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5"/>
  </p:notesMasterIdLst>
  <p:sldIdLst>
    <p:sldId id="256" r:id="rId3"/>
    <p:sldId id="257" r:id="rId4"/>
    <p:sldId id="303" r:id="rId5"/>
    <p:sldId id="309" r:id="rId6"/>
    <p:sldId id="259" r:id="rId7"/>
    <p:sldId id="261" r:id="rId8"/>
    <p:sldId id="310" r:id="rId9"/>
    <p:sldId id="262" r:id="rId10"/>
    <p:sldId id="263" r:id="rId11"/>
    <p:sldId id="264" r:id="rId12"/>
    <p:sldId id="265" r:id="rId13"/>
    <p:sldId id="266" r:id="rId14"/>
    <p:sldId id="267" r:id="rId15"/>
    <p:sldId id="272" r:id="rId16"/>
    <p:sldId id="304" r:id="rId17"/>
    <p:sldId id="268" r:id="rId18"/>
    <p:sldId id="269" r:id="rId19"/>
    <p:sldId id="270" r:id="rId20"/>
    <p:sldId id="271" r:id="rId21"/>
    <p:sldId id="273" r:id="rId22"/>
    <p:sldId id="274" r:id="rId23"/>
    <p:sldId id="275" r:id="rId24"/>
    <p:sldId id="276" r:id="rId25"/>
    <p:sldId id="277" r:id="rId26"/>
    <p:sldId id="278" r:id="rId27"/>
    <p:sldId id="279" r:id="rId28"/>
    <p:sldId id="280" r:id="rId29"/>
    <p:sldId id="281" r:id="rId30"/>
    <p:sldId id="282" r:id="rId31"/>
    <p:sldId id="283" r:id="rId32"/>
    <p:sldId id="285" r:id="rId33"/>
    <p:sldId id="286" r:id="rId34"/>
    <p:sldId id="288" r:id="rId35"/>
    <p:sldId id="307" r:id="rId36"/>
    <p:sldId id="289" r:id="rId37"/>
    <p:sldId id="739" r:id="rId38"/>
    <p:sldId id="311" r:id="rId39"/>
    <p:sldId id="312" r:id="rId40"/>
    <p:sldId id="465" r:id="rId41"/>
    <p:sldId id="466" r:id="rId42"/>
    <p:sldId id="313" r:id="rId43"/>
    <p:sldId id="314" r:id="rId44"/>
    <p:sldId id="315" r:id="rId45"/>
    <p:sldId id="316" r:id="rId46"/>
    <p:sldId id="317" r:id="rId47"/>
    <p:sldId id="318" r:id="rId48"/>
    <p:sldId id="319" r:id="rId49"/>
    <p:sldId id="320" r:id="rId50"/>
    <p:sldId id="321" r:id="rId51"/>
    <p:sldId id="322" r:id="rId52"/>
    <p:sldId id="323" r:id="rId53"/>
    <p:sldId id="324" r:id="rId54"/>
    <p:sldId id="325" r:id="rId55"/>
    <p:sldId id="326" r:id="rId56"/>
    <p:sldId id="327" r:id="rId57"/>
    <p:sldId id="740" r:id="rId58"/>
    <p:sldId id="723" r:id="rId59"/>
    <p:sldId id="724" r:id="rId60"/>
    <p:sldId id="725" r:id="rId61"/>
    <p:sldId id="726" r:id="rId62"/>
    <p:sldId id="727" r:id="rId63"/>
    <p:sldId id="728" r:id="rId64"/>
    <p:sldId id="729" r:id="rId65"/>
    <p:sldId id="730" r:id="rId66"/>
    <p:sldId id="731" r:id="rId67"/>
    <p:sldId id="732" r:id="rId68"/>
    <p:sldId id="733" r:id="rId69"/>
    <p:sldId id="734" r:id="rId70"/>
    <p:sldId id="735" r:id="rId71"/>
    <p:sldId id="736" r:id="rId72"/>
    <p:sldId id="744" r:id="rId73"/>
    <p:sldId id="738" r:id="rId74"/>
    <p:sldId id="436" r:id="rId75"/>
    <p:sldId id="437" r:id="rId76"/>
    <p:sldId id="438" r:id="rId77"/>
    <p:sldId id="439" r:id="rId78"/>
    <p:sldId id="440" r:id="rId79"/>
    <p:sldId id="441" r:id="rId80"/>
    <p:sldId id="442" r:id="rId81"/>
    <p:sldId id="444" r:id="rId82"/>
    <p:sldId id="445" r:id="rId83"/>
    <p:sldId id="446" r:id="rId84"/>
    <p:sldId id="786" r:id="rId85"/>
    <p:sldId id="787" r:id="rId86"/>
    <p:sldId id="788" r:id="rId87"/>
    <p:sldId id="789" r:id="rId88"/>
    <p:sldId id="790" r:id="rId89"/>
    <p:sldId id="791" r:id="rId90"/>
    <p:sldId id="792" r:id="rId91"/>
    <p:sldId id="856" r:id="rId92"/>
    <p:sldId id="794" r:id="rId93"/>
    <p:sldId id="795" r:id="rId94"/>
    <p:sldId id="796" r:id="rId95"/>
    <p:sldId id="797" r:id="rId96"/>
    <p:sldId id="798" r:id="rId97"/>
    <p:sldId id="799" r:id="rId98"/>
    <p:sldId id="800" r:id="rId99"/>
    <p:sldId id="801" r:id="rId100"/>
    <p:sldId id="802" r:id="rId101"/>
    <p:sldId id="803" r:id="rId102"/>
    <p:sldId id="804" r:id="rId103"/>
    <p:sldId id="805" r:id="rId104"/>
    <p:sldId id="806" r:id="rId106"/>
    <p:sldId id="807" r:id="rId107"/>
    <p:sldId id="808" r:id="rId108"/>
    <p:sldId id="809" r:id="rId109"/>
    <p:sldId id="810" r:id="rId110"/>
    <p:sldId id="811" r:id="rId111"/>
    <p:sldId id="812" r:id="rId112"/>
    <p:sldId id="813" r:id="rId113"/>
    <p:sldId id="814" r:id="rId114"/>
    <p:sldId id="815" r:id="rId115"/>
    <p:sldId id="816" r:id="rId116"/>
    <p:sldId id="817" r:id="rId117"/>
    <p:sldId id="818" r:id="rId118"/>
    <p:sldId id="819" r:id="rId119"/>
    <p:sldId id="820" r:id="rId120"/>
    <p:sldId id="821" r:id="rId121"/>
    <p:sldId id="822" r:id="rId122"/>
    <p:sldId id="823" r:id="rId123"/>
    <p:sldId id="824" r:id="rId124"/>
    <p:sldId id="825" r:id="rId125"/>
    <p:sldId id="826" r:id="rId126"/>
    <p:sldId id="827" r:id="rId127"/>
    <p:sldId id="828" r:id="rId128"/>
    <p:sldId id="829" r:id="rId129"/>
    <p:sldId id="830" r:id="rId130"/>
    <p:sldId id="831" r:id="rId131"/>
    <p:sldId id="832" r:id="rId132"/>
    <p:sldId id="833" r:id="rId133"/>
    <p:sldId id="834" r:id="rId134"/>
    <p:sldId id="835" r:id="rId135"/>
    <p:sldId id="836" r:id="rId136"/>
    <p:sldId id="837" r:id="rId137"/>
    <p:sldId id="838" r:id="rId138"/>
    <p:sldId id="839" r:id="rId139"/>
    <p:sldId id="840" r:id="rId140"/>
    <p:sldId id="841" r:id="rId141"/>
    <p:sldId id="842" r:id="rId142"/>
    <p:sldId id="843" r:id="rId143"/>
    <p:sldId id="844" r:id="rId144"/>
    <p:sldId id="845" r:id="rId145"/>
    <p:sldId id="846" r:id="rId146"/>
    <p:sldId id="847" r:id="rId147"/>
    <p:sldId id="848" r:id="rId148"/>
    <p:sldId id="849" r:id="rId149"/>
    <p:sldId id="850" r:id="rId150"/>
    <p:sldId id="851" r:id="rId151"/>
    <p:sldId id="852" r:id="rId152"/>
    <p:sldId id="853" r:id="rId153"/>
    <p:sldId id="854" r:id="rId154"/>
    <p:sldId id="855" r:id="rId155"/>
  </p:sldIdLst>
  <p:sldSz cx="9144000" cy="6858000" type="screen4x3"/>
  <p:notesSz cx="6858000" cy="9144000"/>
  <p:custDataLst>
    <p:tags r:id="rId160"/>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rgbClr val="FFFF00"/>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33399"/>
    <a:srgbClr val="FFF3F3"/>
    <a:srgbClr val="FFF5EA"/>
    <a:srgbClr val="FF3300"/>
    <a:srgbClr val="FFCCFF"/>
    <a:srgbClr val="66FFFF"/>
    <a:srgbClr val="FFFF00"/>
    <a:srgbClr val="FF99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08" d="100"/>
          <a:sy n="108" d="100"/>
        </p:scale>
        <p:origin x="-1116" y="-108"/>
      </p:cViewPr>
      <p:guideLst>
        <p:guide orient="horz" pos="1906"/>
        <p:guide pos="29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0" Type="http://schemas.openxmlformats.org/officeDocument/2006/relationships/tags" Target="tags/tag3.xml"/><Relationship Id="rId16" Type="http://schemas.openxmlformats.org/officeDocument/2006/relationships/slide" Target="slides/slide14.xml"/><Relationship Id="rId159" Type="http://schemas.openxmlformats.org/officeDocument/2006/relationships/commentAuthors" Target="commentAuthors.xml"/><Relationship Id="rId158" Type="http://schemas.openxmlformats.org/officeDocument/2006/relationships/tableStyles" Target="tableStyles.xml"/><Relationship Id="rId157" Type="http://schemas.openxmlformats.org/officeDocument/2006/relationships/viewProps" Target="viewProps.xml"/><Relationship Id="rId156" Type="http://schemas.openxmlformats.org/officeDocument/2006/relationships/presProps" Target="presProps.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3.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notesMaster" Target="notesMasters/notesMaster1.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100.vml.rels><?xml version="1.0" encoding="UTF-8" standalone="yes"?>
<Relationships xmlns="http://schemas.openxmlformats.org/package/2006/relationships"><Relationship Id="rId1" Type="http://schemas.openxmlformats.org/officeDocument/2006/relationships/image" Target="../media/image684.wmf"/></Relationships>
</file>

<file path=ppt/drawings/_rels/vmlDrawing101.vml.rels><?xml version="1.0" encoding="UTF-8" standalone="yes"?>
<Relationships xmlns="http://schemas.openxmlformats.org/package/2006/relationships"><Relationship Id="rId2" Type="http://schemas.openxmlformats.org/officeDocument/2006/relationships/image" Target="../media/image686.wmf"/><Relationship Id="rId1" Type="http://schemas.openxmlformats.org/officeDocument/2006/relationships/image" Target="../media/image685.wmf"/></Relationships>
</file>

<file path=ppt/drawings/_rels/vmlDrawing102.vml.rels><?xml version="1.0" encoding="UTF-8" standalone="yes"?>
<Relationships xmlns="http://schemas.openxmlformats.org/package/2006/relationships"><Relationship Id="rId4" Type="http://schemas.openxmlformats.org/officeDocument/2006/relationships/image" Target="../media/image690.wmf"/><Relationship Id="rId3" Type="http://schemas.openxmlformats.org/officeDocument/2006/relationships/image" Target="../media/image689.wmf"/><Relationship Id="rId2" Type="http://schemas.openxmlformats.org/officeDocument/2006/relationships/image" Target="../media/image688.wmf"/><Relationship Id="rId1" Type="http://schemas.openxmlformats.org/officeDocument/2006/relationships/image" Target="../media/image687.wmf"/></Relationships>
</file>

<file path=ppt/drawings/_rels/vmlDrawing103.vml.rels><?xml version="1.0" encoding="UTF-8" standalone="yes"?>
<Relationships xmlns="http://schemas.openxmlformats.org/package/2006/relationships"><Relationship Id="rId2" Type="http://schemas.openxmlformats.org/officeDocument/2006/relationships/image" Target="../media/image692.wmf"/><Relationship Id="rId1" Type="http://schemas.openxmlformats.org/officeDocument/2006/relationships/image" Target="../media/image691.wmf"/></Relationships>
</file>

<file path=ppt/drawings/_rels/vmlDrawing104.vml.rels><?xml version="1.0" encoding="UTF-8" standalone="yes"?>
<Relationships xmlns="http://schemas.openxmlformats.org/package/2006/relationships"><Relationship Id="rId5" Type="http://schemas.openxmlformats.org/officeDocument/2006/relationships/image" Target="../media/image697.wmf"/><Relationship Id="rId4" Type="http://schemas.openxmlformats.org/officeDocument/2006/relationships/image" Target="../media/image696.wmf"/><Relationship Id="rId3" Type="http://schemas.openxmlformats.org/officeDocument/2006/relationships/image" Target="../media/image695.wmf"/><Relationship Id="rId2" Type="http://schemas.openxmlformats.org/officeDocument/2006/relationships/image" Target="../media/image694.wmf"/><Relationship Id="rId1" Type="http://schemas.openxmlformats.org/officeDocument/2006/relationships/image" Target="../media/image693.wmf"/></Relationships>
</file>

<file path=ppt/drawings/_rels/vmlDrawing105.vml.rels><?xml version="1.0" encoding="UTF-8" standalone="yes"?>
<Relationships xmlns="http://schemas.openxmlformats.org/package/2006/relationships"><Relationship Id="rId4" Type="http://schemas.openxmlformats.org/officeDocument/2006/relationships/image" Target="../media/image701.wmf"/><Relationship Id="rId3" Type="http://schemas.openxmlformats.org/officeDocument/2006/relationships/image" Target="../media/image700.wmf"/><Relationship Id="rId2" Type="http://schemas.openxmlformats.org/officeDocument/2006/relationships/image" Target="../media/image699.wmf"/><Relationship Id="rId1" Type="http://schemas.openxmlformats.org/officeDocument/2006/relationships/image" Target="../media/image698.wmf"/></Relationships>
</file>

<file path=ppt/drawings/_rels/vmlDrawing106.vml.rels><?xml version="1.0" encoding="UTF-8" standalone="yes"?>
<Relationships xmlns="http://schemas.openxmlformats.org/package/2006/relationships"><Relationship Id="rId4" Type="http://schemas.openxmlformats.org/officeDocument/2006/relationships/image" Target="../media/image705.wmf"/><Relationship Id="rId3" Type="http://schemas.openxmlformats.org/officeDocument/2006/relationships/image" Target="../media/image704.wmf"/><Relationship Id="rId2" Type="http://schemas.openxmlformats.org/officeDocument/2006/relationships/image" Target="../media/image703.wmf"/><Relationship Id="rId1" Type="http://schemas.openxmlformats.org/officeDocument/2006/relationships/image" Target="../media/image702.wmf"/></Relationships>
</file>

<file path=ppt/drawings/_rels/vmlDrawing107.vml.rels><?xml version="1.0" encoding="UTF-8" standalone="yes"?>
<Relationships xmlns="http://schemas.openxmlformats.org/package/2006/relationships"><Relationship Id="rId9" Type="http://schemas.openxmlformats.org/officeDocument/2006/relationships/image" Target="../media/image714.emf"/><Relationship Id="rId8" Type="http://schemas.openxmlformats.org/officeDocument/2006/relationships/image" Target="../media/image713.wmf"/><Relationship Id="rId7" Type="http://schemas.openxmlformats.org/officeDocument/2006/relationships/image" Target="../media/image712.wmf"/><Relationship Id="rId6" Type="http://schemas.openxmlformats.org/officeDocument/2006/relationships/image" Target="../media/image711.wmf"/><Relationship Id="rId5" Type="http://schemas.openxmlformats.org/officeDocument/2006/relationships/image" Target="../media/image710.wmf"/><Relationship Id="rId4" Type="http://schemas.openxmlformats.org/officeDocument/2006/relationships/image" Target="../media/image709.wmf"/><Relationship Id="rId3" Type="http://schemas.openxmlformats.org/officeDocument/2006/relationships/image" Target="../media/image708.emf"/><Relationship Id="rId2" Type="http://schemas.openxmlformats.org/officeDocument/2006/relationships/image" Target="../media/image707.emf"/><Relationship Id="rId11" Type="http://schemas.openxmlformats.org/officeDocument/2006/relationships/image" Target="../media/image716.emf"/><Relationship Id="rId10" Type="http://schemas.openxmlformats.org/officeDocument/2006/relationships/image" Target="../media/image715.emf"/><Relationship Id="rId1" Type="http://schemas.openxmlformats.org/officeDocument/2006/relationships/image" Target="../media/image706.emf"/></Relationships>
</file>

<file path=ppt/drawings/_rels/vmlDrawing108.vml.rels><?xml version="1.0" encoding="UTF-8" standalone="yes"?>
<Relationships xmlns="http://schemas.openxmlformats.org/package/2006/relationships"><Relationship Id="rId9" Type="http://schemas.openxmlformats.org/officeDocument/2006/relationships/image" Target="../media/image725.wmf"/><Relationship Id="rId8" Type="http://schemas.openxmlformats.org/officeDocument/2006/relationships/image" Target="../media/image724.wmf"/><Relationship Id="rId7" Type="http://schemas.openxmlformats.org/officeDocument/2006/relationships/image" Target="../media/image723.wmf"/><Relationship Id="rId6" Type="http://schemas.openxmlformats.org/officeDocument/2006/relationships/image" Target="../media/image722.emf"/><Relationship Id="rId5" Type="http://schemas.openxmlformats.org/officeDocument/2006/relationships/image" Target="../media/image721.emf"/><Relationship Id="rId4" Type="http://schemas.openxmlformats.org/officeDocument/2006/relationships/image" Target="../media/image720.emf"/><Relationship Id="rId3" Type="http://schemas.openxmlformats.org/officeDocument/2006/relationships/image" Target="../media/image719.emf"/><Relationship Id="rId2" Type="http://schemas.openxmlformats.org/officeDocument/2006/relationships/image" Target="../media/image718.emf"/><Relationship Id="rId11" Type="http://schemas.openxmlformats.org/officeDocument/2006/relationships/image" Target="../media/image727.wmf"/><Relationship Id="rId10" Type="http://schemas.openxmlformats.org/officeDocument/2006/relationships/image" Target="../media/image726.wmf"/><Relationship Id="rId1" Type="http://schemas.openxmlformats.org/officeDocument/2006/relationships/image" Target="../media/image717.emf"/></Relationships>
</file>

<file path=ppt/drawings/_rels/vmlDrawing109.vml.rels><?xml version="1.0" encoding="UTF-8" standalone="yes"?>
<Relationships xmlns="http://schemas.openxmlformats.org/package/2006/relationships"><Relationship Id="rId5" Type="http://schemas.openxmlformats.org/officeDocument/2006/relationships/image" Target="../media/image732.emf"/><Relationship Id="rId4" Type="http://schemas.openxmlformats.org/officeDocument/2006/relationships/image" Target="../media/image731.emf"/><Relationship Id="rId3" Type="http://schemas.openxmlformats.org/officeDocument/2006/relationships/image" Target="../media/image730.emf"/><Relationship Id="rId2" Type="http://schemas.openxmlformats.org/officeDocument/2006/relationships/image" Target="../media/image729.emf"/><Relationship Id="rId1" Type="http://schemas.openxmlformats.org/officeDocument/2006/relationships/image" Target="../media/image72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image" Target="../media/image46.emf"/></Relationships>
</file>

<file path=ppt/drawings/_rels/vmlDrawing110.vml.rels><?xml version="1.0" encoding="UTF-8" standalone="yes"?>
<Relationships xmlns="http://schemas.openxmlformats.org/package/2006/relationships"><Relationship Id="rId8" Type="http://schemas.openxmlformats.org/officeDocument/2006/relationships/image" Target="../media/image740.emf"/><Relationship Id="rId7" Type="http://schemas.openxmlformats.org/officeDocument/2006/relationships/image" Target="../media/image739.emf"/><Relationship Id="rId6" Type="http://schemas.openxmlformats.org/officeDocument/2006/relationships/image" Target="../media/image738.emf"/><Relationship Id="rId5" Type="http://schemas.openxmlformats.org/officeDocument/2006/relationships/image" Target="../media/image737.emf"/><Relationship Id="rId4" Type="http://schemas.openxmlformats.org/officeDocument/2006/relationships/image" Target="../media/image736.emf"/><Relationship Id="rId3" Type="http://schemas.openxmlformats.org/officeDocument/2006/relationships/image" Target="../media/image735.emf"/><Relationship Id="rId2" Type="http://schemas.openxmlformats.org/officeDocument/2006/relationships/image" Target="../media/image734.emf"/><Relationship Id="rId1" Type="http://schemas.openxmlformats.org/officeDocument/2006/relationships/image" Target="../media/image733.emf"/></Relationships>
</file>

<file path=ppt/drawings/_rels/vmlDrawing111.vml.rels><?xml version="1.0" encoding="UTF-8" standalone="yes"?>
<Relationships xmlns="http://schemas.openxmlformats.org/package/2006/relationships"><Relationship Id="rId5" Type="http://schemas.openxmlformats.org/officeDocument/2006/relationships/image" Target="../media/image745.wmf"/><Relationship Id="rId4" Type="http://schemas.openxmlformats.org/officeDocument/2006/relationships/image" Target="../media/image744.wmf"/><Relationship Id="rId3" Type="http://schemas.openxmlformats.org/officeDocument/2006/relationships/image" Target="../media/image743.wmf"/><Relationship Id="rId2" Type="http://schemas.openxmlformats.org/officeDocument/2006/relationships/image" Target="../media/image742.wmf"/><Relationship Id="rId1" Type="http://schemas.openxmlformats.org/officeDocument/2006/relationships/image" Target="../media/image741.wmf"/></Relationships>
</file>

<file path=ppt/drawings/_rels/vmlDrawing112.vml.rels><?xml version="1.0" encoding="UTF-8" standalone="yes"?>
<Relationships xmlns="http://schemas.openxmlformats.org/package/2006/relationships"><Relationship Id="rId5" Type="http://schemas.openxmlformats.org/officeDocument/2006/relationships/image" Target="../media/image750.wmf"/><Relationship Id="rId4" Type="http://schemas.openxmlformats.org/officeDocument/2006/relationships/image" Target="../media/image749.wmf"/><Relationship Id="rId3" Type="http://schemas.openxmlformats.org/officeDocument/2006/relationships/image" Target="../media/image748.wmf"/><Relationship Id="rId2" Type="http://schemas.openxmlformats.org/officeDocument/2006/relationships/image" Target="../media/image747.wmf"/><Relationship Id="rId1" Type="http://schemas.openxmlformats.org/officeDocument/2006/relationships/image" Target="../media/image746.wmf"/></Relationships>
</file>

<file path=ppt/drawings/_rels/vmlDrawing113.vml.rels><?xml version="1.0" encoding="UTF-8" standalone="yes"?>
<Relationships xmlns="http://schemas.openxmlformats.org/package/2006/relationships"><Relationship Id="rId3" Type="http://schemas.openxmlformats.org/officeDocument/2006/relationships/image" Target="../media/image753.emf"/><Relationship Id="rId2" Type="http://schemas.openxmlformats.org/officeDocument/2006/relationships/image" Target="../media/image752.emf"/><Relationship Id="rId1" Type="http://schemas.openxmlformats.org/officeDocument/2006/relationships/image" Target="../media/image751.emf"/></Relationships>
</file>

<file path=ppt/drawings/_rels/vmlDrawing114.vml.rels><?xml version="1.0" encoding="UTF-8" standalone="yes"?>
<Relationships xmlns="http://schemas.openxmlformats.org/package/2006/relationships"><Relationship Id="rId7" Type="http://schemas.openxmlformats.org/officeDocument/2006/relationships/image" Target="../media/image760.wmf"/><Relationship Id="rId6" Type="http://schemas.openxmlformats.org/officeDocument/2006/relationships/image" Target="../media/image759.wmf"/><Relationship Id="rId5" Type="http://schemas.openxmlformats.org/officeDocument/2006/relationships/image" Target="../media/image758.wmf"/><Relationship Id="rId4" Type="http://schemas.openxmlformats.org/officeDocument/2006/relationships/image" Target="../media/image757.wmf"/><Relationship Id="rId3" Type="http://schemas.openxmlformats.org/officeDocument/2006/relationships/image" Target="../media/image756.emf"/><Relationship Id="rId2" Type="http://schemas.openxmlformats.org/officeDocument/2006/relationships/image" Target="../media/image755.emf"/><Relationship Id="rId1" Type="http://schemas.openxmlformats.org/officeDocument/2006/relationships/image" Target="../media/image754.emf"/></Relationships>
</file>

<file path=ppt/drawings/_rels/vmlDrawing115.vml.rels><?xml version="1.0" encoding="UTF-8" standalone="yes"?>
<Relationships xmlns="http://schemas.openxmlformats.org/package/2006/relationships"><Relationship Id="rId9" Type="http://schemas.openxmlformats.org/officeDocument/2006/relationships/image" Target="../media/image769.emf"/><Relationship Id="rId8" Type="http://schemas.openxmlformats.org/officeDocument/2006/relationships/image" Target="../media/image768.emf"/><Relationship Id="rId7" Type="http://schemas.openxmlformats.org/officeDocument/2006/relationships/image" Target="../media/image767.emf"/><Relationship Id="rId6" Type="http://schemas.openxmlformats.org/officeDocument/2006/relationships/image" Target="../media/image766.emf"/><Relationship Id="rId5" Type="http://schemas.openxmlformats.org/officeDocument/2006/relationships/image" Target="../media/image765.emf"/><Relationship Id="rId4" Type="http://schemas.openxmlformats.org/officeDocument/2006/relationships/image" Target="../media/image764.emf"/><Relationship Id="rId3" Type="http://schemas.openxmlformats.org/officeDocument/2006/relationships/image" Target="../media/image763.wmf"/><Relationship Id="rId2" Type="http://schemas.openxmlformats.org/officeDocument/2006/relationships/image" Target="../media/image762.wmf"/><Relationship Id="rId1" Type="http://schemas.openxmlformats.org/officeDocument/2006/relationships/image" Target="../media/image761.wmf"/></Relationships>
</file>

<file path=ppt/drawings/_rels/vmlDrawing116.vml.rels><?xml version="1.0" encoding="UTF-8" standalone="yes"?>
<Relationships xmlns="http://schemas.openxmlformats.org/package/2006/relationships"><Relationship Id="rId8" Type="http://schemas.openxmlformats.org/officeDocument/2006/relationships/image" Target="../media/image777.emf"/><Relationship Id="rId7" Type="http://schemas.openxmlformats.org/officeDocument/2006/relationships/image" Target="../media/image776.emf"/><Relationship Id="rId6" Type="http://schemas.openxmlformats.org/officeDocument/2006/relationships/image" Target="../media/image775.emf"/><Relationship Id="rId5" Type="http://schemas.openxmlformats.org/officeDocument/2006/relationships/image" Target="../media/image774.wmf"/><Relationship Id="rId4" Type="http://schemas.openxmlformats.org/officeDocument/2006/relationships/image" Target="../media/image773.emf"/><Relationship Id="rId3" Type="http://schemas.openxmlformats.org/officeDocument/2006/relationships/image" Target="../media/image772.emf"/><Relationship Id="rId2" Type="http://schemas.openxmlformats.org/officeDocument/2006/relationships/image" Target="../media/image771.emf"/><Relationship Id="rId1" Type="http://schemas.openxmlformats.org/officeDocument/2006/relationships/image" Target="../media/image770.wmf"/></Relationships>
</file>

<file path=ppt/drawings/_rels/vmlDrawing117.vml.rels><?xml version="1.0" encoding="UTF-8" standalone="yes"?>
<Relationships xmlns="http://schemas.openxmlformats.org/package/2006/relationships"><Relationship Id="rId9" Type="http://schemas.openxmlformats.org/officeDocument/2006/relationships/image" Target="../media/image786.emf"/><Relationship Id="rId8" Type="http://schemas.openxmlformats.org/officeDocument/2006/relationships/image" Target="../media/image785.emf"/><Relationship Id="rId7" Type="http://schemas.openxmlformats.org/officeDocument/2006/relationships/image" Target="../media/image784.emf"/><Relationship Id="rId6" Type="http://schemas.openxmlformats.org/officeDocument/2006/relationships/image" Target="../media/image783.emf"/><Relationship Id="rId5" Type="http://schemas.openxmlformats.org/officeDocument/2006/relationships/image" Target="../media/image782.emf"/><Relationship Id="rId4" Type="http://schemas.openxmlformats.org/officeDocument/2006/relationships/image" Target="../media/image781.wmf"/><Relationship Id="rId3" Type="http://schemas.openxmlformats.org/officeDocument/2006/relationships/image" Target="../media/image780.wmf"/><Relationship Id="rId2" Type="http://schemas.openxmlformats.org/officeDocument/2006/relationships/image" Target="../media/image779.wmf"/><Relationship Id="rId11" Type="http://schemas.openxmlformats.org/officeDocument/2006/relationships/image" Target="../media/image788.wmf"/><Relationship Id="rId10" Type="http://schemas.openxmlformats.org/officeDocument/2006/relationships/image" Target="../media/image787.emf"/><Relationship Id="rId1" Type="http://schemas.openxmlformats.org/officeDocument/2006/relationships/image" Target="../media/image778.wmf"/></Relationships>
</file>

<file path=ppt/drawings/_rels/vmlDrawing118.vml.rels><?xml version="1.0" encoding="UTF-8" standalone="yes"?>
<Relationships xmlns="http://schemas.openxmlformats.org/package/2006/relationships"><Relationship Id="rId8" Type="http://schemas.openxmlformats.org/officeDocument/2006/relationships/image" Target="../media/image796.wmf"/><Relationship Id="rId7" Type="http://schemas.openxmlformats.org/officeDocument/2006/relationships/image" Target="../media/image795.emf"/><Relationship Id="rId6" Type="http://schemas.openxmlformats.org/officeDocument/2006/relationships/image" Target="../media/image794.emf"/><Relationship Id="rId5" Type="http://schemas.openxmlformats.org/officeDocument/2006/relationships/image" Target="../media/image793.emf"/><Relationship Id="rId4" Type="http://schemas.openxmlformats.org/officeDocument/2006/relationships/image" Target="../media/image792.wmf"/><Relationship Id="rId3" Type="http://schemas.openxmlformats.org/officeDocument/2006/relationships/image" Target="../media/image791.wmf"/><Relationship Id="rId2" Type="http://schemas.openxmlformats.org/officeDocument/2006/relationships/image" Target="../media/image790.wmf"/><Relationship Id="rId1" Type="http://schemas.openxmlformats.org/officeDocument/2006/relationships/image" Target="../media/image789.wmf"/></Relationships>
</file>

<file path=ppt/drawings/_rels/vmlDrawing119.vml.rels><?xml version="1.0" encoding="UTF-8" standalone="yes"?>
<Relationships xmlns="http://schemas.openxmlformats.org/package/2006/relationships"><Relationship Id="rId2" Type="http://schemas.openxmlformats.org/officeDocument/2006/relationships/image" Target="../media/image798.wmf"/><Relationship Id="rId1" Type="http://schemas.openxmlformats.org/officeDocument/2006/relationships/image" Target="../media/image797.wmf"/></Relationships>
</file>

<file path=ppt/drawings/_rels/vmlDrawing12.vml.rels><?xml version="1.0" encoding="UTF-8" standalone="yes"?>
<Relationships xmlns="http://schemas.openxmlformats.org/package/2006/relationships"><Relationship Id="rId6" Type="http://schemas.openxmlformats.org/officeDocument/2006/relationships/image" Target="../media/image53.wmf"/><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120.vml.rels><?xml version="1.0" encoding="UTF-8" standalone="yes"?>
<Relationships xmlns="http://schemas.openxmlformats.org/package/2006/relationships"><Relationship Id="rId6" Type="http://schemas.openxmlformats.org/officeDocument/2006/relationships/image" Target="../media/image804.wmf"/><Relationship Id="rId5" Type="http://schemas.openxmlformats.org/officeDocument/2006/relationships/image" Target="../media/image803.wmf"/><Relationship Id="rId4" Type="http://schemas.openxmlformats.org/officeDocument/2006/relationships/image" Target="../media/image802.wmf"/><Relationship Id="rId3" Type="http://schemas.openxmlformats.org/officeDocument/2006/relationships/image" Target="../media/image801.wmf"/><Relationship Id="rId2" Type="http://schemas.openxmlformats.org/officeDocument/2006/relationships/image" Target="../media/image800.wmf"/><Relationship Id="rId1" Type="http://schemas.openxmlformats.org/officeDocument/2006/relationships/image" Target="../media/image799.wmf"/></Relationships>
</file>

<file path=ppt/drawings/_rels/vmlDrawing121.vml.rels><?xml version="1.0" encoding="UTF-8" standalone="yes"?>
<Relationships xmlns="http://schemas.openxmlformats.org/package/2006/relationships"><Relationship Id="rId7" Type="http://schemas.openxmlformats.org/officeDocument/2006/relationships/image" Target="../media/image811.wmf"/><Relationship Id="rId6" Type="http://schemas.openxmlformats.org/officeDocument/2006/relationships/image" Target="../media/image810.wmf"/><Relationship Id="rId5" Type="http://schemas.openxmlformats.org/officeDocument/2006/relationships/image" Target="../media/image809.wmf"/><Relationship Id="rId4" Type="http://schemas.openxmlformats.org/officeDocument/2006/relationships/image" Target="../media/image808.wmf"/><Relationship Id="rId3" Type="http://schemas.openxmlformats.org/officeDocument/2006/relationships/image" Target="../media/image807.wmf"/><Relationship Id="rId2" Type="http://schemas.openxmlformats.org/officeDocument/2006/relationships/image" Target="../media/image806.wmf"/><Relationship Id="rId1" Type="http://schemas.openxmlformats.org/officeDocument/2006/relationships/image" Target="../media/image805.wmf"/></Relationships>
</file>

<file path=ppt/drawings/_rels/vmlDrawing122.vml.rels><?xml version="1.0" encoding="UTF-8" standalone="yes"?>
<Relationships xmlns="http://schemas.openxmlformats.org/package/2006/relationships"><Relationship Id="rId7" Type="http://schemas.openxmlformats.org/officeDocument/2006/relationships/image" Target="../media/image818.png"/><Relationship Id="rId6" Type="http://schemas.openxmlformats.org/officeDocument/2006/relationships/image" Target="../media/image817.wmf"/><Relationship Id="rId5" Type="http://schemas.openxmlformats.org/officeDocument/2006/relationships/image" Target="../media/image816.wmf"/><Relationship Id="rId4" Type="http://schemas.openxmlformats.org/officeDocument/2006/relationships/image" Target="../media/image815.wmf"/><Relationship Id="rId3" Type="http://schemas.openxmlformats.org/officeDocument/2006/relationships/image" Target="../media/image814.wmf"/><Relationship Id="rId2" Type="http://schemas.openxmlformats.org/officeDocument/2006/relationships/image" Target="../media/image813.wmf"/><Relationship Id="rId1" Type="http://schemas.openxmlformats.org/officeDocument/2006/relationships/image" Target="../media/image812.wmf"/></Relationships>
</file>

<file path=ppt/drawings/_rels/vmlDrawing123.vml.rels><?xml version="1.0" encoding="UTF-8" standalone="yes"?>
<Relationships xmlns="http://schemas.openxmlformats.org/package/2006/relationships"><Relationship Id="rId6" Type="http://schemas.openxmlformats.org/officeDocument/2006/relationships/image" Target="../media/image824.wmf"/><Relationship Id="rId5" Type="http://schemas.openxmlformats.org/officeDocument/2006/relationships/image" Target="../media/image823.wmf"/><Relationship Id="rId4" Type="http://schemas.openxmlformats.org/officeDocument/2006/relationships/image" Target="../media/image822.wmf"/><Relationship Id="rId3" Type="http://schemas.openxmlformats.org/officeDocument/2006/relationships/image" Target="../media/image821.png"/><Relationship Id="rId2" Type="http://schemas.openxmlformats.org/officeDocument/2006/relationships/image" Target="../media/image820.png"/><Relationship Id="rId1" Type="http://schemas.openxmlformats.org/officeDocument/2006/relationships/image" Target="../media/image819.wmf"/></Relationships>
</file>

<file path=ppt/drawings/_rels/vmlDrawing124.vml.rels><?xml version="1.0" encoding="UTF-8" standalone="yes"?>
<Relationships xmlns="http://schemas.openxmlformats.org/package/2006/relationships"><Relationship Id="rId7" Type="http://schemas.openxmlformats.org/officeDocument/2006/relationships/image" Target="../media/image831.emf"/><Relationship Id="rId6" Type="http://schemas.openxmlformats.org/officeDocument/2006/relationships/image" Target="../media/image830.emf"/><Relationship Id="rId5" Type="http://schemas.openxmlformats.org/officeDocument/2006/relationships/image" Target="../media/image829.emf"/><Relationship Id="rId4" Type="http://schemas.openxmlformats.org/officeDocument/2006/relationships/image" Target="../media/image828.emf"/><Relationship Id="rId3" Type="http://schemas.openxmlformats.org/officeDocument/2006/relationships/image" Target="../media/image827.emf"/><Relationship Id="rId2" Type="http://schemas.openxmlformats.org/officeDocument/2006/relationships/image" Target="../media/image826.emf"/><Relationship Id="rId1" Type="http://schemas.openxmlformats.org/officeDocument/2006/relationships/image" Target="../media/image825.wmf"/></Relationships>
</file>

<file path=ppt/drawings/_rels/vmlDrawing125.vml.rels><?xml version="1.0" encoding="UTF-8" standalone="yes"?>
<Relationships xmlns="http://schemas.openxmlformats.org/package/2006/relationships"><Relationship Id="rId3" Type="http://schemas.openxmlformats.org/officeDocument/2006/relationships/image" Target="../media/image834.wmf"/><Relationship Id="rId2" Type="http://schemas.openxmlformats.org/officeDocument/2006/relationships/image" Target="../media/image833.emf"/><Relationship Id="rId1" Type="http://schemas.openxmlformats.org/officeDocument/2006/relationships/image" Target="../media/image832.emf"/></Relationships>
</file>

<file path=ppt/drawings/_rels/vmlDrawing126.vml.rels><?xml version="1.0" encoding="UTF-8" standalone="yes"?>
<Relationships xmlns="http://schemas.openxmlformats.org/package/2006/relationships"><Relationship Id="rId9" Type="http://schemas.openxmlformats.org/officeDocument/2006/relationships/image" Target="../media/image843.emf"/><Relationship Id="rId8" Type="http://schemas.openxmlformats.org/officeDocument/2006/relationships/image" Target="../media/image842.emf"/><Relationship Id="rId7" Type="http://schemas.openxmlformats.org/officeDocument/2006/relationships/image" Target="../media/image841.emf"/><Relationship Id="rId6" Type="http://schemas.openxmlformats.org/officeDocument/2006/relationships/image" Target="../media/image840.emf"/><Relationship Id="rId5" Type="http://schemas.openxmlformats.org/officeDocument/2006/relationships/image" Target="../media/image839.emf"/><Relationship Id="rId4" Type="http://schemas.openxmlformats.org/officeDocument/2006/relationships/image" Target="../media/image838.emf"/><Relationship Id="rId3" Type="http://schemas.openxmlformats.org/officeDocument/2006/relationships/image" Target="../media/image837.emf"/><Relationship Id="rId2" Type="http://schemas.openxmlformats.org/officeDocument/2006/relationships/image" Target="../media/image836.emf"/><Relationship Id="rId11" Type="http://schemas.openxmlformats.org/officeDocument/2006/relationships/image" Target="../media/image846.emf"/><Relationship Id="rId10" Type="http://schemas.openxmlformats.org/officeDocument/2006/relationships/image" Target="../media/image844.emf"/><Relationship Id="rId1" Type="http://schemas.openxmlformats.org/officeDocument/2006/relationships/image" Target="../media/image835.emf"/></Relationships>
</file>

<file path=ppt/drawings/_rels/vmlDrawing127.vml.rels><?xml version="1.0" encoding="UTF-8" standalone="yes"?>
<Relationships xmlns="http://schemas.openxmlformats.org/package/2006/relationships"><Relationship Id="rId9" Type="http://schemas.openxmlformats.org/officeDocument/2006/relationships/image" Target="../media/image855.emf"/><Relationship Id="rId8" Type="http://schemas.openxmlformats.org/officeDocument/2006/relationships/image" Target="../media/image854.wmf"/><Relationship Id="rId7" Type="http://schemas.openxmlformats.org/officeDocument/2006/relationships/image" Target="../media/image853.wmf"/><Relationship Id="rId6" Type="http://schemas.openxmlformats.org/officeDocument/2006/relationships/image" Target="../media/image852.emf"/><Relationship Id="rId5" Type="http://schemas.openxmlformats.org/officeDocument/2006/relationships/image" Target="../media/image851.emf"/><Relationship Id="rId4" Type="http://schemas.openxmlformats.org/officeDocument/2006/relationships/image" Target="../media/image850.emf"/><Relationship Id="rId3" Type="http://schemas.openxmlformats.org/officeDocument/2006/relationships/image" Target="../media/image849.emf"/><Relationship Id="rId2" Type="http://schemas.openxmlformats.org/officeDocument/2006/relationships/image" Target="../media/image848.wmf"/><Relationship Id="rId10" Type="http://schemas.openxmlformats.org/officeDocument/2006/relationships/image" Target="../media/image856.wmf"/><Relationship Id="rId1" Type="http://schemas.openxmlformats.org/officeDocument/2006/relationships/image" Target="../media/image847.wmf"/></Relationships>
</file>

<file path=ppt/drawings/_rels/vmlDrawing128.vml.rels><?xml version="1.0" encoding="UTF-8" standalone="yes"?>
<Relationships xmlns="http://schemas.openxmlformats.org/package/2006/relationships"><Relationship Id="rId3" Type="http://schemas.openxmlformats.org/officeDocument/2006/relationships/image" Target="../media/image859.wmf"/><Relationship Id="rId2" Type="http://schemas.openxmlformats.org/officeDocument/2006/relationships/image" Target="../media/image858.emf"/><Relationship Id="rId1" Type="http://schemas.openxmlformats.org/officeDocument/2006/relationships/image" Target="../media/image857.emf"/></Relationships>
</file>

<file path=ppt/drawings/_rels/vmlDrawing129.vml.rels><?xml version="1.0" encoding="UTF-8" standalone="yes"?>
<Relationships xmlns="http://schemas.openxmlformats.org/package/2006/relationships"><Relationship Id="rId9" Type="http://schemas.openxmlformats.org/officeDocument/2006/relationships/image" Target="../media/image868.emf"/><Relationship Id="rId8" Type="http://schemas.openxmlformats.org/officeDocument/2006/relationships/image" Target="../media/image867.emf"/><Relationship Id="rId7" Type="http://schemas.openxmlformats.org/officeDocument/2006/relationships/image" Target="../media/image866.wmf"/><Relationship Id="rId6" Type="http://schemas.openxmlformats.org/officeDocument/2006/relationships/image" Target="../media/image865.wmf"/><Relationship Id="rId5" Type="http://schemas.openxmlformats.org/officeDocument/2006/relationships/image" Target="../media/image864.wmf"/><Relationship Id="rId4" Type="http://schemas.openxmlformats.org/officeDocument/2006/relationships/image" Target="../media/image863.wmf"/><Relationship Id="rId3" Type="http://schemas.openxmlformats.org/officeDocument/2006/relationships/image" Target="../media/image862.wmf"/><Relationship Id="rId2" Type="http://schemas.openxmlformats.org/officeDocument/2006/relationships/image" Target="../media/image861.wmf"/><Relationship Id="rId14" Type="http://schemas.openxmlformats.org/officeDocument/2006/relationships/image" Target="../media/image873.wmf"/><Relationship Id="rId13" Type="http://schemas.openxmlformats.org/officeDocument/2006/relationships/image" Target="../media/image872.wmf"/><Relationship Id="rId12" Type="http://schemas.openxmlformats.org/officeDocument/2006/relationships/image" Target="../media/image871.wmf"/><Relationship Id="rId11" Type="http://schemas.openxmlformats.org/officeDocument/2006/relationships/image" Target="../media/image870.emf"/><Relationship Id="rId10" Type="http://schemas.openxmlformats.org/officeDocument/2006/relationships/image" Target="../media/image869.emf"/><Relationship Id="rId1" Type="http://schemas.openxmlformats.org/officeDocument/2006/relationships/image" Target="../media/image860.wmf"/></Relationships>
</file>

<file path=ppt/drawings/_rels/vmlDrawing13.vml.rels><?xml version="1.0" encoding="UTF-8" standalone="yes"?>
<Relationships xmlns="http://schemas.openxmlformats.org/package/2006/relationships"><Relationship Id="rId7" Type="http://schemas.openxmlformats.org/officeDocument/2006/relationships/image" Target="../media/image60.emf"/><Relationship Id="rId6" Type="http://schemas.openxmlformats.org/officeDocument/2006/relationships/image" Target="../media/image59.emf"/><Relationship Id="rId5" Type="http://schemas.openxmlformats.org/officeDocument/2006/relationships/image" Target="../media/image58.emf"/><Relationship Id="rId4" Type="http://schemas.openxmlformats.org/officeDocument/2006/relationships/image" Target="../media/image57.e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4.vml.rels><?xml version="1.0" encoding="UTF-8" standalone="yes"?>
<Relationships xmlns="http://schemas.openxmlformats.org/package/2006/relationships"><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emf"/><Relationship Id="rId2" Type="http://schemas.openxmlformats.org/officeDocument/2006/relationships/image" Target="../media/image67.wmf"/><Relationship Id="rId1" Type="http://schemas.openxmlformats.org/officeDocument/2006/relationships/image" Target="../media/image66.wmf"/></Relationships>
</file>

<file path=ppt/drawings/_rels/vmlDrawing16.vml.rels><?xml version="1.0" encoding="UTF-8" standalone="yes"?>
<Relationships xmlns="http://schemas.openxmlformats.org/package/2006/relationships"><Relationship Id="rId6" Type="http://schemas.openxmlformats.org/officeDocument/2006/relationships/image" Target="../media/image76.wmf"/><Relationship Id="rId5" Type="http://schemas.openxmlformats.org/officeDocument/2006/relationships/image" Target="../media/image75.emf"/><Relationship Id="rId4" Type="http://schemas.openxmlformats.org/officeDocument/2006/relationships/image" Target="../media/image74.emf"/><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82.wmf"/><Relationship Id="rId5" Type="http://schemas.openxmlformats.org/officeDocument/2006/relationships/image" Target="../media/image80.wmf"/><Relationship Id="rId4" Type="http://schemas.openxmlformats.org/officeDocument/2006/relationships/image" Target="../media/image81.jpeg"/><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image" Target="../media/image77.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91.emf"/><Relationship Id="rId8" Type="http://schemas.openxmlformats.org/officeDocument/2006/relationships/image" Target="../media/image90.wmf"/><Relationship Id="rId7" Type="http://schemas.openxmlformats.org/officeDocument/2006/relationships/image" Target="../media/image89.emf"/><Relationship Id="rId6" Type="http://schemas.openxmlformats.org/officeDocument/2006/relationships/image" Target="../media/image88.wmf"/><Relationship Id="rId5" Type="http://schemas.openxmlformats.org/officeDocument/2006/relationships/image" Target="../media/image87.emf"/><Relationship Id="rId4" Type="http://schemas.openxmlformats.org/officeDocument/2006/relationships/image" Target="../media/image86.wmf"/><Relationship Id="rId3" Type="http://schemas.openxmlformats.org/officeDocument/2006/relationships/image" Target="../media/image85.wmf"/><Relationship Id="rId2" Type="http://schemas.openxmlformats.org/officeDocument/2006/relationships/image" Target="../media/image84.wmf"/><Relationship Id="rId19" Type="http://schemas.openxmlformats.org/officeDocument/2006/relationships/image" Target="../media/image101.wmf"/><Relationship Id="rId18" Type="http://schemas.openxmlformats.org/officeDocument/2006/relationships/image" Target="../media/image100.emf"/><Relationship Id="rId17" Type="http://schemas.openxmlformats.org/officeDocument/2006/relationships/image" Target="../media/image99.wmf"/><Relationship Id="rId16" Type="http://schemas.openxmlformats.org/officeDocument/2006/relationships/image" Target="../media/image98.wmf"/><Relationship Id="rId15" Type="http://schemas.openxmlformats.org/officeDocument/2006/relationships/image" Target="../media/image97.wmf"/><Relationship Id="rId14" Type="http://schemas.openxmlformats.org/officeDocument/2006/relationships/image" Target="../media/image96.wmf"/><Relationship Id="rId13" Type="http://schemas.openxmlformats.org/officeDocument/2006/relationships/image" Target="../media/image95.wmf"/><Relationship Id="rId12" Type="http://schemas.openxmlformats.org/officeDocument/2006/relationships/image" Target="../media/image94.emf"/><Relationship Id="rId11" Type="http://schemas.openxmlformats.org/officeDocument/2006/relationships/image" Target="../media/image93.wmf"/><Relationship Id="rId10" Type="http://schemas.openxmlformats.org/officeDocument/2006/relationships/image" Target="../media/image92.emf"/><Relationship Id="rId1" Type="http://schemas.openxmlformats.org/officeDocument/2006/relationships/image" Target="../media/image83.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106.wmf"/><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9.wmf"/><Relationship Id="rId2" Type="http://schemas.openxmlformats.org/officeDocument/2006/relationships/image" Target="../media/image108.wmf"/><Relationship Id="rId1" Type="http://schemas.openxmlformats.org/officeDocument/2006/relationships/image" Target="../media/image107.wmf"/></Relationships>
</file>

<file path=ppt/drawings/_rels/vmlDrawing21.vml.rels><?xml version="1.0" encoding="UTF-8" standalone="yes"?>
<Relationships xmlns="http://schemas.openxmlformats.org/package/2006/relationships"><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 Id="rId3" Type="http://schemas.openxmlformats.org/officeDocument/2006/relationships/image" Target="../media/image112.emf"/><Relationship Id="rId2" Type="http://schemas.openxmlformats.org/officeDocument/2006/relationships/image" Target="../media/image111.emf"/><Relationship Id="rId1" Type="http://schemas.openxmlformats.org/officeDocument/2006/relationships/image" Target="../media/image110.wmf"/></Relationships>
</file>

<file path=ppt/drawings/_rels/vmlDrawing22.vml.rels><?xml version="1.0" encoding="UTF-8" standalone="yes"?>
<Relationships xmlns="http://schemas.openxmlformats.org/package/2006/relationships"><Relationship Id="rId5" Type="http://schemas.openxmlformats.org/officeDocument/2006/relationships/image" Target="../media/image120.wmf"/><Relationship Id="rId4" Type="http://schemas.openxmlformats.org/officeDocument/2006/relationships/image" Target="../media/image119.wmf"/><Relationship Id="rId3" Type="http://schemas.openxmlformats.org/officeDocument/2006/relationships/image" Target="../media/image118.wmf"/><Relationship Id="rId2" Type="http://schemas.openxmlformats.org/officeDocument/2006/relationships/image" Target="../media/image117.wmf"/><Relationship Id="rId1" Type="http://schemas.openxmlformats.org/officeDocument/2006/relationships/image" Target="../media/image116.wmf"/></Relationships>
</file>

<file path=ppt/drawings/_rels/vmlDrawing23.vml.rels><?xml version="1.0" encoding="UTF-8" standalone="yes"?>
<Relationships xmlns="http://schemas.openxmlformats.org/package/2006/relationships"><Relationship Id="rId6" Type="http://schemas.openxmlformats.org/officeDocument/2006/relationships/image" Target="../media/image127.wmf"/><Relationship Id="rId5" Type="http://schemas.openxmlformats.org/officeDocument/2006/relationships/image" Target="../media/image126.wmf"/><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emf"/><Relationship Id="rId1" Type="http://schemas.openxmlformats.org/officeDocument/2006/relationships/image" Target="../media/image122.e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30.wmf"/><Relationship Id="rId2" Type="http://schemas.openxmlformats.org/officeDocument/2006/relationships/image" Target="../media/image129.wmf"/><Relationship Id="rId1" Type="http://schemas.openxmlformats.org/officeDocument/2006/relationships/image" Target="../media/image128.wmf"/></Relationships>
</file>

<file path=ppt/drawings/_rels/vmlDrawing25.vml.rels><?xml version="1.0" encoding="UTF-8" standalone="yes"?>
<Relationships xmlns="http://schemas.openxmlformats.org/package/2006/relationships"><Relationship Id="rId7" Type="http://schemas.openxmlformats.org/officeDocument/2006/relationships/image" Target="../media/image137.wmf"/><Relationship Id="rId6" Type="http://schemas.openxmlformats.org/officeDocument/2006/relationships/image" Target="../media/image136.wmf"/><Relationship Id="rId5" Type="http://schemas.openxmlformats.org/officeDocument/2006/relationships/image" Target="../media/image135.wmf"/><Relationship Id="rId4" Type="http://schemas.openxmlformats.org/officeDocument/2006/relationships/image" Target="../media/image134.emf"/><Relationship Id="rId3" Type="http://schemas.openxmlformats.org/officeDocument/2006/relationships/image" Target="../media/image133.emf"/><Relationship Id="rId2" Type="http://schemas.openxmlformats.org/officeDocument/2006/relationships/image" Target="../media/image132.emf"/><Relationship Id="rId1" Type="http://schemas.openxmlformats.org/officeDocument/2006/relationships/image" Target="../media/image131.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40.wmf"/><Relationship Id="rId2" Type="http://schemas.openxmlformats.org/officeDocument/2006/relationships/image" Target="../media/image139.wmf"/><Relationship Id="rId1" Type="http://schemas.openxmlformats.org/officeDocument/2006/relationships/image" Target="../media/image138.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49.wmf"/><Relationship Id="rId8" Type="http://schemas.openxmlformats.org/officeDocument/2006/relationships/image" Target="../media/image148.wmf"/><Relationship Id="rId7" Type="http://schemas.openxmlformats.org/officeDocument/2006/relationships/image" Target="../media/image147.wmf"/><Relationship Id="rId6" Type="http://schemas.openxmlformats.org/officeDocument/2006/relationships/image" Target="../media/image146.wmf"/><Relationship Id="rId5" Type="http://schemas.openxmlformats.org/officeDocument/2006/relationships/image" Target="../media/image145.wmf"/><Relationship Id="rId4" Type="http://schemas.openxmlformats.org/officeDocument/2006/relationships/image" Target="../media/image144.wmf"/><Relationship Id="rId3" Type="http://schemas.openxmlformats.org/officeDocument/2006/relationships/image" Target="../media/image143.wmf"/><Relationship Id="rId2" Type="http://schemas.openxmlformats.org/officeDocument/2006/relationships/image" Target="../media/image142.wmf"/><Relationship Id="rId19" Type="http://schemas.openxmlformats.org/officeDocument/2006/relationships/image" Target="../media/image159.wmf"/><Relationship Id="rId18" Type="http://schemas.openxmlformats.org/officeDocument/2006/relationships/image" Target="../media/image158.png"/><Relationship Id="rId17" Type="http://schemas.openxmlformats.org/officeDocument/2006/relationships/image" Target="../media/image157.png"/><Relationship Id="rId16" Type="http://schemas.openxmlformats.org/officeDocument/2006/relationships/image" Target="../media/image156.png"/><Relationship Id="rId15" Type="http://schemas.openxmlformats.org/officeDocument/2006/relationships/image" Target="../media/image155.wmf"/><Relationship Id="rId14" Type="http://schemas.openxmlformats.org/officeDocument/2006/relationships/image" Target="../media/image154.wmf"/><Relationship Id="rId13" Type="http://schemas.openxmlformats.org/officeDocument/2006/relationships/image" Target="../media/image153.wmf"/><Relationship Id="rId12" Type="http://schemas.openxmlformats.org/officeDocument/2006/relationships/image" Target="../media/image152.wmf"/><Relationship Id="rId11" Type="http://schemas.openxmlformats.org/officeDocument/2006/relationships/image" Target="../media/image151.wmf"/><Relationship Id="rId10" Type="http://schemas.openxmlformats.org/officeDocument/2006/relationships/image" Target="../media/image150.wmf"/><Relationship Id="rId1" Type="http://schemas.openxmlformats.org/officeDocument/2006/relationships/image" Target="../media/image141.wmf"/></Relationships>
</file>

<file path=ppt/drawings/_rels/vmlDrawing28.vml.rels><?xml version="1.0" encoding="UTF-8" standalone="yes"?>
<Relationships xmlns="http://schemas.openxmlformats.org/package/2006/relationships"><Relationship Id="rId5" Type="http://schemas.openxmlformats.org/officeDocument/2006/relationships/image" Target="../media/image164.wmf"/><Relationship Id="rId4" Type="http://schemas.openxmlformats.org/officeDocument/2006/relationships/image" Target="../media/image163.wmf"/><Relationship Id="rId3" Type="http://schemas.openxmlformats.org/officeDocument/2006/relationships/image" Target="../media/image162.wmf"/><Relationship Id="rId2" Type="http://schemas.openxmlformats.org/officeDocument/2006/relationships/image" Target="../media/image161.wmf"/><Relationship Id="rId1" Type="http://schemas.openxmlformats.org/officeDocument/2006/relationships/image" Target="../media/image160.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73.emf"/><Relationship Id="rId8" Type="http://schemas.openxmlformats.org/officeDocument/2006/relationships/image" Target="../media/image172.emf"/><Relationship Id="rId7" Type="http://schemas.openxmlformats.org/officeDocument/2006/relationships/image" Target="../media/image171.emf"/><Relationship Id="rId6" Type="http://schemas.openxmlformats.org/officeDocument/2006/relationships/image" Target="../media/image170.emf"/><Relationship Id="rId5" Type="http://schemas.openxmlformats.org/officeDocument/2006/relationships/image" Target="../media/image169.emf"/><Relationship Id="rId4" Type="http://schemas.openxmlformats.org/officeDocument/2006/relationships/image" Target="../media/image168.emf"/><Relationship Id="rId3" Type="http://schemas.openxmlformats.org/officeDocument/2006/relationships/image" Target="../media/image167.emf"/><Relationship Id="rId2" Type="http://schemas.openxmlformats.org/officeDocument/2006/relationships/image" Target="../media/image166.emf"/><Relationship Id="rId10" Type="http://schemas.openxmlformats.org/officeDocument/2006/relationships/image" Target="../media/image174.emf"/><Relationship Id="rId1" Type="http://schemas.openxmlformats.org/officeDocument/2006/relationships/image" Target="../media/image165.png"/></Relationships>
</file>

<file path=ppt/drawings/_rels/vmlDrawing3.vml.rels><?xml version="1.0" encoding="UTF-8" standalone="yes"?>
<Relationships xmlns="http://schemas.openxmlformats.org/package/2006/relationships"><Relationship Id="rId7" Type="http://schemas.openxmlformats.org/officeDocument/2006/relationships/image" Target="../media/image11.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7" Type="http://schemas.openxmlformats.org/officeDocument/2006/relationships/image" Target="../media/image182.wmf"/><Relationship Id="rId6" Type="http://schemas.openxmlformats.org/officeDocument/2006/relationships/image" Target="../media/image181.wmf"/><Relationship Id="rId5" Type="http://schemas.openxmlformats.org/officeDocument/2006/relationships/image" Target="../media/image180.wmf"/><Relationship Id="rId4" Type="http://schemas.openxmlformats.org/officeDocument/2006/relationships/image" Target="../media/image179.wmf"/><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191.wmf"/><Relationship Id="rId8" Type="http://schemas.openxmlformats.org/officeDocument/2006/relationships/image" Target="../media/image190.wmf"/><Relationship Id="rId7" Type="http://schemas.openxmlformats.org/officeDocument/2006/relationships/image" Target="../media/image189.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96.wmf"/><Relationship Id="rId1" Type="http://schemas.openxmlformats.org/officeDocument/2006/relationships/image" Target="../media/image195.wmf"/></Relationships>
</file>

<file path=ppt/drawings/_rels/vmlDrawing34.vml.rels><?xml version="1.0" encoding="UTF-8" standalone="yes"?>
<Relationships xmlns="http://schemas.openxmlformats.org/package/2006/relationships"><Relationship Id="rId9" Type="http://schemas.openxmlformats.org/officeDocument/2006/relationships/image" Target="../media/image205.emf"/><Relationship Id="rId8" Type="http://schemas.openxmlformats.org/officeDocument/2006/relationships/image" Target="../media/image204.emf"/><Relationship Id="rId7" Type="http://schemas.openxmlformats.org/officeDocument/2006/relationships/image" Target="../media/image203.emf"/><Relationship Id="rId6" Type="http://schemas.openxmlformats.org/officeDocument/2006/relationships/image" Target="../media/image202.emf"/><Relationship Id="rId5" Type="http://schemas.openxmlformats.org/officeDocument/2006/relationships/image" Target="../media/image201.emf"/><Relationship Id="rId4" Type="http://schemas.openxmlformats.org/officeDocument/2006/relationships/image" Target="../media/image200.wmf"/><Relationship Id="rId3" Type="http://schemas.openxmlformats.org/officeDocument/2006/relationships/image" Target="../media/image199.wmf"/><Relationship Id="rId2" Type="http://schemas.openxmlformats.org/officeDocument/2006/relationships/image" Target="../media/image198.wmf"/><Relationship Id="rId10" Type="http://schemas.openxmlformats.org/officeDocument/2006/relationships/image" Target="../media/image206.emf"/><Relationship Id="rId1" Type="http://schemas.openxmlformats.org/officeDocument/2006/relationships/image" Target="../media/image197.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208.wmf"/><Relationship Id="rId1" Type="http://schemas.openxmlformats.org/officeDocument/2006/relationships/image" Target="../media/image207.wmf"/></Relationships>
</file>

<file path=ppt/drawings/_rels/vmlDrawing36.vml.rels><?xml version="1.0" encoding="UTF-8" standalone="yes"?>
<Relationships xmlns="http://schemas.openxmlformats.org/package/2006/relationships"><Relationship Id="rId9" Type="http://schemas.openxmlformats.org/officeDocument/2006/relationships/image" Target="../media/image217.emf"/><Relationship Id="rId8" Type="http://schemas.openxmlformats.org/officeDocument/2006/relationships/image" Target="../media/image216.emf"/><Relationship Id="rId7" Type="http://schemas.openxmlformats.org/officeDocument/2006/relationships/image" Target="../media/image215.wmf"/><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1" Type="http://schemas.openxmlformats.org/officeDocument/2006/relationships/image" Target="../media/image219.emf"/><Relationship Id="rId10" Type="http://schemas.openxmlformats.org/officeDocument/2006/relationships/image" Target="../media/image218.emf"/><Relationship Id="rId1" Type="http://schemas.openxmlformats.org/officeDocument/2006/relationships/image" Target="../media/image209.wmf"/></Relationships>
</file>

<file path=ppt/drawings/_rels/vmlDrawing37.vml.rels><?xml version="1.0" encoding="UTF-8" standalone="yes"?>
<Relationships xmlns="http://schemas.openxmlformats.org/package/2006/relationships"><Relationship Id="rId9" Type="http://schemas.openxmlformats.org/officeDocument/2006/relationships/image" Target="../media/image228.emf"/><Relationship Id="rId8" Type="http://schemas.openxmlformats.org/officeDocument/2006/relationships/image" Target="../media/image227.emf"/><Relationship Id="rId7" Type="http://schemas.openxmlformats.org/officeDocument/2006/relationships/image" Target="../media/image226.emf"/><Relationship Id="rId6" Type="http://schemas.openxmlformats.org/officeDocument/2006/relationships/image" Target="../media/image225.wmf"/><Relationship Id="rId5" Type="http://schemas.openxmlformats.org/officeDocument/2006/relationships/image" Target="../media/image224.wmf"/><Relationship Id="rId4" Type="http://schemas.openxmlformats.org/officeDocument/2006/relationships/image" Target="../media/image223.wmf"/><Relationship Id="rId3" Type="http://schemas.openxmlformats.org/officeDocument/2006/relationships/image" Target="../media/image222.wmf"/><Relationship Id="rId2" Type="http://schemas.openxmlformats.org/officeDocument/2006/relationships/image" Target="../media/image221.wmf"/><Relationship Id="rId18" Type="http://schemas.openxmlformats.org/officeDocument/2006/relationships/image" Target="../media/image237.emf"/><Relationship Id="rId17" Type="http://schemas.openxmlformats.org/officeDocument/2006/relationships/image" Target="../media/image236.emf"/><Relationship Id="rId16" Type="http://schemas.openxmlformats.org/officeDocument/2006/relationships/image" Target="../media/image235.emf"/><Relationship Id="rId15" Type="http://schemas.openxmlformats.org/officeDocument/2006/relationships/image" Target="../media/image234.wmf"/><Relationship Id="rId14" Type="http://schemas.openxmlformats.org/officeDocument/2006/relationships/image" Target="../media/image233.wmf"/><Relationship Id="rId13" Type="http://schemas.openxmlformats.org/officeDocument/2006/relationships/image" Target="../media/image232.emf"/><Relationship Id="rId12" Type="http://schemas.openxmlformats.org/officeDocument/2006/relationships/image" Target="../media/image231.wmf"/><Relationship Id="rId11" Type="http://schemas.openxmlformats.org/officeDocument/2006/relationships/image" Target="../media/image230.emf"/><Relationship Id="rId10" Type="http://schemas.openxmlformats.org/officeDocument/2006/relationships/image" Target="../media/image229.emf"/><Relationship Id="rId1" Type="http://schemas.openxmlformats.org/officeDocument/2006/relationships/image" Target="../media/image220.wmf"/></Relationships>
</file>

<file path=ppt/drawings/_rels/vmlDrawing38.vml.rels><?xml version="1.0" encoding="UTF-8" standalone="yes"?>
<Relationships xmlns="http://schemas.openxmlformats.org/package/2006/relationships"><Relationship Id="rId9" Type="http://schemas.openxmlformats.org/officeDocument/2006/relationships/image" Target="../media/image246.emf"/><Relationship Id="rId8" Type="http://schemas.openxmlformats.org/officeDocument/2006/relationships/image" Target="../media/image245.emf"/><Relationship Id="rId7" Type="http://schemas.openxmlformats.org/officeDocument/2006/relationships/image" Target="../media/image244.wmf"/><Relationship Id="rId6" Type="http://schemas.openxmlformats.org/officeDocument/2006/relationships/image" Target="../media/image243.wmf"/><Relationship Id="rId5" Type="http://schemas.openxmlformats.org/officeDocument/2006/relationships/image" Target="../media/image242.wmf"/><Relationship Id="rId4" Type="http://schemas.openxmlformats.org/officeDocument/2006/relationships/image" Target="../media/image241.wmf"/><Relationship Id="rId3" Type="http://schemas.openxmlformats.org/officeDocument/2006/relationships/image" Target="../media/image240.wmf"/><Relationship Id="rId2" Type="http://schemas.openxmlformats.org/officeDocument/2006/relationships/image" Target="../media/image239.wmf"/><Relationship Id="rId13" Type="http://schemas.openxmlformats.org/officeDocument/2006/relationships/image" Target="../media/image250.emf"/><Relationship Id="rId12" Type="http://schemas.openxmlformats.org/officeDocument/2006/relationships/image" Target="../media/image249.emf"/><Relationship Id="rId11" Type="http://schemas.openxmlformats.org/officeDocument/2006/relationships/image" Target="../media/image248.emf"/><Relationship Id="rId10" Type="http://schemas.openxmlformats.org/officeDocument/2006/relationships/image" Target="../media/image247.emf"/><Relationship Id="rId1" Type="http://schemas.openxmlformats.org/officeDocument/2006/relationships/image" Target="../media/image238.wmf"/></Relationships>
</file>

<file path=ppt/drawings/_rels/vmlDrawing39.vml.rels><?xml version="1.0" encoding="UTF-8" standalone="yes"?>
<Relationships xmlns="http://schemas.openxmlformats.org/package/2006/relationships"><Relationship Id="rId9" Type="http://schemas.openxmlformats.org/officeDocument/2006/relationships/image" Target="../media/image259.wmf"/><Relationship Id="rId8" Type="http://schemas.openxmlformats.org/officeDocument/2006/relationships/image" Target="../media/image258.wmf"/><Relationship Id="rId7" Type="http://schemas.openxmlformats.org/officeDocument/2006/relationships/image" Target="../media/image257.emf"/><Relationship Id="rId6" Type="http://schemas.openxmlformats.org/officeDocument/2006/relationships/image" Target="../media/image256.emf"/><Relationship Id="rId5" Type="http://schemas.openxmlformats.org/officeDocument/2006/relationships/image" Target="../media/image255.emf"/><Relationship Id="rId4" Type="http://schemas.openxmlformats.org/officeDocument/2006/relationships/image" Target="../media/image254.emf"/><Relationship Id="rId3" Type="http://schemas.openxmlformats.org/officeDocument/2006/relationships/image" Target="../media/image253.emf"/><Relationship Id="rId2" Type="http://schemas.openxmlformats.org/officeDocument/2006/relationships/image" Target="../media/image252.wmf"/><Relationship Id="rId13" Type="http://schemas.openxmlformats.org/officeDocument/2006/relationships/image" Target="../media/image263.wmf"/><Relationship Id="rId12" Type="http://schemas.openxmlformats.org/officeDocument/2006/relationships/image" Target="../media/image262.wmf"/><Relationship Id="rId11" Type="http://schemas.openxmlformats.org/officeDocument/2006/relationships/image" Target="../media/image261.wmf"/><Relationship Id="rId10" Type="http://schemas.openxmlformats.org/officeDocument/2006/relationships/image" Target="../media/image260.wmf"/><Relationship Id="rId1" Type="http://schemas.openxmlformats.org/officeDocument/2006/relationships/image" Target="../media/image251.wmf"/></Relationships>
</file>

<file path=ppt/drawings/_rels/vmlDrawing4.vml.rels><?xml version="1.0" encoding="UTF-8" standalone="yes"?>
<Relationships xmlns="http://schemas.openxmlformats.org/package/2006/relationships"><Relationship Id="rId9" Type="http://schemas.openxmlformats.org/officeDocument/2006/relationships/image" Target="../media/image20.wmf"/><Relationship Id="rId8" Type="http://schemas.openxmlformats.org/officeDocument/2006/relationships/image" Target="../media/image19.wmf"/><Relationship Id="rId7" Type="http://schemas.openxmlformats.org/officeDocument/2006/relationships/image" Target="../media/image18.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 Id="rId3" Type="http://schemas.openxmlformats.org/officeDocument/2006/relationships/image" Target="../media/image14.wmf"/><Relationship Id="rId2" Type="http://schemas.openxmlformats.org/officeDocument/2006/relationships/image" Target="../media/image13.wmf"/><Relationship Id="rId11" Type="http://schemas.openxmlformats.org/officeDocument/2006/relationships/image" Target="../media/image22.wmf"/><Relationship Id="rId10" Type="http://schemas.openxmlformats.org/officeDocument/2006/relationships/image" Target="../media/image21.emf"/><Relationship Id="rId1" Type="http://schemas.openxmlformats.org/officeDocument/2006/relationships/image" Target="../media/image12.wmf"/></Relationships>
</file>

<file path=ppt/drawings/_rels/vmlDrawing40.vml.rels><?xml version="1.0" encoding="UTF-8" standalone="yes"?>
<Relationships xmlns="http://schemas.openxmlformats.org/package/2006/relationships"><Relationship Id="rId7" Type="http://schemas.openxmlformats.org/officeDocument/2006/relationships/image" Target="../media/image270.wmf"/><Relationship Id="rId6" Type="http://schemas.openxmlformats.org/officeDocument/2006/relationships/image" Target="../media/image269.wmf"/><Relationship Id="rId5" Type="http://schemas.openxmlformats.org/officeDocument/2006/relationships/image" Target="../media/image268.wmf"/><Relationship Id="rId4" Type="http://schemas.openxmlformats.org/officeDocument/2006/relationships/image" Target="../media/image267.wmf"/><Relationship Id="rId3" Type="http://schemas.openxmlformats.org/officeDocument/2006/relationships/image" Target="../media/image266.wmf"/><Relationship Id="rId2" Type="http://schemas.openxmlformats.org/officeDocument/2006/relationships/image" Target="../media/image265.wmf"/><Relationship Id="rId1" Type="http://schemas.openxmlformats.org/officeDocument/2006/relationships/image" Target="../media/image264.wmf"/></Relationships>
</file>

<file path=ppt/drawings/_rels/vmlDrawing41.vml.rels><?xml version="1.0" encoding="UTF-8" standalone="yes"?>
<Relationships xmlns="http://schemas.openxmlformats.org/package/2006/relationships"><Relationship Id="rId9" Type="http://schemas.openxmlformats.org/officeDocument/2006/relationships/image" Target="../media/image279.wmf"/><Relationship Id="rId8" Type="http://schemas.openxmlformats.org/officeDocument/2006/relationships/image" Target="../media/image278.wmf"/><Relationship Id="rId7" Type="http://schemas.openxmlformats.org/officeDocument/2006/relationships/image" Target="../media/image277.wmf"/><Relationship Id="rId6" Type="http://schemas.openxmlformats.org/officeDocument/2006/relationships/image" Target="../media/image276.wmf"/><Relationship Id="rId5" Type="http://schemas.openxmlformats.org/officeDocument/2006/relationships/image" Target="../media/image275.wmf"/><Relationship Id="rId4" Type="http://schemas.openxmlformats.org/officeDocument/2006/relationships/image" Target="../media/image274.wmf"/><Relationship Id="rId3" Type="http://schemas.openxmlformats.org/officeDocument/2006/relationships/image" Target="../media/image273.wmf"/><Relationship Id="rId2" Type="http://schemas.openxmlformats.org/officeDocument/2006/relationships/image" Target="../media/image272.wmf"/><Relationship Id="rId10" Type="http://schemas.openxmlformats.org/officeDocument/2006/relationships/image" Target="../media/image280.wmf"/><Relationship Id="rId1" Type="http://schemas.openxmlformats.org/officeDocument/2006/relationships/image" Target="../media/image271.wmf"/></Relationships>
</file>

<file path=ppt/drawings/_rels/vmlDrawing42.vml.rels><?xml version="1.0" encoding="UTF-8" standalone="yes"?>
<Relationships xmlns="http://schemas.openxmlformats.org/package/2006/relationships"><Relationship Id="rId9" Type="http://schemas.openxmlformats.org/officeDocument/2006/relationships/image" Target="../media/image289.emf"/><Relationship Id="rId8" Type="http://schemas.openxmlformats.org/officeDocument/2006/relationships/image" Target="../media/image288.emf"/><Relationship Id="rId7" Type="http://schemas.openxmlformats.org/officeDocument/2006/relationships/image" Target="../media/image287.emf"/><Relationship Id="rId6" Type="http://schemas.openxmlformats.org/officeDocument/2006/relationships/image" Target="../media/image286.emf"/><Relationship Id="rId5" Type="http://schemas.openxmlformats.org/officeDocument/2006/relationships/image" Target="../media/image285.wmf"/><Relationship Id="rId4" Type="http://schemas.openxmlformats.org/officeDocument/2006/relationships/image" Target="../media/image284.wmf"/><Relationship Id="rId3" Type="http://schemas.openxmlformats.org/officeDocument/2006/relationships/image" Target="../media/image283.wmf"/><Relationship Id="rId2" Type="http://schemas.openxmlformats.org/officeDocument/2006/relationships/image" Target="../media/image282.wmf"/><Relationship Id="rId12" Type="http://schemas.openxmlformats.org/officeDocument/2006/relationships/image" Target="../media/image292.wmf"/><Relationship Id="rId11" Type="http://schemas.openxmlformats.org/officeDocument/2006/relationships/image" Target="../media/image291.emf"/><Relationship Id="rId10" Type="http://schemas.openxmlformats.org/officeDocument/2006/relationships/image" Target="../media/image290.emf"/><Relationship Id="rId1" Type="http://schemas.openxmlformats.org/officeDocument/2006/relationships/image" Target="../media/image281.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294.wmf"/><Relationship Id="rId1" Type="http://schemas.openxmlformats.org/officeDocument/2006/relationships/image" Target="../media/image293.wmf"/></Relationships>
</file>

<file path=ppt/drawings/_rels/vmlDrawing44.vml.rels><?xml version="1.0" encoding="UTF-8" standalone="yes"?>
<Relationships xmlns="http://schemas.openxmlformats.org/package/2006/relationships"><Relationship Id="rId7" Type="http://schemas.openxmlformats.org/officeDocument/2006/relationships/image" Target="../media/image301.wmf"/><Relationship Id="rId6" Type="http://schemas.openxmlformats.org/officeDocument/2006/relationships/image" Target="../media/image300.emf"/><Relationship Id="rId5" Type="http://schemas.openxmlformats.org/officeDocument/2006/relationships/image" Target="../media/image299.wmf"/><Relationship Id="rId4" Type="http://schemas.openxmlformats.org/officeDocument/2006/relationships/image" Target="../media/image298.emf"/><Relationship Id="rId3" Type="http://schemas.openxmlformats.org/officeDocument/2006/relationships/image" Target="../media/image297.emf"/><Relationship Id="rId2" Type="http://schemas.openxmlformats.org/officeDocument/2006/relationships/image" Target="../media/image296.wmf"/><Relationship Id="rId1" Type="http://schemas.openxmlformats.org/officeDocument/2006/relationships/image" Target="../media/image295.wmf"/></Relationships>
</file>

<file path=ppt/drawings/_rels/vmlDrawing45.vml.rels><?xml version="1.0" encoding="UTF-8" standalone="yes"?>
<Relationships xmlns="http://schemas.openxmlformats.org/package/2006/relationships"><Relationship Id="rId9" Type="http://schemas.openxmlformats.org/officeDocument/2006/relationships/image" Target="../media/image310.emf"/><Relationship Id="rId8" Type="http://schemas.openxmlformats.org/officeDocument/2006/relationships/image" Target="../media/image309.emf"/><Relationship Id="rId7" Type="http://schemas.openxmlformats.org/officeDocument/2006/relationships/image" Target="../media/image308.emf"/><Relationship Id="rId6" Type="http://schemas.openxmlformats.org/officeDocument/2006/relationships/image" Target="../media/image307.emf"/><Relationship Id="rId5" Type="http://schemas.openxmlformats.org/officeDocument/2006/relationships/image" Target="../media/image306.wmf"/><Relationship Id="rId4" Type="http://schemas.openxmlformats.org/officeDocument/2006/relationships/image" Target="../media/image305.emf"/><Relationship Id="rId3" Type="http://schemas.openxmlformats.org/officeDocument/2006/relationships/image" Target="../media/image304.emf"/><Relationship Id="rId2" Type="http://schemas.openxmlformats.org/officeDocument/2006/relationships/image" Target="../media/image303.wmf"/><Relationship Id="rId11" Type="http://schemas.openxmlformats.org/officeDocument/2006/relationships/image" Target="../media/image312.emf"/><Relationship Id="rId10" Type="http://schemas.openxmlformats.org/officeDocument/2006/relationships/image" Target="../media/image311.emf"/><Relationship Id="rId1" Type="http://schemas.openxmlformats.org/officeDocument/2006/relationships/image" Target="../media/image302.wmf"/></Relationships>
</file>

<file path=ppt/drawings/_rels/vmlDrawing46.vml.rels><?xml version="1.0" encoding="UTF-8" standalone="yes"?>
<Relationships xmlns="http://schemas.openxmlformats.org/package/2006/relationships"><Relationship Id="rId9" Type="http://schemas.openxmlformats.org/officeDocument/2006/relationships/image" Target="../media/image321.emf"/><Relationship Id="rId8" Type="http://schemas.openxmlformats.org/officeDocument/2006/relationships/image" Target="../media/image320.emf"/><Relationship Id="rId7" Type="http://schemas.openxmlformats.org/officeDocument/2006/relationships/image" Target="../media/image319.emf"/><Relationship Id="rId6" Type="http://schemas.openxmlformats.org/officeDocument/2006/relationships/image" Target="../media/image318.emf"/><Relationship Id="rId5" Type="http://schemas.openxmlformats.org/officeDocument/2006/relationships/image" Target="../media/image317.emf"/><Relationship Id="rId4" Type="http://schemas.openxmlformats.org/officeDocument/2006/relationships/image" Target="../media/image316.emf"/><Relationship Id="rId3" Type="http://schemas.openxmlformats.org/officeDocument/2006/relationships/image" Target="../media/image315.emf"/><Relationship Id="rId2" Type="http://schemas.openxmlformats.org/officeDocument/2006/relationships/image" Target="../media/image314.wmf"/><Relationship Id="rId11" Type="http://schemas.openxmlformats.org/officeDocument/2006/relationships/image" Target="../media/image323.emf"/><Relationship Id="rId10" Type="http://schemas.openxmlformats.org/officeDocument/2006/relationships/image" Target="../media/image322.emf"/><Relationship Id="rId1" Type="http://schemas.openxmlformats.org/officeDocument/2006/relationships/image" Target="../media/image313.wmf"/></Relationships>
</file>

<file path=ppt/drawings/_rels/vmlDrawing47.vml.rels><?xml version="1.0" encoding="UTF-8" standalone="yes"?>
<Relationships xmlns="http://schemas.openxmlformats.org/package/2006/relationships"><Relationship Id="rId5" Type="http://schemas.openxmlformats.org/officeDocument/2006/relationships/image" Target="../media/image328.wmf"/><Relationship Id="rId4" Type="http://schemas.openxmlformats.org/officeDocument/2006/relationships/image" Target="../media/image327.wmf"/><Relationship Id="rId3" Type="http://schemas.openxmlformats.org/officeDocument/2006/relationships/image" Target="../media/image326.wmf"/><Relationship Id="rId2" Type="http://schemas.openxmlformats.org/officeDocument/2006/relationships/image" Target="../media/image325.wmf"/><Relationship Id="rId1" Type="http://schemas.openxmlformats.org/officeDocument/2006/relationships/image" Target="../media/image324.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329.wmf"/></Relationships>
</file>

<file path=ppt/drawings/_rels/vmlDrawing49.vml.rels><?xml version="1.0" encoding="UTF-8" standalone="yes"?>
<Relationships xmlns="http://schemas.openxmlformats.org/package/2006/relationships"><Relationship Id="rId5" Type="http://schemas.openxmlformats.org/officeDocument/2006/relationships/image" Target="../media/image334.emf"/><Relationship Id="rId4" Type="http://schemas.openxmlformats.org/officeDocument/2006/relationships/image" Target="../media/image333.emf"/><Relationship Id="rId3" Type="http://schemas.openxmlformats.org/officeDocument/2006/relationships/image" Target="../media/image332.emf"/><Relationship Id="rId2" Type="http://schemas.openxmlformats.org/officeDocument/2006/relationships/image" Target="../media/image331.emf"/><Relationship Id="rId1" Type="http://schemas.openxmlformats.org/officeDocument/2006/relationships/image" Target="../media/image330.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0.vml.rels><?xml version="1.0" encoding="UTF-8" standalone="yes"?>
<Relationships xmlns="http://schemas.openxmlformats.org/package/2006/relationships"><Relationship Id="rId2" Type="http://schemas.openxmlformats.org/officeDocument/2006/relationships/image" Target="../media/image337.wmf"/><Relationship Id="rId1" Type="http://schemas.openxmlformats.org/officeDocument/2006/relationships/image" Target="../media/image336.wmf"/></Relationships>
</file>

<file path=ppt/drawings/_rels/vmlDrawing51.vml.rels><?xml version="1.0" encoding="UTF-8" standalone="yes"?>
<Relationships xmlns="http://schemas.openxmlformats.org/package/2006/relationships"><Relationship Id="rId8" Type="http://schemas.openxmlformats.org/officeDocument/2006/relationships/image" Target="../media/image345.wmf"/><Relationship Id="rId7" Type="http://schemas.openxmlformats.org/officeDocument/2006/relationships/image" Target="../media/image344.wmf"/><Relationship Id="rId6" Type="http://schemas.openxmlformats.org/officeDocument/2006/relationships/image" Target="../media/image343.wmf"/><Relationship Id="rId5" Type="http://schemas.openxmlformats.org/officeDocument/2006/relationships/image" Target="../media/image342.wmf"/><Relationship Id="rId4" Type="http://schemas.openxmlformats.org/officeDocument/2006/relationships/image" Target="../media/image341.wmf"/><Relationship Id="rId3" Type="http://schemas.openxmlformats.org/officeDocument/2006/relationships/image" Target="../media/image340.wmf"/><Relationship Id="rId2" Type="http://schemas.openxmlformats.org/officeDocument/2006/relationships/image" Target="../media/image339.wmf"/><Relationship Id="rId1" Type="http://schemas.openxmlformats.org/officeDocument/2006/relationships/image" Target="../media/image338.wmf"/></Relationships>
</file>

<file path=ppt/drawings/_rels/vmlDrawing52.vml.rels><?xml version="1.0" encoding="UTF-8" standalone="yes"?>
<Relationships xmlns="http://schemas.openxmlformats.org/package/2006/relationships"><Relationship Id="rId9" Type="http://schemas.openxmlformats.org/officeDocument/2006/relationships/image" Target="../media/image354.wmf"/><Relationship Id="rId8" Type="http://schemas.openxmlformats.org/officeDocument/2006/relationships/image" Target="../media/image353.wmf"/><Relationship Id="rId7" Type="http://schemas.openxmlformats.org/officeDocument/2006/relationships/image" Target="../media/image352.wmf"/><Relationship Id="rId6" Type="http://schemas.openxmlformats.org/officeDocument/2006/relationships/image" Target="../media/image351.wmf"/><Relationship Id="rId5" Type="http://schemas.openxmlformats.org/officeDocument/2006/relationships/image" Target="../media/image350.wmf"/><Relationship Id="rId4" Type="http://schemas.openxmlformats.org/officeDocument/2006/relationships/image" Target="../media/image349.wmf"/><Relationship Id="rId3" Type="http://schemas.openxmlformats.org/officeDocument/2006/relationships/image" Target="../media/image348.wmf"/><Relationship Id="rId2" Type="http://schemas.openxmlformats.org/officeDocument/2006/relationships/image" Target="../media/image347.wmf"/><Relationship Id="rId11" Type="http://schemas.openxmlformats.org/officeDocument/2006/relationships/image" Target="../media/image356.wmf"/><Relationship Id="rId10" Type="http://schemas.openxmlformats.org/officeDocument/2006/relationships/image" Target="../media/image355.wmf"/><Relationship Id="rId1" Type="http://schemas.openxmlformats.org/officeDocument/2006/relationships/image" Target="../media/image346.wmf"/></Relationships>
</file>

<file path=ppt/drawings/_rels/vmlDrawing53.vml.rels><?xml version="1.0" encoding="UTF-8" standalone="yes"?>
<Relationships xmlns="http://schemas.openxmlformats.org/package/2006/relationships"><Relationship Id="rId9" Type="http://schemas.openxmlformats.org/officeDocument/2006/relationships/image" Target="../media/image365.wmf"/><Relationship Id="rId8" Type="http://schemas.openxmlformats.org/officeDocument/2006/relationships/image" Target="../media/image364.wmf"/><Relationship Id="rId7" Type="http://schemas.openxmlformats.org/officeDocument/2006/relationships/image" Target="../media/image363.wmf"/><Relationship Id="rId6" Type="http://schemas.openxmlformats.org/officeDocument/2006/relationships/image" Target="../media/image362.wmf"/><Relationship Id="rId5" Type="http://schemas.openxmlformats.org/officeDocument/2006/relationships/image" Target="../media/image361.wmf"/><Relationship Id="rId4" Type="http://schemas.openxmlformats.org/officeDocument/2006/relationships/image" Target="../media/image360.wmf"/><Relationship Id="rId3" Type="http://schemas.openxmlformats.org/officeDocument/2006/relationships/image" Target="../media/image359.wmf"/><Relationship Id="rId2" Type="http://schemas.openxmlformats.org/officeDocument/2006/relationships/image" Target="../media/image358.wmf"/><Relationship Id="rId14" Type="http://schemas.openxmlformats.org/officeDocument/2006/relationships/image" Target="../media/image370.wmf"/><Relationship Id="rId13" Type="http://schemas.openxmlformats.org/officeDocument/2006/relationships/image" Target="../media/image369.wmf"/><Relationship Id="rId12" Type="http://schemas.openxmlformats.org/officeDocument/2006/relationships/image" Target="../media/image368.wmf"/><Relationship Id="rId11" Type="http://schemas.openxmlformats.org/officeDocument/2006/relationships/image" Target="../media/image367.wmf"/><Relationship Id="rId10" Type="http://schemas.openxmlformats.org/officeDocument/2006/relationships/image" Target="../media/image366.wmf"/><Relationship Id="rId1" Type="http://schemas.openxmlformats.org/officeDocument/2006/relationships/image" Target="../media/image357.wmf"/></Relationships>
</file>

<file path=ppt/drawings/_rels/vmlDrawing54.vml.rels><?xml version="1.0" encoding="UTF-8" standalone="yes"?>
<Relationships xmlns="http://schemas.openxmlformats.org/package/2006/relationships"><Relationship Id="rId9" Type="http://schemas.openxmlformats.org/officeDocument/2006/relationships/image" Target="../media/image379.wmf"/><Relationship Id="rId8" Type="http://schemas.openxmlformats.org/officeDocument/2006/relationships/image" Target="../media/image378.wmf"/><Relationship Id="rId7" Type="http://schemas.openxmlformats.org/officeDocument/2006/relationships/image" Target="../media/image377.wmf"/><Relationship Id="rId6" Type="http://schemas.openxmlformats.org/officeDocument/2006/relationships/image" Target="../media/image376.wmf"/><Relationship Id="rId5" Type="http://schemas.openxmlformats.org/officeDocument/2006/relationships/image" Target="../media/image375.wmf"/><Relationship Id="rId4" Type="http://schemas.openxmlformats.org/officeDocument/2006/relationships/image" Target="../media/image374.wmf"/><Relationship Id="rId3" Type="http://schemas.openxmlformats.org/officeDocument/2006/relationships/image" Target="../media/image373.wmf"/><Relationship Id="rId2" Type="http://schemas.openxmlformats.org/officeDocument/2006/relationships/image" Target="../media/image372.wmf"/><Relationship Id="rId10" Type="http://schemas.openxmlformats.org/officeDocument/2006/relationships/image" Target="../media/image380.wmf"/><Relationship Id="rId1" Type="http://schemas.openxmlformats.org/officeDocument/2006/relationships/image" Target="../media/image371.wmf"/></Relationships>
</file>

<file path=ppt/drawings/_rels/vmlDrawing55.vml.rels><?xml version="1.0" encoding="UTF-8" standalone="yes"?>
<Relationships xmlns="http://schemas.openxmlformats.org/package/2006/relationships"><Relationship Id="rId9" Type="http://schemas.openxmlformats.org/officeDocument/2006/relationships/image" Target="../media/image389.wmf"/><Relationship Id="rId8" Type="http://schemas.openxmlformats.org/officeDocument/2006/relationships/image" Target="../media/image388.wmf"/><Relationship Id="rId7" Type="http://schemas.openxmlformats.org/officeDocument/2006/relationships/image" Target="../media/image387.wmf"/><Relationship Id="rId6" Type="http://schemas.openxmlformats.org/officeDocument/2006/relationships/image" Target="../media/image386.wmf"/><Relationship Id="rId5" Type="http://schemas.openxmlformats.org/officeDocument/2006/relationships/image" Target="../media/image385.wmf"/><Relationship Id="rId4" Type="http://schemas.openxmlformats.org/officeDocument/2006/relationships/image" Target="../media/image384.wmf"/><Relationship Id="rId3" Type="http://schemas.openxmlformats.org/officeDocument/2006/relationships/image" Target="../media/image383.wmf"/><Relationship Id="rId2" Type="http://schemas.openxmlformats.org/officeDocument/2006/relationships/image" Target="../media/image382.wmf"/><Relationship Id="rId10" Type="http://schemas.openxmlformats.org/officeDocument/2006/relationships/image" Target="../media/image390.wmf"/><Relationship Id="rId1" Type="http://schemas.openxmlformats.org/officeDocument/2006/relationships/image" Target="../media/image381.wmf"/></Relationships>
</file>

<file path=ppt/drawings/_rels/vmlDrawing56.vml.rels><?xml version="1.0" encoding="UTF-8" standalone="yes"?>
<Relationships xmlns="http://schemas.openxmlformats.org/package/2006/relationships"><Relationship Id="rId7" Type="http://schemas.openxmlformats.org/officeDocument/2006/relationships/image" Target="../media/image397.wmf"/><Relationship Id="rId6" Type="http://schemas.openxmlformats.org/officeDocument/2006/relationships/image" Target="../media/image396.wmf"/><Relationship Id="rId5" Type="http://schemas.openxmlformats.org/officeDocument/2006/relationships/image" Target="../media/image395.wmf"/><Relationship Id="rId4" Type="http://schemas.openxmlformats.org/officeDocument/2006/relationships/image" Target="../media/image394.wmf"/><Relationship Id="rId3" Type="http://schemas.openxmlformats.org/officeDocument/2006/relationships/image" Target="../media/image393.wmf"/><Relationship Id="rId2" Type="http://schemas.openxmlformats.org/officeDocument/2006/relationships/image" Target="../media/image392.wmf"/><Relationship Id="rId1" Type="http://schemas.openxmlformats.org/officeDocument/2006/relationships/image" Target="../media/image391.wmf"/></Relationships>
</file>

<file path=ppt/drawings/_rels/vmlDrawing57.vml.rels><?xml version="1.0" encoding="UTF-8" standalone="yes"?>
<Relationships xmlns="http://schemas.openxmlformats.org/package/2006/relationships"><Relationship Id="rId9" Type="http://schemas.openxmlformats.org/officeDocument/2006/relationships/image" Target="../media/image406.wmf"/><Relationship Id="rId8" Type="http://schemas.openxmlformats.org/officeDocument/2006/relationships/image" Target="../media/image405.wmf"/><Relationship Id="rId7" Type="http://schemas.openxmlformats.org/officeDocument/2006/relationships/image" Target="../media/image404.wmf"/><Relationship Id="rId6" Type="http://schemas.openxmlformats.org/officeDocument/2006/relationships/image" Target="../media/image403.wmf"/><Relationship Id="rId5" Type="http://schemas.openxmlformats.org/officeDocument/2006/relationships/image" Target="../media/image402.wmf"/><Relationship Id="rId4" Type="http://schemas.openxmlformats.org/officeDocument/2006/relationships/image" Target="../media/image401.wmf"/><Relationship Id="rId3" Type="http://schemas.openxmlformats.org/officeDocument/2006/relationships/image" Target="../media/image400.wmf"/><Relationship Id="rId2" Type="http://schemas.openxmlformats.org/officeDocument/2006/relationships/image" Target="../media/image399.wmf"/><Relationship Id="rId13" Type="http://schemas.openxmlformats.org/officeDocument/2006/relationships/image" Target="../media/image410.wmf"/><Relationship Id="rId12" Type="http://schemas.openxmlformats.org/officeDocument/2006/relationships/image" Target="../media/image409.wmf"/><Relationship Id="rId11" Type="http://schemas.openxmlformats.org/officeDocument/2006/relationships/image" Target="../media/image408.wmf"/><Relationship Id="rId10" Type="http://schemas.openxmlformats.org/officeDocument/2006/relationships/image" Target="../media/image407.wmf"/><Relationship Id="rId1" Type="http://schemas.openxmlformats.org/officeDocument/2006/relationships/image" Target="../media/image398.wmf"/></Relationships>
</file>

<file path=ppt/drawings/_rels/vmlDrawing58.vml.rels><?xml version="1.0" encoding="UTF-8" standalone="yes"?>
<Relationships xmlns="http://schemas.openxmlformats.org/package/2006/relationships"><Relationship Id="rId9" Type="http://schemas.openxmlformats.org/officeDocument/2006/relationships/image" Target="../media/image419.wmf"/><Relationship Id="rId8" Type="http://schemas.openxmlformats.org/officeDocument/2006/relationships/image" Target="../media/image418.wmf"/><Relationship Id="rId7" Type="http://schemas.openxmlformats.org/officeDocument/2006/relationships/image" Target="../media/image417.wmf"/><Relationship Id="rId6" Type="http://schemas.openxmlformats.org/officeDocument/2006/relationships/image" Target="../media/image416.wmf"/><Relationship Id="rId5" Type="http://schemas.openxmlformats.org/officeDocument/2006/relationships/image" Target="../media/image415.wmf"/><Relationship Id="rId4" Type="http://schemas.openxmlformats.org/officeDocument/2006/relationships/image" Target="../media/image414.wmf"/><Relationship Id="rId3" Type="http://schemas.openxmlformats.org/officeDocument/2006/relationships/image" Target="../media/image413.wmf"/><Relationship Id="rId2" Type="http://schemas.openxmlformats.org/officeDocument/2006/relationships/image" Target="../media/image412.wmf"/><Relationship Id="rId17" Type="http://schemas.openxmlformats.org/officeDocument/2006/relationships/image" Target="../media/image428.wmf"/><Relationship Id="rId16" Type="http://schemas.openxmlformats.org/officeDocument/2006/relationships/image" Target="../media/image427.wmf"/><Relationship Id="rId15" Type="http://schemas.openxmlformats.org/officeDocument/2006/relationships/image" Target="../media/image426.wmf"/><Relationship Id="rId14" Type="http://schemas.openxmlformats.org/officeDocument/2006/relationships/image" Target="../media/image424.wmf"/><Relationship Id="rId13" Type="http://schemas.openxmlformats.org/officeDocument/2006/relationships/image" Target="../media/image423.wmf"/><Relationship Id="rId12" Type="http://schemas.openxmlformats.org/officeDocument/2006/relationships/image" Target="../media/image422.wmf"/><Relationship Id="rId11" Type="http://schemas.openxmlformats.org/officeDocument/2006/relationships/image" Target="../media/image421.wmf"/><Relationship Id="rId10" Type="http://schemas.openxmlformats.org/officeDocument/2006/relationships/image" Target="../media/image420.wmf"/><Relationship Id="rId1" Type="http://schemas.openxmlformats.org/officeDocument/2006/relationships/image" Target="../media/image411.wmf"/></Relationships>
</file>

<file path=ppt/drawings/_rels/vmlDrawing59.vml.rels><?xml version="1.0" encoding="UTF-8" standalone="yes"?>
<Relationships xmlns="http://schemas.openxmlformats.org/package/2006/relationships"><Relationship Id="rId9" Type="http://schemas.openxmlformats.org/officeDocument/2006/relationships/image" Target="../media/image438.wmf"/><Relationship Id="rId8" Type="http://schemas.openxmlformats.org/officeDocument/2006/relationships/image" Target="../media/image437.wmf"/><Relationship Id="rId7" Type="http://schemas.openxmlformats.org/officeDocument/2006/relationships/image" Target="../media/image436.wmf"/><Relationship Id="rId6" Type="http://schemas.openxmlformats.org/officeDocument/2006/relationships/image" Target="../media/image435.wmf"/><Relationship Id="rId5" Type="http://schemas.openxmlformats.org/officeDocument/2006/relationships/image" Target="../media/image434.wmf"/><Relationship Id="rId4" Type="http://schemas.openxmlformats.org/officeDocument/2006/relationships/image" Target="../media/image433.wmf"/><Relationship Id="rId3" Type="http://schemas.openxmlformats.org/officeDocument/2006/relationships/image" Target="../media/image432.wmf"/><Relationship Id="rId2" Type="http://schemas.openxmlformats.org/officeDocument/2006/relationships/image" Target="../media/image431.wmf"/><Relationship Id="rId10" Type="http://schemas.openxmlformats.org/officeDocument/2006/relationships/image" Target="../media/image439.wmf"/><Relationship Id="rId1" Type="http://schemas.openxmlformats.org/officeDocument/2006/relationships/image" Target="../media/image430.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60.vml.rels><?xml version="1.0" encoding="UTF-8" standalone="yes"?>
<Relationships xmlns="http://schemas.openxmlformats.org/package/2006/relationships"><Relationship Id="rId9" Type="http://schemas.openxmlformats.org/officeDocument/2006/relationships/image" Target="../media/image448.wmf"/><Relationship Id="rId8" Type="http://schemas.openxmlformats.org/officeDocument/2006/relationships/image" Target="../media/image447.wmf"/><Relationship Id="rId7" Type="http://schemas.openxmlformats.org/officeDocument/2006/relationships/image" Target="../media/image446.wmf"/><Relationship Id="rId6" Type="http://schemas.openxmlformats.org/officeDocument/2006/relationships/image" Target="../media/image445.wmf"/><Relationship Id="rId5" Type="http://schemas.openxmlformats.org/officeDocument/2006/relationships/image" Target="../media/image444.wmf"/><Relationship Id="rId4" Type="http://schemas.openxmlformats.org/officeDocument/2006/relationships/image" Target="../media/image443.wmf"/><Relationship Id="rId3" Type="http://schemas.openxmlformats.org/officeDocument/2006/relationships/image" Target="../media/image442.wmf"/><Relationship Id="rId2" Type="http://schemas.openxmlformats.org/officeDocument/2006/relationships/image" Target="../media/image441.wmf"/><Relationship Id="rId17" Type="http://schemas.openxmlformats.org/officeDocument/2006/relationships/image" Target="../media/image456.wmf"/><Relationship Id="rId16" Type="http://schemas.openxmlformats.org/officeDocument/2006/relationships/image" Target="../media/image455.wmf"/><Relationship Id="rId15" Type="http://schemas.openxmlformats.org/officeDocument/2006/relationships/image" Target="../media/image454.wmf"/><Relationship Id="rId14" Type="http://schemas.openxmlformats.org/officeDocument/2006/relationships/image" Target="../media/image453.wmf"/><Relationship Id="rId13" Type="http://schemas.openxmlformats.org/officeDocument/2006/relationships/image" Target="../media/image452.wmf"/><Relationship Id="rId12" Type="http://schemas.openxmlformats.org/officeDocument/2006/relationships/image" Target="../media/image451.wmf"/><Relationship Id="rId11" Type="http://schemas.openxmlformats.org/officeDocument/2006/relationships/image" Target="../media/image450.wmf"/><Relationship Id="rId10" Type="http://schemas.openxmlformats.org/officeDocument/2006/relationships/image" Target="../media/image449.wmf"/><Relationship Id="rId1" Type="http://schemas.openxmlformats.org/officeDocument/2006/relationships/image" Target="../media/image440.wmf"/></Relationships>
</file>

<file path=ppt/drawings/_rels/vmlDrawing61.vml.rels><?xml version="1.0" encoding="UTF-8" standalone="yes"?>
<Relationships xmlns="http://schemas.openxmlformats.org/package/2006/relationships"><Relationship Id="rId8" Type="http://schemas.openxmlformats.org/officeDocument/2006/relationships/image" Target="../media/image464.wmf"/><Relationship Id="rId7" Type="http://schemas.openxmlformats.org/officeDocument/2006/relationships/image" Target="../media/image463.wmf"/><Relationship Id="rId6" Type="http://schemas.openxmlformats.org/officeDocument/2006/relationships/image" Target="../media/image462.wmf"/><Relationship Id="rId5" Type="http://schemas.openxmlformats.org/officeDocument/2006/relationships/image" Target="../media/image461.wmf"/><Relationship Id="rId4" Type="http://schemas.openxmlformats.org/officeDocument/2006/relationships/image" Target="../media/image460.wmf"/><Relationship Id="rId3" Type="http://schemas.openxmlformats.org/officeDocument/2006/relationships/image" Target="../media/image459.wmf"/><Relationship Id="rId2" Type="http://schemas.openxmlformats.org/officeDocument/2006/relationships/image" Target="../media/image458.wmf"/><Relationship Id="rId1" Type="http://schemas.openxmlformats.org/officeDocument/2006/relationships/image" Target="../media/image457.wmf"/></Relationships>
</file>

<file path=ppt/drawings/_rels/vmlDrawing62.vml.rels><?xml version="1.0" encoding="UTF-8" standalone="yes"?>
<Relationships xmlns="http://schemas.openxmlformats.org/package/2006/relationships"><Relationship Id="rId9" Type="http://schemas.openxmlformats.org/officeDocument/2006/relationships/image" Target="../media/image473.wmf"/><Relationship Id="rId8" Type="http://schemas.openxmlformats.org/officeDocument/2006/relationships/image" Target="../media/image472.wmf"/><Relationship Id="rId7" Type="http://schemas.openxmlformats.org/officeDocument/2006/relationships/image" Target="../media/image471.wmf"/><Relationship Id="rId6" Type="http://schemas.openxmlformats.org/officeDocument/2006/relationships/image" Target="../media/image470.wmf"/><Relationship Id="rId5" Type="http://schemas.openxmlformats.org/officeDocument/2006/relationships/image" Target="../media/image469.wmf"/><Relationship Id="rId4" Type="http://schemas.openxmlformats.org/officeDocument/2006/relationships/image" Target="../media/image468.wmf"/><Relationship Id="rId3" Type="http://schemas.openxmlformats.org/officeDocument/2006/relationships/image" Target="../media/image467.wmf"/><Relationship Id="rId23" Type="http://schemas.openxmlformats.org/officeDocument/2006/relationships/image" Target="../media/image488.emf"/><Relationship Id="rId22" Type="http://schemas.openxmlformats.org/officeDocument/2006/relationships/image" Target="../media/image487.emf"/><Relationship Id="rId21" Type="http://schemas.openxmlformats.org/officeDocument/2006/relationships/image" Target="../media/image485.wmf"/><Relationship Id="rId20" Type="http://schemas.openxmlformats.org/officeDocument/2006/relationships/image" Target="../media/image484.emf"/><Relationship Id="rId2" Type="http://schemas.openxmlformats.org/officeDocument/2006/relationships/image" Target="../media/image466.wmf"/><Relationship Id="rId19" Type="http://schemas.openxmlformats.org/officeDocument/2006/relationships/image" Target="../media/image483.wmf"/><Relationship Id="rId18" Type="http://schemas.openxmlformats.org/officeDocument/2006/relationships/image" Target="../media/image482.emf"/><Relationship Id="rId17" Type="http://schemas.openxmlformats.org/officeDocument/2006/relationships/image" Target="../media/image481.wmf"/><Relationship Id="rId16" Type="http://schemas.openxmlformats.org/officeDocument/2006/relationships/image" Target="../media/image480.wmf"/><Relationship Id="rId15" Type="http://schemas.openxmlformats.org/officeDocument/2006/relationships/image" Target="../media/image479.wmf"/><Relationship Id="rId14" Type="http://schemas.openxmlformats.org/officeDocument/2006/relationships/image" Target="../media/image478.wmf"/><Relationship Id="rId13" Type="http://schemas.openxmlformats.org/officeDocument/2006/relationships/image" Target="../media/image477.wmf"/><Relationship Id="rId12" Type="http://schemas.openxmlformats.org/officeDocument/2006/relationships/image" Target="../media/image476.wmf"/><Relationship Id="rId11" Type="http://schemas.openxmlformats.org/officeDocument/2006/relationships/image" Target="../media/image475.wmf"/><Relationship Id="rId10" Type="http://schemas.openxmlformats.org/officeDocument/2006/relationships/image" Target="../media/image474.wmf"/><Relationship Id="rId1" Type="http://schemas.openxmlformats.org/officeDocument/2006/relationships/image" Target="../media/image465.wmf"/></Relationships>
</file>

<file path=ppt/drawings/_rels/vmlDrawing63.vml.rels><?xml version="1.0" encoding="UTF-8" standalone="yes"?>
<Relationships xmlns="http://schemas.openxmlformats.org/package/2006/relationships"><Relationship Id="rId9" Type="http://schemas.openxmlformats.org/officeDocument/2006/relationships/image" Target="../media/image503.wmf"/><Relationship Id="rId8" Type="http://schemas.openxmlformats.org/officeDocument/2006/relationships/image" Target="../media/image502.wmf"/><Relationship Id="rId7" Type="http://schemas.openxmlformats.org/officeDocument/2006/relationships/image" Target="../media/image501.wmf"/><Relationship Id="rId6" Type="http://schemas.openxmlformats.org/officeDocument/2006/relationships/image" Target="../media/image500.wmf"/><Relationship Id="rId5" Type="http://schemas.openxmlformats.org/officeDocument/2006/relationships/image" Target="../media/image499.wmf"/><Relationship Id="rId4" Type="http://schemas.openxmlformats.org/officeDocument/2006/relationships/image" Target="../media/image498.wmf"/><Relationship Id="rId3" Type="http://schemas.openxmlformats.org/officeDocument/2006/relationships/image" Target="../media/image497.wmf"/><Relationship Id="rId2" Type="http://schemas.openxmlformats.org/officeDocument/2006/relationships/image" Target="../media/image496.wmf"/><Relationship Id="rId19" Type="http://schemas.openxmlformats.org/officeDocument/2006/relationships/image" Target="../media/image513.wmf"/><Relationship Id="rId18" Type="http://schemas.openxmlformats.org/officeDocument/2006/relationships/image" Target="../media/image512.wmf"/><Relationship Id="rId17" Type="http://schemas.openxmlformats.org/officeDocument/2006/relationships/image" Target="../media/image511.wmf"/><Relationship Id="rId16" Type="http://schemas.openxmlformats.org/officeDocument/2006/relationships/image" Target="../media/image510.wmf"/><Relationship Id="rId15" Type="http://schemas.openxmlformats.org/officeDocument/2006/relationships/image" Target="../media/image509.wmf"/><Relationship Id="rId14" Type="http://schemas.openxmlformats.org/officeDocument/2006/relationships/image" Target="../media/image508.wmf"/><Relationship Id="rId13" Type="http://schemas.openxmlformats.org/officeDocument/2006/relationships/image" Target="../media/image507.wmf"/><Relationship Id="rId12" Type="http://schemas.openxmlformats.org/officeDocument/2006/relationships/image" Target="../media/image506.wmf"/><Relationship Id="rId11" Type="http://schemas.openxmlformats.org/officeDocument/2006/relationships/image" Target="../media/image505.wmf"/><Relationship Id="rId10" Type="http://schemas.openxmlformats.org/officeDocument/2006/relationships/image" Target="../media/image504.wmf"/><Relationship Id="rId1" Type="http://schemas.openxmlformats.org/officeDocument/2006/relationships/image" Target="../media/image495.wmf"/></Relationships>
</file>

<file path=ppt/drawings/_rels/vmlDrawing64.vml.rels><?xml version="1.0" encoding="UTF-8" standalone="yes"?>
<Relationships xmlns="http://schemas.openxmlformats.org/package/2006/relationships"><Relationship Id="rId2" Type="http://schemas.openxmlformats.org/officeDocument/2006/relationships/image" Target="../media/image515.wmf"/><Relationship Id="rId1" Type="http://schemas.openxmlformats.org/officeDocument/2006/relationships/image" Target="../media/image514.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517.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518.wmf"/></Relationships>
</file>

<file path=ppt/drawings/_rels/vmlDrawing67.vml.rels><?xml version="1.0" encoding="UTF-8" standalone="yes"?>
<Relationships xmlns="http://schemas.openxmlformats.org/package/2006/relationships"><Relationship Id="rId4" Type="http://schemas.openxmlformats.org/officeDocument/2006/relationships/image" Target="../media/image522.wmf"/><Relationship Id="rId3" Type="http://schemas.openxmlformats.org/officeDocument/2006/relationships/image" Target="../media/image521.wmf"/><Relationship Id="rId2" Type="http://schemas.openxmlformats.org/officeDocument/2006/relationships/image" Target="../media/image520.wmf"/><Relationship Id="rId1" Type="http://schemas.openxmlformats.org/officeDocument/2006/relationships/image" Target="../media/image519.wmf"/></Relationships>
</file>

<file path=ppt/drawings/_rels/vmlDrawing68.vml.rels><?xml version="1.0" encoding="UTF-8" standalone="yes"?>
<Relationships xmlns="http://schemas.openxmlformats.org/package/2006/relationships"><Relationship Id="rId2" Type="http://schemas.openxmlformats.org/officeDocument/2006/relationships/image" Target="../media/image524.wmf"/><Relationship Id="rId1" Type="http://schemas.openxmlformats.org/officeDocument/2006/relationships/image" Target="../media/image523.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52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70.vml.rels><?xml version="1.0" encoding="UTF-8" standalone="yes"?>
<Relationships xmlns="http://schemas.openxmlformats.org/package/2006/relationships"><Relationship Id="rId2" Type="http://schemas.openxmlformats.org/officeDocument/2006/relationships/image" Target="../media/image527.wmf"/><Relationship Id="rId1" Type="http://schemas.openxmlformats.org/officeDocument/2006/relationships/image" Target="../media/image526.w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528.wmf"/></Relationships>
</file>

<file path=ppt/drawings/_rels/vmlDrawing72.vml.rels><?xml version="1.0" encoding="UTF-8" standalone="yes"?>
<Relationships xmlns="http://schemas.openxmlformats.org/package/2006/relationships"><Relationship Id="rId8" Type="http://schemas.openxmlformats.org/officeDocument/2006/relationships/image" Target="../media/image536.wmf"/><Relationship Id="rId7" Type="http://schemas.openxmlformats.org/officeDocument/2006/relationships/image" Target="../media/image535.wmf"/><Relationship Id="rId6" Type="http://schemas.openxmlformats.org/officeDocument/2006/relationships/image" Target="../media/image534.wmf"/><Relationship Id="rId5" Type="http://schemas.openxmlformats.org/officeDocument/2006/relationships/image" Target="../media/image533.wmf"/><Relationship Id="rId4" Type="http://schemas.openxmlformats.org/officeDocument/2006/relationships/image" Target="../media/image532.wmf"/><Relationship Id="rId3" Type="http://schemas.openxmlformats.org/officeDocument/2006/relationships/image" Target="../media/image531.wmf"/><Relationship Id="rId2" Type="http://schemas.openxmlformats.org/officeDocument/2006/relationships/image" Target="../media/image530.wmf"/><Relationship Id="rId1" Type="http://schemas.openxmlformats.org/officeDocument/2006/relationships/image" Target="../media/image529.wmf"/></Relationships>
</file>

<file path=ppt/drawings/_rels/vmlDrawing73.vml.rels><?xml version="1.0" encoding="UTF-8" standalone="yes"?>
<Relationships xmlns="http://schemas.openxmlformats.org/package/2006/relationships"><Relationship Id="rId8" Type="http://schemas.openxmlformats.org/officeDocument/2006/relationships/image" Target="../media/image544.wmf"/><Relationship Id="rId7" Type="http://schemas.openxmlformats.org/officeDocument/2006/relationships/image" Target="../media/image543.wmf"/><Relationship Id="rId6" Type="http://schemas.openxmlformats.org/officeDocument/2006/relationships/image" Target="../media/image542.wmf"/><Relationship Id="rId5" Type="http://schemas.openxmlformats.org/officeDocument/2006/relationships/image" Target="../media/image541.wmf"/><Relationship Id="rId4" Type="http://schemas.openxmlformats.org/officeDocument/2006/relationships/image" Target="../media/image540.wmf"/><Relationship Id="rId3" Type="http://schemas.openxmlformats.org/officeDocument/2006/relationships/image" Target="../media/image539.wmf"/><Relationship Id="rId2" Type="http://schemas.openxmlformats.org/officeDocument/2006/relationships/image" Target="../media/image538.wmf"/><Relationship Id="rId1" Type="http://schemas.openxmlformats.org/officeDocument/2006/relationships/image" Target="../media/image537.wmf"/></Relationships>
</file>

<file path=ppt/drawings/_rels/vmlDrawing74.vml.rels><?xml version="1.0" encoding="UTF-8" standalone="yes"?>
<Relationships xmlns="http://schemas.openxmlformats.org/package/2006/relationships"><Relationship Id="rId7" Type="http://schemas.openxmlformats.org/officeDocument/2006/relationships/image" Target="../media/image551.wmf"/><Relationship Id="rId6" Type="http://schemas.openxmlformats.org/officeDocument/2006/relationships/image" Target="../media/image550.wmf"/><Relationship Id="rId5" Type="http://schemas.openxmlformats.org/officeDocument/2006/relationships/image" Target="../media/image549.wmf"/><Relationship Id="rId4" Type="http://schemas.openxmlformats.org/officeDocument/2006/relationships/image" Target="../media/image548.wmf"/><Relationship Id="rId3" Type="http://schemas.openxmlformats.org/officeDocument/2006/relationships/image" Target="../media/image547.wmf"/><Relationship Id="rId2" Type="http://schemas.openxmlformats.org/officeDocument/2006/relationships/image" Target="../media/image546.wmf"/><Relationship Id="rId1" Type="http://schemas.openxmlformats.org/officeDocument/2006/relationships/image" Target="../media/image545.w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553.wmf"/></Relationships>
</file>

<file path=ppt/drawings/_rels/vmlDrawing76.vml.rels><?xml version="1.0" encoding="UTF-8" standalone="yes"?>
<Relationships xmlns="http://schemas.openxmlformats.org/package/2006/relationships"><Relationship Id="rId9" Type="http://schemas.openxmlformats.org/officeDocument/2006/relationships/image" Target="../media/image562.wmf"/><Relationship Id="rId8" Type="http://schemas.openxmlformats.org/officeDocument/2006/relationships/image" Target="../media/image561.wmf"/><Relationship Id="rId7" Type="http://schemas.openxmlformats.org/officeDocument/2006/relationships/image" Target="../media/image560.wmf"/><Relationship Id="rId6" Type="http://schemas.openxmlformats.org/officeDocument/2006/relationships/image" Target="../media/image559.wmf"/><Relationship Id="rId5" Type="http://schemas.openxmlformats.org/officeDocument/2006/relationships/image" Target="../media/image558.wmf"/><Relationship Id="rId4" Type="http://schemas.openxmlformats.org/officeDocument/2006/relationships/image" Target="../media/image557.wmf"/><Relationship Id="rId3" Type="http://schemas.openxmlformats.org/officeDocument/2006/relationships/image" Target="../media/image556.wmf"/><Relationship Id="rId2" Type="http://schemas.openxmlformats.org/officeDocument/2006/relationships/image" Target="../media/image555.wmf"/><Relationship Id="rId1" Type="http://schemas.openxmlformats.org/officeDocument/2006/relationships/image" Target="../media/image554.wmf"/></Relationships>
</file>

<file path=ppt/drawings/_rels/vmlDrawing77.vml.rels><?xml version="1.0" encoding="UTF-8" standalone="yes"?>
<Relationships xmlns="http://schemas.openxmlformats.org/package/2006/relationships"><Relationship Id="rId4" Type="http://schemas.openxmlformats.org/officeDocument/2006/relationships/image" Target="../media/image566.emf"/><Relationship Id="rId3" Type="http://schemas.openxmlformats.org/officeDocument/2006/relationships/image" Target="../media/image565.emf"/><Relationship Id="rId2" Type="http://schemas.openxmlformats.org/officeDocument/2006/relationships/image" Target="../media/image564.emf"/><Relationship Id="rId1" Type="http://schemas.openxmlformats.org/officeDocument/2006/relationships/image" Target="../media/image563.emf"/></Relationships>
</file>

<file path=ppt/drawings/_rels/vmlDrawing78.vml.rels><?xml version="1.0" encoding="UTF-8" standalone="yes"?>
<Relationships xmlns="http://schemas.openxmlformats.org/package/2006/relationships"><Relationship Id="rId6" Type="http://schemas.openxmlformats.org/officeDocument/2006/relationships/image" Target="../media/image577.wmf"/><Relationship Id="rId5" Type="http://schemas.openxmlformats.org/officeDocument/2006/relationships/image" Target="../media/image576.wmf"/><Relationship Id="rId4" Type="http://schemas.openxmlformats.org/officeDocument/2006/relationships/image" Target="../media/image575.wmf"/><Relationship Id="rId3" Type="http://schemas.openxmlformats.org/officeDocument/2006/relationships/image" Target="../media/image574.wmf"/><Relationship Id="rId2" Type="http://schemas.openxmlformats.org/officeDocument/2006/relationships/image" Target="../media/image573.wmf"/><Relationship Id="rId1" Type="http://schemas.openxmlformats.org/officeDocument/2006/relationships/image" Target="../media/image572.wmf"/></Relationships>
</file>

<file path=ppt/drawings/_rels/vmlDrawing79.vml.rels><?xml version="1.0" encoding="UTF-8" standalone="yes"?>
<Relationships xmlns="http://schemas.openxmlformats.org/package/2006/relationships"><Relationship Id="rId5" Type="http://schemas.openxmlformats.org/officeDocument/2006/relationships/image" Target="../media/image582.emf"/><Relationship Id="rId4" Type="http://schemas.openxmlformats.org/officeDocument/2006/relationships/image" Target="../media/image581.emf"/><Relationship Id="rId3" Type="http://schemas.openxmlformats.org/officeDocument/2006/relationships/image" Target="../media/image580.wmf"/><Relationship Id="rId2" Type="http://schemas.openxmlformats.org/officeDocument/2006/relationships/image" Target="../media/image579.wmf"/><Relationship Id="rId1" Type="http://schemas.openxmlformats.org/officeDocument/2006/relationships/image" Target="../media/image57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image" Target="../media/image34.wmf"/></Relationships>
</file>

<file path=ppt/drawings/_rels/vmlDrawing80.vml.rels><?xml version="1.0" encoding="UTF-8" standalone="yes"?>
<Relationships xmlns="http://schemas.openxmlformats.org/package/2006/relationships"><Relationship Id="rId8" Type="http://schemas.openxmlformats.org/officeDocument/2006/relationships/image" Target="../media/image590.wmf"/><Relationship Id="rId7" Type="http://schemas.openxmlformats.org/officeDocument/2006/relationships/image" Target="../media/image589.wmf"/><Relationship Id="rId6" Type="http://schemas.openxmlformats.org/officeDocument/2006/relationships/image" Target="../media/image588.wmf"/><Relationship Id="rId5" Type="http://schemas.openxmlformats.org/officeDocument/2006/relationships/image" Target="../media/image587.wmf"/><Relationship Id="rId4" Type="http://schemas.openxmlformats.org/officeDocument/2006/relationships/image" Target="../media/image586.wmf"/><Relationship Id="rId3" Type="http://schemas.openxmlformats.org/officeDocument/2006/relationships/image" Target="../media/image585.wmf"/><Relationship Id="rId2" Type="http://schemas.openxmlformats.org/officeDocument/2006/relationships/image" Target="../media/image584.wmf"/><Relationship Id="rId1" Type="http://schemas.openxmlformats.org/officeDocument/2006/relationships/image" Target="../media/image583.wmf"/></Relationships>
</file>

<file path=ppt/drawings/_rels/vmlDrawing81.vml.rels><?xml version="1.0" encoding="UTF-8" standalone="yes"?>
<Relationships xmlns="http://schemas.openxmlformats.org/package/2006/relationships"><Relationship Id="rId4" Type="http://schemas.openxmlformats.org/officeDocument/2006/relationships/image" Target="../media/image595.wmf"/><Relationship Id="rId3" Type="http://schemas.openxmlformats.org/officeDocument/2006/relationships/image" Target="../media/image594.wmf"/><Relationship Id="rId2" Type="http://schemas.openxmlformats.org/officeDocument/2006/relationships/image" Target="../media/image593.wmf"/><Relationship Id="rId1" Type="http://schemas.openxmlformats.org/officeDocument/2006/relationships/image" Target="../media/image592.emf"/></Relationships>
</file>

<file path=ppt/drawings/_rels/vmlDrawing82.vml.rels><?xml version="1.0" encoding="UTF-8" standalone="yes"?>
<Relationships xmlns="http://schemas.openxmlformats.org/package/2006/relationships"><Relationship Id="rId3" Type="http://schemas.openxmlformats.org/officeDocument/2006/relationships/image" Target="../media/image598.wmf"/><Relationship Id="rId2" Type="http://schemas.openxmlformats.org/officeDocument/2006/relationships/image" Target="../media/image597.wmf"/><Relationship Id="rId1" Type="http://schemas.openxmlformats.org/officeDocument/2006/relationships/image" Target="../media/image596.wmf"/></Relationships>
</file>

<file path=ppt/drawings/_rels/vmlDrawing83.vml.rels><?xml version="1.0" encoding="UTF-8" standalone="yes"?>
<Relationships xmlns="http://schemas.openxmlformats.org/package/2006/relationships"><Relationship Id="rId4" Type="http://schemas.openxmlformats.org/officeDocument/2006/relationships/image" Target="../media/image603.wmf"/><Relationship Id="rId3" Type="http://schemas.openxmlformats.org/officeDocument/2006/relationships/image" Target="../media/image601.wmf"/><Relationship Id="rId2" Type="http://schemas.openxmlformats.org/officeDocument/2006/relationships/image" Target="../media/image600.wmf"/><Relationship Id="rId1" Type="http://schemas.openxmlformats.org/officeDocument/2006/relationships/image" Target="../media/image599.emf"/></Relationships>
</file>

<file path=ppt/drawings/_rels/vmlDrawing84.vml.rels><?xml version="1.0" encoding="UTF-8" standalone="yes"?>
<Relationships xmlns="http://schemas.openxmlformats.org/package/2006/relationships"><Relationship Id="rId7" Type="http://schemas.openxmlformats.org/officeDocument/2006/relationships/image" Target="../media/image610.wmf"/><Relationship Id="rId6" Type="http://schemas.openxmlformats.org/officeDocument/2006/relationships/image" Target="../media/image609.wmf"/><Relationship Id="rId5" Type="http://schemas.openxmlformats.org/officeDocument/2006/relationships/image" Target="../media/image608.wmf"/><Relationship Id="rId4" Type="http://schemas.openxmlformats.org/officeDocument/2006/relationships/image" Target="../media/image607.wmf"/><Relationship Id="rId3" Type="http://schemas.openxmlformats.org/officeDocument/2006/relationships/image" Target="../media/image606.wmf"/><Relationship Id="rId2" Type="http://schemas.openxmlformats.org/officeDocument/2006/relationships/image" Target="../media/image605.emf"/><Relationship Id="rId1" Type="http://schemas.openxmlformats.org/officeDocument/2006/relationships/image" Target="../media/image604.wmf"/></Relationships>
</file>

<file path=ppt/drawings/_rels/vmlDrawing85.vml.rels><?xml version="1.0" encoding="UTF-8" standalone="yes"?>
<Relationships xmlns="http://schemas.openxmlformats.org/package/2006/relationships"><Relationship Id="rId2" Type="http://schemas.openxmlformats.org/officeDocument/2006/relationships/image" Target="../media/image612.png"/><Relationship Id="rId1" Type="http://schemas.openxmlformats.org/officeDocument/2006/relationships/image" Target="../media/image611.png"/></Relationships>
</file>

<file path=ppt/drawings/_rels/vmlDrawing86.vml.rels><?xml version="1.0" encoding="UTF-8" standalone="yes"?>
<Relationships xmlns="http://schemas.openxmlformats.org/package/2006/relationships"><Relationship Id="rId6" Type="http://schemas.openxmlformats.org/officeDocument/2006/relationships/image" Target="../media/image618.wmf"/><Relationship Id="rId5" Type="http://schemas.openxmlformats.org/officeDocument/2006/relationships/image" Target="../media/image617.wmf"/><Relationship Id="rId4" Type="http://schemas.openxmlformats.org/officeDocument/2006/relationships/image" Target="../media/image616.wmf"/><Relationship Id="rId3" Type="http://schemas.openxmlformats.org/officeDocument/2006/relationships/image" Target="../media/image615.wmf"/><Relationship Id="rId2" Type="http://schemas.openxmlformats.org/officeDocument/2006/relationships/image" Target="../media/image614.wmf"/><Relationship Id="rId1" Type="http://schemas.openxmlformats.org/officeDocument/2006/relationships/image" Target="../media/image613.png"/></Relationships>
</file>

<file path=ppt/drawings/_rels/vmlDrawing87.vml.rels><?xml version="1.0" encoding="UTF-8" standalone="yes"?>
<Relationships xmlns="http://schemas.openxmlformats.org/package/2006/relationships"><Relationship Id="rId6" Type="http://schemas.openxmlformats.org/officeDocument/2006/relationships/image" Target="../media/image613.png"/><Relationship Id="rId5" Type="http://schemas.openxmlformats.org/officeDocument/2006/relationships/image" Target="../media/image623.wmf"/><Relationship Id="rId4" Type="http://schemas.openxmlformats.org/officeDocument/2006/relationships/image" Target="../media/image622.wmf"/><Relationship Id="rId3" Type="http://schemas.openxmlformats.org/officeDocument/2006/relationships/image" Target="../media/image621.wmf"/><Relationship Id="rId2" Type="http://schemas.openxmlformats.org/officeDocument/2006/relationships/image" Target="../media/image620.wmf"/><Relationship Id="rId1" Type="http://schemas.openxmlformats.org/officeDocument/2006/relationships/image" Target="../media/image619.wmf"/></Relationships>
</file>

<file path=ppt/drawings/_rels/vmlDrawing88.vml.rels><?xml version="1.0" encoding="UTF-8" standalone="yes"?>
<Relationships xmlns="http://schemas.openxmlformats.org/package/2006/relationships"><Relationship Id="rId3" Type="http://schemas.openxmlformats.org/officeDocument/2006/relationships/image" Target="../media/image625.emf"/><Relationship Id="rId2" Type="http://schemas.openxmlformats.org/officeDocument/2006/relationships/image" Target="../media/image613.png"/><Relationship Id="rId1" Type="http://schemas.openxmlformats.org/officeDocument/2006/relationships/image" Target="../media/image624.png"/></Relationships>
</file>

<file path=ppt/drawings/_rels/vmlDrawing89.vml.rels><?xml version="1.0" encoding="UTF-8" standalone="yes"?>
<Relationships xmlns="http://schemas.openxmlformats.org/package/2006/relationships"><Relationship Id="rId9" Type="http://schemas.openxmlformats.org/officeDocument/2006/relationships/image" Target="../media/image638.png"/><Relationship Id="rId8" Type="http://schemas.openxmlformats.org/officeDocument/2006/relationships/image" Target="../media/image637.wmf"/><Relationship Id="rId7" Type="http://schemas.openxmlformats.org/officeDocument/2006/relationships/image" Target="../media/image636.wmf"/><Relationship Id="rId6" Type="http://schemas.openxmlformats.org/officeDocument/2006/relationships/image" Target="../media/image635.wmf"/><Relationship Id="rId5" Type="http://schemas.openxmlformats.org/officeDocument/2006/relationships/image" Target="../media/image634.wmf"/><Relationship Id="rId4" Type="http://schemas.openxmlformats.org/officeDocument/2006/relationships/image" Target="../media/image633.wmf"/><Relationship Id="rId3" Type="http://schemas.openxmlformats.org/officeDocument/2006/relationships/image" Target="../media/image632.wmf"/><Relationship Id="rId2" Type="http://schemas.openxmlformats.org/officeDocument/2006/relationships/image" Target="../media/image631.wmf"/><Relationship Id="rId1" Type="http://schemas.openxmlformats.org/officeDocument/2006/relationships/image" Target="../media/image630.wmf"/></Relationships>
</file>

<file path=ppt/drawings/_rels/vmlDrawing9.vml.rels><?xml version="1.0" encoding="UTF-8" standalone="yes"?>
<Relationships xmlns="http://schemas.openxmlformats.org/package/2006/relationships"><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90.vml.rels><?xml version="1.0" encoding="UTF-8" standalone="yes"?>
<Relationships xmlns="http://schemas.openxmlformats.org/package/2006/relationships"><Relationship Id="rId9" Type="http://schemas.openxmlformats.org/officeDocument/2006/relationships/image" Target="../media/image647.wmf"/><Relationship Id="rId8" Type="http://schemas.openxmlformats.org/officeDocument/2006/relationships/image" Target="../media/image646.wmf"/><Relationship Id="rId7" Type="http://schemas.openxmlformats.org/officeDocument/2006/relationships/image" Target="../media/image645.wmf"/><Relationship Id="rId6" Type="http://schemas.openxmlformats.org/officeDocument/2006/relationships/image" Target="../media/image644.wmf"/><Relationship Id="rId5" Type="http://schemas.openxmlformats.org/officeDocument/2006/relationships/image" Target="../media/image643.wmf"/><Relationship Id="rId4" Type="http://schemas.openxmlformats.org/officeDocument/2006/relationships/image" Target="../media/image642.wmf"/><Relationship Id="rId3" Type="http://schemas.openxmlformats.org/officeDocument/2006/relationships/image" Target="../media/image641.wmf"/><Relationship Id="rId2" Type="http://schemas.openxmlformats.org/officeDocument/2006/relationships/image" Target="../media/image640.wmf"/><Relationship Id="rId11" Type="http://schemas.openxmlformats.org/officeDocument/2006/relationships/image" Target="../media/image649.png"/><Relationship Id="rId10" Type="http://schemas.openxmlformats.org/officeDocument/2006/relationships/image" Target="../media/image648.wmf"/><Relationship Id="rId1" Type="http://schemas.openxmlformats.org/officeDocument/2006/relationships/image" Target="../media/image639.wmf"/></Relationships>
</file>

<file path=ppt/drawings/_rels/vmlDrawing91.vml.rels><?xml version="1.0" encoding="UTF-8" standalone="yes"?>
<Relationships xmlns="http://schemas.openxmlformats.org/package/2006/relationships"><Relationship Id="rId3" Type="http://schemas.openxmlformats.org/officeDocument/2006/relationships/image" Target="../media/image651.wmf"/><Relationship Id="rId2" Type="http://schemas.openxmlformats.org/officeDocument/2006/relationships/image" Target="../media/image649.png"/><Relationship Id="rId1" Type="http://schemas.openxmlformats.org/officeDocument/2006/relationships/image" Target="../media/image650.png"/></Relationships>
</file>

<file path=ppt/drawings/_rels/vmlDrawing92.vml.rels><?xml version="1.0" encoding="UTF-8" standalone="yes"?>
<Relationships xmlns="http://schemas.openxmlformats.org/package/2006/relationships"><Relationship Id="rId9" Type="http://schemas.openxmlformats.org/officeDocument/2006/relationships/image" Target="../media/image660.wmf"/><Relationship Id="rId8" Type="http://schemas.openxmlformats.org/officeDocument/2006/relationships/image" Target="../media/image659.wmf"/><Relationship Id="rId7" Type="http://schemas.openxmlformats.org/officeDocument/2006/relationships/image" Target="../media/image658.wmf"/><Relationship Id="rId6" Type="http://schemas.openxmlformats.org/officeDocument/2006/relationships/image" Target="../media/image657.wmf"/><Relationship Id="rId5" Type="http://schemas.openxmlformats.org/officeDocument/2006/relationships/image" Target="../media/image656.wmf"/><Relationship Id="rId4" Type="http://schemas.openxmlformats.org/officeDocument/2006/relationships/image" Target="../media/image655.wmf"/><Relationship Id="rId3" Type="http://schemas.openxmlformats.org/officeDocument/2006/relationships/image" Target="../media/image654.wmf"/><Relationship Id="rId2" Type="http://schemas.openxmlformats.org/officeDocument/2006/relationships/image" Target="../media/image653.png"/><Relationship Id="rId10" Type="http://schemas.openxmlformats.org/officeDocument/2006/relationships/image" Target="../media/image661.wmf"/><Relationship Id="rId1" Type="http://schemas.openxmlformats.org/officeDocument/2006/relationships/image" Target="../media/image652.png"/></Relationships>
</file>

<file path=ppt/drawings/_rels/vmlDrawing93.vml.rels><?xml version="1.0" encoding="UTF-8" standalone="yes"?>
<Relationships xmlns="http://schemas.openxmlformats.org/package/2006/relationships"><Relationship Id="rId6" Type="http://schemas.openxmlformats.org/officeDocument/2006/relationships/image" Target="../media/image667.wmf"/><Relationship Id="rId5" Type="http://schemas.openxmlformats.org/officeDocument/2006/relationships/image" Target="../media/image666.wmf"/><Relationship Id="rId4" Type="http://schemas.openxmlformats.org/officeDocument/2006/relationships/image" Target="../media/image665.wmf"/><Relationship Id="rId3" Type="http://schemas.openxmlformats.org/officeDocument/2006/relationships/image" Target="../media/image664.wmf"/><Relationship Id="rId2" Type="http://schemas.openxmlformats.org/officeDocument/2006/relationships/image" Target="../media/image663.png"/><Relationship Id="rId1" Type="http://schemas.openxmlformats.org/officeDocument/2006/relationships/image" Target="../media/image662.png"/></Relationships>
</file>

<file path=ppt/drawings/_rels/vmlDrawing94.vml.rels><?xml version="1.0" encoding="UTF-8" standalone="yes"?>
<Relationships xmlns="http://schemas.openxmlformats.org/package/2006/relationships"><Relationship Id="rId3" Type="http://schemas.openxmlformats.org/officeDocument/2006/relationships/image" Target="../media/image670.wmf"/><Relationship Id="rId2" Type="http://schemas.openxmlformats.org/officeDocument/2006/relationships/image" Target="../media/image669.wmf"/><Relationship Id="rId1" Type="http://schemas.openxmlformats.org/officeDocument/2006/relationships/image" Target="../media/image668.wmf"/></Relationships>
</file>

<file path=ppt/drawings/_rels/vmlDrawing95.vml.rels><?xml version="1.0" encoding="UTF-8" standalone="yes"?>
<Relationships xmlns="http://schemas.openxmlformats.org/package/2006/relationships"><Relationship Id="rId2" Type="http://schemas.openxmlformats.org/officeDocument/2006/relationships/image" Target="../media/image672.wmf"/><Relationship Id="rId1" Type="http://schemas.openxmlformats.org/officeDocument/2006/relationships/image" Target="../media/image671.wmf"/></Relationships>
</file>

<file path=ppt/drawings/_rels/vmlDrawing96.vml.rels><?xml version="1.0" encoding="UTF-8" standalone="yes"?>
<Relationships xmlns="http://schemas.openxmlformats.org/package/2006/relationships"><Relationship Id="rId3" Type="http://schemas.openxmlformats.org/officeDocument/2006/relationships/image" Target="../media/image675.wmf"/><Relationship Id="rId2" Type="http://schemas.openxmlformats.org/officeDocument/2006/relationships/image" Target="../media/image674.wmf"/><Relationship Id="rId1" Type="http://schemas.openxmlformats.org/officeDocument/2006/relationships/image" Target="../media/image673.wmf"/></Relationships>
</file>

<file path=ppt/drawings/_rels/vmlDrawing97.vml.rels><?xml version="1.0" encoding="UTF-8" standalone="yes"?>
<Relationships xmlns="http://schemas.openxmlformats.org/package/2006/relationships"><Relationship Id="rId2" Type="http://schemas.openxmlformats.org/officeDocument/2006/relationships/image" Target="../media/image677.wmf"/><Relationship Id="rId1" Type="http://schemas.openxmlformats.org/officeDocument/2006/relationships/image" Target="../media/image676.wmf"/></Relationships>
</file>

<file path=ppt/drawings/_rels/vmlDrawing98.vml.rels><?xml version="1.0" encoding="UTF-8" standalone="yes"?>
<Relationships xmlns="http://schemas.openxmlformats.org/package/2006/relationships"><Relationship Id="rId2" Type="http://schemas.openxmlformats.org/officeDocument/2006/relationships/image" Target="../media/image679.wmf"/><Relationship Id="rId1" Type="http://schemas.openxmlformats.org/officeDocument/2006/relationships/image" Target="../media/image678.wmf"/></Relationships>
</file>

<file path=ppt/drawings/_rels/vmlDrawing99.vml.rels><?xml version="1.0" encoding="UTF-8" standalone="yes"?>
<Relationships xmlns="http://schemas.openxmlformats.org/package/2006/relationships"><Relationship Id="rId4" Type="http://schemas.openxmlformats.org/officeDocument/2006/relationships/image" Target="../media/image683.emf"/><Relationship Id="rId3" Type="http://schemas.openxmlformats.org/officeDocument/2006/relationships/image" Target="../media/image682.emf"/><Relationship Id="rId2" Type="http://schemas.openxmlformats.org/officeDocument/2006/relationships/image" Target="../media/image681.wmf"/><Relationship Id="rId1" Type="http://schemas.openxmlformats.org/officeDocument/2006/relationships/image" Target="../media/image68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页眉占位符 2049"/>
          <p:cNvSpPr>
            <a:spLocks noGrp="1"/>
          </p:cNvSpPr>
          <p:nvPr>
            <p:ph type="hdr" sz="quarter"/>
          </p:nvPr>
        </p:nvSpPr>
        <p:spPr>
          <a:xfrm>
            <a:off x="0" y="0"/>
            <a:ext cx="2971800" cy="457200"/>
          </a:xfrm>
          <a:prstGeom prst="rect">
            <a:avLst/>
          </a:prstGeom>
          <a:noFill/>
          <a:ln w="9525">
            <a:noFill/>
            <a:miter/>
          </a:ln>
        </p:spPr>
        <p:txBody>
          <a:bodyPr/>
          <a:lstStyle>
            <a:lvl1pPr eaLnBrk="1" hangingPunct="1">
              <a:buFont typeface="Arial" panose="020B0604020202020204" pitchFamily="34" charset="0"/>
              <a:buNone/>
              <a:defRPr sz="12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2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2051" name="日期占位符 2050"/>
          <p:cNvSpPr>
            <a:spLocks noGrp="1"/>
          </p:cNvSpPr>
          <p:nvPr>
            <p:ph type="dt" idx="1"/>
          </p:nvPr>
        </p:nvSpPr>
        <p:spPr>
          <a:xfrm>
            <a:off x="3884613" y="0"/>
            <a:ext cx="2971800" cy="457200"/>
          </a:xfrm>
          <a:prstGeom prst="rect">
            <a:avLst/>
          </a:prstGeom>
          <a:noFill/>
          <a:ln w="9525">
            <a:noFill/>
            <a:miter/>
          </a:ln>
        </p:spPr>
        <p:txBody>
          <a:bodyPr/>
          <a:lstStyle>
            <a:lvl1pPr algn="r" eaLnBrk="1" hangingPunct="1">
              <a:buFont typeface="Arial" panose="020B0604020202020204" pitchFamily="34" charset="0"/>
              <a:buNone/>
              <a:defRPr sz="1200" b="0" noProof="1"/>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60772" name="幻灯片图像占位符 2051"/>
          <p:cNvSpPr>
            <a:spLocks noGrp="1" noRot="1"/>
          </p:cNvSpPr>
          <p:nvPr>
            <p:ph type="sldImg"/>
          </p:nvPr>
        </p:nvSpPr>
        <p:spPr>
          <a:xfrm>
            <a:off x="1143000" y="685800"/>
            <a:ext cx="4572000" cy="3429000"/>
          </a:xfrm>
          <a:prstGeom prst="rect">
            <a:avLst/>
          </a:prstGeom>
          <a:noFill/>
          <a:ln w="9525">
            <a:noFill/>
          </a:ln>
        </p:spPr>
      </p:sp>
      <p:sp>
        <p:nvSpPr>
          <p:cNvPr id="2053" name="文本占位符 2052"/>
          <p:cNvSpPr>
            <a:spLocks noGrp="1" noRot="1" noChangeArrowheads="1"/>
          </p:cNvSpPr>
          <p:nvPr>
            <p:ph type="body" sz="quarter" idx="4294967295"/>
          </p:nvPr>
        </p:nvSpPr>
        <p:spPr bwMode="auto">
          <a:xfrm>
            <a:off x="685800" y="4343400"/>
            <a:ext cx="5486400" cy="4114800"/>
          </a:xfrm>
          <a:prstGeom prst="rect">
            <a:avLst/>
          </a:prstGeom>
          <a:noFill/>
          <a:ln>
            <a:noFill/>
          </a:ln>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2054" name="页脚占位符 2053"/>
          <p:cNvSpPr>
            <a:spLocks noGrp="1"/>
          </p:cNvSpPr>
          <p:nvPr>
            <p:ph type="ftr" sz="quarter" idx="4"/>
          </p:nvPr>
        </p:nvSpPr>
        <p:spPr>
          <a:xfrm>
            <a:off x="0" y="8685213"/>
            <a:ext cx="2971800" cy="457200"/>
          </a:xfrm>
          <a:prstGeom prst="rect">
            <a:avLst/>
          </a:prstGeom>
          <a:noFill/>
          <a:ln w="9525">
            <a:noFill/>
            <a:miter/>
          </a:ln>
        </p:spPr>
        <p:txBody>
          <a:bodyPr anchor="b"/>
          <a:lstStyle>
            <a:lvl1pPr eaLnBrk="1" hangingPunct="1">
              <a:buFont typeface="Arial" panose="020B0604020202020204" pitchFamily="34" charset="0"/>
              <a:buNone/>
              <a:defRPr sz="12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2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2055" name="灯片编号占位符 2054"/>
          <p:cNvSpPr>
            <a:spLocks noGrp="1"/>
          </p:cNvSpPr>
          <p:nvPr>
            <p:ph type="sldNum" sz="quarter" idx="5"/>
          </p:nvPr>
        </p:nvSpPr>
        <p:spPr>
          <a:xfrm>
            <a:off x="3884613" y="8685213"/>
            <a:ext cx="2971800" cy="457200"/>
          </a:xfrm>
          <a:prstGeom prst="rect">
            <a:avLst/>
          </a:prstGeom>
          <a:noFill/>
          <a:ln w="9525">
            <a:noFill/>
            <a:miter/>
          </a:ln>
        </p:spPr>
        <p:txBody>
          <a:bodyPr vert="horz" wrap="square" lIns="91440" tIns="45720" rIns="91440" bIns="45720" numCol="1" anchor="b" anchorCtr="0" compatLnSpc="1"/>
          <a:p>
            <a:pPr lvl="0" algn="r" eaLnBrk="1" hangingPunct="1">
              <a:buFont typeface="Arial" panose="020B0604020202020204" pitchFamily="34" charset="0"/>
            </a:pPr>
            <a:fld id="{9A0DB2DC-4C9A-4742-B13C-FB6460FD3503}" type="slidenum">
              <a:rPr lang="en-US" altLang="zh-CN" sz="1200" b="0" dirty="0"/>
            </a:fld>
            <a:endParaRPr lang="en-US" altLang="zh-CN" sz="1200" b="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幻灯片图像占位符 1"/>
          <p:cNvSpPr>
            <a:spLocks noGrp="1" noRot="1" noChangeAspect="1" noTextEdit="1"/>
          </p:cNvSpPr>
          <p:nvPr>
            <p:ph type="sldImg"/>
          </p:nvPr>
        </p:nvSpPr>
        <p:spPr/>
      </p:sp>
      <p:sp>
        <p:nvSpPr>
          <p:cNvPr id="161795" name="备注占位符 2"/>
          <p:cNvSpPr>
            <a:spLocks noGrp="1"/>
          </p:cNvSpPr>
          <p:nvPr>
            <p:ph type="body" idx="1"/>
          </p:nvPr>
        </p:nvSpPr>
        <p:spPr/>
        <p:txBody>
          <a:bodyPr wrap="square" lIns="91440" tIns="45720" rIns="91440" bIns="45720" anchor="ctr"/>
          <a:p>
            <a:pPr lvl="0"/>
            <a:endParaRPr lang="zh-CN" altLang="en-US" dirty="0"/>
          </a:p>
        </p:txBody>
      </p:sp>
      <p:sp>
        <p:nvSpPr>
          <p:cNvPr id="161796" name="灯片编号占位符 3"/>
          <p:cNvSpPr txBox="1">
            <a:spLocks noGrp="1"/>
          </p:cNvSpPr>
          <p:nvPr>
            <p:ph type="sldNum" sz="quarter"/>
          </p:nvPr>
        </p:nvSpPr>
        <p:spPr>
          <a:xfrm>
            <a:off x="3884613" y="8685213"/>
            <a:ext cx="2971800" cy="457200"/>
          </a:xfrm>
          <a:prstGeom prst="rect">
            <a:avLst/>
          </a:prstGeom>
          <a:noFill/>
          <a:ln w="9525">
            <a:noFill/>
          </a:ln>
        </p:spPr>
        <p:txBody>
          <a:bodyPr anchor="b"/>
          <a:p>
            <a:pPr lvl="0" algn="r" eaLnBrk="1" hangingPunct="1">
              <a:buFont typeface="Arial" panose="020B0604020202020204" pitchFamily="34" charset="0"/>
            </a:pPr>
            <a:fld id="{9A0DB2DC-4C9A-4742-B13C-FB6460FD3503}" type="slidenum">
              <a:rPr lang="en-US" altLang="zh-CN" sz="1200" b="0" dirty="0"/>
            </a:fld>
            <a:endParaRPr lang="en-US" altLang="zh-CN" sz="1200" b="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62818" name="幻灯片图像占位符 126977"/>
          <p:cNvSpPr>
            <a:spLocks noGrp="1" noRot="1" noTextEdit="1"/>
          </p:cNvSpPr>
          <p:nvPr>
            <p:ph type="sldImg"/>
          </p:nvPr>
        </p:nvSpPr>
        <p:spPr/>
      </p:sp>
      <p:sp>
        <p:nvSpPr>
          <p:cNvPr id="162819" name="文本占位符 126978"/>
          <p:cNvSpPr>
            <a:spLocks noGrp="1" noRot="1"/>
          </p:cNvSpPr>
          <p:nvPr>
            <p:ph type="body"/>
          </p:nvPr>
        </p:nvSpPr>
        <p:spPr/>
        <p:txBody>
          <a:bodyPr wrap="square" lIns="91440" tIns="45720" rIns="91440" bIns="45720" anchor="ctr"/>
          <a:p>
            <a:pPr lvl="0" eaLnBrk="1" hangingPunct="1"/>
            <a:r>
              <a:rPr lang="zh-CN" altLang="en-US" dirty="0"/>
              <a:t>一、当为同向耦合时，则互感电压在</a:t>
            </a:r>
            <a:r>
              <a:rPr lang="en-US" altLang="zh-CN" dirty="0"/>
              <a:t>KVL</a:t>
            </a:r>
            <a:r>
              <a:rPr lang="zh-CN" altLang="en-US" dirty="0"/>
              <a:t>方程中与自感电压同号，反向耦合时与自感电压异号；</a:t>
            </a:r>
            <a:endParaRPr lang="zh-CN" altLang="en-US" dirty="0"/>
          </a:p>
          <a:p>
            <a:pPr lvl="0" eaLnBrk="1" hangingPunct="1"/>
            <a:r>
              <a:rPr lang="zh-CN" altLang="en-US" dirty="0"/>
              <a:t>二、如果施感电流的流入端与其产生的互感电压的正极性所在的端子是同名端的话，互感电压为正，否则为负。</a:t>
            </a:r>
            <a:endParaRPr lang="zh-CN" altLang="en-US" dirty="0"/>
          </a:p>
          <a:p>
            <a:pPr lvl="0" eaLnBrk="1" hangingPunct="1"/>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lgn="l">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lgn="l">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970222"/>
          </a:xfr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944793" y="1567346"/>
            <a:ext cx="3526380" cy="710095"/>
          </a:xfrm>
        </p:spPr>
        <p:txBody>
          <a:bodyPr anchor="ctr">
            <a:normAutofit/>
          </a:bodyPr>
          <a:lstStyle>
            <a:lvl1pPr marL="0" indent="0">
              <a:buNone/>
              <a:defRPr sz="21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944793" y="2338388"/>
            <a:ext cx="3526380" cy="3785964"/>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717212" y="1567346"/>
            <a:ext cx="3526381" cy="710095"/>
          </a:xfrm>
        </p:spPr>
        <p:txBody>
          <a:bodyPr rtlCol="0" anchor="ctr">
            <a:normAutofit/>
          </a:bodyPr>
          <a:lstStyle>
            <a:lvl1pPr marL="171450" indent="-171450">
              <a:buNone/>
              <a:defRPr lang="zh-CN" altLang="en-US" b="0" smtClean="0"/>
            </a:lvl1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717212" y="2357460"/>
            <a:ext cx="3526381" cy="3766892"/>
          </a:xfrm>
        </p:spPr>
        <p:txBody>
          <a:bodyPr>
            <a:normAutofit/>
          </a:bodyPr>
          <a:lstStyle>
            <a:lvl1pPr>
              <a:defRPr sz="1800"/>
            </a:lvl1pPr>
            <a:lvl2pPr>
              <a:defRPr sz="1500"/>
            </a:lvl2pPr>
            <a:lvl3pPr>
              <a:defRPr sz="1350"/>
            </a:lvl3pPr>
            <a:lvl4pPr>
              <a:defRPr sz="1200"/>
            </a:lvl4pPr>
            <a:lvl5pPr>
              <a:defRPr sz="12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2"/>
        </a:solidFill>
        <a:effectLst/>
      </p:bgPr>
    </p:bg>
    <p:spTree>
      <p:nvGrpSpPr>
        <p:cNvPr id="1" name=""/>
        <p:cNvGrpSpPr/>
        <p:nvPr/>
      </p:nvGrpSpPr>
      <p:grpSpPr>
        <a:xfrm>
          <a:off x="0" y="0"/>
          <a:ext cx="0" cy="0"/>
          <a:chOff x="0" y="0"/>
          <a:chExt cx="0" cy="0"/>
        </a:xfrm>
      </p:grpSpPr>
      <p:pic>
        <p:nvPicPr>
          <p:cNvPr id="137218" name="图片 6"/>
          <p:cNvPicPr>
            <a:picLocks noChangeAspect="1"/>
          </p:cNvPicPr>
          <p:nvPr userDrawn="1"/>
        </p:nvPicPr>
        <p:blipFill>
          <a:blip r:embed="rId2"/>
          <a:stretch>
            <a:fillRect/>
          </a:stretch>
        </p:blipFill>
        <p:spPr>
          <a:xfrm>
            <a:off x="7348538" y="6362700"/>
            <a:ext cx="1800225" cy="522288"/>
          </a:xfrm>
          <a:prstGeom prst="rect">
            <a:avLst/>
          </a:prstGeom>
          <a:noFill/>
          <a:ln w="9525">
            <a:noFill/>
          </a:ln>
        </p:spPr>
      </p:pic>
      <p:sp>
        <p:nvSpPr>
          <p:cNvPr id="8" name="日期占位符 1027"/>
          <p:cNvSpPr>
            <a:spLocks noGrp="1"/>
          </p:cNvSpPr>
          <p:nvPr>
            <p:ph type="dt" sz="half" idx="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9" name="页脚占位符 1028"/>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 name="灯片编号占位符 1029"/>
          <p:cNvSpPr>
            <a:spLocks noGrp="1"/>
          </p:cNvSpPr>
          <p:nvPr>
            <p:ph type="sldNum" sz="quarter" idx="4"/>
          </p:nvPr>
        </p:nvSpPr>
        <p:spPr>
          <a:xfrm>
            <a:off x="6553200" y="6245225"/>
            <a:ext cx="2133600" cy="476250"/>
          </a:xfrm>
          <a:prstGeom prst="rect">
            <a:avLst/>
          </a:prstGeom>
          <a:ln>
            <a:miter/>
          </a:ln>
        </p:spPr>
        <p:txBody>
          <a:bodyPr vert="horz" wrap="square" lIns="91440" tIns="45720" rIns="91440" bIns="45720" numCol="1" anchor="t" anchorCtr="0" compatLnSpc="1"/>
          <a:p>
            <a:pPr algn="r" eaLnBrk="1" hangingPunct="1"/>
            <a:fld id="{9A0DB2DC-4C9A-4742-B13C-FB6460FD3503}" type="slidenum">
              <a:rPr lang="en-US" altLang="zh-CN" dirty="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95638" cy="1600200"/>
          </a:xfrm>
        </p:spPr>
        <p:txBody>
          <a:bodyPr anchor="t">
            <a:normAutofit/>
          </a:bodyPr>
          <a:lstStyle>
            <a:lvl1pPr>
              <a:defRPr sz="3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4038600" y="457201"/>
            <a:ext cx="4477941"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95638" cy="3811588"/>
          </a:xfrm>
        </p:spPr>
        <p:txBody>
          <a:bodyPr>
            <a:normAutofit/>
          </a:bodyPr>
          <a:lstStyle>
            <a:lvl1pPr marL="0" indent="0">
              <a:buNone/>
              <a:defRPr sz="15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p:sp>
        <p:nvSpPr>
          <p:cNvPr id="136194" name="标题 1025"/>
          <p:cNvSpPr>
            <a:spLocks noGrp="1"/>
          </p:cNvSpPr>
          <p:nvPr>
            <p:ph type="title"/>
          </p:nvPr>
        </p:nvSpPr>
        <p:spPr>
          <a:xfrm>
            <a:off x="457200" y="274638"/>
            <a:ext cx="8229600" cy="1143000"/>
          </a:xfrm>
          <a:prstGeom prst="rect">
            <a:avLst/>
          </a:prstGeom>
          <a:noFill/>
          <a:ln w="9525">
            <a:noFill/>
          </a:ln>
        </p:spPr>
        <p:txBody>
          <a:bodyPr anchor="ctr"/>
          <a:p>
            <a:pPr lvl="0"/>
            <a:r>
              <a:rPr lang="zh-CN" altLang="en-US" dirty="0"/>
              <a:t>单击此处编辑母版标题样式</a:t>
            </a:r>
            <a:endParaRPr lang="zh-CN" altLang="en-US" dirty="0"/>
          </a:p>
        </p:txBody>
      </p:sp>
      <p:sp>
        <p:nvSpPr>
          <p:cNvPr id="136195" name="文本占位符 102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28" name="日期占位符 1027"/>
          <p:cNvSpPr>
            <a:spLocks noGrp="1"/>
          </p:cNvSpPr>
          <p:nvPr>
            <p:ph type="dt" sz="half" idx="2"/>
          </p:nvPr>
        </p:nvSpPr>
        <p:spPr>
          <a:xfrm>
            <a:off x="457200" y="6245225"/>
            <a:ext cx="2133600" cy="476250"/>
          </a:xfrm>
          <a:prstGeom prst="rect">
            <a:avLst/>
          </a:prstGeom>
          <a:noFill/>
          <a:ln w="9525">
            <a:noFill/>
            <a:miter/>
          </a:ln>
        </p:spPr>
        <p:txBody>
          <a:bodyPr/>
          <a:lstStyle>
            <a:lvl1pPr eaLnBrk="1" hangingPunct="1">
              <a:buFont typeface="Arial" panose="020B0604020202020204" pitchFamily="34" charset="0"/>
              <a:buNone/>
              <a:defRPr sz="1400" b="0" noProof="1"/>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miter/>
          </a:ln>
        </p:spPr>
        <p:txBody>
          <a:bodyPr/>
          <a:lstStyle>
            <a:lvl1pPr algn="ctr" eaLnBrk="1" hangingPunct="1">
              <a:buFont typeface="Arial" panose="020B0604020202020204" pitchFamily="34" charset="0"/>
              <a:buNone/>
              <a:defRPr sz="1400" b="0" noProof="1"/>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rgbClr val="FFFF00"/>
              </a:solidFill>
              <a:effectLst/>
              <a:uLnTx/>
              <a:uFillTx/>
              <a:latin typeface="Arial" panose="020B0604020202020204" pitchFamily="34" charset="0"/>
              <a:ea typeface="宋体" panose="02010600030101010101" pitchFamily="2" charset="-122"/>
              <a:cs typeface="+mn-cs"/>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miter/>
          </a:ln>
        </p:spPr>
        <p:txBody>
          <a:bodyPr vert="horz" wrap="square" lIns="91440" tIns="45720" rIns="91440" bIns="45720" numCol="1" anchor="t" anchorCtr="0" compatLnSpc="1"/>
          <a:lstStyle>
            <a:lvl1pPr algn="r">
              <a:buFont typeface="Arial" panose="020B0604020202020204" pitchFamily="34" charset="0"/>
              <a:defRPr sz="1400" b="0"/>
            </a:lvl1pPr>
          </a:lstStyle>
          <a:p>
            <a:pPr lvl="0" eaLnBrk="1" hangingPunct="1"/>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pitchFamily="34" charset="0"/>
        <a:buNone/>
        <a:defRPr sz="2400" b="1" i="0" u="none" kern="1200" baseline="0">
          <a:solidFill>
            <a:srgbClr val="FFFF00"/>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pitchFamily="34" charset="0"/>
        <a:buNone/>
        <a:defRPr sz="2400" b="1" i="0" u="none" kern="1200" baseline="0">
          <a:solidFill>
            <a:srgbClr val="FFFF00"/>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pitchFamily="34" charset="0"/>
        <a:buNone/>
        <a:defRPr sz="2400" b="1" i="0" u="none" kern="1200" baseline="0">
          <a:solidFill>
            <a:srgbClr val="FFFF00"/>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pitchFamily="34" charset="0"/>
        <a:buNone/>
        <a:defRPr sz="2400" b="1" i="0" u="none" kern="1200" baseline="0">
          <a:solidFill>
            <a:srgbClr val="FFFF00"/>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pitchFamily="34" charset="0"/>
        <a:buNone/>
        <a:defRPr sz="2400" b="1" i="0" u="none" kern="1200" baseline="0">
          <a:solidFill>
            <a:srgbClr val="FFFF00"/>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pitchFamily="34" charset="0"/>
        <a:buNone/>
        <a:defRPr sz="2400" b="1" i="0" u="none" kern="1200" baseline="0">
          <a:solidFill>
            <a:srgbClr val="FFFF00"/>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pitchFamily="34" charset="0"/>
        <a:buNone/>
        <a:defRPr sz="2400" b="1" i="0" u="none" kern="1200" baseline="0">
          <a:solidFill>
            <a:srgbClr val="FFFF00"/>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pitchFamily="34" charset="0"/>
        <a:buNone/>
        <a:defRPr sz="2400" b="1" i="0" u="none" kern="1200" baseline="0">
          <a:solidFill>
            <a:srgbClr val="FFFF00"/>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6.xml"/><Relationship Id="rId6" Type="http://schemas.openxmlformats.org/officeDocument/2006/relationships/image" Target="../media/image25.wmf"/><Relationship Id="rId5" Type="http://schemas.openxmlformats.org/officeDocument/2006/relationships/oleObject" Target="../embeddings/oleObject23.bin"/><Relationship Id="rId4" Type="http://schemas.openxmlformats.org/officeDocument/2006/relationships/image" Target="../media/image24.wmf"/><Relationship Id="rId3" Type="http://schemas.openxmlformats.org/officeDocument/2006/relationships/oleObject" Target="../embeddings/oleObject22.bin"/><Relationship Id="rId2" Type="http://schemas.openxmlformats.org/officeDocument/2006/relationships/image" Target="../media/image23.wmf"/><Relationship Id="rId1" Type="http://schemas.openxmlformats.org/officeDocument/2006/relationships/oleObject" Target="../embeddings/oleObject21.bin"/></Relationships>
</file>

<file path=ppt/slides/_rels/slide100.xml.rels><?xml version="1.0" encoding="UTF-8" standalone="yes"?>
<Relationships xmlns="http://schemas.openxmlformats.org/package/2006/relationships"><Relationship Id="rId9" Type="http://schemas.openxmlformats.org/officeDocument/2006/relationships/oleObject" Target="../embeddings/oleObject604.bin"/><Relationship Id="rId8" Type="http://schemas.openxmlformats.org/officeDocument/2006/relationships/image" Target="../media/image622.wmf"/><Relationship Id="rId7" Type="http://schemas.openxmlformats.org/officeDocument/2006/relationships/oleObject" Target="../embeddings/oleObject603.bin"/><Relationship Id="rId6" Type="http://schemas.openxmlformats.org/officeDocument/2006/relationships/image" Target="../media/image621.wmf"/><Relationship Id="rId5" Type="http://schemas.openxmlformats.org/officeDocument/2006/relationships/oleObject" Target="../embeddings/oleObject602.bin"/><Relationship Id="rId4" Type="http://schemas.openxmlformats.org/officeDocument/2006/relationships/image" Target="../media/image620.wmf"/><Relationship Id="rId3" Type="http://schemas.openxmlformats.org/officeDocument/2006/relationships/oleObject" Target="../embeddings/oleObject601.bin"/><Relationship Id="rId2" Type="http://schemas.openxmlformats.org/officeDocument/2006/relationships/image" Target="../media/image619.wmf"/><Relationship Id="rId14" Type="http://schemas.openxmlformats.org/officeDocument/2006/relationships/vmlDrawing" Target="../drawings/vmlDrawing87.vml"/><Relationship Id="rId13" Type="http://schemas.openxmlformats.org/officeDocument/2006/relationships/slideLayout" Target="../slideLayouts/slideLayout2.xml"/><Relationship Id="rId12" Type="http://schemas.openxmlformats.org/officeDocument/2006/relationships/image" Target="../media/image613.png"/><Relationship Id="rId11" Type="http://schemas.openxmlformats.org/officeDocument/2006/relationships/oleObject" Target="../embeddings/oleObject605.bin"/><Relationship Id="rId10" Type="http://schemas.openxmlformats.org/officeDocument/2006/relationships/image" Target="../media/image623.wmf"/><Relationship Id="rId1" Type="http://schemas.openxmlformats.org/officeDocument/2006/relationships/oleObject" Target="../embeddings/oleObject600.bin"/></Relationships>
</file>

<file path=ppt/slides/_rels/slide101.xml.rels><?xml version="1.0" encoding="UTF-8" standalone="yes"?>
<Relationships xmlns="http://schemas.openxmlformats.org/package/2006/relationships"><Relationship Id="rId9" Type="http://schemas.openxmlformats.org/officeDocument/2006/relationships/image" Target="../media/image628.png"/><Relationship Id="rId8" Type="http://schemas.openxmlformats.org/officeDocument/2006/relationships/image" Target="../media/image627.png"/><Relationship Id="rId7" Type="http://schemas.openxmlformats.org/officeDocument/2006/relationships/image" Target="../media/image626.png"/><Relationship Id="rId6" Type="http://schemas.openxmlformats.org/officeDocument/2006/relationships/image" Target="../media/image625.emf"/><Relationship Id="rId5" Type="http://schemas.openxmlformats.org/officeDocument/2006/relationships/oleObject" Target="../embeddings/oleObject608.bin"/><Relationship Id="rId4" Type="http://schemas.openxmlformats.org/officeDocument/2006/relationships/image" Target="../media/image613.png"/><Relationship Id="rId3" Type="http://schemas.openxmlformats.org/officeDocument/2006/relationships/oleObject" Target="../embeddings/oleObject607.bin"/><Relationship Id="rId2" Type="http://schemas.openxmlformats.org/officeDocument/2006/relationships/image" Target="../media/image624.png"/><Relationship Id="rId12" Type="http://schemas.openxmlformats.org/officeDocument/2006/relationships/vmlDrawing" Target="../drawings/vmlDrawing88.vml"/><Relationship Id="rId11" Type="http://schemas.openxmlformats.org/officeDocument/2006/relationships/slideLayout" Target="../slideLayouts/slideLayout2.xml"/><Relationship Id="rId10" Type="http://schemas.openxmlformats.org/officeDocument/2006/relationships/image" Target="../media/image629.png"/><Relationship Id="rId1" Type="http://schemas.openxmlformats.org/officeDocument/2006/relationships/oleObject" Target="../embeddings/oleObject606.bin"/></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9" Type="http://schemas.openxmlformats.org/officeDocument/2006/relationships/oleObject" Target="../embeddings/oleObject613.bin"/><Relationship Id="rId8" Type="http://schemas.openxmlformats.org/officeDocument/2006/relationships/image" Target="../media/image633.wmf"/><Relationship Id="rId7" Type="http://schemas.openxmlformats.org/officeDocument/2006/relationships/oleObject" Target="../embeddings/oleObject612.bin"/><Relationship Id="rId6" Type="http://schemas.openxmlformats.org/officeDocument/2006/relationships/image" Target="../media/image632.wmf"/><Relationship Id="rId5" Type="http://schemas.openxmlformats.org/officeDocument/2006/relationships/oleObject" Target="../embeddings/oleObject611.bin"/><Relationship Id="rId4" Type="http://schemas.openxmlformats.org/officeDocument/2006/relationships/image" Target="../media/image631.wmf"/><Relationship Id="rId3" Type="http://schemas.openxmlformats.org/officeDocument/2006/relationships/oleObject" Target="../embeddings/oleObject610.bin"/><Relationship Id="rId21" Type="http://schemas.openxmlformats.org/officeDocument/2006/relationships/vmlDrawing" Target="../drawings/vmlDrawing89.vml"/><Relationship Id="rId20" Type="http://schemas.openxmlformats.org/officeDocument/2006/relationships/slideLayout" Target="../slideLayouts/slideLayout2.xml"/><Relationship Id="rId2" Type="http://schemas.openxmlformats.org/officeDocument/2006/relationships/image" Target="../media/image630.wmf"/><Relationship Id="rId19" Type="http://schemas.openxmlformats.org/officeDocument/2006/relationships/audio" Target="../media/audio1.wav"/><Relationship Id="rId18" Type="http://schemas.openxmlformats.org/officeDocument/2006/relationships/image" Target="../media/image638.png"/><Relationship Id="rId17" Type="http://schemas.openxmlformats.org/officeDocument/2006/relationships/oleObject" Target="../embeddings/oleObject617.bin"/><Relationship Id="rId16" Type="http://schemas.openxmlformats.org/officeDocument/2006/relationships/image" Target="../media/image637.wmf"/><Relationship Id="rId15" Type="http://schemas.openxmlformats.org/officeDocument/2006/relationships/oleObject" Target="../embeddings/oleObject616.bin"/><Relationship Id="rId14" Type="http://schemas.openxmlformats.org/officeDocument/2006/relationships/image" Target="../media/image636.wmf"/><Relationship Id="rId13" Type="http://schemas.openxmlformats.org/officeDocument/2006/relationships/oleObject" Target="../embeddings/oleObject615.bin"/><Relationship Id="rId12" Type="http://schemas.openxmlformats.org/officeDocument/2006/relationships/image" Target="../media/image635.wmf"/><Relationship Id="rId11" Type="http://schemas.openxmlformats.org/officeDocument/2006/relationships/oleObject" Target="../embeddings/oleObject614.bin"/><Relationship Id="rId10" Type="http://schemas.openxmlformats.org/officeDocument/2006/relationships/image" Target="../media/image634.wmf"/><Relationship Id="rId1" Type="http://schemas.openxmlformats.org/officeDocument/2006/relationships/oleObject" Target="../embeddings/oleObject609.bin"/></Relationships>
</file>

<file path=ppt/slides/_rels/slide105.xml.rels><?xml version="1.0" encoding="UTF-8" standalone="yes"?>
<Relationships xmlns="http://schemas.openxmlformats.org/package/2006/relationships"><Relationship Id="rId9" Type="http://schemas.openxmlformats.org/officeDocument/2006/relationships/oleObject" Target="../embeddings/oleObject622.bin"/><Relationship Id="rId8" Type="http://schemas.openxmlformats.org/officeDocument/2006/relationships/image" Target="../media/image642.wmf"/><Relationship Id="rId7" Type="http://schemas.openxmlformats.org/officeDocument/2006/relationships/oleObject" Target="../embeddings/oleObject621.bin"/><Relationship Id="rId6" Type="http://schemas.openxmlformats.org/officeDocument/2006/relationships/image" Target="../media/image641.wmf"/><Relationship Id="rId5" Type="http://schemas.openxmlformats.org/officeDocument/2006/relationships/oleObject" Target="../embeddings/oleObject620.bin"/><Relationship Id="rId4" Type="http://schemas.openxmlformats.org/officeDocument/2006/relationships/image" Target="../media/image640.wmf"/><Relationship Id="rId3" Type="http://schemas.openxmlformats.org/officeDocument/2006/relationships/oleObject" Target="../embeddings/oleObject619.bin"/><Relationship Id="rId24" Type="http://schemas.openxmlformats.org/officeDocument/2006/relationships/vmlDrawing" Target="../drawings/vmlDrawing90.vml"/><Relationship Id="rId23" Type="http://schemas.openxmlformats.org/officeDocument/2006/relationships/slideLayout" Target="../slideLayouts/slideLayout2.xml"/><Relationship Id="rId22" Type="http://schemas.openxmlformats.org/officeDocument/2006/relationships/image" Target="../media/image649.png"/><Relationship Id="rId21" Type="http://schemas.openxmlformats.org/officeDocument/2006/relationships/oleObject" Target="../embeddings/oleObject628.bin"/><Relationship Id="rId20" Type="http://schemas.openxmlformats.org/officeDocument/2006/relationships/image" Target="../media/image648.wmf"/><Relationship Id="rId2" Type="http://schemas.openxmlformats.org/officeDocument/2006/relationships/image" Target="../media/image639.wmf"/><Relationship Id="rId19" Type="http://schemas.openxmlformats.org/officeDocument/2006/relationships/oleObject" Target="../embeddings/oleObject627.bin"/><Relationship Id="rId18" Type="http://schemas.openxmlformats.org/officeDocument/2006/relationships/image" Target="../media/image647.wmf"/><Relationship Id="rId17" Type="http://schemas.openxmlformats.org/officeDocument/2006/relationships/oleObject" Target="../embeddings/oleObject626.bin"/><Relationship Id="rId16" Type="http://schemas.openxmlformats.org/officeDocument/2006/relationships/image" Target="../media/image646.wmf"/><Relationship Id="rId15" Type="http://schemas.openxmlformats.org/officeDocument/2006/relationships/oleObject" Target="../embeddings/oleObject625.bin"/><Relationship Id="rId14" Type="http://schemas.openxmlformats.org/officeDocument/2006/relationships/image" Target="../media/image645.wmf"/><Relationship Id="rId13" Type="http://schemas.openxmlformats.org/officeDocument/2006/relationships/oleObject" Target="../embeddings/oleObject624.bin"/><Relationship Id="rId12" Type="http://schemas.openxmlformats.org/officeDocument/2006/relationships/image" Target="../media/image644.wmf"/><Relationship Id="rId11" Type="http://schemas.openxmlformats.org/officeDocument/2006/relationships/oleObject" Target="../embeddings/oleObject623.bin"/><Relationship Id="rId10" Type="http://schemas.openxmlformats.org/officeDocument/2006/relationships/image" Target="../media/image643.wmf"/><Relationship Id="rId1" Type="http://schemas.openxmlformats.org/officeDocument/2006/relationships/oleObject" Target="../embeddings/oleObject618.bin"/></Relationships>
</file>

<file path=ppt/slides/_rels/slide106.xml.rels><?xml version="1.0" encoding="UTF-8" standalone="yes"?>
<Relationships xmlns="http://schemas.openxmlformats.org/package/2006/relationships"><Relationship Id="rId8" Type="http://schemas.openxmlformats.org/officeDocument/2006/relationships/vmlDrawing" Target="../drawings/vmlDrawing91.vml"/><Relationship Id="rId7" Type="http://schemas.openxmlformats.org/officeDocument/2006/relationships/slideLayout" Target="../slideLayouts/slideLayout2.xml"/><Relationship Id="rId6" Type="http://schemas.openxmlformats.org/officeDocument/2006/relationships/image" Target="../media/image651.wmf"/><Relationship Id="rId5" Type="http://schemas.openxmlformats.org/officeDocument/2006/relationships/oleObject" Target="../embeddings/oleObject631.bin"/><Relationship Id="rId4" Type="http://schemas.openxmlformats.org/officeDocument/2006/relationships/image" Target="../media/image649.png"/><Relationship Id="rId3" Type="http://schemas.openxmlformats.org/officeDocument/2006/relationships/oleObject" Target="../embeddings/oleObject630.bin"/><Relationship Id="rId2" Type="http://schemas.openxmlformats.org/officeDocument/2006/relationships/image" Target="../media/image650.png"/><Relationship Id="rId1" Type="http://schemas.openxmlformats.org/officeDocument/2006/relationships/oleObject" Target="../embeddings/oleObject629.bin"/></Relationships>
</file>

<file path=ppt/slides/_rels/slide107.xml.rels><?xml version="1.0" encoding="UTF-8" standalone="yes"?>
<Relationships xmlns="http://schemas.openxmlformats.org/package/2006/relationships"><Relationship Id="rId9" Type="http://schemas.openxmlformats.org/officeDocument/2006/relationships/oleObject" Target="../embeddings/oleObject636.bin"/><Relationship Id="rId8" Type="http://schemas.openxmlformats.org/officeDocument/2006/relationships/image" Target="../media/image655.wmf"/><Relationship Id="rId7" Type="http://schemas.openxmlformats.org/officeDocument/2006/relationships/oleObject" Target="../embeddings/oleObject635.bin"/><Relationship Id="rId6" Type="http://schemas.openxmlformats.org/officeDocument/2006/relationships/image" Target="../media/image654.wmf"/><Relationship Id="rId5" Type="http://schemas.openxmlformats.org/officeDocument/2006/relationships/oleObject" Target="../embeddings/oleObject634.bin"/><Relationship Id="rId4" Type="http://schemas.openxmlformats.org/officeDocument/2006/relationships/image" Target="../media/image653.png"/><Relationship Id="rId3" Type="http://schemas.openxmlformats.org/officeDocument/2006/relationships/oleObject" Target="../embeddings/oleObject633.bin"/><Relationship Id="rId22" Type="http://schemas.openxmlformats.org/officeDocument/2006/relationships/vmlDrawing" Target="../drawings/vmlDrawing92.vml"/><Relationship Id="rId21" Type="http://schemas.openxmlformats.org/officeDocument/2006/relationships/slideLayout" Target="../slideLayouts/slideLayout2.xml"/><Relationship Id="rId20" Type="http://schemas.openxmlformats.org/officeDocument/2006/relationships/image" Target="../media/image661.wmf"/><Relationship Id="rId2" Type="http://schemas.openxmlformats.org/officeDocument/2006/relationships/image" Target="../media/image652.png"/><Relationship Id="rId19" Type="http://schemas.openxmlformats.org/officeDocument/2006/relationships/oleObject" Target="../embeddings/oleObject641.bin"/><Relationship Id="rId18" Type="http://schemas.openxmlformats.org/officeDocument/2006/relationships/image" Target="../media/image660.wmf"/><Relationship Id="rId17" Type="http://schemas.openxmlformats.org/officeDocument/2006/relationships/oleObject" Target="../embeddings/oleObject640.bin"/><Relationship Id="rId16" Type="http://schemas.openxmlformats.org/officeDocument/2006/relationships/image" Target="../media/image659.wmf"/><Relationship Id="rId15" Type="http://schemas.openxmlformats.org/officeDocument/2006/relationships/oleObject" Target="../embeddings/oleObject639.bin"/><Relationship Id="rId14" Type="http://schemas.openxmlformats.org/officeDocument/2006/relationships/image" Target="../media/image658.wmf"/><Relationship Id="rId13" Type="http://schemas.openxmlformats.org/officeDocument/2006/relationships/oleObject" Target="../embeddings/oleObject638.bin"/><Relationship Id="rId12" Type="http://schemas.openxmlformats.org/officeDocument/2006/relationships/image" Target="../media/image657.wmf"/><Relationship Id="rId11" Type="http://schemas.openxmlformats.org/officeDocument/2006/relationships/oleObject" Target="../embeddings/oleObject637.bin"/><Relationship Id="rId10" Type="http://schemas.openxmlformats.org/officeDocument/2006/relationships/image" Target="../media/image656.wmf"/><Relationship Id="rId1" Type="http://schemas.openxmlformats.org/officeDocument/2006/relationships/oleObject" Target="../embeddings/oleObject632.bin"/></Relationships>
</file>

<file path=ppt/slides/_rels/slide108.xml.rels><?xml version="1.0" encoding="UTF-8" standalone="yes"?>
<Relationships xmlns="http://schemas.openxmlformats.org/package/2006/relationships"><Relationship Id="rId9" Type="http://schemas.openxmlformats.org/officeDocument/2006/relationships/oleObject" Target="../embeddings/oleObject646.bin"/><Relationship Id="rId8" Type="http://schemas.openxmlformats.org/officeDocument/2006/relationships/image" Target="../media/image665.wmf"/><Relationship Id="rId7" Type="http://schemas.openxmlformats.org/officeDocument/2006/relationships/oleObject" Target="../embeddings/oleObject645.bin"/><Relationship Id="rId6" Type="http://schemas.openxmlformats.org/officeDocument/2006/relationships/image" Target="../media/image664.wmf"/><Relationship Id="rId5" Type="http://schemas.openxmlformats.org/officeDocument/2006/relationships/oleObject" Target="../embeddings/oleObject644.bin"/><Relationship Id="rId4" Type="http://schemas.openxmlformats.org/officeDocument/2006/relationships/image" Target="../media/image663.png"/><Relationship Id="rId3" Type="http://schemas.openxmlformats.org/officeDocument/2006/relationships/oleObject" Target="../embeddings/oleObject643.bin"/><Relationship Id="rId2" Type="http://schemas.openxmlformats.org/officeDocument/2006/relationships/image" Target="../media/image662.png"/><Relationship Id="rId14" Type="http://schemas.openxmlformats.org/officeDocument/2006/relationships/vmlDrawing" Target="../drawings/vmlDrawing93.vml"/><Relationship Id="rId13" Type="http://schemas.openxmlformats.org/officeDocument/2006/relationships/slideLayout" Target="../slideLayouts/slideLayout2.xml"/><Relationship Id="rId12" Type="http://schemas.openxmlformats.org/officeDocument/2006/relationships/image" Target="../media/image667.wmf"/><Relationship Id="rId11" Type="http://schemas.openxmlformats.org/officeDocument/2006/relationships/oleObject" Target="../embeddings/oleObject647.bin"/><Relationship Id="rId10" Type="http://schemas.openxmlformats.org/officeDocument/2006/relationships/image" Target="../media/image666.wmf"/><Relationship Id="rId1" Type="http://schemas.openxmlformats.org/officeDocument/2006/relationships/oleObject" Target="../embeddings/oleObject642.bin"/></Relationships>
</file>

<file path=ppt/slides/_rels/slide109.xml.rels><?xml version="1.0" encoding="UTF-8" standalone="yes"?>
<Relationships xmlns="http://schemas.openxmlformats.org/package/2006/relationships"><Relationship Id="rId8" Type="http://schemas.openxmlformats.org/officeDocument/2006/relationships/vmlDrawing" Target="../drawings/vmlDrawing94.vml"/><Relationship Id="rId7" Type="http://schemas.openxmlformats.org/officeDocument/2006/relationships/slideLayout" Target="../slideLayouts/slideLayout6.xml"/><Relationship Id="rId6" Type="http://schemas.openxmlformats.org/officeDocument/2006/relationships/image" Target="../media/image670.wmf"/><Relationship Id="rId5" Type="http://schemas.openxmlformats.org/officeDocument/2006/relationships/oleObject" Target="../embeddings/oleObject650.bin"/><Relationship Id="rId4" Type="http://schemas.openxmlformats.org/officeDocument/2006/relationships/image" Target="../media/image669.wmf"/><Relationship Id="rId3" Type="http://schemas.openxmlformats.org/officeDocument/2006/relationships/oleObject" Target="../embeddings/oleObject649.bin"/><Relationship Id="rId2" Type="http://schemas.openxmlformats.org/officeDocument/2006/relationships/image" Target="../media/image668.wmf"/><Relationship Id="rId1" Type="http://schemas.openxmlformats.org/officeDocument/2006/relationships/oleObject" Target="../embeddings/oleObject648.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8.bin"/><Relationship Id="rId8" Type="http://schemas.openxmlformats.org/officeDocument/2006/relationships/image" Target="../media/image29.wmf"/><Relationship Id="rId7" Type="http://schemas.openxmlformats.org/officeDocument/2006/relationships/oleObject" Target="../embeddings/oleObject27.bin"/><Relationship Id="rId6" Type="http://schemas.openxmlformats.org/officeDocument/2006/relationships/image" Target="../media/image28.wmf"/><Relationship Id="rId5" Type="http://schemas.openxmlformats.org/officeDocument/2006/relationships/oleObject" Target="../embeddings/oleObject26.bin"/><Relationship Id="rId4" Type="http://schemas.openxmlformats.org/officeDocument/2006/relationships/image" Target="../media/image27.wmf"/><Relationship Id="rId3" Type="http://schemas.openxmlformats.org/officeDocument/2006/relationships/oleObject" Target="../embeddings/oleObject25.bin"/><Relationship Id="rId2" Type="http://schemas.openxmlformats.org/officeDocument/2006/relationships/image" Target="../media/image26.wmf"/><Relationship Id="rId14" Type="http://schemas.openxmlformats.org/officeDocument/2006/relationships/vmlDrawing" Target="../drawings/vmlDrawing6.vml"/><Relationship Id="rId13" Type="http://schemas.openxmlformats.org/officeDocument/2006/relationships/slideLayout" Target="../slideLayouts/slideLayout6.xml"/><Relationship Id="rId12" Type="http://schemas.openxmlformats.org/officeDocument/2006/relationships/image" Target="../media/image31.wmf"/><Relationship Id="rId11" Type="http://schemas.openxmlformats.org/officeDocument/2006/relationships/oleObject" Target="../embeddings/oleObject29.bin"/><Relationship Id="rId10" Type="http://schemas.openxmlformats.org/officeDocument/2006/relationships/image" Target="../media/image30.wmf"/><Relationship Id="rId1" Type="http://schemas.openxmlformats.org/officeDocument/2006/relationships/oleObject" Target="../embeddings/oleObject24.bin"/></Relationships>
</file>

<file path=ppt/slides/_rels/slide110.xml.rels><?xml version="1.0" encoding="UTF-8" standalone="yes"?>
<Relationships xmlns="http://schemas.openxmlformats.org/package/2006/relationships"><Relationship Id="rId6" Type="http://schemas.openxmlformats.org/officeDocument/2006/relationships/vmlDrawing" Target="../drawings/vmlDrawing95.vml"/><Relationship Id="rId5" Type="http://schemas.openxmlformats.org/officeDocument/2006/relationships/slideLayout" Target="../slideLayouts/slideLayout6.xml"/><Relationship Id="rId4" Type="http://schemas.openxmlformats.org/officeDocument/2006/relationships/image" Target="../media/image672.wmf"/><Relationship Id="rId3" Type="http://schemas.openxmlformats.org/officeDocument/2006/relationships/oleObject" Target="../embeddings/oleObject652.bin"/><Relationship Id="rId2" Type="http://schemas.openxmlformats.org/officeDocument/2006/relationships/image" Target="../media/image671.wmf"/><Relationship Id="rId1" Type="http://schemas.openxmlformats.org/officeDocument/2006/relationships/oleObject" Target="../embeddings/oleObject651.bin"/></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8" Type="http://schemas.openxmlformats.org/officeDocument/2006/relationships/vmlDrawing" Target="../drawings/vmlDrawing96.vml"/><Relationship Id="rId7" Type="http://schemas.openxmlformats.org/officeDocument/2006/relationships/slideLayout" Target="../slideLayouts/slideLayout6.xml"/><Relationship Id="rId6" Type="http://schemas.openxmlformats.org/officeDocument/2006/relationships/image" Target="../media/image675.wmf"/><Relationship Id="rId5" Type="http://schemas.openxmlformats.org/officeDocument/2006/relationships/oleObject" Target="../embeddings/oleObject655.bin"/><Relationship Id="rId4" Type="http://schemas.openxmlformats.org/officeDocument/2006/relationships/image" Target="../media/image674.wmf"/><Relationship Id="rId3" Type="http://schemas.openxmlformats.org/officeDocument/2006/relationships/oleObject" Target="../embeddings/oleObject654.bin"/><Relationship Id="rId2" Type="http://schemas.openxmlformats.org/officeDocument/2006/relationships/image" Target="../media/image673.wmf"/><Relationship Id="rId1" Type="http://schemas.openxmlformats.org/officeDocument/2006/relationships/oleObject" Target="../embeddings/oleObject653.bin"/></Relationships>
</file>

<file path=ppt/slides/_rels/slide113.xml.rels><?xml version="1.0" encoding="UTF-8" standalone="yes"?>
<Relationships xmlns="http://schemas.openxmlformats.org/package/2006/relationships"><Relationship Id="rId6" Type="http://schemas.openxmlformats.org/officeDocument/2006/relationships/vmlDrawing" Target="../drawings/vmlDrawing97.vml"/><Relationship Id="rId5" Type="http://schemas.openxmlformats.org/officeDocument/2006/relationships/slideLayout" Target="../slideLayouts/slideLayout6.xml"/><Relationship Id="rId4" Type="http://schemas.openxmlformats.org/officeDocument/2006/relationships/image" Target="../media/image677.wmf"/><Relationship Id="rId3" Type="http://schemas.openxmlformats.org/officeDocument/2006/relationships/oleObject" Target="../embeddings/oleObject657.bin"/><Relationship Id="rId2" Type="http://schemas.openxmlformats.org/officeDocument/2006/relationships/image" Target="../media/image676.wmf"/><Relationship Id="rId1" Type="http://schemas.openxmlformats.org/officeDocument/2006/relationships/oleObject" Target="../embeddings/oleObject656.bin"/></Relationships>
</file>

<file path=ppt/slides/_rels/slide114.xml.rels><?xml version="1.0" encoding="UTF-8" standalone="yes"?>
<Relationships xmlns="http://schemas.openxmlformats.org/package/2006/relationships"><Relationship Id="rId6" Type="http://schemas.openxmlformats.org/officeDocument/2006/relationships/vmlDrawing" Target="../drawings/vmlDrawing98.vml"/><Relationship Id="rId5" Type="http://schemas.openxmlformats.org/officeDocument/2006/relationships/slideLayout" Target="../slideLayouts/slideLayout6.xml"/><Relationship Id="rId4" Type="http://schemas.openxmlformats.org/officeDocument/2006/relationships/image" Target="../media/image679.wmf"/><Relationship Id="rId3" Type="http://schemas.openxmlformats.org/officeDocument/2006/relationships/oleObject" Target="../embeddings/oleObject659.bin"/><Relationship Id="rId2" Type="http://schemas.openxmlformats.org/officeDocument/2006/relationships/image" Target="../media/image678.wmf"/><Relationship Id="rId1" Type="http://schemas.openxmlformats.org/officeDocument/2006/relationships/oleObject" Target="../embeddings/oleObject658.bin"/></Relationships>
</file>

<file path=ppt/slides/_rels/slide115.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683.emf"/><Relationship Id="rId7" Type="http://schemas.openxmlformats.org/officeDocument/2006/relationships/oleObject" Target="../embeddings/oleObject663.bin"/><Relationship Id="rId6" Type="http://schemas.openxmlformats.org/officeDocument/2006/relationships/image" Target="../media/image682.emf"/><Relationship Id="rId5" Type="http://schemas.openxmlformats.org/officeDocument/2006/relationships/oleObject" Target="../embeddings/oleObject662.bin"/><Relationship Id="rId4" Type="http://schemas.openxmlformats.org/officeDocument/2006/relationships/image" Target="../media/image681.wmf"/><Relationship Id="rId3" Type="http://schemas.openxmlformats.org/officeDocument/2006/relationships/oleObject" Target="../embeddings/oleObject661.bin"/><Relationship Id="rId2" Type="http://schemas.openxmlformats.org/officeDocument/2006/relationships/image" Target="../media/image680.wmf"/><Relationship Id="rId10" Type="http://schemas.openxmlformats.org/officeDocument/2006/relationships/vmlDrawing" Target="../drawings/vmlDrawing99.vml"/><Relationship Id="rId1" Type="http://schemas.openxmlformats.org/officeDocument/2006/relationships/oleObject" Target="../embeddings/oleObject660.bin"/></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100.vml"/><Relationship Id="rId3" Type="http://schemas.openxmlformats.org/officeDocument/2006/relationships/slideLayout" Target="../slideLayouts/slideLayout6.xml"/><Relationship Id="rId2" Type="http://schemas.openxmlformats.org/officeDocument/2006/relationships/image" Target="../media/image684.wmf"/><Relationship Id="rId1" Type="http://schemas.openxmlformats.org/officeDocument/2006/relationships/oleObject" Target="../embeddings/oleObject664.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vmlDrawing" Target="../drawings/vmlDrawing101.vml"/><Relationship Id="rId5" Type="http://schemas.openxmlformats.org/officeDocument/2006/relationships/slideLayout" Target="../slideLayouts/slideLayout6.xml"/><Relationship Id="rId4" Type="http://schemas.openxmlformats.org/officeDocument/2006/relationships/image" Target="../media/image686.wmf"/><Relationship Id="rId3" Type="http://schemas.openxmlformats.org/officeDocument/2006/relationships/oleObject" Target="../embeddings/oleObject666.bin"/><Relationship Id="rId2" Type="http://schemas.openxmlformats.org/officeDocument/2006/relationships/image" Target="../media/image685.wmf"/><Relationship Id="rId1" Type="http://schemas.openxmlformats.org/officeDocument/2006/relationships/oleObject" Target="../embeddings/oleObject665.bin"/></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6.xml"/><Relationship Id="rId4" Type="http://schemas.openxmlformats.org/officeDocument/2006/relationships/image" Target="../media/image33.wmf"/><Relationship Id="rId3" Type="http://schemas.openxmlformats.org/officeDocument/2006/relationships/oleObject" Target="../embeddings/oleObject31.bin"/><Relationship Id="rId2" Type="http://schemas.openxmlformats.org/officeDocument/2006/relationships/image" Target="../media/image32.wmf"/><Relationship Id="rId1" Type="http://schemas.openxmlformats.org/officeDocument/2006/relationships/oleObject" Target="../embeddings/oleObject30.bin"/></Relationships>
</file>

<file path=ppt/slides/_rels/slide12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690.wmf"/><Relationship Id="rId7" Type="http://schemas.openxmlformats.org/officeDocument/2006/relationships/oleObject" Target="../embeddings/oleObject670.bin"/><Relationship Id="rId6" Type="http://schemas.openxmlformats.org/officeDocument/2006/relationships/image" Target="../media/image689.wmf"/><Relationship Id="rId5" Type="http://schemas.openxmlformats.org/officeDocument/2006/relationships/oleObject" Target="../embeddings/oleObject669.bin"/><Relationship Id="rId4" Type="http://schemas.openxmlformats.org/officeDocument/2006/relationships/image" Target="../media/image688.wmf"/><Relationship Id="rId3" Type="http://schemas.openxmlformats.org/officeDocument/2006/relationships/oleObject" Target="../embeddings/oleObject668.bin"/><Relationship Id="rId2" Type="http://schemas.openxmlformats.org/officeDocument/2006/relationships/image" Target="../media/image687.wmf"/><Relationship Id="rId10" Type="http://schemas.openxmlformats.org/officeDocument/2006/relationships/vmlDrawing" Target="../drawings/vmlDrawing102.vml"/><Relationship Id="rId1" Type="http://schemas.openxmlformats.org/officeDocument/2006/relationships/oleObject" Target="../embeddings/oleObject667.bin"/></Relationships>
</file>

<file path=ppt/slides/_rels/slide121.xml.rels><?xml version="1.0" encoding="UTF-8" standalone="yes"?>
<Relationships xmlns="http://schemas.openxmlformats.org/package/2006/relationships"><Relationship Id="rId7" Type="http://schemas.openxmlformats.org/officeDocument/2006/relationships/vmlDrawing" Target="../drawings/vmlDrawing103.vml"/><Relationship Id="rId6"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692.wmf"/><Relationship Id="rId3" Type="http://schemas.openxmlformats.org/officeDocument/2006/relationships/oleObject" Target="../embeddings/oleObject672.bin"/><Relationship Id="rId2" Type="http://schemas.openxmlformats.org/officeDocument/2006/relationships/image" Target="../media/image691.wmf"/><Relationship Id="rId1" Type="http://schemas.openxmlformats.org/officeDocument/2006/relationships/oleObject" Target="../embeddings/oleObject671.bin"/></Relationships>
</file>

<file path=ppt/slides/_rels/slide122.xml.rels><?xml version="1.0" encoding="UTF-8" standalone="yes"?>
<Relationships xmlns="http://schemas.openxmlformats.org/package/2006/relationships"><Relationship Id="rId9" Type="http://schemas.openxmlformats.org/officeDocument/2006/relationships/oleObject" Target="../embeddings/oleObject677.bin"/><Relationship Id="rId8" Type="http://schemas.openxmlformats.org/officeDocument/2006/relationships/image" Target="../media/image696.wmf"/><Relationship Id="rId7" Type="http://schemas.openxmlformats.org/officeDocument/2006/relationships/oleObject" Target="../embeddings/oleObject676.bin"/><Relationship Id="rId6" Type="http://schemas.openxmlformats.org/officeDocument/2006/relationships/image" Target="../media/image695.wmf"/><Relationship Id="rId5" Type="http://schemas.openxmlformats.org/officeDocument/2006/relationships/oleObject" Target="../embeddings/oleObject675.bin"/><Relationship Id="rId4" Type="http://schemas.openxmlformats.org/officeDocument/2006/relationships/image" Target="../media/image694.wmf"/><Relationship Id="rId3" Type="http://schemas.openxmlformats.org/officeDocument/2006/relationships/oleObject" Target="../embeddings/oleObject674.bin"/><Relationship Id="rId2" Type="http://schemas.openxmlformats.org/officeDocument/2006/relationships/image" Target="../media/image693.wmf"/><Relationship Id="rId12" Type="http://schemas.openxmlformats.org/officeDocument/2006/relationships/vmlDrawing" Target="../drawings/vmlDrawing104.vml"/><Relationship Id="rId11" Type="http://schemas.openxmlformats.org/officeDocument/2006/relationships/slideLayout" Target="../slideLayouts/slideLayout6.xml"/><Relationship Id="rId10" Type="http://schemas.openxmlformats.org/officeDocument/2006/relationships/image" Target="../media/image697.wmf"/><Relationship Id="rId1" Type="http://schemas.openxmlformats.org/officeDocument/2006/relationships/oleObject" Target="../embeddings/oleObject673.bin"/></Relationships>
</file>

<file path=ppt/slides/_rels/slide12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701.wmf"/><Relationship Id="rId7" Type="http://schemas.openxmlformats.org/officeDocument/2006/relationships/oleObject" Target="../embeddings/oleObject681.bin"/><Relationship Id="rId6" Type="http://schemas.openxmlformats.org/officeDocument/2006/relationships/image" Target="../media/image700.wmf"/><Relationship Id="rId5" Type="http://schemas.openxmlformats.org/officeDocument/2006/relationships/oleObject" Target="../embeddings/oleObject680.bin"/><Relationship Id="rId4" Type="http://schemas.openxmlformats.org/officeDocument/2006/relationships/image" Target="../media/image699.wmf"/><Relationship Id="rId3" Type="http://schemas.openxmlformats.org/officeDocument/2006/relationships/oleObject" Target="../embeddings/oleObject679.bin"/><Relationship Id="rId2" Type="http://schemas.openxmlformats.org/officeDocument/2006/relationships/image" Target="../media/image698.wmf"/><Relationship Id="rId10" Type="http://schemas.openxmlformats.org/officeDocument/2006/relationships/vmlDrawing" Target="../drawings/vmlDrawing105.vml"/><Relationship Id="rId1" Type="http://schemas.openxmlformats.org/officeDocument/2006/relationships/oleObject" Target="../embeddings/oleObject678.bin"/></Relationships>
</file>

<file path=ppt/slides/_rels/slide124.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705.wmf"/><Relationship Id="rId7" Type="http://schemas.openxmlformats.org/officeDocument/2006/relationships/oleObject" Target="../embeddings/oleObject685.bin"/><Relationship Id="rId6" Type="http://schemas.openxmlformats.org/officeDocument/2006/relationships/image" Target="../media/image704.wmf"/><Relationship Id="rId5" Type="http://schemas.openxmlformats.org/officeDocument/2006/relationships/oleObject" Target="../embeddings/oleObject684.bin"/><Relationship Id="rId4" Type="http://schemas.openxmlformats.org/officeDocument/2006/relationships/image" Target="../media/image703.wmf"/><Relationship Id="rId3" Type="http://schemas.openxmlformats.org/officeDocument/2006/relationships/oleObject" Target="../embeddings/oleObject683.bin"/><Relationship Id="rId2" Type="http://schemas.openxmlformats.org/officeDocument/2006/relationships/image" Target="../media/image702.wmf"/><Relationship Id="rId10" Type="http://schemas.openxmlformats.org/officeDocument/2006/relationships/vmlDrawing" Target="../drawings/vmlDrawing106.vml"/><Relationship Id="rId1" Type="http://schemas.openxmlformats.org/officeDocument/2006/relationships/oleObject" Target="../embeddings/oleObject682.bin"/></Relationships>
</file>

<file path=ppt/slides/_rels/slide125.xml.rels><?xml version="1.0" encoding="UTF-8" standalone="yes"?>
<Relationships xmlns="http://schemas.openxmlformats.org/package/2006/relationships"><Relationship Id="rId9" Type="http://schemas.openxmlformats.org/officeDocument/2006/relationships/oleObject" Target="../embeddings/oleObject690.bin"/><Relationship Id="rId8" Type="http://schemas.openxmlformats.org/officeDocument/2006/relationships/image" Target="../media/image709.wmf"/><Relationship Id="rId7" Type="http://schemas.openxmlformats.org/officeDocument/2006/relationships/oleObject" Target="../embeddings/oleObject689.bin"/><Relationship Id="rId6" Type="http://schemas.openxmlformats.org/officeDocument/2006/relationships/image" Target="../media/image708.emf"/><Relationship Id="rId5" Type="http://schemas.openxmlformats.org/officeDocument/2006/relationships/oleObject" Target="../embeddings/oleObject688.bin"/><Relationship Id="rId4" Type="http://schemas.openxmlformats.org/officeDocument/2006/relationships/image" Target="../media/image707.emf"/><Relationship Id="rId3" Type="http://schemas.openxmlformats.org/officeDocument/2006/relationships/oleObject" Target="../embeddings/oleObject687.bin"/><Relationship Id="rId24" Type="http://schemas.openxmlformats.org/officeDocument/2006/relationships/vmlDrawing" Target="../drawings/vmlDrawing107.vml"/><Relationship Id="rId23" Type="http://schemas.openxmlformats.org/officeDocument/2006/relationships/slideLayout" Target="../slideLayouts/slideLayout6.xml"/><Relationship Id="rId22" Type="http://schemas.openxmlformats.org/officeDocument/2006/relationships/image" Target="../media/image716.emf"/><Relationship Id="rId21" Type="http://schemas.openxmlformats.org/officeDocument/2006/relationships/oleObject" Target="../embeddings/oleObject696.bin"/><Relationship Id="rId20" Type="http://schemas.openxmlformats.org/officeDocument/2006/relationships/image" Target="../media/image715.emf"/><Relationship Id="rId2" Type="http://schemas.openxmlformats.org/officeDocument/2006/relationships/image" Target="../media/image706.emf"/><Relationship Id="rId19" Type="http://schemas.openxmlformats.org/officeDocument/2006/relationships/oleObject" Target="../embeddings/oleObject695.bin"/><Relationship Id="rId18" Type="http://schemas.openxmlformats.org/officeDocument/2006/relationships/image" Target="../media/image714.emf"/><Relationship Id="rId17" Type="http://schemas.openxmlformats.org/officeDocument/2006/relationships/oleObject" Target="../embeddings/oleObject694.bin"/><Relationship Id="rId16" Type="http://schemas.openxmlformats.org/officeDocument/2006/relationships/image" Target="../media/image713.wmf"/><Relationship Id="rId15" Type="http://schemas.openxmlformats.org/officeDocument/2006/relationships/oleObject" Target="../embeddings/oleObject693.bin"/><Relationship Id="rId14" Type="http://schemas.openxmlformats.org/officeDocument/2006/relationships/image" Target="../media/image712.wmf"/><Relationship Id="rId13" Type="http://schemas.openxmlformats.org/officeDocument/2006/relationships/oleObject" Target="../embeddings/oleObject692.bin"/><Relationship Id="rId12" Type="http://schemas.openxmlformats.org/officeDocument/2006/relationships/image" Target="../media/image711.wmf"/><Relationship Id="rId11" Type="http://schemas.openxmlformats.org/officeDocument/2006/relationships/oleObject" Target="../embeddings/oleObject691.bin"/><Relationship Id="rId10" Type="http://schemas.openxmlformats.org/officeDocument/2006/relationships/image" Target="../media/image710.wmf"/><Relationship Id="rId1" Type="http://schemas.openxmlformats.org/officeDocument/2006/relationships/oleObject" Target="../embeddings/oleObject686.bin"/></Relationships>
</file>

<file path=ppt/slides/_rels/slide126.xml.rels><?xml version="1.0" encoding="UTF-8" standalone="yes"?>
<Relationships xmlns="http://schemas.openxmlformats.org/package/2006/relationships"><Relationship Id="rId9" Type="http://schemas.openxmlformats.org/officeDocument/2006/relationships/oleObject" Target="../embeddings/oleObject701.bin"/><Relationship Id="rId8" Type="http://schemas.openxmlformats.org/officeDocument/2006/relationships/image" Target="../media/image720.emf"/><Relationship Id="rId7" Type="http://schemas.openxmlformats.org/officeDocument/2006/relationships/oleObject" Target="../embeddings/oleObject700.bin"/><Relationship Id="rId6" Type="http://schemas.openxmlformats.org/officeDocument/2006/relationships/image" Target="../media/image719.emf"/><Relationship Id="rId5" Type="http://schemas.openxmlformats.org/officeDocument/2006/relationships/oleObject" Target="../embeddings/oleObject699.bin"/><Relationship Id="rId4" Type="http://schemas.openxmlformats.org/officeDocument/2006/relationships/image" Target="../media/image718.emf"/><Relationship Id="rId3" Type="http://schemas.openxmlformats.org/officeDocument/2006/relationships/oleObject" Target="../embeddings/oleObject698.bin"/><Relationship Id="rId24" Type="http://schemas.openxmlformats.org/officeDocument/2006/relationships/vmlDrawing" Target="../drawings/vmlDrawing108.vml"/><Relationship Id="rId23" Type="http://schemas.openxmlformats.org/officeDocument/2006/relationships/slideLayout" Target="../slideLayouts/slideLayout6.xml"/><Relationship Id="rId22" Type="http://schemas.openxmlformats.org/officeDocument/2006/relationships/image" Target="../media/image727.wmf"/><Relationship Id="rId21" Type="http://schemas.openxmlformats.org/officeDocument/2006/relationships/oleObject" Target="../embeddings/oleObject707.bin"/><Relationship Id="rId20" Type="http://schemas.openxmlformats.org/officeDocument/2006/relationships/image" Target="../media/image726.wmf"/><Relationship Id="rId2" Type="http://schemas.openxmlformats.org/officeDocument/2006/relationships/image" Target="../media/image717.emf"/><Relationship Id="rId19" Type="http://schemas.openxmlformats.org/officeDocument/2006/relationships/oleObject" Target="../embeddings/oleObject706.bin"/><Relationship Id="rId18" Type="http://schemas.openxmlformats.org/officeDocument/2006/relationships/image" Target="../media/image725.wmf"/><Relationship Id="rId17" Type="http://schemas.openxmlformats.org/officeDocument/2006/relationships/oleObject" Target="../embeddings/oleObject705.bin"/><Relationship Id="rId16" Type="http://schemas.openxmlformats.org/officeDocument/2006/relationships/image" Target="../media/image724.wmf"/><Relationship Id="rId15" Type="http://schemas.openxmlformats.org/officeDocument/2006/relationships/oleObject" Target="../embeddings/oleObject704.bin"/><Relationship Id="rId14" Type="http://schemas.openxmlformats.org/officeDocument/2006/relationships/image" Target="../media/image723.wmf"/><Relationship Id="rId13" Type="http://schemas.openxmlformats.org/officeDocument/2006/relationships/oleObject" Target="../embeddings/oleObject703.bin"/><Relationship Id="rId12" Type="http://schemas.openxmlformats.org/officeDocument/2006/relationships/image" Target="../media/image722.emf"/><Relationship Id="rId11" Type="http://schemas.openxmlformats.org/officeDocument/2006/relationships/oleObject" Target="../embeddings/oleObject702.bin"/><Relationship Id="rId10" Type="http://schemas.openxmlformats.org/officeDocument/2006/relationships/image" Target="../media/image721.emf"/><Relationship Id="rId1" Type="http://schemas.openxmlformats.org/officeDocument/2006/relationships/oleObject" Target="../embeddings/oleObject697.bin"/></Relationships>
</file>

<file path=ppt/slides/_rels/slide127.xml.rels><?xml version="1.0" encoding="UTF-8" standalone="yes"?>
<Relationships xmlns="http://schemas.openxmlformats.org/package/2006/relationships"><Relationship Id="rId9" Type="http://schemas.openxmlformats.org/officeDocument/2006/relationships/oleObject" Target="../embeddings/oleObject712.bin"/><Relationship Id="rId8" Type="http://schemas.openxmlformats.org/officeDocument/2006/relationships/image" Target="../media/image731.emf"/><Relationship Id="rId7" Type="http://schemas.openxmlformats.org/officeDocument/2006/relationships/oleObject" Target="../embeddings/oleObject711.bin"/><Relationship Id="rId6" Type="http://schemas.openxmlformats.org/officeDocument/2006/relationships/image" Target="../media/image730.emf"/><Relationship Id="rId5" Type="http://schemas.openxmlformats.org/officeDocument/2006/relationships/oleObject" Target="../embeddings/oleObject710.bin"/><Relationship Id="rId4" Type="http://schemas.openxmlformats.org/officeDocument/2006/relationships/image" Target="../media/image729.emf"/><Relationship Id="rId3" Type="http://schemas.openxmlformats.org/officeDocument/2006/relationships/oleObject" Target="../embeddings/oleObject709.bin"/><Relationship Id="rId2" Type="http://schemas.openxmlformats.org/officeDocument/2006/relationships/image" Target="../media/image728.emf"/><Relationship Id="rId12" Type="http://schemas.openxmlformats.org/officeDocument/2006/relationships/vmlDrawing" Target="../drawings/vmlDrawing109.vml"/><Relationship Id="rId11" Type="http://schemas.openxmlformats.org/officeDocument/2006/relationships/slideLayout" Target="../slideLayouts/slideLayout6.xml"/><Relationship Id="rId10" Type="http://schemas.openxmlformats.org/officeDocument/2006/relationships/image" Target="../media/image732.emf"/><Relationship Id="rId1" Type="http://schemas.openxmlformats.org/officeDocument/2006/relationships/oleObject" Target="../embeddings/oleObject708.bin"/></Relationships>
</file>

<file path=ppt/slides/_rels/slide128.xml.rels><?xml version="1.0" encoding="UTF-8" standalone="yes"?>
<Relationships xmlns="http://schemas.openxmlformats.org/package/2006/relationships"><Relationship Id="rId9" Type="http://schemas.openxmlformats.org/officeDocument/2006/relationships/oleObject" Target="../embeddings/oleObject717.bin"/><Relationship Id="rId8" Type="http://schemas.openxmlformats.org/officeDocument/2006/relationships/image" Target="../media/image736.emf"/><Relationship Id="rId7" Type="http://schemas.openxmlformats.org/officeDocument/2006/relationships/oleObject" Target="../embeddings/oleObject716.bin"/><Relationship Id="rId6" Type="http://schemas.openxmlformats.org/officeDocument/2006/relationships/image" Target="../media/image735.emf"/><Relationship Id="rId5" Type="http://schemas.openxmlformats.org/officeDocument/2006/relationships/oleObject" Target="../embeddings/oleObject715.bin"/><Relationship Id="rId4" Type="http://schemas.openxmlformats.org/officeDocument/2006/relationships/image" Target="../media/image734.emf"/><Relationship Id="rId3" Type="http://schemas.openxmlformats.org/officeDocument/2006/relationships/oleObject" Target="../embeddings/oleObject714.bin"/><Relationship Id="rId2" Type="http://schemas.openxmlformats.org/officeDocument/2006/relationships/image" Target="../media/image733.emf"/><Relationship Id="rId18" Type="http://schemas.openxmlformats.org/officeDocument/2006/relationships/vmlDrawing" Target="../drawings/vmlDrawing110.vml"/><Relationship Id="rId17" Type="http://schemas.openxmlformats.org/officeDocument/2006/relationships/slideLayout" Target="../slideLayouts/slideLayout6.xml"/><Relationship Id="rId16" Type="http://schemas.openxmlformats.org/officeDocument/2006/relationships/image" Target="../media/image740.emf"/><Relationship Id="rId15" Type="http://schemas.openxmlformats.org/officeDocument/2006/relationships/oleObject" Target="../embeddings/oleObject720.bin"/><Relationship Id="rId14" Type="http://schemas.openxmlformats.org/officeDocument/2006/relationships/image" Target="../media/image739.emf"/><Relationship Id="rId13" Type="http://schemas.openxmlformats.org/officeDocument/2006/relationships/oleObject" Target="../embeddings/oleObject719.bin"/><Relationship Id="rId12" Type="http://schemas.openxmlformats.org/officeDocument/2006/relationships/image" Target="../media/image738.emf"/><Relationship Id="rId11" Type="http://schemas.openxmlformats.org/officeDocument/2006/relationships/oleObject" Target="../embeddings/oleObject718.bin"/><Relationship Id="rId10" Type="http://schemas.openxmlformats.org/officeDocument/2006/relationships/image" Target="../media/image737.emf"/><Relationship Id="rId1" Type="http://schemas.openxmlformats.org/officeDocument/2006/relationships/oleObject" Target="../embeddings/oleObject713.bin"/></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6.xml"/><Relationship Id="rId6" Type="http://schemas.openxmlformats.org/officeDocument/2006/relationships/image" Target="../media/image36.emf"/><Relationship Id="rId5" Type="http://schemas.openxmlformats.org/officeDocument/2006/relationships/oleObject" Target="../embeddings/oleObject34.bin"/><Relationship Id="rId4" Type="http://schemas.openxmlformats.org/officeDocument/2006/relationships/image" Target="../media/image35.emf"/><Relationship Id="rId3" Type="http://schemas.openxmlformats.org/officeDocument/2006/relationships/oleObject" Target="../embeddings/oleObject33.bin"/><Relationship Id="rId2" Type="http://schemas.openxmlformats.org/officeDocument/2006/relationships/image" Target="../media/image34.wmf"/><Relationship Id="rId1" Type="http://schemas.openxmlformats.org/officeDocument/2006/relationships/oleObject" Target="../embeddings/oleObject32.bin"/></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9" Type="http://schemas.openxmlformats.org/officeDocument/2006/relationships/oleObject" Target="../embeddings/oleObject725.bin"/><Relationship Id="rId8" Type="http://schemas.openxmlformats.org/officeDocument/2006/relationships/image" Target="../media/image744.wmf"/><Relationship Id="rId7" Type="http://schemas.openxmlformats.org/officeDocument/2006/relationships/oleObject" Target="../embeddings/oleObject724.bin"/><Relationship Id="rId6" Type="http://schemas.openxmlformats.org/officeDocument/2006/relationships/image" Target="../media/image743.wmf"/><Relationship Id="rId5" Type="http://schemas.openxmlformats.org/officeDocument/2006/relationships/oleObject" Target="../embeddings/oleObject723.bin"/><Relationship Id="rId4" Type="http://schemas.openxmlformats.org/officeDocument/2006/relationships/image" Target="../media/image742.wmf"/><Relationship Id="rId3" Type="http://schemas.openxmlformats.org/officeDocument/2006/relationships/oleObject" Target="../embeddings/oleObject722.bin"/><Relationship Id="rId2" Type="http://schemas.openxmlformats.org/officeDocument/2006/relationships/image" Target="../media/image741.wmf"/><Relationship Id="rId12" Type="http://schemas.openxmlformats.org/officeDocument/2006/relationships/vmlDrawing" Target="../drawings/vmlDrawing111.vml"/><Relationship Id="rId11" Type="http://schemas.openxmlformats.org/officeDocument/2006/relationships/slideLayout" Target="../slideLayouts/slideLayout6.xml"/><Relationship Id="rId10" Type="http://schemas.openxmlformats.org/officeDocument/2006/relationships/image" Target="../media/image745.wmf"/><Relationship Id="rId1" Type="http://schemas.openxmlformats.org/officeDocument/2006/relationships/oleObject" Target="../embeddings/oleObject721.bin"/></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9" Type="http://schemas.openxmlformats.org/officeDocument/2006/relationships/oleObject" Target="../embeddings/oleObject730.bin"/><Relationship Id="rId8" Type="http://schemas.openxmlformats.org/officeDocument/2006/relationships/image" Target="../media/image749.wmf"/><Relationship Id="rId7" Type="http://schemas.openxmlformats.org/officeDocument/2006/relationships/oleObject" Target="../embeddings/oleObject729.bin"/><Relationship Id="rId6" Type="http://schemas.openxmlformats.org/officeDocument/2006/relationships/image" Target="../media/image748.wmf"/><Relationship Id="rId5" Type="http://schemas.openxmlformats.org/officeDocument/2006/relationships/oleObject" Target="../embeddings/oleObject728.bin"/><Relationship Id="rId4" Type="http://schemas.openxmlformats.org/officeDocument/2006/relationships/image" Target="../media/image747.wmf"/><Relationship Id="rId3" Type="http://schemas.openxmlformats.org/officeDocument/2006/relationships/oleObject" Target="../embeddings/oleObject727.bin"/><Relationship Id="rId2" Type="http://schemas.openxmlformats.org/officeDocument/2006/relationships/image" Target="../media/image746.wmf"/><Relationship Id="rId12" Type="http://schemas.openxmlformats.org/officeDocument/2006/relationships/vmlDrawing" Target="../drawings/vmlDrawing112.vml"/><Relationship Id="rId11" Type="http://schemas.openxmlformats.org/officeDocument/2006/relationships/slideLayout" Target="../slideLayouts/slideLayout6.xml"/><Relationship Id="rId10" Type="http://schemas.openxmlformats.org/officeDocument/2006/relationships/image" Target="../media/image750.wmf"/><Relationship Id="rId1" Type="http://schemas.openxmlformats.org/officeDocument/2006/relationships/oleObject" Target="../embeddings/oleObject726.bin"/></Relationships>
</file>

<file path=ppt/slides/_rels/slide134.xml.rels><?xml version="1.0" encoding="UTF-8" standalone="yes"?>
<Relationships xmlns="http://schemas.openxmlformats.org/package/2006/relationships"><Relationship Id="rId9" Type="http://schemas.openxmlformats.org/officeDocument/2006/relationships/vmlDrawing" Target="../drawings/vmlDrawing113.vml"/><Relationship Id="rId8" Type="http://schemas.openxmlformats.org/officeDocument/2006/relationships/slideLayout" Target="../slideLayouts/slideLayout6.xml"/><Relationship Id="rId7" Type="http://schemas.openxmlformats.org/officeDocument/2006/relationships/image" Target="../media/image121.jpeg"/><Relationship Id="rId6" Type="http://schemas.openxmlformats.org/officeDocument/2006/relationships/image" Target="../media/image753.emf"/><Relationship Id="rId5" Type="http://schemas.openxmlformats.org/officeDocument/2006/relationships/oleObject" Target="../embeddings/oleObject733.bin"/><Relationship Id="rId4" Type="http://schemas.openxmlformats.org/officeDocument/2006/relationships/image" Target="../media/image752.emf"/><Relationship Id="rId3" Type="http://schemas.openxmlformats.org/officeDocument/2006/relationships/oleObject" Target="../embeddings/oleObject732.bin"/><Relationship Id="rId2" Type="http://schemas.openxmlformats.org/officeDocument/2006/relationships/image" Target="../media/image751.emf"/><Relationship Id="rId1" Type="http://schemas.openxmlformats.org/officeDocument/2006/relationships/oleObject" Target="../embeddings/oleObject731.bin"/></Relationships>
</file>

<file path=ppt/slides/_rels/slide135.xml.rels><?xml version="1.0" encoding="UTF-8" standalone="yes"?>
<Relationships xmlns="http://schemas.openxmlformats.org/package/2006/relationships"><Relationship Id="rId9" Type="http://schemas.openxmlformats.org/officeDocument/2006/relationships/oleObject" Target="../embeddings/oleObject738.bin"/><Relationship Id="rId8" Type="http://schemas.openxmlformats.org/officeDocument/2006/relationships/image" Target="../media/image757.wmf"/><Relationship Id="rId7" Type="http://schemas.openxmlformats.org/officeDocument/2006/relationships/oleObject" Target="../embeddings/oleObject737.bin"/><Relationship Id="rId6" Type="http://schemas.openxmlformats.org/officeDocument/2006/relationships/image" Target="../media/image756.emf"/><Relationship Id="rId5" Type="http://schemas.openxmlformats.org/officeDocument/2006/relationships/oleObject" Target="../embeddings/oleObject736.bin"/><Relationship Id="rId4" Type="http://schemas.openxmlformats.org/officeDocument/2006/relationships/image" Target="../media/image755.emf"/><Relationship Id="rId3" Type="http://schemas.openxmlformats.org/officeDocument/2006/relationships/oleObject" Target="../embeddings/oleObject735.bin"/><Relationship Id="rId2" Type="http://schemas.openxmlformats.org/officeDocument/2006/relationships/image" Target="../media/image754.emf"/><Relationship Id="rId16" Type="http://schemas.openxmlformats.org/officeDocument/2006/relationships/vmlDrawing" Target="../drawings/vmlDrawing114.vml"/><Relationship Id="rId15" Type="http://schemas.openxmlformats.org/officeDocument/2006/relationships/slideLayout" Target="../slideLayouts/slideLayout6.xml"/><Relationship Id="rId14" Type="http://schemas.openxmlformats.org/officeDocument/2006/relationships/image" Target="../media/image760.wmf"/><Relationship Id="rId13" Type="http://schemas.openxmlformats.org/officeDocument/2006/relationships/oleObject" Target="../embeddings/oleObject740.bin"/><Relationship Id="rId12" Type="http://schemas.openxmlformats.org/officeDocument/2006/relationships/image" Target="../media/image759.wmf"/><Relationship Id="rId11" Type="http://schemas.openxmlformats.org/officeDocument/2006/relationships/oleObject" Target="../embeddings/oleObject739.bin"/><Relationship Id="rId10" Type="http://schemas.openxmlformats.org/officeDocument/2006/relationships/image" Target="../media/image758.wmf"/><Relationship Id="rId1" Type="http://schemas.openxmlformats.org/officeDocument/2006/relationships/oleObject" Target="../embeddings/oleObject734.bin"/></Relationships>
</file>

<file path=ppt/slides/_rels/slide136.xml.rels><?xml version="1.0" encoding="UTF-8" standalone="yes"?>
<Relationships xmlns="http://schemas.openxmlformats.org/package/2006/relationships"><Relationship Id="rId9" Type="http://schemas.openxmlformats.org/officeDocument/2006/relationships/oleObject" Target="../embeddings/oleObject745.bin"/><Relationship Id="rId8" Type="http://schemas.openxmlformats.org/officeDocument/2006/relationships/image" Target="../media/image764.emf"/><Relationship Id="rId7" Type="http://schemas.openxmlformats.org/officeDocument/2006/relationships/oleObject" Target="../embeddings/oleObject744.bin"/><Relationship Id="rId6" Type="http://schemas.openxmlformats.org/officeDocument/2006/relationships/image" Target="../media/image763.wmf"/><Relationship Id="rId5" Type="http://schemas.openxmlformats.org/officeDocument/2006/relationships/oleObject" Target="../embeddings/oleObject743.bin"/><Relationship Id="rId4" Type="http://schemas.openxmlformats.org/officeDocument/2006/relationships/image" Target="../media/image762.wmf"/><Relationship Id="rId3" Type="http://schemas.openxmlformats.org/officeDocument/2006/relationships/oleObject" Target="../embeddings/oleObject742.bin"/><Relationship Id="rId20" Type="http://schemas.openxmlformats.org/officeDocument/2006/relationships/vmlDrawing" Target="../drawings/vmlDrawing115.vml"/><Relationship Id="rId2" Type="http://schemas.openxmlformats.org/officeDocument/2006/relationships/image" Target="../media/image761.wmf"/><Relationship Id="rId19" Type="http://schemas.openxmlformats.org/officeDocument/2006/relationships/slideLayout" Target="../slideLayouts/slideLayout6.xml"/><Relationship Id="rId18" Type="http://schemas.openxmlformats.org/officeDocument/2006/relationships/image" Target="../media/image769.emf"/><Relationship Id="rId17" Type="http://schemas.openxmlformats.org/officeDocument/2006/relationships/oleObject" Target="../embeddings/oleObject749.bin"/><Relationship Id="rId16" Type="http://schemas.openxmlformats.org/officeDocument/2006/relationships/image" Target="../media/image768.emf"/><Relationship Id="rId15" Type="http://schemas.openxmlformats.org/officeDocument/2006/relationships/oleObject" Target="../embeddings/oleObject748.bin"/><Relationship Id="rId14" Type="http://schemas.openxmlformats.org/officeDocument/2006/relationships/image" Target="../media/image767.emf"/><Relationship Id="rId13" Type="http://schemas.openxmlformats.org/officeDocument/2006/relationships/oleObject" Target="../embeddings/oleObject747.bin"/><Relationship Id="rId12" Type="http://schemas.openxmlformats.org/officeDocument/2006/relationships/image" Target="../media/image766.emf"/><Relationship Id="rId11" Type="http://schemas.openxmlformats.org/officeDocument/2006/relationships/oleObject" Target="../embeddings/oleObject746.bin"/><Relationship Id="rId10" Type="http://schemas.openxmlformats.org/officeDocument/2006/relationships/image" Target="../media/image765.emf"/><Relationship Id="rId1" Type="http://schemas.openxmlformats.org/officeDocument/2006/relationships/oleObject" Target="../embeddings/oleObject741.bin"/></Relationships>
</file>

<file path=ppt/slides/_rels/slide137.xml.rels><?xml version="1.0" encoding="UTF-8" standalone="yes"?>
<Relationships xmlns="http://schemas.openxmlformats.org/package/2006/relationships"><Relationship Id="rId9" Type="http://schemas.openxmlformats.org/officeDocument/2006/relationships/oleObject" Target="../embeddings/oleObject754.bin"/><Relationship Id="rId8" Type="http://schemas.openxmlformats.org/officeDocument/2006/relationships/image" Target="../media/image773.emf"/><Relationship Id="rId7" Type="http://schemas.openxmlformats.org/officeDocument/2006/relationships/oleObject" Target="../embeddings/oleObject753.bin"/><Relationship Id="rId6" Type="http://schemas.openxmlformats.org/officeDocument/2006/relationships/image" Target="../media/image772.emf"/><Relationship Id="rId5" Type="http://schemas.openxmlformats.org/officeDocument/2006/relationships/oleObject" Target="../embeddings/oleObject752.bin"/><Relationship Id="rId4" Type="http://schemas.openxmlformats.org/officeDocument/2006/relationships/image" Target="../media/image771.emf"/><Relationship Id="rId3" Type="http://schemas.openxmlformats.org/officeDocument/2006/relationships/oleObject" Target="../embeddings/oleObject751.bin"/><Relationship Id="rId2" Type="http://schemas.openxmlformats.org/officeDocument/2006/relationships/image" Target="../media/image770.wmf"/><Relationship Id="rId18" Type="http://schemas.openxmlformats.org/officeDocument/2006/relationships/vmlDrawing" Target="../drawings/vmlDrawing116.vml"/><Relationship Id="rId17" Type="http://schemas.openxmlformats.org/officeDocument/2006/relationships/slideLayout" Target="../slideLayouts/slideLayout6.xml"/><Relationship Id="rId16" Type="http://schemas.openxmlformats.org/officeDocument/2006/relationships/image" Target="../media/image777.emf"/><Relationship Id="rId15" Type="http://schemas.openxmlformats.org/officeDocument/2006/relationships/oleObject" Target="../embeddings/oleObject757.bin"/><Relationship Id="rId14" Type="http://schemas.openxmlformats.org/officeDocument/2006/relationships/image" Target="../media/image776.emf"/><Relationship Id="rId13" Type="http://schemas.openxmlformats.org/officeDocument/2006/relationships/oleObject" Target="../embeddings/oleObject756.bin"/><Relationship Id="rId12" Type="http://schemas.openxmlformats.org/officeDocument/2006/relationships/image" Target="../media/image775.emf"/><Relationship Id="rId11" Type="http://schemas.openxmlformats.org/officeDocument/2006/relationships/oleObject" Target="../embeddings/oleObject755.bin"/><Relationship Id="rId10" Type="http://schemas.openxmlformats.org/officeDocument/2006/relationships/image" Target="../media/image774.wmf"/><Relationship Id="rId1" Type="http://schemas.openxmlformats.org/officeDocument/2006/relationships/oleObject" Target="../embeddings/oleObject750.bin"/></Relationships>
</file>

<file path=ppt/slides/_rels/slide138.xml.rels><?xml version="1.0" encoding="UTF-8" standalone="yes"?>
<Relationships xmlns="http://schemas.openxmlformats.org/package/2006/relationships"><Relationship Id="rId9" Type="http://schemas.openxmlformats.org/officeDocument/2006/relationships/oleObject" Target="../embeddings/oleObject762.bin"/><Relationship Id="rId8" Type="http://schemas.openxmlformats.org/officeDocument/2006/relationships/image" Target="../media/image781.wmf"/><Relationship Id="rId7" Type="http://schemas.openxmlformats.org/officeDocument/2006/relationships/oleObject" Target="../embeddings/oleObject761.bin"/><Relationship Id="rId6" Type="http://schemas.openxmlformats.org/officeDocument/2006/relationships/image" Target="../media/image780.wmf"/><Relationship Id="rId5" Type="http://schemas.openxmlformats.org/officeDocument/2006/relationships/oleObject" Target="../embeddings/oleObject760.bin"/><Relationship Id="rId4" Type="http://schemas.openxmlformats.org/officeDocument/2006/relationships/image" Target="../media/image779.wmf"/><Relationship Id="rId3" Type="http://schemas.openxmlformats.org/officeDocument/2006/relationships/oleObject" Target="../embeddings/oleObject759.bin"/><Relationship Id="rId24" Type="http://schemas.openxmlformats.org/officeDocument/2006/relationships/vmlDrawing" Target="../drawings/vmlDrawing117.vml"/><Relationship Id="rId23" Type="http://schemas.openxmlformats.org/officeDocument/2006/relationships/slideLayout" Target="../slideLayouts/slideLayout6.xml"/><Relationship Id="rId22" Type="http://schemas.openxmlformats.org/officeDocument/2006/relationships/image" Target="../media/image788.wmf"/><Relationship Id="rId21" Type="http://schemas.openxmlformats.org/officeDocument/2006/relationships/oleObject" Target="../embeddings/oleObject768.bin"/><Relationship Id="rId20" Type="http://schemas.openxmlformats.org/officeDocument/2006/relationships/image" Target="../media/image787.emf"/><Relationship Id="rId2" Type="http://schemas.openxmlformats.org/officeDocument/2006/relationships/image" Target="../media/image778.wmf"/><Relationship Id="rId19" Type="http://schemas.openxmlformats.org/officeDocument/2006/relationships/oleObject" Target="../embeddings/oleObject767.bin"/><Relationship Id="rId18" Type="http://schemas.openxmlformats.org/officeDocument/2006/relationships/image" Target="../media/image786.emf"/><Relationship Id="rId17" Type="http://schemas.openxmlformats.org/officeDocument/2006/relationships/oleObject" Target="../embeddings/oleObject766.bin"/><Relationship Id="rId16" Type="http://schemas.openxmlformats.org/officeDocument/2006/relationships/image" Target="../media/image785.emf"/><Relationship Id="rId15" Type="http://schemas.openxmlformats.org/officeDocument/2006/relationships/oleObject" Target="../embeddings/oleObject765.bin"/><Relationship Id="rId14" Type="http://schemas.openxmlformats.org/officeDocument/2006/relationships/image" Target="../media/image784.emf"/><Relationship Id="rId13" Type="http://schemas.openxmlformats.org/officeDocument/2006/relationships/oleObject" Target="../embeddings/oleObject764.bin"/><Relationship Id="rId12" Type="http://schemas.openxmlformats.org/officeDocument/2006/relationships/image" Target="../media/image783.emf"/><Relationship Id="rId11" Type="http://schemas.openxmlformats.org/officeDocument/2006/relationships/oleObject" Target="../embeddings/oleObject763.bin"/><Relationship Id="rId10" Type="http://schemas.openxmlformats.org/officeDocument/2006/relationships/image" Target="../media/image782.emf"/><Relationship Id="rId1" Type="http://schemas.openxmlformats.org/officeDocument/2006/relationships/oleObject" Target="../embeddings/oleObject758.bin"/></Relationships>
</file>

<file path=ppt/slides/_rels/slide139.xml.rels><?xml version="1.0" encoding="UTF-8" standalone="yes"?>
<Relationships xmlns="http://schemas.openxmlformats.org/package/2006/relationships"><Relationship Id="rId9" Type="http://schemas.openxmlformats.org/officeDocument/2006/relationships/oleObject" Target="../embeddings/oleObject773.bin"/><Relationship Id="rId8" Type="http://schemas.openxmlformats.org/officeDocument/2006/relationships/image" Target="../media/image792.wmf"/><Relationship Id="rId7" Type="http://schemas.openxmlformats.org/officeDocument/2006/relationships/oleObject" Target="../embeddings/oleObject772.bin"/><Relationship Id="rId6" Type="http://schemas.openxmlformats.org/officeDocument/2006/relationships/image" Target="../media/image791.wmf"/><Relationship Id="rId5" Type="http://schemas.openxmlformats.org/officeDocument/2006/relationships/oleObject" Target="../embeddings/oleObject771.bin"/><Relationship Id="rId4" Type="http://schemas.openxmlformats.org/officeDocument/2006/relationships/image" Target="../media/image790.wmf"/><Relationship Id="rId3" Type="http://schemas.openxmlformats.org/officeDocument/2006/relationships/oleObject" Target="../embeddings/oleObject770.bin"/><Relationship Id="rId2" Type="http://schemas.openxmlformats.org/officeDocument/2006/relationships/image" Target="../media/image789.wmf"/><Relationship Id="rId18" Type="http://schemas.openxmlformats.org/officeDocument/2006/relationships/vmlDrawing" Target="../drawings/vmlDrawing118.vml"/><Relationship Id="rId17" Type="http://schemas.openxmlformats.org/officeDocument/2006/relationships/slideLayout" Target="../slideLayouts/slideLayout6.xml"/><Relationship Id="rId16" Type="http://schemas.openxmlformats.org/officeDocument/2006/relationships/image" Target="../media/image796.wmf"/><Relationship Id="rId15" Type="http://schemas.openxmlformats.org/officeDocument/2006/relationships/oleObject" Target="../embeddings/oleObject776.bin"/><Relationship Id="rId14" Type="http://schemas.openxmlformats.org/officeDocument/2006/relationships/image" Target="../media/image795.emf"/><Relationship Id="rId13" Type="http://schemas.openxmlformats.org/officeDocument/2006/relationships/oleObject" Target="../embeddings/oleObject775.bin"/><Relationship Id="rId12" Type="http://schemas.openxmlformats.org/officeDocument/2006/relationships/image" Target="../media/image794.emf"/><Relationship Id="rId11" Type="http://schemas.openxmlformats.org/officeDocument/2006/relationships/oleObject" Target="../embeddings/oleObject774.bin"/><Relationship Id="rId10" Type="http://schemas.openxmlformats.org/officeDocument/2006/relationships/image" Target="../media/image793.emf"/><Relationship Id="rId1" Type="http://schemas.openxmlformats.org/officeDocument/2006/relationships/oleObject" Target="../embeddings/oleObject769.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140.xml.rels><?xml version="1.0" encoding="UTF-8" standalone="yes"?>
<Relationships xmlns="http://schemas.openxmlformats.org/package/2006/relationships"><Relationship Id="rId6" Type="http://schemas.openxmlformats.org/officeDocument/2006/relationships/vmlDrawing" Target="../drawings/vmlDrawing119.vml"/><Relationship Id="rId5" Type="http://schemas.openxmlformats.org/officeDocument/2006/relationships/slideLayout" Target="../slideLayouts/slideLayout6.xml"/><Relationship Id="rId4" Type="http://schemas.openxmlformats.org/officeDocument/2006/relationships/image" Target="../media/image798.wmf"/><Relationship Id="rId3" Type="http://schemas.openxmlformats.org/officeDocument/2006/relationships/oleObject" Target="../embeddings/oleObject778.bin"/><Relationship Id="rId2" Type="http://schemas.openxmlformats.org/officeDocument/2006/relationships/image" Target="../media/image797.wmf"/><Relationship Id="rId1" Type="http://schemas.openxmlformats.org/officeDocument/2006/relationships/oleObject" Target="../embeddings/oleObject777.bin"/></Relationships>
</file>

<file path=ppt/slides/_rels/slide141.xml.rels><?xml version="1.0" encoding="UTF-8" standalone="yes"?>
<Relationships xmlns="http://schemas.openxmlformats.org/package/2006/relationships"><Relationship Id="rId9" Type="http://schemas.openxmlformats.org/officeDocument/2006/relationships/oleObject" Target="../embeddings/oleObject783.bin"/><Relationship Id="rId8" Type="http://schemas.openxmlformats.org/officeDocument/2006/relationships/image" Target="../media/image802.wmf"/><Relationship Id="rId7" Type="http://schemas.openxmlformats.org/officeDocument/2006/relationships/oleObject" Target="../embeddings/oleObject782.bin"/><Relationship Id="rId6" Type="http://schemas.openxmlformats.org/officeDocument/2006/relationships/image" Target="../media/image801.wmf"/><Relationship Id="rId5" Type="http://schemas.openxmlformats.org/officeDocument/2006/relationships/oleObject" Target="../embeddings/oleObject781.bin"/><Relationship Id="rId4" Type="http://schemas.openxmlformats.org/officeDocument/2006/relationships/image" Target="../media/image800.wmf"/><Relationship Id="rId3" Type="http://schemas.openxmlformats.org/officeDocument/2006/relationships/oleObject" Target="../embeddings/oleObject780.bin"/><Relationship Id="rId2" Type="http://schemas.openxmlformats.org/officeDocument/2006/relationships/image" Target="../media/image799.wmf"/><Relationship Id="rId14" Type="http://schemas.openxmlformats.org/officeDocument/2006/relationships/vmlDrawing" Target="../drawings/vmlDrawing120.vml"/><Relationship Id="rId13" Type="http://schemas.openxmlformats.org/officeDocument/2006/relationships/slideLayout" Target="../slideLayouts/slideLayout6.xml"/><Relationship Id="rId12" Type="http://schemas.openxmlformats.org/officeDocument/2006/relationships/image" Target="../media/image804.wmf"/><Relationship Id="rId11" Type="http://schemas.openxmlformats.org/officeDocument/2006/relationships/oleObject" Target="../embeddings/oleObject784.bin"/><Relationship Id="rId10" Type="http://schemas.openxmlformats.org/officeDocument/2006/relationships/image" Target="../media/image803.wmf"/><Relationship Id="rId1" Type="http://schemas.openxmlformats.org/officeDocument/2006/relationships/oleObject" Target="../embeddings/oleObject779.bin"/></Relationships>
</file>

<file path=ppt/slides/_rels/slide142.xml.rels><?xml version="1.0" encoding="UTF-8" standalone="yes"?>
<Relationships xmlns="http://schemas.openxmlformats.org/package/2006/relationships"><Relationship Id="rId9" Type="http://schemas.openxmlformats.org/officeDocument/2006/relationships/oleObject" Target="../embeddings/oleObject789.bin"/><Relationship Id="rId8" Type="http://schemas.openxmlformats.org/officeDocument/2006/relationships/image" Target="../media/image808.wmf"/><Relationship Id="rId7" Type="http://schemas.openxmlformats.org/officeDocument/2006/relationships/oleObject" Target="../embeddings/oleObject788.bin"/><Relationship Id="rId6" Type="http://schemas.openxmlformats.org/officeDocument/2006/relationships/image" Target="../media/image807.wmf"/><Relationship Id="rId5" Type="http://schemas.openxmlformats.org/officeDocument/2006/relationships/oleObject" Target="../embeddings/oleObject787.bin"/><Relationship Id="rId4" Type="http://schemas.openxmlformats.org/officeDocument/2006/relationships/image" Target="../media/image806.wmf"/><Relationship Id="rId3" Type="http://schemas.openxmlformats.org/officeDocument/2006/relationships/oleObject" Target="../embeddings/oleObject786.bin"/><Relationship Id="rId2" Type="http://schemas.openxmlformats.org/officeDocument/2006/relationships/image" Target="../media/image805.wmf"/><Relationship Id="rId16" Type="http://schemas.openxmlformats.org/officeDocument/2006/relationships/vmlDrawing" Target="../drawings/vmlDrawing121.vml"/><Relationship Id="rId15" Type="http://schemas.openxmlformats.org/officeDocument/2006/relationships/slideLayout" Target="../slideLayouts/slideLayout6.xml"/><Relationship Id="rId14" Type="http://schemas.openxmlformats.org/officeDocument/2006/relationships/image" Target="../media/image811.wmf"/><Relationship Id="rId13" Type="http://schemas.openxmlformats.org/officeDocument/2006/relationships/oleObject" Target="../embeddings/oleObject791.bin"/><Relationship Id="rId12" Type="http://schemas.openxmlformats.org/officeDocument/2006/relationships/image" Target="../media/image810.wmf"/><Relationship Id="rId11" Type="http://schemas.openxmlformats.org/officeDocument/2006/relationships/oleObject" Target="../embeddings/oleObject790.bin"/><Relationship Id="rId10" Type="http://schemas.openxmlformats.org/officeDocument/2006/relationships/image" Target="../media/image809.wmf"/><Relationship Id="rId1" Type="http://schemas.openxmlformats.org/officeDocument/2006/relationships/oleObject" Target="../embeddings/oleObject785.bin"/></Relationships>
</file>

<file path=ppt/slides/_rels/slide143.xml.rels><?xml version="1.0" encoding="UTF-8" standalone="yes"?>
<Relationships xmlns="http://schemas.openxmlformats.org/package/2006/relationships"><Relationship Id="rId9" Type="http://schemas.openxmlformats.org/officeDocument/2006/relationships/oleObject" Target="../embeddings/oleObject796.bin"/><Relationship Id="rId8" Type="http://schemas.openxmlformats.org/officeDocument/2006/relationships/image" Target="../media/image815.wmf"/><Relationship Id="rId7" Type="http://schemas.openxmlformats.org/officeDocument/2006/relationships/oleObject" Target="../embeddings/oleObject795.bin"/><Relationship Id="rId6" Type="http://schemas.openxmlformats.org/officeDocument/2006/relationships/image" Target="../media/image814.wmf"/><Relationship Id="rId5" Type="http://schemas.openxmlformats.org/officeDocument/2006/relationships/oleObject" Target="../embeddings/oleObject794.bin"/><Relationship Id="rId4" Type="http://schemas.openxmlformats.org/officeDocument/2006/relationships/image" Target="../media/image813.wmf"/><Relationship Id="rId3" Type="http://schemas.openxmlformats.org/officeDocument/2006/relationships/oleObject" Target="../embeddings/oleObject793.bin"/><Relationship Id="rId2" Type="http://schemas.openxmlformats.org/officeDocument/2006/relationships/image" Target="../media/image812.wmf"/><Relationship Id="rId16" Type="http://schemas.openxmlformats.org/officeDocument/2006/relationships/vmlDrawing" Target="../drawings/vmlDrawing122.vml"/><Relationship Id="rId15" Type="http://schemas.openxmlformats.org/officeDocument/2006/relationships/slideLayout" Target="../slideLayouts/slideLayout2.xml"/><Relationship Id="rId14" Type="http://schemas.openxmlformats.org/officeDocument/2006/relationships/image" Target="../media/image818.png"/><Relationship Id="rId13" Type="http://schemas.openxmlformats.org/officeDocument/2006/relationships/oleObject" Target="../embeddings/oleObject798.bin"/><Relationship Id="rId12" Type="http://schemas.openxmlformats.org/officeDocument/2006/relationships/image" Target="../media/image817.wmf"/><Relationship Id="rId11" Type="http://schemas.openxmlformats.org/officeDocument/2006/relationships/oleObject" Target="../embeddings/oleObject797.bin"/><Relationship Id="rId10" Type="http://schemas.openxmlformats.org/officeDocument/2006/relationships/image" Target="../media/image816.wmf"/><Relationship Id="rId1" Type="http://schemas.openxmlformats.org/officeDocument/2006/relationships/oleObject" Target="../embeddings/oleObject792.bin"/></Relationships>
</file>

<file path=ppt/slides/_rels/slide144.xml.rels><?xml version="1.0" encoding="UTF-8" standalone="yes"?>
<Relationships xmlns="http://schemas.openxmlformats.org/package/2006/relationships"><Relationship Id="rId9" Type="http://schemas.openxmlformats.org/officeDocument/2006/relationships/oleObject" Target="../embeddings/oleObject803.bin"/><Relationship Id="rId8" Type="http://schemas.openxmlformats.org/officeDocument/2006/relationships/image" Target="../media/image822.wmf"/><Relationship Id="rId7" Type="http://schemas.openxmlformats.org/officeDocument/2006/relationships/oleObject" Target="../embeddings/oleObject802.bin"/><Relationship Id="rId6" Type="http://schemas.openxmlformats.org/officeDocument/2006/relationships/image" Target="../media/image821.png"/><Relationship Id="rId5" Type="http://schemas.openxmlformats.org/officeDocument/2006/relationships/oleObject" Target="../embeddings/oleObject801.bin"/><Relationship Id="rId4" Type="http://schemas.openxmlformats.org/officeDocument/2006/relationships/image" Target="../media/image820.png"/><Relationship Id="rId3" Type="http://schemas.openxmlformats.org/officeDocument/2006/relationships/oleObject" Target="../embeddings/oleObject800.bin"/><Relationship Id="rId2" Type="http://schemas.openxmlformats.org/officeDocument/2006/relationships/image" Target="../media/image819.wmf"/><Relationship Id="rId14" Type="http://schemas.openxmlformats.org/officeDocument/2006/relationships/vmlDrawing" Target="../drawings/vmlDrawing123.vml"/><Relationship Id="rId13" Type="http://schemas.openxmlformats.org/officeDocument/2006/relationships/slideLayout" Target="../slideLayouts/slideLayout4.xml"/><Relationship Id="rId12" Type="http://schemas.openxmlformats.org/officeDocument/2006/relationships/image" Target="../media/image824.wmf"/><Relationship Id="rId11" Type="http://schemas.openxmlformats.org/officeDocument/2006/relationships/oleObject" Target="../embeddings/oleObject804.bin"/><Relationship Id="rId10" Type="http://schemas.openxmlformats.org/officeDocument/2006/relationships/image" Target="../media/image823.wmf"/><Relationship Id="rId1" Type="http://schemas.openxmlformats.org/officeDocument/2006/relationships/oleObject" Target="../embeddings/oleObject799.bin"/></Relationships>
</file>

<file path=ppt/slides/_rels/slide145.xml.rels><?xml version="1.0" encoding="UTF-8" standalone="yes"?>
<Relationships xmlns="http://schemas.openxmlformats.org/package/2006/relationships"><Relationship Id="rId9" Type="http://schemas.openxmlformats.org/officeDocument/2006/relationships/oleObject" Target="../embeddings/oleObject809.bin"/><Relationship Id="rId8" Type="http://schemas.openxmlformats.org/officeDocument/2006/relationships/image" Target="../media/image828.emf"/><Relationship Id="rId7" Type="http://schemas.openxmlformats.org/officeDocument/2006/relationships/oleObject" Target="../embeddings/oleObject808.bin"/><Relationship Id="rId6" Type="http://schemas.openxmlformats.org/officeDocument/2006/relationships/image" Target="../media/image827.emf"/><Relationship Id="rId5" Type="http://schemas.openxmlformats.org/officeDocument/2006/relationships/oleObject" Target="../embeddings/oleObject807.bin"/><Relationship Id="rId4" Type="http://schemas.openxmlformats.org/officeDocument/2006/relationships/image" Target="../media/image826.emf"/><Relationship Id="rId3" Type="http://schemas.openxmlformats.org/officeDocument/2006/relationships/oleObject" Target="../embeddings/oleObject806.bin"/><Relationship Id="rId2" Type="http://schemas.openxmlformats.org/officeDocument/2006/relationships/image" Target="../media/image825.wmf"/><Relationship Id="rId16" Type="http://schemas.openxmlformats.org/officeDocument/2006/relationships/vmlDrawing" Target="../drawings/vmlDrawing124.vml"/><Relationship Id="rId15" Type="http://schemas.openxmlformats.org/officeDocument/2006/relationships/slideLayout" Target="../slideLayouts/slideLayout6.xml"/><Relationship Id="rId14" Type="http://schemas.openxmlformats.org/officeDocument/2006/relationships/image" Target="../media/image831.emf"/><Relationship Id="rId13" Type="http://schemas.openxmlformats.org/officeDocument/2006/relationships/oleObject" Target="../embeddings/oleObject811.bin"/><Relationship Id="rId12" Type="http://schemas.openxmlformats.org/officeDocument/2006/relationships/image" Target="../media/image830.emf"/><Relationship Id="rId11" Type="http://schemas.openxmlformats.org/officeDocument/2006/relationships/oleObject" Target="../embeddings/oleObject810.bin"/><Relationship Id="rId10" Type="http://schemas.openxmlformats.org/officeDocument/2006/relationships/image" Target="../media/image829.emf"/><Relationship Id="rId1" Type="http://schemas.openxmlformats.org/officeDocument/2006/relationships/oleObject" Target="../embeddings/oleObject805.bin"/></Relationships>
</file>

<file path=ppt/slides/_rels/slide146.xml.rels><?xml version="1.0" encoding="UTF-8" standalone="yes"?>
<Relationships xmlns="http://schemas.openxmlformats.org/package/2006/relationships"><Relationship Id="rId8" Type="http://schemas.openxmlformats.org/officeDocument/2006/relationships/vmlDrawing" Target="../drawings/vmlDrawing125.vml"/><Relationship Id="rId7" Type="http://schemas.openxmlformats.org/officeDocument/2006/relationships/slideLayout" Target="../slideLayouts/slideLayout6.xml"/><Relationship Id="rId6" Type="http://schemas.openxmlformats.org/officeDocument/2006/relationships/image" Target="../media/image834.wmf"/><Relationship Id="rId5" Type="http://schemas.openxmlformats.org/officeDocument/2006/relationships/oleObject" Target="../embeddings/oleObject814.bin"/><Relationship Id="rId4" Type="http://schemas.openxmlformats.org/officeDocument/2006/relationships/image" Target="../media/image833.emf"/><Relationship Id="rId3" Type="http://schemas.openxmlformats.org/officeDocument/2006/relationships/oleObject" Target="../embeddings/oleObject813.bin"/><Relationship Id="rId2" Type="http://schemas.openxmlformats.org/officeDocument/2006/relationships/image" Target="../media/image832.emf"/><Relationship Id="rId1" Type="http://schemas.openxmlformats.org/officeDocument/2006/relationships/oleObject" Target="../embeddings/oleObject812.bin"/></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1.jpeg"/></Relationships>
</file>

<file path=ppt/slides/_rels/slide148.xml.rels><?xml version="1.0" encoding="UTF-8" standalone="yes"?>
<Relationships xmlns="http://schemas.openxmlformats.org/package/2006/relationships"><Relationship Id="rId9" Type="http://schemas.openxmlformats.org/officeDocument/2006/relationships/oleObject" Target="../embeddings/oleObject819.bin"/><Relationship Id="rId8" Type="http://schemas.openxmlformats.org/officeDocument/2006/relationships/image" Target="../media/image838.emf"/><Relationship Id="rId7" Type="http://schemas.openxmlformats.org/officeDocument/2006/relationships/oleObject" Target="../embeddings/oleObject818.bin"/><Relationship Id="rId6" Type="http://schemas.openxmlformats.org/officeDocument/2006/relationships/image" Target="../media/image837.emf"/><Relationship Id="rId5" Type="http://schemas.openxmlformats.org/officeDocument/2006/relationships/oleObject" Target="../embeddings/oleObject817.bin"/><Relationship Id="rId4" Type="http://schemas.openxmlformats.org/officeDocument/2006/relationships/image" Target="../media/image836.emf"/><Relationship Id="rId3" Type="http://schemas.openxmlformats.org/officeDocument/2006/relationships/oleObject" Target="../embeddings/oleObject816.bin"/><Relationship Id="rId25" Type="http://schemas.openxmlformats.org/officeDocument/2006/relationships/vmlDrawing" Target="../drawings/vmlDrawing126.vml"/><Relationship Id="rId24" Type="http://schemas.openxmlformats.org/officeDocument/2006/relationships/slideLayout" Target="../slideLayouts/slideLayout6.xml"/><Relationship Id="rId23" Type="http://schemas.openxmlformats.org/officeDocument/2006/relationships/image" Target="../media/image846.emf"/><Relationship Id="rId22" Type="http://schemas.openxmlformats.org/officeDocument/2006/relationships/oleObject" Target="../embeddings/oleObject825.bin"/><Relationship Id="rId21" Type="http://schemas.openxmlformats.org/officeDocument/2006/relationships/image" Target="../media/image845.png"/><Relationship Id="rId20" Type="http://schemas.openxmlformats.org/officeDocument/2006/relationships/image" Target="../media/image844.emf"/><Relationship Id="rId2" Type="http://schemas.openxmlformats.org/officeDocument/2006/relationships/image" Target="../media/image835.emf"/><Relationship Id="rId19" Type="http://schemas.openxmlformats.org/officeDocument/2006/relationships/oleObject" Target="../embeddings/oleObject824.bin"/><Relationship Id="rId18" Type="http://schemas.openxmlformats.org/officeDocument/2006/relationships/image" Target="../media/image843.emf"/><Relationship Id="rId17" Type="http://schemas.openxmlformats.org/officeDocument/2006/relationships/oleObject" Target="../embeddings/oleObject823.bin"/><Relationship Id="rId16" Type="http://schemas.openxmlformats.org/officeDocument/2006/relationships/image" Target="../media/image842.emf"/><Relationship Id="rId15" Type="http://schemas.openxmlformats.org/officeDocument/2006/relationships/oleObject" Target="../embeddings/oleObject822.bin"/><Relationship Id="rId14" Type="http://schemas.openxmlformats.org/officeDocument/2006/relationships/image" Target="../media/image841.emf"/><Relationship Id="rId13" Type="http://schemas.openxmlformats.org/officeDocument/2006/relationships/oleObject" Target="../embeddings/oleObject821.bin"/><Relationship Id="rId12" Type="http://schemas.openxmlformats.org/officeDocument/2006/relationships/image" Target="../media/image840.emf"/><Relationship Id="rId11" Type="http://schemas.openxmlformats.org/officeDocument/2006/relationships/oleObject" Target="../embeddings/oleObject820.bin"/><Relationship Id="rId10" Type="http://schemas.openxmlformats.org/officeDocument/2006/relationships/image" Target="../media/image839.emf"/><Relationship Id="rId1" Type="http://schemas.openxmlformats.org/officeDocument/2006/relationships/oleObject" Target="../embeddings/oleObject815.bin"/></Relationships>
</file>

<file path=ppt/slides/_rels/slide149.xml.rels><?xml version="1.0" encoding="UTF-8" standalone="yes"?>
<Relationships xmlns="http://schemas.openxmlformats.org/package/2006/relationships"><Relationship Id="rId9" Type="http://schemas.openxmlformats.org/officeDocument/2006/relationships/oleObject" Target="../embeddings/oleObject830.bin"/><Relationship Id="rId8" Type="http://schemas.openxmlformats.org/officeDocument/2006/relationships/image" Target="../media/image850.emf"/><Relationship Id="rId7" Type="http://schemas.openxmlformats.org/officeDocument/2006/relationships/oleObject" Target="../embeddings/oleObject829.bin"/><Relationship Id="rId6" Type="http://schemas.openxmlformats.org/officeDocument/2006/relationships/image" Target="../media/image849.emf"/><Relationship Id="rId5" Type="http://schemas.openxmlformats.org/officeDocument/2006/relationships/oleObject" Target="../embeddings/oleObject828.bin"/><Relationship Id="rId4" Type="http://schemas.openxmlformats.org/officeDocument/2006/relationships/image" Target="../media/image848.wmf"/><Relationship Id="rId3" Type="http://schemas.openxmlformats.org/officeDocument/2006/relationships/oleObject" Target="../embeddings/oleObject827.bin"/><Relationship Id="rId22" Type="http://schemas.openxmlformats.org/officeDocument/2006/relationships/vmlDrawing" Target="../drawings/vmlDrawing127.vml"/><Relationship Id="rId21" Type="http://schemas.openxmlformats.org/officeDocument/2006/relationships/slideLayout" Target="../slideLayouts/slideLayout6.xml"/><Relationship Id="rId20" Type="http://schemas.openxmlformats.org/officeDocument/2006/relationships/image" Target="../media/image856.wmf"/><Relationship Id="rId2" Type="http://schemas.openxmlformats.org/officeDocument/2006/relationships/image" Target="../media/image847.wmf"/><Relationship Id="rId19" Type="http://schemas.openxmlformats.org/officeDocument/2006/relationships/oleObject" Target="../embeddings/oleObject835.bin"/><Relationship Id="rId18" Type="http://schemas.openxmlformats.org/officeDocument/2006/relationships/image" Target="../media/image855.emf"/><Relationship Id="rId17" Type="http://schemas.openxmlformats.org/officeDocument/2006/relationships/oleObject" Target="../embeddings/oleObject834.bin"/><Relationship Id="rId16" Type="http://schemas.openxmlformats.org/officeDocument/2006/relationships/image" Target="../media/image854.wmf"/><Relationship Id="rId15" Type="http://schemas.openxmlformats.org/officeDocument/2006/relationships/oleObject" Target="../embeddings/oleObject833.bin"/><Relationship Id="rId14" Type="http://schemas.openxmlformats.org/officeDocument/2006/relationships/image" Target="../media/image853.wmf"/><Relationship Id="rId13" Type="http://schemas.openxmlformats.org/officeDocument/2006/relationships/oleObject" Target="../embeddings/oleObject832.bin"/><Relationship Id="rId12" Type="http://schemas.openxmlformats.org/officeDocument/2006/relationships/image" Target="../media/image852.emf"/><Relationship Id="rId11" Type="http://schemas.openxmlformats.org/officeDocument/2006/relationships/oleObject" Target="../embeddings/oleObject831.bin"/><Relationship Id="rId10" Type="http://schemas.openxmlformats.org/officeDocument/2006/relationships/image" Target="../media/image851.emf"/><Relationship Id="rId1" Type="http://schemas.openxmlformats.org/officeDocument/2006/relationships/oleObject" Target="../embeddings/oleObject826.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41.wmf"/><Relationship Id="rId7" Type="http://schemas.openxmlformats.org/officeDocument/2006/relationships/oleObject" Target="../embeddings/oleObject38.bin"/><Relationship Id="rId6" Type="http://schemas.openxmlformats.org/officeDocument/2006/relationships/image" Target="../media/image40.wmf"/><Relationship Id="rId5" Type="http://schemas.openxmlformats.org/officeDocument/2006/relationships/oleObject" Target="../embeddings/oleObject37.bin"/><Relationship Id="rId4" Type="http://schemas.openxmlformats.org/officeDocument/2006/relationships/image" Target="../media/image39.wmf"/><Relationship Id="rId3" Type="http://schemas.openxmlformats.org/officeDocument/2006/relationships/oleObject" Target="../embeddings/oleObject36.bin"/><Relationship Id="rId2" Type="http://schemas.openxmlformats.org/officeDocument/2006/relationships/image" Target="../media/image38.wmf"/><Relationship Id="rId12" Type="http://schemas.openxmlformats.org/officeDocument/2006/relationships/vmlDrawing" Target="../drawings/vmlDrawing9.vml"/><Relationship Id="rId11" Type="http://schemas.openxmlformats.org/officeDocument/2006/relationships/slideLayout" Target="../slideLayouts/slideLayout6.xml"/><Relationship Id="rId10" Type="http://schemas.openxmlformats.org/officeDocument/2006/relationships/image" Target="../media/image42.wmf"/><Relationship Id="rId1" Type="http://schemas.openxmlformats.org/officeDocument/2006/relationships/oleObject" Target="../embeddings/oleObject35.bin"/></Relationships>
</file>

<file path=ppt/slides/_rels/slide150.xml.rels><?xml version="1.0" encoding="UTF-8" standalone="yes"?>
<Relationships xmlns="http://schemas.openxmlformats.org/package/2006/relationships"><Relationship Id="rId8" Type="http://schemas.openxmlformats.org/officeDocument/2006/relationships/vmlDrawing" Target="../drawings/vmlDrawing128.vml"/><Relationship Id="rId7" Type="http://schemas.openxmlformats.org/officeDocument/2006/relationships/slideLayout" Target="../slideLayouts/slideLayout6.xml"/><Relationship Id="rId6" Type="http://schemas.openxmlformats.org/officeDocument/2006/relationships/image" Target="../media/image859.wmf"/><Relationship Id="rId5" Type="http://schemas.openxmlformats.org/officeDocument/2006/relationships/oleObject" Target="../embeddings/oleObject838.bin"/><Relationship Id="rId4" Type="http://schemas.openxmlformats.org/officeDocument/2006/relationships/image" Target="../media/image858.emf"/><Relationship Id="rId3" Type="http://schemas.openxmlformats.org/officeDocument/2006/relationships/oleObject" Target="../embeddings/oleObject837.bin"/><Relationship Id="rId2" Type="http://schemas.openxmlformats.org/officeDocument/2006/relationships/image" Target="../media/image857.emf"/><Relationship Id="rId1" Type="http://schemas.openxmlformats.org/officeDocument/2006/relationships/oleObject" Target="../embeddings/oleObject836.bin"/></Relationships>
</file>

<file path=ppt/slides/_rels/slide151.xml.rels><?xml version="1.0" encoding="UTF-8" standalone="yes"?>
<Relationships xmlns="http://schemas.openxmlformats.org/package/2006/relationships"><Relationship Id="rId9" Type="http://schemas.openxmlformats.org/officeDocument/2006/relationships/oleObject" Target="../embeddings/oleObject843.bin"/><Relationship Id="rId8" Type="http://schemas.openxmlformats.org/officeDocument/2006/relationships/image" Target="../media/image863.wmf"/><Relationship Id="rId7" Type="http://schemas.openxmlformats.org/officeDocument/2006/relationships/oleObject" Target="../embeddings/oleObject842.bin"/><Relationship Id="rId6" Type="http://schemas.openxmlformats.org/officeDocument/2006/relationships/image" Target="../media/image862.wmf"/><Relationship Id="rId5" Type="http://schemas.openxmlformats.org/officeDocument/2006/relationships/oleObject" Target="../embeddings/oleObject841.bin"/><Relationship Id="rId4" Type="http://schemas.openxmlformats.org/officeDocument/2006/relationships/image" Target="../media/image861.wmf"/><Relationship Id="rId30" Type="http://schemas.openxmlformats.org/officeDocument/2006/relationships/vmlDrawing" Target="../drawings/vmlDrawing129.vml"/><Relationship Id="rId3" Type="http://schemas.openxmlformats.org/officeDocument/2006/relationships/oleObject" Target="../embeddings/oleObject840.bin"/><Relationship Id="rId29" Type="http://schemas.openxmlformats.org/officeDocument/2006/relationships/slideLayout" Target="../slideLayouts/slideLayout6.xml"/><Relationship Id="rId28" Type="http://schemas.openxmlformats.org/officeDocument/2006/relationships/image" Target="../media/image873.wmf"/><Relationship Id="rId27" Type="http://schemas.openxmlformats.org/officeDocument/2006/relationships/oleObject" Target="../embeddings/oleObject852.bin"/><Relationship Id="rId26" Type="http://schemas.openxmlformats.org/officeDocument/2006/relationships/image" Target="../media/image872.wmf"/><Relationship Id="rId25" Type="http://schemas.openxmlformats.org/officeDocument/2006/relationships/oleObject" Target="../embeddings/oleObject851.bin"/><Relationship Id="rId24" Type="http://schemas.openxmlformats.org/officeDocument/2006/relationships/image" Target="../media/image871.wmf"/><Relationship Id="rId23" Type="http://schemas.openxmlformats.org/officeDocument/2006/relationships/oleObject" Target="../embeddings/oleObject850.bin"/><Relationship Id="rId22" Type="http://schemas.openxmlformats.org/officeDocument/2006/relationships/image" Target="../media/image870.emf"/><Relationship Id="rId21" Type="http://schemas.openxmlformats.org/officeDocument/2006/relationships/oleObject" Target="../embeddings/oleObject849.bin"/><Relationship Id="rId20" Type="http://schemas.openxmlformats.org/officeDocument/2006/relationships/image" Target="../media/image869.emf"/><Relationship Id="rId2" Type="http://schemas.openxmlformats.org/officeDocument/2006/relationships/image" Target="../media/image860.wmf"/><Relationship Id="rId19" Type="http://schemas.openxmlformats.org/officeDocument/2006/relationships/oleObject" Target="../embeddings/oleObject848.bin"/><Relationship Id="rId18" Type="http://schemas.openxmlformats.org/officeDocument/2006/relationships/image" Target="../media/image868.emf"/><Relationship Id="rId17" Type="http://schemas.openxmlformats.org/officeDocument/2006/relationships/oleObject" Target="../embeddings/oleObject847.bin"/><Relationship Id="rId16" Type="http://schemas.openxmlformats.org/officeDocument/2006/relationships/image" Target="../media/image867.emf"/><Relationship Id="rId15" Type="http://schemas.openxmlformats.org/officeDocument/2006/relationships/oleObject" Target="../embeddings/oleObject846.bin"/><Relationship Id="rId14" Type="http://schemas.openxmlformats.org/officeDocument/2006/relationships/image" Target="../media/image866.wmf"/><Relationship Id="rId13" Type="http://schemas.openxmlformats.org/officeDocument/2006/relationships/oleObject" Target="../embeddings/oleObject845.bin"/><Relationship Id="rId12" Type="http://schemas.openxmlformats.org/officeDocument/2006/relationships/image" Target="../media/image865.wmf"/><Relationship Id="rId11" Type="http://schemas.openxmlformats.org/officeDocument/2006/relationships/oleObject" Target="../embeddings/oleObject844.bin"/><Relationship Id="rId10" Type="http://schemas.openxmlformats.org/officeDocument/2006/relationships/image" Target="../media/image864.wmf"/><Relationship Id="rId1" Type="http://schemas.openxmlformats.org/officeDocument/2006/relationships/oleObject" Target="../embeddings/oleObject839.bin"/></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6.xml"/><Relationship Id="rId7" Type="http://schemas.openxmlformats.org/officeDocument/2006/relationships/image" Target="../media/image45.wmf"/><Relationship Id="rId6" Type="http://schemas.openxmlformats.org/officeDocument/2006/relationships/oleObject" Target="../embeddings/oleObject42.bin"/><Relationship Id="rId5" Type="http://schemas.openxmlformats.org/officeDocument/2006/relationships/image" Target="../media/image3.jpeg"/><Relationship Id="rId4" Type="http://schemas.openxmlformats.org/officeDocument/2006/relationships/image" Target="../media/image44.wmf"/><Relationship Id="rId3" Type="http://schemas.openxmlformats.org/officeDocument/2006/relationships/oleObject" Target="../embeddings/oleObject41.bin"/><Relationship Id="rId2" Type="http://schemas.openxmlformats.org/officeDocument/2006/relationships/image" Target="../media/image43.wmf"/><Relationship Id="rId1" Type="http://schemas.openxmlformats.org/officeDocument/2006/relationships/oleObject" Target="../embeddings/oleObject40.bin"/></Relationships>
</file>

<file path=ppt/slides/_rels/slide17.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6.xml"/><Relationship Id="rId4" Type="http://schemas.openxmlformats.org/officeDocument/2006/relationships/image" Target="../media/image47.wmf"/><Relationship Id="rId3" Type="http://schemas.openxmlformats.org/officeDocument/2006/relationships/oleObject" Target="../embeddings/oleObject44.bin"/><Relationship Id="rId2" Type="http://schemas.openxmlformats.org/officeDocument/2006/relationships/image" Target="../media/image46.emf"/><Relationship Id="rId1" Type="http://schemas.openxmlformats.org/officeDocument/2006/relationships/oleObject" Target="../embeddings/oleObject43.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49.bin"/><Relationship Id="rId8" Type="http://schemas.openxmlformats.org/officeDocument/2006/relationships/image" Target="../media/image51.wmf"/><Relationship Id="rId7" Type="http://schemas.openxmlformats.org/officeDocument/2006/relationships/oleObject" Target="../embeddings/oleObject48.bin"/><Relationship Id="rId6" Type="http://schemas.openxmlformats.org/officeDocument/2006/relationships/image" Target="../media/image50.wmf"/><Relationship Id="rId5" Type="http://schemas.openxmlformats.org/officeDocument/2006/relationships/oleObject" Target="../embeddings/oleObject47.bin"/><Relationship Id="rId4" Type="http://schemas.openxmlformats.org/officeDocument/2006/relationships/image" Target="../media/image49.wmf"/><Relationship Id="rId3" Type="http://schemas.openxmlformats.org/officeDocument/2006/relationships/oleObject" Target="../embeddings/oleObject46.bin"/><Relationship Id="rId2" Type="http://schemas.openxmlformats.org/officeDocument/2006/relationships/image" Target="../media/image48.wmf"/><Relationship Id="rId14" Type="http://schemas.openxmlformats.org/officeDocument/2006/relationships/vmlDrawing" Target="../drawings/vmlDrawing12.vml"/><Relationship Id="rId13" Type="http://schemas.openxmlformats.org/officeDocument/2006/relationships/slideLayout" Target="../slideLayouts/slideLayout6.xml"/><Relationship Id="rId12" Type="http://schemas.openxmlformats.org/officeDocument/2006/relationships/image" Target="../media/image53.wmf"/><Relationship Id="rId11" Type="http://schemas.openxmlformats.org/officeDocument/2006/relationships/oleObject" Target="../embeddings/oleObject50.bin"/><Relationship Id="rId10" Type="http://schemas.openxmlformats.org/officeDocument/2006/relationships/image" Target="../media/image52.wmf"/><Relationship Id="rId1" Type="http://schemas.openxmlformats.org/officeDocument/2006/relationships/oleObject" Target="../embeddings/oleObject45.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55.bin"/><Relationship Id="rId8" Type="http://schemas.openxmlformats.org/officeDocument/2006/relationships/image" Target="../media/image57.emf"/><Relationship Id="rId7" Type="http://schemas.openxmlformats.org/officeDocument/2006/relationships/oleObject" Target="../embeddings/oleObject54.bin"/><Relationship Id="rId6" Type="http://schemas.openxmlformats.org/officeDocument/2006/relationships/image" Target="../media/image56.wmf"/><Relationship Id="rId5" Type="http://schemas.openxmlformats.org/officeDocument/2006/relationships/oleObject" Target="../embeddings/oleObject53.bin"/><Relationship Id="rId4" Type="http://schemas.openxmlformats.org/officeDocument/2006/relationships/image" Target="../media/image55.wmf"/><Relationship Id="rId3" Type="http://schemas.openxmlformats.org/officeDocument/2006/relationships/oleObject" Target="../embeddings/oleObject52.bin"/><Relationship Id="rId2" Type="http://schemas.openxmlformats.org/officeDocument/2006/relationships/image" Target="../media/image54.wmf"/><Relationship Id="rId16" Type="http://schemas.openxmlformats.org/officeDocument/2006/relationships/vmlDrawing" Target="../drawings/vmlDrawing13.vml"/><Relationship Id="rId15" Type="http://schemas.openxmlformats.org/officeDocument/2006/relationships/slideLayout" Target="../slideLayouts/slideLayout6.xml"/><Relationship Id="rId14" Type="http://schemas.openxmlformats.org/officeDocument/2006/relationships/image" Target="../media/image60.emf"/><Relationship Id="rId13" Type="http://schemas.openxmlformats.org/officeDocument/2006/relationships/oleObject" Target="../embeddings/oleObject57.bin"/><Relationship Id="rId12" Type="http://schemas.openxmlformats.org/officeDocument/2006/relationships/image" Target="../media/image59.emf"/><Relationship Id="rId11" Type="http://schemas.openxmlformats.org/officeDocument/2006/relationships/oleObject" Target="../embeddings/oleObject56.bin"/><Relationship Id="rId10" Type="http://schemas.openxmlformats.org/officeDocument/2006/relationships/image" Target="../media/image58.emf"/><Relationship Id="rId1" Type="http://schemas.openxmlformats.org/officeDocument/2006/relationships/oleObject" Target="../embeddings/oleObject51.bin"/></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62.bin"/><Relationship Id="rId8" Type="http://schemas.openxmlformats.org/officeDocument/2006/relationships/image" Target="../media/image64.wmf"/><Relationship Id="rId7" Type="http://schemas.openxmlformats.org/officeDocument/2006/relationships/oleObject" Target="../embeddings/oleObject61.bin"/><Relationship Id="rId6" Type="http://schemas.openxmlformats.org/officeDocument/2006/relationships/image" Target="../media/image63.wmf"/><Relationship Id="rId5" Type="http://schemas.openxmlformats.org/officeDocument/2006/relationships/oleObject" Target="../embeddings/oleObject60.bin"/><Relationship Id="rId4" Type="http://schemas.openxmlformats.org/officeDocument/2006/relationships/image" Target="../media/image62.wmf"/><Relationship Id="rId3" Type="http://schemas.openxmlformats.org/officeDocument/2006/relationships/oleObject" Target="../embeddings/oleObject59.bin"/><Relationship Id="rId2" Type="http://schemas.openxmlformats.org/officeDocument/2006/relationships/image" Target="../media/image61.wmf"/><Relationship Id="rId12" Type="http://schemas.openxmlformats.org/officeDocument/2006/relationships/vmlDrawing" Target="../drawings/vmlDrawing14.vml"/><Relationship Id="rId11" Type="http://schemas.openxmlformats.org/officeDocument/2006/relationships/slideLayout" Target="../slideLayouts/slideLayout6.xml"/><Relationship Id="rId10" Type="http://schemas.openxmlformats.org/officeDocument/2006/relationships/image" Target="../media/image65.wmf"/><Relationship Id="rId1" Type="http://schemas.openxmlformats.org/officeDocument/2006/relationships/oleObject" Target="../embeddings/oleObject58.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9.wmf"/><Relationship Id="rId7" Type="http://schemas.openxmlformats.org/officeDocument/2006/relationships/oleObject" Target="../embeddings/oleObject66.bin"/><Relationship Id="rId6" Type="http://schemas.openxmlformats.org/officeDocument/2006/relationships/image" Target="../media/image68.emf"/><Relationship Id="rId5" Type="http://schemas.openxmlformats.org/officeDocument/2006/relationships/oleObject" Target="../embeddings/oleObject65.bin"/><Relationship Id="rId4" Type="http://schemas.openxmlformats.org/officeDocument/2006/relationships/image" Target="../media/image67.wmf"/><Relationship Id="rId3" Type="http://schemas.openxmlformats.org/officeDocument/2006/relationships/oleObject" Target="../embeddings/oleObject64.bin"/><Relationship Id="rId2" Type="http://schemas.openxmlformats.org/officeDocument/2006/relationships/image" Target="../media/image66.wmf"/><Relationship Id="rId12" Type="http://schemas.openxmlformats.org/officeDocument/2006/relationships/vmlDrawing" Target="../drawings/vmlDrawing15.vml"/><Relationship Id="rId11" Type="http://schemas.openxmlformats.org/officeDocument/2006/relationships/slideLayout" Target="../slideLayouts/slideLayout6.xml"/><Relationship Id="rId10" Type="http://schemas.openxmlformats.org/officeDocument/2006/relationships/image" Target="../media/image70.wmf"/><Relationship Id="rId1" Type="http://schemas.openxmlformats.org/officeDocument/2006/relationships/oleObject" Target="../embeddings/oleObject63.bin"/></Relationships>
</file>

<file path=ppt/slides/_rels/slide22.xml.rels><?xml version="1.0" encoding="UTF-8" standalone="yes"?>
<Relationships xmlns="http://schemas.openxmlformats.org/package/2006/relationships"><Relationship Id="rId9" Type="http://schemas.openxmlformats.org/officeDocument/2006/relationships/oleObject" Target="../embeddings/oleObject72.bin"/><Relationship Id="rId8" Type="http://schemas.openxmlformats.org/officeDocument/2006/relationships/image" Target="../media/image74.emf"/><Relationship Id="rId7" Type="http://schemas.openxmlformats.org/officeDocument/2006/relationships/oleObject" Target="../embeddings/oleObject71.bin"/><Relationship Id="rId6" Type="http://schemas.openxmlformats.org/officeDocument/2006/relationships/image" Target="../media/image73.wmf"/><Relationship Id="rId5" Type="http://schemas.openxmlformats.org/officeDocument/2006/relationships/oleObject" Target="../embeddings/oleObject70.bin"/><Relationship Id="rId4" Type="http://schemas.openxmlformats.org/officeDocument/2006/relationships/image" Target="../media/image72.wmf"/><Relationship Id="rId3" Type="http://schemas.openxmlformats.org/officeDocument/2006/relationships/oleObject" Target="../embeddings/oleObject69.bin"/><Relationship Id="rId2" Type="http://schemas.openxmlformats.org/officeDocument/2006/relationships/image" Target="../media/image71.wmf"/><Relationship Id="rId14" Type="http://schemas.openxmlformats.org/officeDocument/2006/relationships/vmlDrawing" Target="../drawings/vmlDrawing16.vml"/><Relationship Id="rId13" Type="http://schemas.openxmlformats.org/officeDocument/2006/relationships/slideLayout" Target="../slideLayouts/slideLayout6.xml"/><Relationship Id="rId12" Type="http://schemas.openxmlformats.org/officeDocument/2006/relationships/image" Target="../media/image76.wmf"/><Relationship Id="rId11" Type="http://schemas.openxmlformats.org/officeDocument/2006/relationships/oleObject" Target="../embeddings/oleObject73.bin"/><Relationship Id="rId10" Type="http://schemas.openxmlformats.org/officeDocument/2006/relationships/image" Target="../media/image75.emf"/><Relationship Id="rId1" Type="http://schemas.openxmlformats.org/officeDocument/2006/relationships/oleObject" Target="../embeddings/oleObject68.bin"/></Relationships>
</file>

<file path=ppt/slides/_rels/slide23.xml.rels><?xml version="1.0" encoding="UTF-8" standalone="yes"?>
<Relationships xmlns="http://schemas.openxmlformats.org/package/2006/relationships"><Relationship Id="rId9" Type="http://schemas.openxmlformats.org/officeDocument/2006/relationships/image" Target="../media/image81.jpeg"/><Relationship Id="rId8" Type="http://schemas.openxmlformats.org/officeDocument/2006/relationships/image" Target="../media/image80.wmf"/><Relationship Id="rId7" Type="http://schemas.openxmlformats.org/officeDocument/2006/relationships/oleObject" Target="../embeddings/oleObject77.bin"/><Relationship Id="rId6" Type="http://schemas.openxmlformats.org/officeDocument/2006/relationships/image" Target="../media/image79.wmf"/><Relationship Id="rId5" Type="http://schemas.openxmlformats.org/officeDocument/2006/relationships/oleObject" Target="../embeddings/oleObject76.bin"/><Relationship Id="rId4" Type="http://schemas.openxmlformats.org/officeDocument/2006/relationships/image" Target="../media/image78.wmf"/><Relationship Id="rId3" Type="http://schemas.openxmlformats.org/officeDocument/2006/relationships/oleObject" Target="../embeddings/oleObject75.bin"/><Relationship Id="rId2" Type="http://schemas.openxmlformats.org/officeDocument/2006/relationships/image" Target="../media/image77.wmf"/><Relationship Id="rId13" Type="http://schemas.openxmlformats.org/officeDocument/2006/relationships/vmlDrawing" Target="../drawings/vmlDrawing17.vml"/><Relationship Id="rId12" Type="http://schemas.openxmlformats.org/officeDocument/2006/relationships/slideLayout" Target="../slideLayouts/slideLayout6.xml"/><Relationship Id="rId11" Type="http://schemas.openxmlformats.org/officeDocument/2006/relationships/image" Target="../media/image82.wmf"/><Relationship Id="rId10" Type="http://schemas.openxmlformats.org/officeDocument/2006/relationships/oleObject" Target="../embeddings/oleObject78.bin"/><Relationship Id="rId1" Type="http://schemas.openxmlformats.org/officeDocument/2006/relationships/oleObject" Target="../embeddings/oleObject74.bin"/></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86.wmf"/><Relationship Id="rId7" Type="http://schemas.openxmlformats.org/officeDocument/2006/relationships/oleObject" Target="../embeddings/oleObject82.bin"/><Relationship Id="rId6" Type="http://schemas.openxmlformats.org/officeDocument/2006/relationships/image" Target="../media/image85.wmf"/><Relationship Id="rId5" Type="http://schemas.openxmlformats.org/officeDocument/2006/relationships/oleObject" Target="../embeddings/oleObject81.bin"/><Relationship Id="rId40" Type="http://schemas.openxmlformats.org/officeDocument/2006/relationships/vmlDrawing" Target="../drawings/vmlDrawing18.vml"/><Relationship Id="rId4" Type="http://schemas.openxmlformats.org/officeDocument/2006/relationships/image" Target="../media/image84.wmf"/><Relationship Id="rId39" Type="http://schemas.openxmlformats.org/officeDocument/2006/relationships/slideLayout" Target="../slideLayouts/slideLayout6.xml"/><Relationship Id="rId38" Type="http://schemas.openxmlformats.org/officeDocument/2006/relationships/image" Target="../media/image101.wmf"/><Relationship Id="rId37" Type="http://schemas.openxmlformats.org/officeDocument/2006/relationships/oleObject" Target="../embeddings/oleObject97.bin"/><Relationship Id="rId36" Type="http://schemas.openxmlformats.org/officeDocument/2006/relationships/image" Target="../media/image100.emf"/><Relationship Id="rId35" Type="http://schemas.openxmlformats.org/officeDocument/2006/relationships/oleObject" Target="../embeddings/oleObject96.bin"/><Relationship Id="rId34" Type="http://schemas.openxmlformats.org/officeDocument/2006/relationships/image" Target="../media/image99.wmf"/><Relationship Id="rId33" Type="http://schemas.openxmlformats.org/officeDocument/2006/relationships/oleObject" Target="../embeddings/oleObject95.bin"/><Relationship Id="rId32" Type="http://schemas.openxmlformats.org/officeDocument/2006/relationships/image" Target="../media/image98.wmf"/><Relationship Id="rId31" Type="http://schemas.openxmlformats.org/officeDocument/2006/relationships/oleObject" Target="../embeddings/oleObject94.bin"/><Relationship Id="rId30" Type="http://schemas.openxmlformats.org/officeDocument/2006/relationships/image" Target="../media/image97.wmf"/><Relationship Id="rId3" Type="http://schemas.openxmlformats.org/officeDocument/2006/relationships/oleObject" Target="../embeddings/oleObject80.bin"/><Relationship Id="rId29" Type="http://schemas.openxmlformats.org/officeDocument/2006/relationships/oleObject" Target="../embeddings/oleObject93.bin"/><Relationship Id="rId28" Type="http://schemas.openxmlformats.org/officeDocument/2006/relationships/image" Target="../media/image96.wmf"/><Relationship Id="rId27" Type="http://schemas.openxmlformats.org/officeDocument/2006/relationships/oleObject" Target="../embeddings/oleObject92.bin"/><Relationship Id="rId26" Type="http://schemas.openxmlformats.org/officeDocument/2006/relationships/image" Target="../media/image95.wmf"/><Relationship Id="rId25" Type="http://schemas.openxmlformats.org/officeDocument/2006/relationships/oleObject" Target="../embeddings/oleObject91.bin"/><Relationship Id="rId24" Type="http://schemas.openxmlformats.org/officeDocument/2006/relationships/image" Target="../media/image94.emf"/><Relationship Id="rId23" Type="http://schemas.openxmlformats.org/officeDocument/2006/relationships/oleObject" Target="../embeddings/oleObject90.bin"/><Relationship Id="rId22" Type="http://schemas.openxmlformats.org/officeDocument/2006/relationships/image" Target="../media/image93.wmf"/><Relationship Id="rId21" Type="http://schemas.openxmlformats.org/officeDocument/2006/relationships/oleObject" Target="../embeddings/oleObject89.bin"/><Relationship Id="rId20" Type="http://schemas.openxmlformats.org/officeDocument/2006/relationships/image" Target="../media/image92.emf"/><Relationship Id="rId2" Type="http://schemas.openxmlformats.org/officeDocument/2006/relationships/image" Target="../media/image83.wmf"/><Relationship Id="rId19" Type="http://schemas.openxmlformats.org/officeDocument/2006/relationships/oleObject" Target="../embeddings/oleObject88.bin"/><Relationship Id="rId18" Type="http://schemas.openxmlformats.org/officeDocument/2006/relationships/image" Target="../media/image91.emf"/><Relationship Id="rId17" Type="http://schemas.openxmlformats.org/officeDocument/2006/relationships/oleObject" Target="../embeddings/oleObject87.bin"/><Relationship Id="rId16" Type="http://schemas.openxmlformats.org/officeDocument/2006/relationships/image" Target="../media/image90.wmf"/><Relationship Id="rId15" Type="http://schemas.openxmlformats.org/officeDocument/2006/relationships/oleObject" Target="../embeddings/oleObject86.bin"/><Relationship Id="rId14" Type="http://schemas.openxmlformats.org/officeDocument/2006/relationships/image" Target="../media/image89.emf"/><Relationship Id="rId13" Type="http://schemas.openxmlformats.org/officeDocument/2006/relationships/oleObject" Target="../embeddings/oleObject85.bin"/><Relationship Id="rId12" Type="http://schemas.openxmlformats.org/officeDocument/2006/relationships/image" Target="../media/image88.wmf"/><Relationship Id="rId11" Type="http://schemas.openxmlformats.org/officeDocument/2006/relationships/oleObject" Target="../embeddings/oleObject84.bin"/><Relationship Id="rId10" Type="http://schemas.openxmlformats.org/officeDocument/2006/relationships/image" Target="../media/image87.emf"/><Relationship Id="rId1" Type="http://schemas.openxmlformats.org/officeDocument/2006/relationships/oleObject" Target="../embeddings/oleObject79.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102.bin"/><Relationship Id="rId8" Type="http://schemas.openxmlformats.org/officeDocument/2006/relationships/image" Target="../media/image105.wmf"/><Relationship Id="rId7" Type="http://schemas.openxmlformats.org/officeDocument/2006/relationships/oleObject" Target="../embeddings/oleObject101.bin"/><Relationship Id="rId6" Type="http://schemas.openxmlformats.org/officeDocument/2006/relationships/image" Target="../media/image104.wmf"/><Relationship Id="rId5" Type="http://schemas.openxmlformats.org/officeDocument/2006/relationships/oleObject" Target="../embeddings/oleObject100.bin"/><Relationship Id="rId4" Type="http://schemas.openxmlformats.org/officeDocument/2006/relationships/image" Target="../media/image103.wmf"/><Relationship Id="rId3" Type="http://schemas.openxmlformats.org/officeDocument/2006/relationships/oleObject" Target="../embeddings/oleObject99.bin"/><Relationship Id="rId2" Type="http://schemas.openxmlformats.org/officeDocument/2006/relationships/image" Target="../media/image102.wmf"/><Relationship Id="rId12" Type="http://schemas.openxmlformats.org/officeDocument/2006/relationships/vmlDrawing" Target="../drawings/vmlDrawing19.vml"/><Relationship Id="rId11" Type="http://schemas.openxmlformats.org/officeDocument/2006/relationships/slideLayout" Target="../slideLayouts/slideLayout6.xml"/><Relationship Id="rId10" Type="http://schemas.openxmlformats.org/officeDocument/2006/relationships/image" Target="../media/image106.wmf"/><Relationship Id="rId1" Type="http://schemas.openxmlformats.org/officeDocument/2006/relationships/oleObject" Target="../embeddings/oleObject98.bin"/></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20.vml"/><Relationship Id="rId7" Type="http://schemas.openxmlformats.org/officeDocument/2006/relationships/slideLayout" Target="../slideLayouts/slideLayout6.xml"/><Relationship Id="rId6" Type="http://schemas.openxmlformats.org/officeDocument/2006/relationships/image" Target="../media/image109.wmf"/><Relationship Id="rId5" Type="http://schemas.openxmlformats.org/officeDocument/2006/relationships/oleObject" Target="../embeddings/oleObject105.bin"/><Relationship Id="rId4" Type="http://schemas.openxmlformats.org/officeDocument/2006/relationships/image" Target="../media/image108.wmf"/><Relationship Id="rId3" Type="http://schemas.openxmlformats.org/officeDocument/2006/relationships/oleObject" Target="../embeddings/oleObject104.bin"/><Relationship Id="rId2" Type="http://schemas.openxmlformats.org/officeDocument/2006/relationships/image" Target="../media/image107.wmf"/><Relationship Id="rId1" Type="http://schemas.openxmlformats.org/officeDocument/2006/relationships/oleObject" Target="../embeddings/oleObject103.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110.bin"/><Relationship Id="rId8" Type="http://schemas.openxmlformats.org/officeDocument/2006/relationships/image" Target="../media/image113.wmf"/><Relationship Id="rId7" Type="http://schemas.openxmlformats.org/officeDocument/2006/relationships/oleObject" Target="../embeddings/oleObject109.bin"/><Relationship Id="rId6" Type="http://schemas.openxmlformats.org/officeDocument/2006/relationships/image" Target="../media/image112.emf"/><Relationship Id="rId5" Type="http://schemas.openxmlformats.org/officeDocument/2006/relationships/oleObject" Target="../embeddings/oleObject108.bin"/><Relationship Id="rId4" Type="http://schemas.openxmlformats.org/officeDocument/2006/relationships/image" Target="../media/image111.emf"/><Relationship Id="rId3" Type="http://schemas.openxmlformats.org/officeDocument/2006/relationships/oleObject" Target="../embeddings/oleObject107.bin"/><Relationship Id="rId2" Type="http://schemas.openxmlformats.org/officeDocument/2006/relationships/image" Target="../media/image110.wmf"/><Relationship Id="rId14" Type="http://schemas.openxmlformats.org/officeDocument/2006/relationships/vmlDrawing" Target="../drawings/vmlDrawing21.vml"/><Relationship Id="rId13" Type="http://schemas.openxmlformats.org/officeDocument/2006/relationships/slideLayout" Target="../slideLayouts/slideLayout6.xml"/><Relationship Id="rId12" Type="http://schemas.openxmlformats.org/officeDocument/2006/relationships/image" Target="../media/image115.wmf"/><Relationship Id="rId11" Type="http://schemas.openxmlformats.org/officeDocument/2006/relationships/oleObject" Target="../embeddings/oleObject111.bin"/><Relationship Id="rId10" Type="http://schemas.openxmlformats.org/officeDocument/2006/relationships/image" Target="../media/image114.wmf"/><Relationship Id="rId1" Type="http://schemas.openxmlformats.org/officeDocument/2006/relationships/oleObject" Target="../embeddings/oleObject106.bin"/></Relationships>
</file>

<file path=ppt/slides/_rels/slide29.xml.rels><?xml version="1.0" encoding="UTF-8" standalone="yes"?>
<Relationships xmlns="http://schemas.openxmlformats.org/package/2006/relationships"><Relationship Id="rId9" Type="http://schemas.openxmlformats.org/officeDocument/2006/relationships/image" Target="../media/image119.wmf"/><Relationship Id="rId8" Type="http://schemas.openxmlformats.org/officeDocument/2006/relationships/oleObject" Target="../embeddings/oleObject115.bin"/><Relationship Id="rId7" Type="http://schemas.openxmlformats.org/officeDocument/2006/relationships/image" Target="../media/image3.jpeg"/><Relationship Id="rId6" Type="http://schemas.openxmlformats.org/officeDocument/2006/relationships/image" Target="../media/image118.wmf"/><Relationship Id="rId5" Type="http://schemas.openxmlformats.org/officeDocument/2006/relationships/oleObject" Target="../embeddings/oleObject114.bin"/><Relationship Id="rId4" Type="http://schemas.openxmlformats.org/officeDocument/2006/relationships/image" Target="../media/image117.wmf"/><Relationship Id="rId3" Type="http://schemas.openxmlformats.org/officeDocument/2006/relationships/oleObject" Target="../embeddings/oleObject113.bin"/><Relationship Id="rId2" Type="http://schemas.openxmlformats.org/officeDocument/2006/relationships/image" Target="../media/image116.wmf"/><Relationship Id="rId14" Type="http://schemas.openxmlformats.org/officeDocument/2006/relationships/vmlDrawing" Target="../drawings/vmlDrawing22.vml"/><Relationship Id="rId13" Type="http://schemas.openxmlformats.org/officeDocument/2006/relationships/slideLayout" Target="../slideLayouts/slideLayout6.xml"/><Relationship Id="rId12" Type="http://schemas.openxmlformats.org/officeDocument/2006/relationships/image" Target="../media/image121.jpeg"/><Relationship Id="rId11" Type="http://schemas.openxmlformats.org/officeDocument/2006/relationships/image" Target="../media/image120.wmf"/><Relationship Id="rId10" Type="http://schemas.openxmlformats.org/officeDocument/2006/relationships/oleObject" Target="../embeddings/oleObject116.bin"/><Relationship Id="rId1" Type="http://schemas.openxmlformats.org/officeDocument/2006/relationships/oleObject" Target="../embeddings/oleObject11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121.bin"/><Relationship Id="rId8" Type="http://schemas.openxmlformats.org/officeDocument/2006/relationships/image" Target="../media/image125.wmf"/><Relationship Id="rId7" Type="http://schemas.openxmlformats.org/officeDocument/2006/relationships/oleObject" Target="../embeddings/oleObject120.bin"/><Relationship Id="rId6" Type="http://schemas.openxmlformats.org/officeDocument/2006/relationships/image" Target="../media/image124.wmf"/><Relationship Id="rId5" Type="http://schemas.openxmlformats.org/officeDocument/2006/relationships/oleObject" Target="../embeddings/oleObject119.bin"/><Relationship Id="rId4" Type="http://schemas.openxmlformats.org/officeDocument/2006/relationships/image" Target="../media/image123.emf"/><Relationship Id="rId3" Type="http://schemas.openxmlformats.org/officeDocument/2006/relationships/oleObject" Target="../embeddings/oleObject118.bin"/><Relationship Id="rId2" Type="http://schemas.openxmlformats.org/officeDocument/2006/relationships/image" Target="../media/image122.emf"/><Relationship Id="rId14" Type="http://schemas.openxmlformats.org/officeDocument/2006/relationships/vmlDrawing" Target="../drawings/vmlDrawing23.vml"/><Relationship Id="rId13" Type="http://schemas.openxmlformats.org/officeDocument/2006/relationships/slideLayout" Target="../slideLayouts/slideLayout6.xml"/><Relationship Id="rId12" Type="http://schemas.openxmlformats.org/officeDocument/2006/relationships/image" Target="../media/image127.wmf"/><Relationship Id="rId11" Type="http://schemas.openxmlformats.org/officeDocument/2006/relationships/oleObject" Target="../embeddings/oleObject122.bin"/><Relationship Id="rId10" Type="http://schemas.openxmlformats.org/officeDocument/2006/relationships/image" Target="../media/image126.wmf"/><Relationship Id="rId1" Type="http://schemas.openxmlformats.org/officeDocument/2006/relationships/oleObject" Target="../embeddings/oleObject117.bin"/></Relationships>
</file>

<file path=ppt/slides/_rels/slide31.xml.rels><?xml version="1.0" encoding="UTF-8" standalone="yes"?>
<Relationships xmlns="http://schemas.openxmlformats.org/package/2006/relationships"><Relationship Id="rId9" Type="http://schemas.openxmlformats.org/officeDocument/2006/relationships/vmlDrawing" Target="../drawings/vmlDrawing24.vml"/><Relationship Id="rId8" Type="http://schemas.openxmlformats.org/officeDocument/2006/relationships/slideLayout" Target="../slideLayouts/slideLayout6.xml"/><Relationship Id="rId7" Type="http://schemas.openxmlformats.org/officeDocument/2006/relationships/image" Target="../media/image121.jpeg"/><Relationship Id="rId6" Type="http://schemas.openxmlformats.org/officeDocument/2006/relationships/image" Target="../media/image130.wmf"/><Relationship Id="rId5" Type="http://schemas.openxmlformats.org/officeDocument/2006/relationships/oleObject" Target="../embeddings/oleObject125.bin"/><Relationship Id="rId4" Type="http://schemas.openxmlformats.org/officeDocument/2006/relationships/image" Target="../media/image129.wmf"/><Relationship Id="rId3" Type="http://schemas.openxmlformats.org/officeDocument/2006/relationships/oleObject" Target="../embeddings/oleObject124.bin"/><Relationship Id="rId2" Type="http://schemas.openxmlformats.org/officeDocument/2006/relationships/image" Target="../media/image128.wmf"/><Relationship Id="rId1" Type="http://schemas.openxmlformats.org/officeDocument/2006/relationships/oleObject" Target="../embeddings/oleObject123.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130.bin"/><Relationship Id="rId8" Type="http://schemas.openxmlformats.org/officeDocument/2006/relationships/image" Target="../media/image134.emf"/><Relationship Id="rId7" Type="http://schemas.openxmlformats.org/officeDocument/2006/relationships/oleObject" Target="../embeddings/oleObject129.bin"/><Relationship Id="rId6" Type="http://schemas.openxmlformats.org/officeDocument/2006/relationships/image" Target="../media/image133.emf"/><Relationship Id="rId5" Type="http://schemas.openxmlformats.org/officeDocument/2006/relationships/oleObject" Target="../embeddings/oleObject128.bin"/><Relationship Id="rId4" Type="http://schemas.openxmlformats.org/officeDocument/2006/relationships/image" Target="../media/image132.emf"/><Relationship Id="rId3" Type="http://schemas.openxmlformats.org/officeDocument/2006/relationships/oleObject" Target="../embeddings/oleObject127.bin"/><Relationship Id="rId2" Type="http://schemas.openxmlformats.org/officeDocument/2006/relationships/image" Target="../media/image131.emf"/><Relationship Id="rId16" Type="http://schemas.openxmlformats.org/officeDocument/2006/relationships/vmlDrawing" Target="../drawings/vmlDrawing25.vml"/><Relationship Id="rId15" Type="http://schemas.openxmlformats.org/officeDocument/2006/relationships/slideLayout" Target="../slideLayouts/slideLayout6.xml"/><Relationship Id="rId14" Type="http://schemas.openxmlformats.org/officeDocument/2006/relationships/image" Target="../media/image137.wmf"/><Relationship Id="rId13" Type="http://schemas.openxmlformats.org/officeDocument/2006/relationships/oleObject" Target="../embeddings/oleObject132.bin"/><Relationship Id="rId12" Type="http://schemas.openxmlformats.org/officeDocument/2006/relationships/image" Target="../media/image136.wmf"/><Relationship Id="rId11" Type="http://schemas.openxmlformats.org/officeDocument/2006/relationships/oleObject" Target="../embeddings/oleObject131.bin"/><Relationship Id="rId10" Type="http://schemas.openxmlformats.org/officeDocument/2006/relationships/image" Target="../media/image135.wmf"/><Relationship Id="rId1" Type="http://schemas.openxmlformats.org/officeDocument/2006/relationships/oleObject" Target="../embeddings/oleObject126.bin"/></Relationships>
</file>

<file path=ppt/slides/_rels/slide33.xml.rels><?xml version="1.0" encoding="UTF-8" standalone="yes"?>
<Relationships xmlns="http://schemas.openxmlformats.org/package/2006/relationships"><Relationship Id="rId9" Type="http://schemas.openxmlformats.org/officeDocument/2006/relationships/vmlDrawing" Target="../drawings/vmlDrawing26.vml"/><Relationship Id="rId8" Type="http://schemas.openxmlformats.org/officeDocument/2006/relationships/slideLayout" Target="../slideLayouts/slideLayout6.xml"/><Relationship Id="rId7" Type="http://schemas.openxmlformats.org/officeDocument/2006/relationships/image" Target="../media/image121.jpeg"/><Relationship Id="rId6" Type="http://schemas.openxmlformats.org/officeDocument/2006/relationships/image" Target="../media/image140.wmf"/><Relationship Id="rId5" Type="http://schemas.openxmlformats.org/officeDocument/2006/relationships/oleObject" Target="../embeddings/oleObject135.bin"/><Relationship Id="rId4" Type="http://schemas.openxmlformats.org/officeDocument/2006/relationships/image" Target="../media/image139.wmf"/><Relationship Id="rId3" Type="http://schemas.openxmlformats.org/officeDocument/2006/relationships/oleObject" Target="../embeddings/oleObject134.bin"/><Relationship Id="rId2" Type="http://schemas.openxmlformats.org/officeDocument/2006/relationships/image" Target="../media/image138.wmf"/><Relationship Id="rId1" Type="http://schemas.openxmlformats.org/officeDocument/2006/relationships/oleObject" Target="../embeddings/oleObject133.bin"/></Relationships>
</file>

<file path=ppt/slides/_rels/slide34.xml.rels><?xml version="1.0" encoding="UTF-8" standalone="yes"?>
<Relationships xmlns="http://schemas.openxmlformats.org/package/2006/relationships"><Relationship Id="rId9" Type="http://schemas.openxmlformats.org/officeDocument/2006/relationships/image" Target="../media/image144.wmf"/><Relationship Id="rId8" Type="http://schemas.openxmlformats.org/officeDocument/2006/relationships/oleObject" Target="../embeddings/oleObject139.bin"/><Relationship Id="rId7" Type="http://schemas.openxmlformats.org/officeDocument/2006/relationships/image" Target="../media/image143.wmf"/><Relationship Id="rId6" Type="http://schemas.openxmlformats.org/officeDocument/2006/relationships/oleObject" Target="../embeddings/oleObject138.bin"/><Relationship Id="rId5" Type="http://schemas.openxmlformats.org/officeDocument/2006/relationships/image" Target="../media/image142.wmf"/><Relationship Id="rId47" Type="http://schemas.openxmlformats.org/officeDocument/2006/relationships/vmlDrawing" Target="../drawings/vmlDrawing27.vml"/><Relationship Id="rId46" Type="http://schemas.openxmlformats.org/officeDocument/2006/relationships/slideLayout" Target="../slideLayouts/slideLayout6.xml"/><Relationship Id="rId45" Type="http://schemas.openxmlformats.org/officeDocument/2006/relationships/image" Target="../media/image159.wmf"/><Relationship Id="rId44" Type="http://schemas.openxmlformats.org/officeDocument/2006/relationships/oleObject" Target="../embeddings/oleObject160.bin"/><Relationship Id="rId43" Type="http://schemas.openxmlformats.org/officeDocument/2006/relationships/oleObject" Target="../embeddings/oleObject159.bin"/><Relationship Id="rId42" Type="http://schemas.openxmlformats.org/officeDocument/2006/relationships/oleObject" Target="../embeddings/oleObject158.bin"/><Relationship Id="rId41" Type="http://schemas.openxmlformats.org/officeDocument/2006/relationships/oleObject" Target="../embeddings/oleObject157.bin"/><Relationship Id="rId40" Type="http://schemas.openxmlformats.org/officeDocument/2006/relationships/oleObject" Target="../embeddings/oleObject156.bin"/><Relationship Id="rId4" Type="http://schemas.openxmlformats.org/officeDocument/2006/relationships/oleObject" Target="../embeddings/oleObject137.bin"/><Relationship Id="rId39" Type="http://schemas.openxmlformats.org/officeDocument/2006/relationships/oleObject" Target="../embeddings/oleObject155.bin"/><Relationship Id="rId38" Type="http://schemas.openxmlformats.org/officeDocument/2006/relationships/oleObject" Target="../embeddings/oleObject154.bin"/><Relationship Id="rId37" Type="http://schemas.openxmlformats.org/officeDocument/2006/relationships/image" Target="../media/image158.png"/><Relationship Id="rId36" Type="http://schemas.openxmlformats.org/officeDocument/2006/relationships/oleObject" Target="../embeddings/oleObject153.bin"/><Relationship Id="rId35" Type="http://schemas.openxmlformats.org/officeDocument/2006/relationships/image" Target="../media/image157.png"/><Relationship Id="rId34" Type="http://schemas.openxmlformats.org/officeDocument/2006/relationships/oleObject" Target="../embeddings/oleObject152.bin"/><Relationship Id="rId33" Type="http://schemas.openxmlformats.org/officeDocument/2006/relationships/image" Target="../media/image156.png"/><Relationship Id="rId32" Type="http://schemas.openxmlformats.org/officeDocument/2006/relationships/oleObject" Target="../embeddings/oleObject151.bin"/><Relationship Id="rId31" Type="http://schemas.openxmlformats.org/officeDocument/2006/relationships/image" Target="../media/image155.wmf"/><Relationship Id="rId30" Type="http://schemas.openxmlformats.org/officeDocument/2006/relationships/oleObject" Target="../embeddings/oleObject150.bin"/><Relationship Id="rId3" Type="http://schemas.openxmlformats.org/officeDocument/2006/relationships/image" Target="../media/image141.wmf"/><Relationship Id="rId29" Type="http://schemas.openxmlformats.org/officeDocument/2006/relationships/image" Target="../media/image154.wmf"/><Relationship Id="rId28" Type="http://schemas.openxmlformats.org/officeDocument/2006/relationships/oleObject" Target="../embeddings/oleObject149.bin"/><Relationship Id="rId27" Type="http://schemas.openxmlformats.org/officeDocument/2006/relationships/image" Target="../media/image153.wmf"/><Relationship Id="rId26" Type="http://schemas.openxmlformats.org/officeDocument/2006/relationships/oleObject" Target="../embeddings/oleObject148.bin"/><Relationship Id="rId25" Type="http://schemas.openxmlformats.org/officeDocument/2006/relationships/image" Target="../media/image152.wmf"/><Relationship Id="rId24" Type="http://schemas.openxmlformats.org/officeDocument/2006/relationships/oleObject" Target="../embeddings/oleObject147.bin"/><Relationship Id="rId23" Type="http://schemas.openxmlformats.org/officeDocument/2006/relationships/image" Target="../media/image151.wmf"/><Relationship Id="rId22" Type="http://schemas.openxmlformats.org/officeDocument/2006/relationships/oleObject" Target="../embeddings/oleObject146.bin"/><Relationship Id="rId21" Type="http://schemas.openxmlformats.org/officeDocument/2006/relationships/image" Target="../media/image150.wmf"/><Relationship Id="rId20" Type="http://schemas.openxmlformats.org/officeDocument/2006/relationships/oleObject" Target="../embeddings/oleObject145.bin"/><Relationship Id="rId2" Type="http://schemas.openxmlformats.org/officeDocument/2006/relationships/oleObject" Target="../embeddings/oleObject136.bin"/><Relationship Id="rId19" Type="http://schemas.openxmlformats.org/officeDocument/2006/relationships/image" Target="../media/image149.wmf"/><Relationship Id="rId18" Type="http://schemas.openxmlformats.org/officeDocument/2006/relationships/oleObject" Target="../embeddings/oleObject144.bin"/><Relationship Id="rId17" Type="http://schemas.openxmlformats.org/officeDocument/2006/relationships/image" Target="../media/image148.wmf"/><Relationship Id="rId16" Type="http://schemas.openxmlformats.org/officeDocument/2006/relationships/oleObject" Target="../embeddings/oleObject143.bin"/><Relationship Id="rId15" Type="http://schemas.openxmlformats.org/officeDocument/2006/relationships/image" Target="../media/image147.wmf"/><Relationship Id="rId14" Type="http://schemas.openxmlformats.org/officeDocument/2006/relationships/oleObject" Target="../embeddings/oleObject142.bin"/><Relationship Id="rId13" Type="http://schemas.openxmlformats.org/officeDocument/2006/relationships/image" Target="../media/image146.wmf"/><Relationship Id="rId12" Type="http://schemas.openxmlformats.org/officeDocument/2006/relationships/oleObject" Target="../embeddings/oleObject141.bin"/><Relationship Id="rId11" Type="http://schemas.openxmlformats.org/officeDocument/2006/relationships/image" Target="../media/image145.wmf"/><Relationship Id="rId10" Type="http://schemas.openxmlformats.org/officeDocument/2006/relationships/oleObject" Target="../embeddings/oleObject140.bin"/><Relationship Id="rId1" Type="http://schemas.openxmlformats.org/officeDocument/2006/relationships/tags" Target="../tags/tag2.xml"/></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165.bin"/><Relationship Id="rId8" Type="http://schemas.openxmlformats.org/officeDocument/2006/relationships/image" Target="../media/image163.wmf"/><Relationship Id="rId7" Type="http://schemas.openxmlformats.org/officeDocument/2006/relationships/oleObject" Target="../embeddings/oleObject164.bin"/><Relationship Id="rId6" Type="http://schemas.openxmlformats.org/officeDocument/2006/relationships/image" Target="../media/image162.wmf"/><Relationship Id="rId5" Type="http://schemas.openxmlformats.org/officeDocument/2006/relationships/oleObject" Target="../embeddings/oleObject163.bin"/><Relationship Id="rId4" Type="http://schemas.openxmlformats.org/officeDocument/2006/relationships/image" Target="../media/image161.wmf"/><Relationship Id="rId3" Type="http://schemas.openxmlformats.org/officeDocument/2006/relationships/oleObject" Target="../embeddings/oleObject162.bin"/><Relationship Id="rId2" Type="http://schemas.openxmlformats.org/officeDocument/2006/relationships/image" Target="../media/image160.wmf"/><Relationship Id="rId12" Type="http://schemas.openxmlformats.org/officeDocument/2006/relationships/vmlDrawing" Target="../drawings/vmlDrawing28.vml"/><Relationship Id="rId11" Type="http://schemas.openxmlformats.org/officeDocument/2006/relationships/slideLayout" Target="../slideLayouts/slideLayout6.xml"/><Relationship Id="rId10" Type="http://schemas.openxmlformats.org/officeDocument/2006/relationships/image" Target="../media/image164.wmf"/><Relationship Id="rId1" Type="http://schemas.openxmlformats.org/officeDocument/2006/relationships/oleObject" Target="../embeddings/oleObject161.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170.bin"/><Relationship Id="rId8" Type="http://schemas.openxmlformats.org/officeDocument/2006/relationships/image" Target="../media/image168.emf"/><Relationship Id="rId7" Type="http://schemas.openxmlformats.org/officeDocument/2006/relationships/oleObject" Target="../embeddings/oleObject169.bin"/><Relationship Id="rId6" Type="http://schemas.openxmlformats.org/officeDocument/2006/relationships/image" Target="../media/image167.emf"/><Relationship Id="rId5" Type="http://schemas.openxmlformats.org/officeDocument/2006/relationships/oleObject" Target="../embeddings/oleObject168.bin"/><Relationship Id="rId4" Type="http://schemas.openxmlformats.org/officeDocument/2006/relationships/image" Target="../media/image166.emf"/><Relationship Id="rId3" Type="http://schemas.openxmlformats.org/officeDocument/2006/relationships/oleObject" Target="../embeddings/oleObject167.bin"/><Relationship Id="rId23" Type="http://schemas.openxmlformats.org/officeDocument/2006/relationships/vmlDrawing" Target="../drawings/vmlDrawing29.vml"/><Relationship Id="rId22" Type="http://schemas.openxmlformats.org/officeDocument/2006/relationships/slideLayout" Target="../slideLayouts/slideLayout6.xml"/><Relationship Id="rId21" Type="http://schemas.openxmlformats.org/officeDocument/2006/relationships/image" Target="../media/image175.png"/><Relationship Id="rId20" Type="http://schemas.openxmlformats.org/officeDocument/2006/relationships/image" Target="../media/image174.emf"/><Relationship Id="rId2" Type="http://schemas.openxmlformats.org/officeDocument/2006/relationships/image" Target="../media/image165.png"/><Relationship Id="rId19" Type="http://schemas.openxmlformats.org/officeDocument/2006/relationships/oleObject" Target="../embeddings/oleObject175.bin"/><Relationship Id="rId18" Type="http://schemas.openxmlformats.org/officeDocument/2006/relationships/image" Target="../media/image173.emf"/><Relationship Id="rId17" Type="http://schemas.openxmlformats.org/officeDocument/2006/relationships/oleObject" Target="../embeddings/oleObject174.bin"/><Relationship Id="rId16" Type="http://schemas.openxmlformats.org/officeDocument/2006/relationships/image" Target="../media/image172.emf"/><Relationship Id="rId15" Type="http://schemas.openxmlformats.org/officeDocument/2006/relationships/oleObject" Target="../embeddings/oleObject173.bin"/><Relationship Id="rId14" Type="http://schemas.openxmlformats.org/officeDocument/2006/relationships/image" Target="../media/image171.emf"/><Relationship Id="rId13" Type="http://schemas.openxmlformats.org/officeDocument/2006/relationships/oleObject" Target="../embeddings/oleObject172.bin"/><Relationship Id="rId12" Type="http://schemas.openxmlformats.org/officeDocument/2006/relationships/image" Target="../media/image170.emf"/><Relationship Id="rId11" Type="http://schemas.openxmlformats.org/officeDocument/2006/relationships/oleObject" Target="../embeddings/oleObject171.bin"/><Relationship Id="rId10" Type="http://schemas.openxmlformats.org/officeDocument/2006/relationships/image" Target="../media/image169.emf"/><Relationship Id="rId1" Type="http://schemas.openxmlformats.org/officeDocument/2006/relationships/oleObject" Target="../embeddings/oleObject166.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180.bin"/><Relationship Id="rId8" Type="http://schemas.openxmlformats.org/officeDocument/2006/relationships/image" Target="../media/image179.wmf"/><Relationship Id="rId7" Type="http://schemas.openxmlformats.org/officeDocument/2006/relationships/oleObject" Target="../embeddings/oleObject179.bin"/><Relationship Id="rId6" Type="http://schemas.openxmlformats.org/officeDocument/2006/relationships/image" Target="../media/image178.wmf"/><Relationship Id="rId5" Type="http://schemas.openxmlformats.org/officeDocument/2006/relationships/oleObject" Target="../embeddings/oleObject178.bin"/><Relationship Id="rId4" Type="http://schemas.openxmlformats.org/officeDocument/2006/relationships/image" Target="../media/image177.wmf"/><Relationship Id="rId3" Type="http://schemas.openxmlformats.org/officeDocument/2006/relationships/oleObject" Target="../embeddings/oleObject177.bin"/><Relationship Id="rId2" Type="http://schemas.openxmlformats.org/officeDocument/2006/relationships/image" Target="../media/image176.wmf"/><Relationship Id="rId17" Type="http://schemas.openxmlformats.org/officeDocument/2006/relationships/vmlDrawing" Target="../drawings/vmlDrawing30.vml"/><Relationship Id="rId16" Type="http://schemas.openxmlformats.org/officeDocument/2006/relationships/slideLayout" Target="../slideLayouts/slideLayout6.xml"/><Relationship Id="rId15" Type="http://schemas.openxmlformats.org/officeDocument/2006/relationships/image" Target="../media/image182.wmf"/><Relationship Id="rId14" Type="http://schemas.openxmlformats.org/officeDocument/2006/relationships/oleObject" Target="../embeddings/oleObject182.bin"/><Relationship Id="rId13" Type="http://schemas.openxmlformats.org/officeDocument/2006/relationships/image" Target="../media/image3.jpeg"/><Relationship Id="rId12" Type="http://schemas.openxmlformats.org/officeDocument/2006/relationships/image" Target="../media/image181.wmf"/><Relationship Id="rId11" Type="http://schemas.openxmlformats.org/officeDocument/2006/relationships/oleObject" Target="../embeddings/oleObject181.bin"/><Relationship Id="rId10" Type="http://schemas.openxmlformats.org/officeDocument/2006/relationships/image" Target="../media/image180.wmf"/><Relationship Id="rId1" Type="http://schemas.openxmlformats.org/officeDocument/2006/relationships/oleObject" Target="../embeddings/oleObject176.bin"/></Relationships>
</file>

<file path=ppt/slides/_rels/slide38.xml.rels><?xml version="1.0" encoding="UTF-8" standalone="yes"?>
<Relationships xmlns="http://schemas.openxmlformats.org/package/2006/relationships"><Relationship Id="rId9" Type="http://schemas.openxmlformats.org/officeDocument/2006/relationships/oleObject" Target="../embeddings/oleObject187.bin"/><Relationship Id="rId8" Type="http://schemas.openxmlformats.org/officeDocument/2006/relationships/image" Target="../media/image186.wmf"/><Relationship Id="rId7" Type="http://schemas.openxmlformats.org/officeDocument/2006/relationships/oleObject" Target="../embeddings/oleObject186.bin"/><Relationship Id="rId6" Type="http://schemas.openxmlformats.org/officeDocument/2006/relationships/image" Target="../media/image185.wmf"/><Relationship Id="rId5" Type="http://schemas.openxmlformats.org/officeDocument/2006/relationships/oleObject" Target="../embeddings/oleObject185.bin"/><Relationship Id="rId4" Type="http://schemas.openxmlformats.org/officeDocument/2006/relationships/image" Target="../media/image184.wmf"/><Relationship Id="rId3" Type="http://schemas.openxmlformats.org/officeDocument/2006/relationships/oleObject" Target="../embeddings/oleObject184.bin"/><Relationship Id="rId20" Type="http://schemas.openxmlformats.org/officeDocument/2006/relationships/vmlDrawing" Target="../drawings/vmlDrawing31.vml"/><Relationship Id="rId2" Type="http://schemas.openxmlformats.org/officeDocument/2006/relationships/image" Target="../media/image183.wmf"/><Relationship Id="rId19" Type="http://schemas.openxmlformats.org/officeDocument/2006/relationships/slideLayout" Target="../slideLayouts/slideLayout6.xml"/><Relationship Id="rId18" Type="http://schemas.openxmlformats.org/officeDocument/2006/relationships/image" Target="../media/image191.wmf"/><Relationship Id="rId17" Type="http://schemas.openxmlformats.org/officeDocument/2006/relationships/oleObject" Target="../embeddings/oleObject191.bin"/><Relationship Id="rId16" Type="http://schemas.openxmlformats.org/officeDocument/2006/relationships/image" Target="../media/image190.wmf"/><Relationship Id="rId15" Type="http://schemas.openxmlformats.org/officeDocument/2006/relationships/oleObject" Target="../embeddings/oleObject190.bin"/><Relationship Id="rId14" Type="http://schemas.openxmlformats.org/officeDocument/2006/relationships/image" Target="../media/image189.wmf"/><Relationship Id="rId13" Type="http://schemas.openxmlformats.org/officeDocument/2006/relationships/oleObject" Target="../embeddings/oleObject189.bin"/><Relationship Id="rId12" Type="http://schemas.openxmlformats.org/officeDocument/2006/relationships/image" Target="../media/image188.wmf"/><Relationship Id="rId11" Type="http://schemas.openxmlformats.org/officeDocument/2006/relationships/oleObject" Target="../embeddings/oleObject188.bin"/><Relationship Id="rId10" Type="http://schemas.openxmlformats.org/officeDocument/2006/relationships/image" Target="../media/image187.wmf"/><Relationship Id="rId1" Type="http://schemas.openxmlformats.org/officeDocument/2006/relationships/oleObject" Target="../embeddings/oleObject183.bin"/></Relationships>
</file>

<file path=ppt/slides/_rels/slide39.xml.rels><?xml version="1.0" encoding="UTF-8" standalone="yes"?>
<Relationships xmlns="http://schemas.openxmlformats.org/package/2006/relationships"><Relationship Id="rId8" Type="http://schemas.openxmlformats.org/officeDocument/2006/relationships/vmlDrawing" Target="../drawings/vmlDrawing32.vml"/><Relationship Id="rId7" Type="http://schemas.openxmlformats.org/officeDocument/2006/relationships/slideLayout" Target="../slideLayouts/slideLayout6.xml"/><Relationship Id="rId6" Type="http://schemas.openxmlformats.org/officeDocument/2006/relationships/image" Target="../media/image194.wmf"/><Relationship Id="rId5" Type="http://schemas.openxmlformats.org/officeDocument/2006/relationships/oleObject" Target="../embeddings/oleObject194.bin"/><Relationship Id="rId4" Type="http://schemas.openxmlformats.org/officeDocument/2006/relationships/image" Target="../media/image193.wmf"/><Relationship Id="rId3" Type="http://schemas.openxmlformats.org/officeDocument/2006/relationships/oleObject" Target="../embeddings/oleObject193.bin"/><Relationship Id="rId2" Type="http://schemas.openxmlformats.org/officeDocument/2006/relationships/image" Target="../media/image192.wmf"/><Relationship Id="rId1" Type="http://schemas.openxmlformats.org/officeDocument/2006/relationships/oleObject" Target="../embeddings/oleObject192.bin"/></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6.xml"/><Relationship Id="rId4" Type="http://schemas.openxmlformats.org/officeDocument/2006/relationships/tags" Target="../tags/tag1.xml"/><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6" Type="http://schemas.openxmlformats.org/officeDocument/2006/relationships/vmlDrawing" Target="../drawings/vmlDrawing33.vml"/><Relationship Id="rId5" Type="http://schemas.openxmlformats.org/officeDocument/2006/relationships/slideLayout" Target="../slideLayouts/slideLayout6.xml"/><Relationship Id="rId4" Type="http://schemas.openxmlformats.org/officeDocument/2006/relationships/image" Target="../media/image196.wmf"/><Relationship Id="rId3" Type="http://schemas.openxmlformats.org/officeDocument/2006/relationships/oleObject" Target="../embeddings/oleObject196.bin"/><Relationship Id="rId2" Type="http://schemas.openxmlformats.org/officeDocument/2006/relationships/image" Target="../media/image195.wmf"/><Relationship Id="rId1" Type="http://schemas.openxmlformats.org/officeDocument/2006/relationships/oleObject" Target="../embeddings/oleObject195.bin"/></Relationships>
</file>

<file path=ppt/slides/_rels/slide41.xml.rels><?xml version="1.0" encoding="UTF-8" standalone="yes"?>
<Relationships xmlns="http://schemas.openxmlformats.org/package/2006/relationships"><Relationship Id="rId9" Type="http://schemas.openxmlformats.org/officeDocument/2006/relationships/oleObject" Target="../embeddings/oleObject201.bin"/><Relationship Id="rId8" Type="http://schemas.openxmlformats.org/officeDocument/2006/relationships/image" Target="../media/image200.wmf"/><Relationship Id="rId7" Type="http://schemas.openxmlformats.org/officeDocument/2006/relationships/oleObject" Target="../embeddings/oleObject200.bin"/><Relationship Id="rId6" Type="http://schemas.openxmlformats.org/officeDocument/2006/relationships/image" Target="../media/image199.wmf"/><Relationship Id="rId5" Type="http://schemas.openxmlformats.org/officeDocument/2006/relationships/oleObject" Target="../embeddings/oleObject199.bin"/><Relationship Id="rId4" Type="http://schemas.openxmlformats.org/officeDocument/2006/relationships/image" Target="../media/image198.wmf"/><Relationship Id="rId3" Type="http://schemas.openxmlformats.org/officeDocument/2006/relationships/oleObject" Target="../embeddings/oleObject198.bin"/><Relationship Id="rId22" Type="http://schemas.openxmlformats.org/officeDocument/2006/relationships/vmlDrawing" Target="../drawings/vmlDrawing34.vml"/><Relationship Id="rId21" Type="http://schemas.openxmlformats.org/officeDocument/2006/relationships/slideLayout" Target="../slideLayouts/slideLayout6.xml"/><Relationship Id="rId20" Type="http://schemas.openxmlformats.org/officeDocument/2006/relationships/image" Target="../media/image206.emf"/><Relationship Id="rId2" Type="http://schemas.openxmlformats.org/officeDocument/2006/relationships/image" Target="../media/image197.wmf"/><Relationship Id="rId19" Type="http://schemas.openxmlformats.org/officeDocument/2006/relationships/oleObject" Target="../embeddings/oleObject206.bin"/><Relationship Id="rId18" Type="http://schemas.openxmlformats.org/officeDocument/2006/relationships/image" Target="../media/image205.emf"/><Relationship Id="rId17" Type="http://schemas.openxmlformats.org/officeDocument/2006/relationships/oleObject" Target="../embeddings/oleObject205.bin"/><Relationship Id="rId16" Type="http://schemas.openxmlformats.org/officeDocument/2006/relationships/image" Target="../media/image204.emf"/><Relationship Id="rId15" Type="http://schemas.openxmlformats.org/officeDocument/2006/relationships/oleObject" Target="../embeddings/oleObject204.bin"/><Relationship Id="rId14" Type="http://schemas.openxmlformats.org/officeDocument/2006/relationships/image" Target="../media/image203.emf"/><Relationship Id="rId13" Type="http://schemas.openxmlformats.org/officeDocument/2006/relationships/oleObject" Target="../embeddings/oleObject203.bin"/><Relationship Id="rId12" Type="http://schemas.openxmlformats.org/officeDocument/2006/relationships/image" Target="../media/image202.emf"/><Relationship Id="rId11" Type="http://schemas.openxmlformats.org/officeDocument/2006/relationships/oleObject" Target="../embeddings/oleObject202.bin"/><Relationship Id="rId10" Type="http://schemas.openxmlformats.org/officeDocument/2006/relationships/image" Target="../media/image201.emf"/><Relationship Id="rId1" Type="http://schemas.openxmlformats.org/officeDocument/2006/relationships/oleObject" Target="../embeddings/oleObject197.bin"/></Relationships>
</file>

<file path=ppt/slides/_rels/slide42.xml.rels><?xml version="1.0" encoding="UTF-8" standalone="yes"?>
<Relationships xmlns="http://schemas.openxmlformats.org/package/2006/relationships"><Relationship Id="rId6" Type="http://schemas.openxmlformats.org/officeDocument/2006/relationships/vmlDrawing" Target="../drawings/vmlDrawing35.vml"/><Relationship Id="rId5" Type="http://schemas.openxmlformats.org/officeDocument/2006/relationships/slideLayout" Target="../slideLayouts/slideLayout6.xml"/><Relationship Id="rId4" Type="http://schemas.openxmlformats.org/officeDocument/2006/relationships/image" Target="../media/image208.wmf"/><Relationship Id="rId3" Type="http://schemas.openxmlformats.org/officeDocument/2006/relationships/oleObject" Target="../embeddings/oleObject208.bin"/><Relationship Id="rId2" Type="http://schemas.openxmlformats.org/officeDocument/2006/relationships/image" Target="../media/image207.wmf"/><Relationship Id="rId1" Type="http://schemas.openxmlformats.org/officeDocument/2006/relationships/oleObject" Target="../embeddings/oleObject207.bin"/></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213.bin"/><Relationship Id="rId8" Type="http://schemas.openxmlformats.org/officeDocument/2006/relationships/image" Target="../media/image212.wmf"/><Relationship Id="rId7" Type="http://schemas.openxmlformats.org/officeDocument/2006/relationships/oleObject" Target="../embeddings/oleObject212.bin"/><Relationship Id="rId6" Type="http://schemas.openxmlformats.org/officeDocument/2006/relationships/image" Target="../media/image211.wmf"/><Relationship Id="rId5" Type="http://schemas.openxmlformats.org/officeDocument/2006/relationships/oleObject" Target="../embeddings/oleObject211.bin"/><Relationship Id="rId4" Type="http://schemas.openxmlformats.org/officeDocument/2006/relationships/image" Target="../media/image210.wmf"/><Relationship Id="rId3" Type="http://schemas.openxmlformats.org/officeDocument/2006/relationships/oleObject" Target="../embeddings/oleObject210.bin"/><Relationship Id="rId24" Type="http://schemas.openxmlformats.org/officeDocument/2006/relationships/vmlDrawing" Target="../drawings/vmlDrawing36.vml"/><Relationship Id="rId23" Type="http://schemas.openxmlformats.org/officeDocument/2006/relationships/slideLayout" Target="../slideLayouts/slideLayout6.xml"/><Relationship Id="rId22" Type="http://schemas.openxmlformats.org/officeDocument/2006/relationships/image" Target="../media/image219.emf"/><Relationship Id="rId21" Type="http://schemas.openxmlformats.org/officeDocument/2006/relationships/oleObject" Target="../embeddings/oleObject219.bin"/><Relationship Id="rId20" Type="http://schemas.openxmlformats.org/officeDocument/2006/relationships/image" Target="../media/image218.emf"/><Relationship Id="rId2" Type="http://schemas.openxmlformats.org/officeDocument/2006/relationships/image" Target="../media/image209.wmf"/><Relationship Id="rId19" Type="http://schemas.openxmlformats.org/officeDocument/2006/relationships/oleObject" Target="../embeddings/oleObject218.bin"/><Relationship Id="rId18" Type="http://schemas.openxmlformats.org/officeDocument/2006/relationships/image" Target="../media/image217.emf"/><Relationship Id="rId17" Type="http://schemas.openxmlformats.org/officeDocument/2006/relationships/oleObject" Target="../embeddings/oleObject217.bin"/><Relationship Id="rId16" Type="http://schemas.openxmlformats.org/officeDocument/2006/relationships/image" Target="../media/image216.emf"/><Relationship Id="rId15" Type="http://schemas.openxmlformats.org/officeDocument/2006/relationships/oleObject" Target="../embeddings/oleObject216.bin"/><Relationship Id="rId14" Type="http://schemas.openxmlformats.org/officeDocument/2006/relationships/image" Target="../media/image215.wmf"/><Relationship Id="rId13" Type="http://schemas.openxmlformats.org/officeDocument/2006/relationships/oleObject" Target="../embeddings/oleObject215.bin"/><Relationship Id="rId12" Type="http://schemas.openxmlformats.org/officeDocument/2006/relationships/image" Target="../media/image214.wmf"/><Relationship Id="rId11" Type="http://schemas.openxmlformats.org/officeDocument/2006/relationships/oleObject" Target="../embeddings/oleObject214.bin"/><Relationship Id="rId10" Type="http://schemas.openxmlformats.org/officeDocument/2006/relationships/image" Target="../media/image213.wmf"/><Relationship Id="rId1" Type="http://schemas.openxmlformats.org/officeDocument/2006/relationships/oleObject" Target="../embeddings/oleObject209.bin"/></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224.bin"/><Relationship Id="rId8" Type="http://schemas.openxmlformats.org/officeDocument/2006/relationships/image" Target="../media/image223.wmf"/><Relationship Id="rId7" Type="http://schemas.openxmlformats.org/officeDocument/2006/relationships/oleObject" Target="../embeddings/oleObject223.bin"/><Relationship Id="rId6" Type="http://schemas.openxmlformats.org/officeDocument/2006/relationships/image" Target="../media/image222.wmf"/><Relationship Id="rId5" Type="http://schemas.openxmlformats.org/officeDocument/2006/relationships/oleObject" Target="../embeddings/oleObject222.bin"/><Relationship Id="rId4" Type="http://schemas.openxmlformats.org/officeDocument/2006/relationships/image" Target="../media/image221.wmf"/><Relationship Id="rId38" Type="http://schemas.openxmlformats.org/officeDocument/2006/relationships/vmlDrawing" Target="../drawings/vmlDrawing37.vml"/><Relationship Id="rId37" Type="http://schemas.openxmlformats.org/officeDocument/2006/relationships/slideLayout" Target="../slideLayouts/slideLayout6.xml"/><Relationship Id="rId36" Type="http://schemas.openxmlformats.org/officeDocument/2006/relationships/image" Target="../media/image237.emf"/><Relationship Id="rId35" Type="http://schemas.openxmlformats.org/officeDocument/2006/relationships/oleObject" Target="../embeddings/oleObject237.bin"/><Relationship Id="rId34" Type="http://schemas.openxmlformats.org/officeDocument/2006/relationships/image" Target="../media/image236.emf"/><Relationship Id="rId33" Type="http://schemas.openxmlformats.org/officeDocument/2006/relationships/oleObject" Target="../embeddings/oleObject236.bin"/><Relationship Id="rId32" Type="http://schemas.openxmlformats.org/officeDocument/2006/relationships/image" Target="../media/image235.emf"/><Relationship Id="rId31" Type="http://schemas.openxmlformats.org/officeDocument/2006/relationships/oleObject" Target="../embeddings/oleObject235.bin"/><Relationship Id="rId30" Type="http://schemas.openxmlformats.org/officeDocument/2006/relationships/image" Target="../media/image234.wmf"/><Relationship Id="rId3" Type="http://schemas.openxmlformats.org/officeDocument/2006/relationships/oleObject" Target="../embeddings/oleObject221.bin"/><Relationship Id="rId29" Type="http://schemas.openxmlformats.org/officeDocument/2006/relationships/oleObject" Target="../embeddings/oleObject234.bin"/><Relationship Id="rId28" Type="http://schemas.openxmlformats.org/officeDocument/2006/relationships/image" Target="../media/image233.wmf"/><Relationship Id="rId27" Type="http://schemas.openxmlformats.org/officeDocument/2006/relationships/oleObject" Target="../embeddings/oleObject233.bin"/><Relationship Id="rId26" Type="http://schemas.openxmlformats.org/officeDocument/2006/relationships/image" Target="../media/image232.emf"/><Relationship Id="rId25" Type="http://schemas.openxmlformats.org/officeDocument/2006/relationships/oleObject" Target="../embeddings/oleObject232.bin"/><Relationship Id="rId24" Type="http://schemas.openxmlformats.org/officeDocument/2006/relationships/image" Target="../media/image231.wmf"/><Relationship Id="rId23" Type="http://schemas.openxmlformats.org/officeDocument/2006/relationships/oleObject" Target="../embeddings/oleObject231.bin"/><Relationship Id="rId22" Type="http://schemas.openxmlformats.org/officeDocument/2006/relationships/image" Target="../media/image230.emf"/><Relationship Id="rId21" Type="http://schemas.openxmlformats.org/officeDocument/2006/relationships/oleObject" Target="../embeddings/oleObject230.bin"/><Relationship Id="rId20" Type="http://schemas.openxmlformats.org/officeDocument/2006/relationships/image" Target="../media/image229.emf"/><Relationship Id="rId2" Type="http://schemas.openxmlformats.org/officeDocument/2006/relationships/image" Target="../media/image220.wmf"/><Relationship Id="rId19" Type="http://schemas.openxmlformats.org/officeDocument/2006/relationships/oleObject" Target="../embeddings/oleObject229.bin"/><Relationship Id="rId18" Type="http://schemas.openxmlformats.org/officeDocument/2006/relationships/image" Target="../media/image228.emf"/><Relationship Id="rId17" Type="http://schemas.openxmlformats.org/officeDocument/2006/relationships/oleObject" Target="../embeddings/oleObject228.bin"/><Relationship Id="rId16" Type="http://schemas.openxmlformats.org/officeDocument/2006/relationships/image" Target="../media/image227.emf"/><Relationship Id="rId15" Type="http://schemas.openxmlformats.org/officeDocument/2006/relationships/oleObject" Target="../embeddings/oleObject227.bin"/><Relationship Id="rId14" Type="http://schemas.openxmlformats.org/officeDocument/2006/relationships/image" Target="../media/image226.emf"/><Relationship Id="rId13" Type="http://schemas.openxmlformats.org/officeDocument/2006/relationships/oleObject" Target="../embeddings/oleObject226.bin"/><Relationship Id="rId12" Type="http://schemas.openxmlformats.org/officeDocument/2006/relationships/image" Target="../media/image225.wmf"/><Relationship Id="rId11" Type="http://schemas.openxmlformats.org/officeDocument/2006/relationships/oleObject" Target="../embeddings/oleObject225.bin"/><Relationship Id="rId10" Type="http://schemas.openxmlformats.org/officeDocument/2006/relationships/image" Target="../media/image224.wmf"/><Relationship Id="rId1" Type="http://schemas.openxmlformats.org/officeDocument/2006/relationships/oleObject" Target="../embeddings/oleObject220.bin"/></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242.bin"/><Relationship Id="rId8" Type="http://schemas.openxmlformats.org/officeDocument/2006/relationships/image" Target="../media/image241.wmf"/><Relationship Id="rId7" Type="http://schemas.openxmlformats.org/officeDocument/2006/relationships/oleObject" Target="../embeddings/oleObject241.bin"/><Relationship Id="rId6" Type="http://schemas.openxmlformats.org/officeDocument/2006/relationships/image" Target="../media/image240.wmf"/><Relationship Id="rId5" Type="http://schemas.openxmlformats.org/officeDocument/2006/relationships/oleObject" Target="../embeddings/oleObject240.bin"/><Relationship Id="rId4" Type="http://schemas.openxmlformats.org/officeDocument/2006/relationships/image" Target="../media/image239.wmf"/><Relationship Id="rId3" Type="http://schemas.openxmlformats.org/officeDocument/2006/relationships/oleObject" Target="../embeddings/oleObject239.bin"/><Relationship Id="rId28" Type="http://schemas.openxmlformats.org/officeDocument/2006/relationships/vmlDrawing" Target="../drawings/vmlDrawing38.vml"/><Relationship Id="rId27" Type="http://schemas.openxmlformats.org/officeDocument/2006/relationships/slideLayout" Target="../slideLayouts/slideLayout6.xml"/><Relationship Id="rId26" Type="http://schemas.openxmlformats.org/officeDocument/2006/relationships/image" Target="../media/image250.emf"/><Relationship Id="rId25" Type="http://schemas.openxmlformats.org/officeDocument/2006/relationships/oleObject" Target="../embeddings/oleObject250.bin"/><Relationship Id="rId24" Type="http://schemas.openxmlformats.org/officeDocument/2006/relationships/image" Target="../media/image249.emf"/><Relationship Id="rId23" Type="http://schemas.openxmlformats.org/officeDocument/2006/relationships/oleObject" Target="../embeddings/oleObject249.bin"/><Relationship Id="rId22" Type="http://schemas.openxmlformats.org/officeDocument/2006/relationships/image" Target="../media/image248.emf"/><Relationship Id="rId21" Type="http://schemas.openxmlformats.org/officeDocument/2006/relationships/oleObject" Target="../embeddings/oleObject248.bin"/><Relationship Id="rId20" Type="http://schemas.openxmlformats.org/officeDocument/2006/relationships/image" Target="../media/image247.emf"/><Relationship Id="rId2" Type="http://schemas.openxmlformats.org/officeDocument/2006/relationships/image" Target="../media/image238.wmf"/><Relationship Id="rId19" Type="http://schemas.openxmlformats.org/officeDocument/2006/relationships/oleObject" Target="../embeddings/oleObject247.bin"/><Relationship Id="rId18" Type="http://schemas.openxmlformats.org/officeDocument/2006/relationships/image" Target="../media/image246.emf"/><Relationship Id="rId17" Type="http://schemas.openxmlformats.org/officeDocument/2006/relationships/oleObject" Target="../embeddings/oleObject246.bin"/><Relationship Id="rId16" Type="http://schemas.openxmlformats.org/officeDocument/2006/relationships/image" Target="../media/image245.emf"/><Relationship Id="rId15" Type="http://schemas.openxmlformats.org/officeDocument/2006/relationships/oleObject" Target="../embeddings/oleObject245.bin"/><Relationship Id="rId14" Type="http://schemas.openxmlformats.org/officeDocument/2006/relationships/image" Target="../media/image244.wmf"/><Relationship Id="rId13" Type="http://schemas.openxmlformats.org/officeDocument/2006/relationships/oleObject" Target="../embeddings/oleObject244.bin"/><Relationship Id="rId12" Type="http://schemas.openxmlformats.org/officeDocument/2006/relationships/image" Target="../media/image243.wmf"/><Relationship Id="rId11" Type="http://schemas.openxmlformats.org/officeDocument/2006/relationships/oleObject" Target="../embeddings/oleObject243.bin"/><Relationship Id="rId10" Type="http://schemas.openxmlformats.org/officeDocument/2006/relationships/image" Target="../media/image242.wmf"/><Relationship Id="rId1" Type="http://schemas.openxmlformats.org/officeDocument/2006/relationships/oleObject" Target="../embeddings/oleObject238.bin"/></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255.bin"/><Relationship Id="rId8" Type="http://schemas.openxmlformats.org/officeDocument/2006/relationships/image" Target="../media/image254.emf"/><Relationship Id="rId7" Type="http://schemas.openxmlformats.org/officeDocument/2006/relationships/oleObject" Target="../embeddings/oleObject254.bin"/><Relationship Id="rId6" Type="http://schemas.openxmlformats.org/officeDocument/2006/relationships/image" Target="../media/image253.emf"/><Relationship Id="rId5" Type="http://schemas.openxmlformats.org/officeDocument/2006/relationships/oleObject" Target="../embeddings/oleObject253.bin"/><Relationship Id="rId4" Type="http://schemas.openxmlformats.org/officeDocument/2006/relationships/image" Target="../media/image252.wmf"/><Relationship Id="rId3" Type="http://schemas.openxmlformats.org/officeDocument/2006/relationships/oleObject" Target="../embeddings/oleObject252.bin"/><Relationship Id="rId28" Type="http://schemas.openxmlformats.org/officeDocument/2006/relationships/vmlDrawing" Target="../drawings/vmlDrawing39.vml"/><Relationship Id="rId27" Type="http://schemas.openxmlformats.org/officeDocument/2006/relationships/slideLayout" Target="../slideLayouts/slideLayout6.xml"/><Relationship Id="rId26" Type="http://schemas.openxmlformats.org/officeDocument/2006/relationships/image" Target="../media/image263.wmf"/><Relationship Id="rId25" Type="http://schemas.openxmlformats.org/officeDocument/2006/relationships/oleObject" Target="../embeddings/oleObject263.bin"/><Relationship Id="rId24" Type="http://schemas.openxmlformats.org/officeDocument/2006/relationships/image" Target="../media/image262.wmf"/><Relationship Id="rId23" Type="http://schemas.openxmlformats.org/officeDocument/2006/relationships/oleObject" Target="../embeddings/oleObject262.bin"/><Relationship Id="rId22" Type="http://schemas.openxmlformats.org/officeDocument/2006/relationships/image" Target="../media/image261.wmf"/><Relationship Id="rId21" Type="http://schemas.openxmlformats.org/officeDocument/2006/relationships/oleObject" Target="../embeddings/oleObject261.bin"/><Relationship Id="rId20" Type="http://schemas.openxmlformats.org/officeDocument/2006/relationships/image" Target="../media/image260.wmf"/><Relationship Id="rId2" Type="http://schemas.openxmlformats.org/officeDocument/2006/relationships/image" Target="../media/image251.wmf"/><Relationship Id="rId19" Type="http://schemas.openxmlformats.org/officeDocument/2006/relationships/oleObject" Target="../embeddings/oleObject260.bin"/><Relationship Id="rId18" Type="http://schemas.openxmlformats.org/officeDocument/2006/relationships/image" Target="../media/image259.wmf"/><Relationship Id="rId17" Type="http://schemas.openxmlformats.org/officeDocument/2006/relationships/oleObject" Target="../embeddings/oleObject259.bin"/><Relationship Id="rId16" Type="http://schemas.openxmlformats.org/officeDocument/2006/relationships/image" Target="../media/image258.wmf"/><Relationship Id="rId15" Type="http://schemas.openxmlformats.org/officeDocument/2006/relationships/oleObject" Target="../embeddings/oleObject258.bin"/><Relationship Id="rId14" Type="http://schemas.openxmlformats.org/officeDocument/2006/relationships/image" Target="../media/image257.emf"/><Relationship Id="rId13" Type="http://schemas.openxmlformats.org/officeDocument/2006/relationships/oleObject" Target="../embeddings/oleObject257.bin"/><Relationship Id="rId12" Type="http://schemas.openxmlformats.org/officeDocument/2006/relationships/image" Target="../media/image256.emf"/><Relationship Id="rId11" Type="http://schemas.openxmlformats.org/officeDocument/2006/relationships/oleObject" Target="../embeddings/oleObject256.bin"/><Relationship Id="rId10" Type="http://schemas.openxmlformats.org/officeDocument/2006/relationships/image" Target="../media/image255.emf"/><Relationship Id="rId1" Type="http://schemas.openxmlformats.org/officeDocument/2006/relationships/oleObject" Target="../embeddings/oleObject251.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268.bin"/><Relationship Id="rId8" Type="http://schemas.openxmlformats.org/officeDocument/2006/relationships/image" Target="../media/image267.wmf"/><Relationship Id="rId7" Type="http://schemas.openxmlformats.org/officeDocument/2006/relationships/oleObject" Target="../embeddings/oleObject267.bin"/><Relationship Id="rId6" Type="http://schemas.openxmlformats.org/officeDocument/2006/relationships/image" Target="../media/image266.wmf"/><Relationship Id="rId5" Type="http://schemas.openxmlformats.org/officeDocument/2006/relationships/oleObject" Target="../embeddings/oleObject266.bin"/><Relationship Id="rId4" Type="http://schemas.openxmlformats.org/officeDocument/2006/relationships/image" Target="../media/image265.wmf"/><Relationship Id="rId3" Type="http://schemas.openxmlformats.org/officeDocument/2006/relationships/oleObject" Target="../embeddings/oleObject265.bin"/><Relationship Id="rId2" Type="http://schemas.openxmlformats.org/officeDocument/2006/relationships/image" Target="../media/image264.wmf"/><Relationship Id="rId16" Type="http://schemas.openxmlformats.org/officeDocument/2006/relationships/vmlDrawing" Target="../drawings/vmlDrawing40.vml"/><Relationship Id="rId15" Type="http://schemas.openxmlformats.org/officeDocument/2006/relationships/slideLayout" Target="../slideLayouts/slideLayout6.xml"/><Relationship Id="rId14" Type="http://schemas.openxmlformats.org/officeDocument/2006/relationships/image" Target="../media/image270.wmf"/><Relationship Id="rId13" Type="http://schemas.openxmlformats.org/officeDocument/2006/relationships/oleObject" Target="../embeddings/oleObject270.bin"/><Relationship Id="rId12" Type="http://schemas.openxmlformats.org/officeDocument/2006/relationships/image" Target="../media/image269.wmf"/><Relationship Id="rId11" Type="http://schemas.openxmlformats.org/officeDocument/2006/relationships/oleObject" Target="../embeddings/oleObject269.bin"/><Relationship Id="rId10" Type="http://schemas.openxmlformats.org/officeDocument/2006/relationships/image" Target="../media/image268.wmf"/><Relationship Id="rId1" Type="http://schemas.openxmlformats.org/officeDocument/2006/relationships/oleObject" Target="../embeddings/oleObject264.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275.bin"/><Relationship Id="rId8" Type="http://schemas.openxmlformats.org/officeDocument/2006/relationships/image" Target="../media/image274.wmf"/><Relationship Id="rId7" Type="http://schemas.openxmlformats.org/officeDocument/2006/relationships/oleObject" Target="../embeddings/oleObject274.bin"/><Relationship Id="rId6" Type="http://schemas.openxmlformats.org/officeDocument/2006/relationships/image" Target="../media/image273.wmf"/><Relationship Id="rId5" Type="http://schemas.openxmlformats.org/officeDocument/2006/relationships/oleObject" Target="../embeddings/oleObject273.bin"/><Relationship Id="rId4" Type="http://schemas.openxmlformats.org/officeDocument/2006/relationships/image" Target="../media/image272.wmf"/><Relationship Id="rId3" Type="http://schemas.openxmlformats.org/officeDocument/2006/relationships/oleObject" Target="../embeddings/oleObject272.bin"/><Relationship Id="rId22" Type="http://schemas.openxmlformats.org/officeDocument/2006/relationships/vmlDrawing" Target="../drawings/vmlDrawing41.vml"/><Relationship Id="rId21" Type="http://schemas.openxmlformats.org/officeDocument/2006/relationships/slideLayout" Target="../slideLayouts/slideLayout6.xml"/><Relationship Id="rId20" Type="http://schemas.openxmlformats.org/officeDocument/2006/relationships/image" Target="../media/image280.wmf"/><Relationship Id="rId2" Type="http://schemas.openxmlformats.org/officeDocument/2006/relationships/image" Target="../media/image271.wmf"/><Relationship Id="rId19" Type="http://schemas.openxmlformats.org/officeDocument/2006/relationships/oleObject" Target="../embeddings/oleObject280.bin"/><Relationship Id="rId18" Type="http://schemas.openxmlformats.org/officeDocument/2006/relationships/image" Target="../media/image279.wmf"/><Relationship Id="rId17" Type="http://schemas.openxmlformats.org/officeDocument/2006/relationships/oleObject" Target="../embeddings/oleObject279.bin"/><Relationship Id="rId16" Type="http://schemas.openxmlformats.org/officeDocument/2006/relationships/image" Target="../media/image278.wmf"/><Relationship Id="rId15" Type="http://schemas.openxmlformats.org/officeDocument/2006/relationships/oleObject" Target="../embeddings/oleObject278.bin"/><Relationship Id="rId14" Type="http://schemas.openxmlformats.org/officeDocument/2006/relationships/image" Target="../media/image277.wmf"/><Relationship Id="rId13" Type="http://schemas.openxmlformats.org/officeDocument/2006/relationships/oleObject" Target="../embeddings/oleObject277.bin"/><Relationship Id="rId12" Type="http://schemas.openxmlformats.org/officeDocument/2006/relationships/image" Target="../media/image276.wmf"/><Relationship Id="rId11" Type="http://schemas.openxmlformats.org/officeDocument/2006/relationships/oleObject" Target="../embeddings/oleObject276.bin"/><Relationship Id="rId10" Type="http://schemas.openxmlformats.org/officeDocument/2006/relationships/image" Target="../media/image275.wmf"/><Relationship Id="rId1" Type="http://schemas.openxmlformats.org/officeDocument/2006/relationships/oleObject" Target="../embeddings/oleObject271.bin"/></Relationships>
</file>

<file path=ppt/slides/_rels/slide49.xml.rels><?xml version="1.0" encoding="UTF-8" standalone="yes"?>
<Relationships xmlns="http://schemas.openxmlformats.org/package/2006/relationships"><Relationship Id="rId9" Type="http://schemas.openxmlformats.org/officeDocument/2006/relationships/oleObject" Target="../embeddings/oleObject285.bin"/><Relationship Id="rId8" Type="http://schemas.openxmlformats.org/officeDocument/2006/relationships/image" Target="../media/image284.wmf"/><Relationship Id="rId7" Type="http://schemas.openxmlformats.org/officeDocument/2006/relationships/oleObject" Target="../embeddings/oleObject284.bin"/><Relationship Id="rId6" Type="http://schemas.openxmlformats.org/officeDocument/2006/relationships/image" Target="../media/image283.wmf"/><Relationship Id="rId5" Type="http://schemas.openxmlformats.org/officeDocument/2006/relationships/oleObject" Target="../embeddings/oleObject283.bin"/><Relationship Id="rId4" Type="http://schemas.openxmlformats.org/officeDocument/2006/relationships/image" Target="../media/image282.wmf"/><Relationship Id="rId3" Type="http://schemas.openxmlformats.org/officeDocument/2006/relationships/oleObject" Target="../embeddings/oleObject282.bin"/><Relationship Id="rId26" Type="http://schemas.openxmlformats.org/officeDocument/2006/relationships/vmlDrawing" Target="../drawings/vmlDrawing42.vml"/><Relationship Id="rId25" Type="http://schemas.openxmlformats.org/officeDocument/2006/relationships/slideLayout" Target="../slideLayouts/slideLayout6.xml"/><Relationship Id="rId24" Type="http://schemas.openxmlformats.org/officeDocument/2006/relationships/image" Target="../media/image292.wmf"/><Relationship Id="rId23" Type="http://schemas.openxmlformats.org/officeDocument/2006/relationships/oleObject" Target="../embeddings/oleObject292.bin"/><Relationship Id="rId22" Type="http://schemas.openxmlformats.org/officeDocument/2006/relationships/image" Target="../media/image291.emf"/><Relationship Id="rId21" Type="http://schemas.openxmlformats.org/officeDocument/2006/relationships/oleObject" Target="../embeddings/oleObject291.bin"/><Relationship Id="rId20" Type="http://schemas.openxmlformats.org/officeDocument/2006/relationships/image" Target="../media/image290.emf"/><Relationship Id="rId2" Type="http://schemas.openxmlformats.org/officeDocument/2006/relationships/image" Target="../media/image281.wmf"/><Relationship Id="rId19" Type="http://schemas.openxmlformats.org/officeDocument/2006/relationships/oleObject" Target="../embeddings/oleObject290.bin"/><Relationship Id="rId18" Type="http://schemas.openxmlformats.org/officeDocument/2006/relationships/image" Target="../media/image289.emf"/><Relationship Id="rId17" Type="http://schemas.openxmlformats.org/officeDocument/2006/relationships/oleObject" Target="../embeddings/oleObject289.bin"/><Relationship Id="rId16" Type="http://schemas.openxmlformats.org/officeDocument/2006/relationships/image" Target="../media/image288.emf"/><Relationship Id="rId15" Type="http://schemas.openxmlformats.org/officeDocument/2006/relationships/oleObject" Target="../embeddings/oleObject288.bin"/><Relationship Id="rId14" Type="http://schemas.openxmlformats.org/officeDocument/2006/relationships/image" Target="../media/image287.emf"/><Relationship Id="rId13" Type="http://schemas.openxmlformats.org/officeDocument/2006/relationships/oleObject" Target="../embeddings/oleObject287.bin"/><Relationship Id="rId12" Type="http://schemas.openxmlformats.org/officeDocument/2006/relationships/image" Target="../media/image286.emf"/><Relationship Id="rId11" Type="http://schemas.openxmlformats.org/officeDocument/2006/relationships/oleObject" Target="../embeddings/oleObject286.bin"/><Relationship Id="rId10" Type="http://schemas.openxmlformats.org/officeDocument/2006/relationships/image" Target="../media/image285.wmf"/><Relationship Id="rId1" Type="http://schemas.openxmlformats.org/officeDocument/2006/relationships/oleObject" Target="../embeddings/oleObject28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6.xml"/><Relationship Id="rId4" Type="http://schemas.openxmlformats.org/officeDocument/2006/relationships/image" Target="../media/image294.wmf"/><Relationship Id="rId3" Type="http://schemas.openxmlformats.org/officeDocument/2006/relationships/oleObject" Target="../embeddings/oleObject294.bin"/><Relationship Id="rId2" Type="http://schemas.openxmlformats.org/officeDocument/2006/relationships/image" Target="../media/image293.wmf"/><Relationship Id="rId1" Type="http://schemas.openxmlformats.org/officeDocument/2006/relationships/oleObject" Target="../embeddings/oleObject293.bin"/></Relationships>
</file>

<file path=ppt/slides/_rels/slide51.xml.rels><?xml version="1.0" encoding="UTF-8" standalone="yes"?>
<Relationships xmlns="http://schemas.openxmlformats.org/package/2006/relationships"><Relationship Id="rId9" Type="http://schemas.openxmlformats.org/officeDocument/2006/relationships/oleObject" Target="../embeddings/oleObject299.bin"/><Relationship Id="rId8" Type="http://schemas.openxmlformats.org/officeDocument/2006/relationships/image" Target="../media/image298.emf"/><Relationship Id="rId7" Type="http://schemas.openxmlformats.org/officeDocument/2006/relationships/oleObject" Target="../embeddings/oleObject298.bin"/><Relationship Id="rId6" Type="http://schemas.openxmlformats.org/officeDocument/2006/relationships/image" Target="../media/image297.emf"/><Relationship Id="rId5" Type="http://schemas.openxmlformats.org/officeDocument/2006/relationships/oleObject" Target="../embeddings/oleObject297.bin"/><Relationship Id="rId4" Type="http://schemas.openxmlformats.org/officeDocument/2006/relationships/image" Target="../media/image296.wmf"/><Relationship Id="rId3" Type="http://schemas.openxmlformats.org/officeDocument/2006/relationships/oleObject" Target="../embeddings/oleObject296.bin"/><Relationship Id="rId2" Type="http://schemas.openxmlformats.org/officeDocument/2006/relationships/image" Target="../media/image295.wmf"/><Relationship Id="rId16" Type="http://schemas.openxmlformats.org/officeDocument/2006/relationships/vmlDrawing" Target="../drawings/vmlDrawing44.vml"/><Relationship Id="rId15" Type="http://schemas.openxmlformats.org/officeDocument/2006/relationships/slideLayout" Target="../slideLayouts/slideLayout6.xml"/><Relationship Id="rId14" Type="http://schemas.openxmlformats.org/officeDocument/2006/relationships/image" Target="../media/image301.wmf"/><Relationship Id="rId13" Type="http://schemas.openxmlformats.org/officeDocument/2006/relationships/oleObject" Target="../embeddings/oleObject301.bin"/><Relationship Id="rId12" Type="http://schemas.openxmlformats.org/officeDocument/2006/relationships/image" Target="../media/image300.emf"/><Relationship Id="rId11" Type="http://schemas.openxmlformats.org/officeDocument/2006/relationships/oleObject" Target="../embeddings/oleObject300.bin"/><Relationship Id="rId10" Type="http://schemas.openxmlformats.org/officeDocument/2006/relationships/image" Target="../media/image299.wmf"/><Relationship Id="rId1" Type="http://schemas.openxmlformats.org/officeDocument/2006/relationships/oleObject" Target="../embeddings/oleObject295.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306.bin"/><Relationship Id="rId8" Type="http://schemas.openxmlformats.org/officeDocument/2006/relationships/image" Target="../media/image305.emf"/><Relationship Id="rId7" Type="http://schemas.openxmlformats.org/officeDocument/2006/relationships/oleObject" Target="../embeddings/oleObject305.bin"/><Relationship Id="rId6" Type="http://schemas.openxmlformats.org/officeDocument/2006/relationships/image" Target="../media/image304.emf"/><Relationship Id="rId5" Type="http://schemas.openxmlformats.org/officeDocument/2006/relationships/oleObject" Target="../embeddings/oleObject304.bin"/><Relationship Id="rId4" Type="http://schemas.openxmlformats.org/officeDocument/2006/relationships/image" Target="../media/image303.wmf"/><Relationship Id="rId3" Type="http://schemas.openxmlformats.org/officeDocument/2006/relationships/oleObject" Target="../embeddings/oleObject303.bin"/><Relationship Id="rId24" Type="http://schemas.openxmlformats.org/officeDocument/2006/relationships/vmlDrawing" Target="../drawings/vmlDrawing45.vml"/><Relationship Id="rId23" Type="http://schemas.openxmlformats.org/officeDocument/2006/relationships/slideLayout" Target="../slideLayouts/slideLayout6.xml"/><Relationship Id="rId22" Type="http://schemas.openxmlformats.org/officeDocument/2006/relationships/image" Target="../media/image312.emf"/><Relationship Id="rId21" Type="http://schemas.openxmlformats.org/officeDocument/2006/relationships/oleObject" Target="../embeddings/oleObject312.bin"/><Relationship Id="rId20" Type="http://schemas.openxmlformats.org/officeDocument/2006/relationships/image" Target="../media/image311.emf"/><Relationship Id="rId2" Type="http://schemas.openxmlformats.org/officeDocument/2006/relationships/image" Target="../media/image302.wmf"/><Relationship Id="rId19" Type="http://schemas.openxmlformats.org/officeDocument/2006/relationships/oleObject" Target="../embeddings/oleObject311.bin"/><Relationship Id="rId18" Type="http://schemas.openxmlformats.org/officeDocument/2006/relationships/image" Target="../media/image310.emf"/><Relationship Id="rId17" Type="http://schemas.openxmlformats.org/officeDocument/2006/relationships/oleObject" Target="../embeddings/oleObject310.bin"/><Relationship Id="rId16" Type="http://schemas.openxmlformats.org/officeDocument/2006/relationships/image" Target="../media/image309.emf"/><Relationship Id="rId15" Type="http://schemas.openxmlformats.org/officeDocument/2006/relationships/oleObject" Target="../embeddings/oleObject309.bin"/><Relationship Id="rId14" Type="http://schemas.openxmlformats.org/officeDocument/2006/relationships/image" Target="../media/image308.emf"/><Relationship Id="rId13" Type="http://schemas.openxmlformats.org/officeDocument/2006/relationships/oleObject" Target="../embeddings/oleObject308.bin"/><Relationship Id="rId12" Type="http://schemas.openxmlformats.org/officeDocument/2006/relationships/image" Target="../media/image307.emf"/><Relationship Id="rId11" Type="http://schemas.openxmlformats.org/officeDocument/2006/relationships/oleObject" Target="../embeddings/oleObject307.bin"/><Relationship Id="rId10" Type="http://schemas.openxmlformats.org/officeDocument/2006/relationships/image" Target="../media/image306.wmf"/><Relationship Id="rId1" Type="http://schemas.openxmlformats.org/officeDocument/2006/relationships/oleObject" Target="../embeddings/oleObject302.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317.bin"/><Relationship Id="rId8" Type="http://schemas.openxmlformats.org/officeDocument/2006/relationships/image" Target="../media/image316.emf"/><Relationship Id="rId7" Type="http://schemas.openxmlformats.org/officeDocument/2006/relationships/oleObject" Target="../embeddings/oleObject316.bin"/><Relationship Id="rId6" Type="http://schemas.openxmlformats.org/officeDocument/2006/relationships/image" Target="../media/image315.emf"/><Relationship Id="rId5" Type="http://schemas.openxmlformats.org/officeDocument/2006/relationships/oleObject" Target="../embeddings/oleObject315.bin"/><Relationship Id="rId4" Type="http://schemas.openxmlformats.org/officeDocument/2006/relationships/image" Target="../media/image314.wmf"/><Relationship Id="rId3" Type="http://schemas.openxmlformats.org/officeDocument/2006/relationships/oleObject" Target="../embeddings/oleObject314.bin"/><Relationship Id="rId24" Type="http://schemas.openxmlformats.org/officeDocument/2006/relationships/vmlDrawing" Target="../drawings/vmlDrawing46.vml"/><Relationship Id="rId23" Type="http://schemas.openxmlformats.org/officeDocument/2006/relationships/slideLayout" Target="../slideLayouts/slideLayout6.xml"/><Relationship Id="rId22" Type="http://schemas.openxmlformats.org/officeDocument/2006/relationships/image" Target="../media/image323.emf"/><Relationship Id="rId21" Type="http://schemas.openxmlformats.org/officeDocument/2006/relationships/oleObject" Target="../embeddings/oleObject323.bin"/><Relationship Id="rId20" Type="http://schemas.openxmlformats.org/officeDocument/2006/relationships/image" Target="../media/image322.emf"/><Relationship Id="rId2" Type="http://schemas.openxmlformats.org/officeDocument/2006/relationships/image" Target="../media/image313.wmf"/><Relationship Id="rId19" Type="http://schemas.openxmlformats.org/officeDocument/2006/relationships/oleObject" Target="../embeddings/oleObject322.bin"/><Relationship Id="rId18" Type="http://schemas.openxmlformats.org/officeDocument/2006/relationships/image" Target="../media/image321.emf"/><Relationship Id="rId17" Type="http://schemas.openxmlformats.org/officeDocument/2006/relationships/oleObject" Target="../embeddings/oleObject321.bin"/><Relationship Id="rId16" Type="http://schemas.openxmlformats.org/officeDocument/2006/relationships/image" Target="../media/image320.emf"/><Relationship Id="rId15" Type="http://schemas.openxmlformats.org/officeDocument/2006/relationships/oleObject" Target="../embeddings/oleObject320.bin"/><Relationship Id="rId14" Type="http://schemas.openxmlformats.org/officeDocument/2006/relationships/image" Target="../media/image319.emf"/><Relationship Id="rId13" Type="http://schemas.openxmlformats.org/officeDocument/2006/relationships/oleObject" Target="../embeddings/oleObject319.bin"/><Relationship Id="rId12" Type="http://schemas.openxmlformats.org/officeDocument/2006/relationships/image" Target="../media/image318.emf"/><Relationship Id="rId11" Type="http://schemas.openxmlformats.org/officeDocument/2006/relationships/oleObject" Target="../embeddings/oleObject318.bin"/><Relationship Id="rId10" Type="http://schemas.openxmlformats.org/officeDocument/2006/relationships/image" Target="../media/image317.emf"/><Relationship Id="rId1" Type="http://schemas.openxmlformats.org/officeDocument/2006/relationships/oleObject" Target="../embeddings/oleObject313.bin"/></Relationships>
</file>

<file path=ppt/slides/_rels/slide54.xml.rels><?xml version="1.0" encoding="UTF-8" standalone="yes"?>
<Relationships xmlns="http://schemas.openxmlformats.org/package/2006/relationships"><Relationship Id="rId9" Type="http://schemas.openxmlformats.org/officeDocument/2006/relationships/oleObject" Target="../embeddings/oleObject328.bin"/><Relationship Id="rId8" Type="http://schemas.openxmlformats.org/officeDocument/2006/relationships/image" Target="../media/image327.wmf"/><Relationship Id="rId7" Type="http://schemas.openxmlformats.org/officeDocument/2006/relationships/oleObject" Target="../embeddings/oleObject327.bin"/><Relationship Id="rId6" Type="http://schemas.openxmlformats.org/officeDocument/2006/relationships/image" Target="../media/image326.wmf"/><Relationship Id="rId5" Type="http://schemas.openxmlformats.org/officeDocument/2006/relationships/oleObject" Target="../embeddings/oleObject326.bin"/><Relationship Id="rId4" Type="http://schemas.openxmlformats.org/officeDocument/2006/relationships/image" Target="../media/image325.wmf"/><Relationship Id="rId3" Type="http://schemas.openxmlformats.org/officeDocument/2006/relationships/oleObject" Target="../embeddings/oleObject325.bin"/><Relationship Id="rId2" Type="http://schemas.openxmlformats.org/officeDocument/2006/relationships/image" Target="../media/image324.wmf"/><Relationship Id="rId12" Type="http://schemas.openxmlformats.org/officeDocument/2006/relationships/vmlDrawing" Target="../drawings/vmlDrawing47.vml"/><Relationship Id="rId11" Type="http://schemas.openxmlformats.org/officeDocument/2006/relationships/slideLayout" Target="../slideLayouts/slideLayout6.xml"/><Relationship Id="rId10" Type="http://schemas.openxmlformats.org/officeDocument/2006/relationships/image" Target="../media/image328.wmf"/><Relationship Id="rId1" Type="http://schemas.openxmlformats.org/officeDocument/2006/relationships/oleObject" Target="../embeddings/oleObject324.bin"/></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48.vml"/><Relationship Id="rId3" Type="http://schemas.openxmlformats.org/officeDocument/2006/relationships/slideLayout" Target="../slideLayouts/slideLayout6.xml"/><Relationship Id="rId2" Type="http://schemas.openxmlformats.org/officeDocument/2006/relationships/image" Target="../media/image329.wmf"/><Relationship Id="rId1" Type="http://schemas.openxmlformats.org/officeDocument/2006/relationships/oleObject" Target="../embeddings/oleObject329.bin"/></Relationships>
</file>

<file path=ppt/slides/_rels/slide56.xml.rels><?xml version="1.0" encoding="UTF-8" standalone="yes"?>
<Relationships xmlns="http://schemas.openxmlformats.org/package/2006/relationships"><Relationship Id="rId9" Type="http://schemas.openxmlformats.org/officeDocument/2006/relationships/oleObject" Target="../embeddings/oleObject334.bin"/><Relationship Id="rId8" Type="http://schemas.openxmlformats.org/officeDocument/2006/relationships/image" Target="../media/image333.emf"/><Relationship Id="rId7" Type="http://schemas.openxmlformats.org/officeDocument/2006/relationships/oleObject" Target="../embeddings/oleObject333.bin"/><Relationship Id="rId6" Type="http://schemas.openxmlformats.org/officeDocument/2006/relationships/image" Target="../media/image332.emf"/><Relationship Id="rId5" Type="http://schemas.openxmlformats.org/officeDocument/2006/relationships/oleObject" Target="../embeddings/oleObject332.bin"/><Relationship Id="rId4" Type="http://schemas.openxmlformats.org/officeDocument/2006/relationships/image" Target="../media/image331.emf"/><Relationship Id="rId3" Type="http://schemas.openxmlformats.org/officeDocument/2006/relationships/oleObject" Target="../embeddings/oleObject331.bin"/><Relationship Id="rId2" Type="http://schemas.openxmlformats.org/officeDocument/2006/relationships/image" Target="../media/image330.emf"/><Relationship Id="rId13" Type="http://schemas.openxmlformats.org/officeDocument/2006/relationships/vmlDrawing" Target="../drawings/vmlDrawing49.vml"/><Relationship Id="rId12" Type="http://schemas.openxmlformats.org/officeDocument/2006/relationships/slideLayout" Target="../slideLayouts/slideLayout6.xml"/><Relationship Id="rId11" Type="http://schemas.openxmlformats.org/officeDocument/2006/relationships/image" Target="../media/image335.png"/><Relationship Id="rId10" Type="http://schemas.openxmlformats.org/officeDocument/2006/relationships/image" Target="../media/image334.emf"/><Relationship Id="rId1" Type="http://schemas.openxmlformats.org/officeDocument/2006/relationships/oleObject" Target="../embeddings/oleObject330.bin"/></Relationships>
</file>

<file path=ppt/slides/_rels/slide57.xml.rels><?xml version="1.0" encoding="UTF-8" standalone="yes"?>
<Relationships xmlns="http://schemas.openxmlformats.org/package/2006/relationships"><Relationship Id="rId6" Type="http://schemas.openxmlformats.org/officeDocument/2006/relationships/vmlDrawing" Target="../drawings/vmlDrawing50.vml"/><Relationship Id="rId5" Type="http://schemas.openxmlformats.org/officeDocument/2006/relationships/slideLayout" Target="../slideLayouts/slideLayout6.xml"/><Relationship Id="rId4" Type="http://schemas.openxmlformats.org/officeDocument/2006/relationships/image" Target="../media/image337.wmf"/><Relationship Id="rId3" Type="http://schemas.openxmlformats.org/officeDocument/2006/relationships/oleObject" Target="../embeddings/oleObject336.bin"/><Relationship Id="rId2" Type="http://schemas.openxmlformats.org/officeDocument/2006/relationships/image" Target="../media/image336.wmf"/><Relationship Id="rId1" Type="http://schemas.openxmlformats.org/officeDocument/2006/relationships/oleObject" Target="../embeddings/oleObject335.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9" Type="http://schemas.openxmlformats.org/officeDocument/2006/relationships/oleObject" Target="../embeddings/oleObject341.bin"/><Relationship Id="rId8" Type="http://schemas.openxmlformats.org/officeDocument/2006/relationships/image" Target="../media/image341.wmf"/><Relationship Id="rId7" Type="http://schemas.openxmlformats.org/officeDocument/2006/relationships/oleObject" Target="../embeddings/oleObject340.bin"/><Relationship Id="rId6" Type="http://schemas.openxmlformats.org/officeDocument/2006/relationships/image" Target="../media/image340.wmf"/><Relationship Id="rId5" Type="http://schemas.openxmlformats.org/officeDocument/2006/relationships/oleObject" Target="../embeddings/oleObject339.bin"/><Relationship Id="rId4" Type="http://schemas.openxmlformats.org/officeDocument/2006/relationships/image" Target="../media/image339.wmf"/><Relationship Id="rId3" Type="http://schemas.openxmlformats.org/officeDocument/2006/relationships/oleObject" Target="../embeddings/oleObject338.bin"/><Relationship Id="rId2" Type="http://schemas.openxmlformats.org/officeDocument/2006/relationships/image" Target="../media/image338.wmf"/><Relationship Id="rId18" Type="http://schemas.openxmlformats.org/officeDocument/2006/relationships/vmlDrawing" Target="../drawings/vmlDrawing51.vml"/><Relationship Id="rId17" Type="http://schemas.openxmlformats.org/officeDocument/2006/relationships/slideLayout" Target="../slideLayouts/slideLayout6.xml"/><Relationship Id="rId16" Type="http://schemas.openxmlformats.org/officeDocument/2006/relationships/image" Target="../media/image345.wmf"/><Relationship Id="rId15" Type="http://schemas.openxmlformats.org/officeDocument/2006/relationships/oleObject" Target="../embeddings/oleObject344.bin"/><Relationship Id="rId14" Type="http://schemas.openxmlformats.org/officeDocument/2006/relationships/image" Target="../media/image344.wmf"/><Relationship Id="rId13" Type="http://schemas.openxmlformats.org/officeDocument/2006/relationships/oleObject" Target="../embeddings/oleObject343.bin"/><Relationship Id="rId12" Type="http://schemas.openxmlformats.org/officeDocument/2006/relationships/image" Target="../media/image343.wmf"/><Relationship Id="rId11" Type="http://schemas.openxmlformats.org/officeDocument/2006/relationships/oleObject" Target="../embeddings/oleObject342.bin"/><Relationship Id="rId10" Type="http://schemas.openxmlformats.org/officeDocument/2006/relationships/image" Target="../media/image342.wmf"/><Relationship Id="rId1" Type="http://schemas.openxmlformats.org/officeDocument/2006/relationships/oleObject" Target="../embeddings/oleObject337.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8.wmf"/><Relationship Id="rId7" Type="http://schemas.openxmlformats.org/officeDocument/2006/relationships/oleObject" Target="../embeddings/oleObject6.bin"/><Relationship Id="rId6" Type="http://schemas.openxmlformats.org/officeDocument/2006/relationships/image" Target="../media/image7.wmf"/><Relationship Id="rId5" Type="http://schemas.openxmlformats.org/officeDocument/2006/relationships/oleObject" Target="../embeddings/oleObject5.bin"/><Relationship Id="rId4" Type="http://schemas.openxmlformats.org/officeDocument/2006/relationships/image" Target="../media/image6.wmf"/><Relationship Id="rId3" Type="http://schemas.openxmlformats.org/officeDocument/2006/relationships/oleObject" Target="../embeddings/oleObject4.bin"/><Relationship Id="rId2" Type="http://schemas.openxmlformats.org/officeDocument/2006/relationships/image" Target="../media/image5.wmf"/><Relationship Id="rId16" Type="http://schemas.openxmlformats.org/officeDocument/2006/relationships/vmlDrawing" Target="../drawings/vmlDrawing3.vml"/><Relationship Id="rId15" Type="http://schemas.openxmlformats.org/officeDocument/2006/relationships/slideLayout" Target="../slideLayouts/slideLayout6.xml"/><Relationship Id="rId14" Type="http://schemas.openxmlformats.org/officeDocument/2006/relationships/image" Target="../media/image11.wmf"/><Relationship Id="rId13" Type="http://schemas.openxmlformats.org/officeDocument/2006/relationships/oleObject" Target="../embeddings/oleObject9.bin"/><Relationship Id="rId12" Type="http://schemas.openxmlformats.org/officeDocument/2006/relationships/image" Target="../media/image10.wmf"/><Relationship Id="rId11" Type="http://schemas.openxmlformats.org/officeDocument/2006/relationships/oleObject" Target="../embeddings/oleObject8.bin"/><Relationship Id="rId10" Type="http://schemas.openxmlformats.org/officeDocument/2006/relationships/image" Target="../media/image9.wmf"/><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349.bin"/><Relationship Id="rId8" Type="http://schemas.openxmlformats.org/officeDocument/2006/relationships/image" Target="../media/image349.wmf"/><Relationship Id="rId7" Type="http://schemas.openxmlformats.org/officeDocument/2006/relationships/oleObject" Target="../embeddings/oleObject348.bin"/><Relationship Id="rId6" Type="http://schemas.openxmlformats.org/officeDocument/2006/relationships/image" Target="../media/image348.wmf"/><Relationship Id="rId5" Type="http://schemas.openxmlformats.org/officeDocument/2006/relationships/oleObject" Target="../embeddings/oleObject347.bin"/><Relationship Id="rId4" Type="http://schemas.openxmlformats.org/officeDocument/2006/relationships/image" Target="../media/image347.wmf"/><Relationship Id="rId3" Type="http://schemas.openxmlformats.org/officeDocument/2006/relationships/oleObject" Target="../embeddings/oleObject346.bin"/><Relationship Id="rId24" Type="http://schemas.openxmlformats.org/officeDocument/2006/relationships/vmlDrawing" Target="../drawings/vmlDrawing52.vml"/><Relationship Id="rId23" Type="http://schemas.openxmlformats.org/officeDocument/2006/relationships/slideLayout" Target="../slideLayouts/slideLayout6.xml"/><Relationship Id="rId22" Type="http://schemas.openxmlformats.org/officeDocument/2006/relationships/image" Target="../media/image356.wmf"/><Relationship Id="rId21" Type="http://schemas.openxmlformats.org/officeDocument/2006/relationships/oleObject" Target="../embeddings/oleObject355.bin"/><Relationship Id="rId20" Type="http://schemas.openxmlformats.org/officeDocument/2006/relationships/image" Target="../media/image355.wmf"/><Relationship Id="rId2" Type="http://schemas.openxmlformats.org/officeDocument/2006/relationships/image" Target="../media/image346.wmf"/><Relationship Id="rId19" Type="http://schemas.openxmlformats.org/officeDocument/2006/relationships/oleObject" Target="../embeddings/oleObject354.bin"/><Relationship Id="rId18" Type="http://schemas.openxmlformats.org/officeDocument/2006/relationships/image" Target="../media/image354.wmf"/><Relationship Id="rId17" Type="http://schemas.openxmlformats.org/officeDocument/2006/relationships/oleObject" Target="../embeddings/oleObject353.bin"/><Relationship Id="rId16" Type="http://schemas.openxmlformats.org/officeDocument/2006/relationships/image" Target="../media/image353.wmf"/><Relationship Id="rId15" Type="http://schemas.openxmlformats.org/officeDocument/2006/relationships/oleObject" Target="../embeddings/oleObject352.bin"/><Relationship Id="rId14" Type="http://schemas.openxmlformats.org/officeDocument/2006/relationships/image" Target="../media/image352.wmf"/><Relationship Id="rId13" Type="http://schemas.openxmlformats.org/officeDocument/2006/relationships/oleObject" Target="../embeddings/oleObject351.bin"/><Relationship Id="rId12" Type="http://schemas.openxmlformats.org/officeDocument/2006/relationships/image" Target="../media/image351.wmf"/><Relationship Id="rId11" Type="http://schemas.openxmlformats.org/officeDocument/2006/relationships/oleObject" Target="../embeddings/oleObject350.bin"/><Relationship Id="rId10" Type="http://schemas.openxmlformats.org/officeDocument/2006/relationships/image" Target="../media/image350.wmf"/><Relationship Id="rId1" Type="http://schemas.openxmlformats.org/officeDocument/2006/relationships/oleObject" Target="../embeddings/oleObject345.bin"/></Relationships>
</file>

<file path=ppt/slides/_rels/slide61.xml.rels><?xml version="1.0" encoding="UTF-8" standalone="yes"?>
<Relationships xmlns="http://schemas.openxmlformats.org/package/2006/relationships"><Relationship Id="rId9" Type="http://schemas.openxmlformats.org/officeDocument/2006/relationships/oleObject" Target="../embeddings/oleObject360.bin"/><Relationship Id="rId8" Type="http://schemas.openxmlformats.org/officeDocument/2006/relationships/image" Target="../media/image360.wmf"/><Relationship Id="rId7" Type="http://schemas.openxmlformats.org/officeDocument/2006/relationships/oleObject" Target="../embeddings/oleObject359.bin"/><Relationship Id="rId6" Type="http://schemas.openxmlformats.org/officeDocument/2006/relationships/image" Target="../media/image359.wmf"/><Relationship Id="rId5" Type="http://schemas.openxmlformats.org/officeDocument/2006/relationships/oleObject" Target="../embeddings/oleObject358.bin"/><Relationship Id="rId4" Type="http://schemas.openxmlformats.org/officeDocument/2006/relationships/image" Target="../media/image358.wmf"/><Relationship Id="rId30" Type="http://schemas.openxmlformats.org/officeDocument/2006/relationships/vmlDrawing" Target="../drawings/vmlDrawing53.vml"/><Relationship Id="rId3" Type="http://schemas.openxmlformats.org/officeDocument/2006/relationships/oleObject" Target="../embeddings/oleObject357.bin"/><Relationship Id="rId29" Type="http://schemas.openxmlformats.org/officeDocument/2006/relationships/slideLayout" Target="../slideLayouts/slideLayout6.xml"/><Relationship Id="rId28" Type="http://schemas.openxmlformats.org/officeDocument/2006/relationships/image" Target="../media/image370.wmf"/><Relationship Id="rId27" Type="http://schemas.openxmlformats.org/officeDocument/2006/relationships/oleObject" Target="../embeddings/oleObject369.bin"/><Relationship Id="rId26" Type="http://schemas.openxmlformats.org/officeDocument/2006/relationships/image" Target="../media/image369.wmf"/><Relationship Id="rId25" Type="http://schemas.openxmlformats.org/officeDocument/2006/relationships/oleObject" Target="../embeddings/oleObject368.bin"/><Relationship Id="rId24" Type="http://schemas.openxmlformats.org/officeDocument/2006/relationships/image" Target="../media/image368.wmf"/><Relationship Id="rId23" Type="http://schemas.openxmlformats.org/officeDocument/2006/relationships/oleObject" Target="../embeddings/oleObject367.bin"/><Relationship Id="rId22" Type="http://schemas.openxmlformats.org/officeDocument/2006/relationships/image" Target="../media/image367.wmf"/><Relationship Id="rId21" Type="http://schemas.openxmlformats.org/officeDocument/2006/relationships/oleObject" Target="../embeddings/oleObject366.bin"/><Relationship Id="rId20" Type="http://schemas.openxmlformats.org/officeDocument/2006/relationships/image" Target="../media/image366.wmf"/><Relationship Id="rId2" Type="http://schemas.openxmlformats.org/officeDocument/2006/relationships/image" Target="../media/image357.wmf"/><Relationship Id="rId19" Type="http://schemas.openxmlformats.org/officeDocument/2006/relationships/oleObject" Target="../embeddings/oleObject365.bin"/><Relationship Id="rId18" Type="http://schemas.openxmlformats.org/officeDocument/2006/relationships/image" Target="../media/image365.wmf"/><Relationship Id="rId17" Type="http://schemas.openxmlformats.org/officeDocument/2006/relationships/oleObject" Target="../embeddings/oleObject364.bin"/><Relationship Id="rId16" Type="http://schemas.openxmlformats.org/officeDocument/2006/relationships/image" Target="../media/image364.wmf"/><Relationship Id="rId15" Type="http://schemas.openxmlformats.org/officeDocument/2006/relationships/oleObject" Target="../embeddings/oleObject363.bin"/><Relationship Id="rId14" Type="http://schemas.openxmlformats.org/officeDocument/2006/relationships/image" Target="../media/image363.wmf"/><Relationship Id="rId13" Type="http://schemas.openxmlformats.org/officeDocument/2006/relationships/oleObject" Target="../embeddings/oleObject362.bin"/><Relationship Id="rId12" Type="http://schemas.openxmlformats.org/officeDocument/2006/relationships/image" Target="../media/image362.wmf"/><Relationship Id="rId11" Type="http://schemas.openxmlformats.org/officeDocument/2006/relationships/oleObject" Target="../embeddings/oleObject361.bin"/><Relationship Id="rId10" Type="http://schemas.openxmlformats.org/officeDocument/2006/relationships/image" Target="../media/image361.wmf"/><Relationship Id="rId1" Type="http://schemas.openxmlformats.org/officeDocument/2006/relationships/oleObject" Target="../embeddings/oleObject356.bin"/></Relationships>
</file>

<file path=ppt/slides/_rels/slide62.xml.rels><?xml version="1.0" encoding="UTF-8" standalone="yes"?>
<Relationships xmlns="http://schemas.openxmlformats.org/package/2006/relationships"><Relationship Id="rId9" Type="http://schemas.openxmlformats.org/officeDocument/2006/relationships/oleObject" Target="../embeddings/oleObject374.bin"/><Relationship Id="rId8" Type="http://schemas.openxmlformats.org/officeDocument/2006/relationships/image" Target="../media/image374.wmf"/><Relationship Id="rId7" Type="http://schemas.openxmlformats.org/officeDocument/2006/relationships/oleObject" Target="../embeddings/oleObject373.bin"/><Relationship Id="rId6" Type="http://schemas.openxmlformats.org/officeDocument/2006/relationships/image" Target="../media/image373.wmf"/><Relationship Id="rId5" Type="http://schemas.openxmlformats.org/officeDocument/2006/relationships/oleObject" Target="../embeddings/oleObject372.bin"/><Relationship Id="rId4" Type="http://schemas.openxmlformats.org/officeDocument/2006/relationships/image" Target="../media/image372.wmf"/><Relationship Id="rId3" Type="http://schemas.openxmlformats.org/officeDocument/2006/relationships/oleObject" Target="../embeddings/oleObject371.bin"/><Relationship Id="rId22" Type="http://schemas.openxmlformats.org/officeDocument/2006/relationships/vmlDrawing" Target="../drawings/vmlDrawing54.vml"/><Relationship Id="rId21" Type="http://schemas.openxmlformats.org/officeDocument/2006/relationships/slideLayout" Target="../slideLayouts/slideLayout6.xml"/><Relationship Id="rId20" Type="http://schemas.openxmlformats.org/officeDocument/2006/relationships/image" Target="../media/image380.wmf"/><Relationship Id="rId2" Type="http://schemas.openxmlformats.org/officeDocument/2006/relationships/image" Target="../media/image371.wmf"/><Relationship Id="rId19" Type="http://schemas.openxmlformats.org/officeDocument/2006/relationships/oleObject" Target="../embeddings/oleObject379.bin"/><Relationship Id="rId18" Type="http://schemas.openxmlformats.org/officeDocument/2006/relationships/image" Target="../media/image379.wmf"/><Relationship Id="rId17" Type="http://schemas.openxmlformats.org/officeDocument/2006/relationships/oleObject" Target="../embeddings/oleObject378.bin"/><Relationship Id="rId16" Type="http://schemas.openxmlformats.org/officeDocument/2006/relationships/image" Target="../media/image378.wmf"/><Relationship Id="rId15" Type="http://schemas.openxmlformats.org/officeDocument/2006/relationships/oleObject" Target="../embeddings/oleObject377.bin"/><Relationship Id="rId14" Type="http://schemas.openxmlformats.org/officeDocument/2006/relationships/image" Target="../media/image377.wmf"/><Relationship Id="rId13" Type="http://schemas.openxmlformats.org/officeDocument/2006/relationships/oleObject" Target="../embeddings/oleObject376.bin"/><Relationship Id="rId12" Type="http://schemas.openxmlformats.org/officeDocument/2006/relationships/image" Target="../media/image376.wmf"/><Relationship Id="rId11" Type="http://schemas.openxmlformats.org/officeDocument/2006/relationships/oleObject" Target="../embeddings/oleObject375.bin"/><Relationship Id="rId10" Type="http://schemas.openxmlformats.org/officeDocument/2006/relationships/image" Target="../media/image375.wmf"/><Relationship Id="rId1" Type="http://schemas.openxmlformats.org/officeDocument/2006/relationships/oleObject" Target="../embeddings/oleObject370.bin"/></Relationships>
</file>

<file path=ppt/slides/_rels/slide63.xml.rels><?xml version="1.0" encoding="UTF-8" standalone="yes"?>
<Relationships xmlns="http://schemas.openxmlformats.org/package/2006/relationships"><Relationship Id="rId9" Type="http://schemas.openxmlformats.org/officeDocument/2006/relationships/oleObject" Target="../embeddings/oleObject384.bin"/><Relationship Id="rId8" Type="http://schemas.openxmlformats.org/officeDocument/2006/relationships/image" Target="../media/image384.wmf"/><Relationship Id="rId7" Type="http://schemas.openxmlformats.org/officeDocument/2006/relationships/oleObject" Target="../embeddings/oleObject383.bin"/><Relationship Id="rId6" Type="http://schemas.openxmlformats.org/officeDocument/2006/relationships/image" Target="../media/image383.wmf"/><Relationship Id="rId5" Type="http://schemas.openxmlformats.org/officeDocument/2006/relationships/oleObject" Target="../embeddings/oleObject382.bin"/><Relationship Id="rId4" Type="http://schemas.openxmlformats.org/officeDocument/2006/relationships/image" Target="../media/image382.wmf"/><Relationship Id="rId3" Type="http://schemas.openxmlformats.org/officeDocument/2006/relationships/oleObject" Target="../embeddings/oleObject381.bin"/><Relationship Id="rId22" Type="http://schemas.openxmlformats.org/officeDocument/2006/relationships/vmlDrawing" Target="../drawings/vmlDrawing55.vml"/><Relationship Id="rId21" Type="http://schemas.openxmlformats.org/officeDocument/2006/relationships/slideLayout" Target="../slideLayouts/slideLayout6.xml"/><Relationship Id="rId20" Type="http://schemas.openxmlformats.org/officeDocument/2006/relationships/image" Target="../media/image390.wmf"/><Relationship Id="rId2" Type="http://schemas.openxmlformats.org/officeDocument/2006/relationships/image" Target="../media/image381.wmf"/><Relationship Id="rId19" Type="http://schemas.openxmlformats.org/officeDocument/2006/relationships/oleObject" Target="../embeddings/oleObject389.bin"/><Relationship Id="rId18" Type="http://schemas.openxmlformats.org/officeDocument/2006/relationships/image" Target="../media/image389.wmf"/><Relationship Id="rId17" Type="http://schemas.openxmlformats.org/officeDocument/2006/relationships/oleObject" Target="../embeddings/oleObject388.bin"/><Relationship Id="rId16" Type="http://schemas.openxmlformats.org/officeDocument/2006/relationships/image" Target="../media/image388.wmf"/><Relationship Id="rId15" Type="http://schemas.openxmlformats.org/officeDocument/2006/relationships/oleObject" Target="../embeddings/oleObject387.bin"/><Relationship Id="rId14" Type="http://schemas.openxmlformats.org/officeDocument/2006/relationships/image" Target="../media/image387.wmf"/><Relationship Id="rId13" Type="http://schemas.openxmlformats.org/officeDocument/2006/relationships/oleObject" Target="../embeddings/oleObject386.bin"/><Relationship Id="rId12" Type="http://schemas.openxmlformats.org/officeDocument/2006/relationships/image" Target="../media/image386.wmf"/><Relationship Id="rId11" Type="http://schemas.openxmlformats.org/officeDocument/2006/relationships/oleObject" Target="../embeddings/oleObject385.bin"/><Relationship Id="rId10" Type="http://schemas.openxmlformats.org/officeDocument/2006/relationships/image" Target="../media/image385.wmf"/><Relationship Id="rId1" Type="http://schemas.openxmlformats.org/officeDocument/2006/relationships/oleObject" Target="../embeddings/oleObject380.bin"/></Relationships>
</file>

<file path=ppt/slides/_rels/slide64.xml.rels><?xml version="1.0" encoding="UTF-8" standalone="yes"?>
<Relationships xmlns="http://schemas.openxmlformats.org/package/2006/relationships"><Relationship Id="rId9" Type="http://schemas.openxmlformats.org/officeDocument/2006/relationships/oleObject" Target="../embeddings/oleObject394.bin"/><Relationship Id="rId8" Type="http://schemas.openxmlformats.org/officeDocument/2006/relationships/image" Target="../media/image394.wmf"/><Relationship Id="rId7" Type="http://schemas.openxmlformats.org/officeDocument/2006/relationships/oleObject" Target="../embeddings/oleObject393.bin"/><Relationship Id="rId6" Type="http://schemas.openxmlformats.org/officeDocument/2006/relationships/image" Target="../media/image393.wmf"/><Relationship Id="rId5" Type="http://schemas.openxmlformats.org/officeDocument/2006/relationships/oleObject" Target="../embeddings/oleObject392.bin"/><Relationship Id="rId4" Type="http://schemas.openxmlformats.org/officeDocument/2006/relationships/image" Target="../media/image392.wmf"/><Relationship Id="rId3" Type="http://schemas.openxmlformats.org/officeDocument/2006/relationships/oleObject" Target="../embeddings/oleObject391.bin"/><Relationship Id="rId2" Type="http://schemas.openxmlformats.org/officeDocument/2006/relationships/image" Target="../media/image391.wmf"/><Relationship Id="rId16" Type="http://schemas.openxmlformats.org/officeDocument/2006/relationships/vmlDrawing" Target="../drawings/vmlDrawing56.vml"/><Relationship Id="rId15" Type="http://schemas.openxmlformats.org/officeDocument/2006/relationships/slideLayout" Target="../slideLayouts/slideLayout6.xml"/><Relationship Id="rId14" Type="http://schemas.openxmlformats.org/officeDocument/2006/relationships/image" Target="../media/image397.wmf"/><Relationship Id="rId13" Type="http://schemas.openxmlformats.org/officeDocument/2006/relationships/oleObject" Target="../embeddings/oleObject396.bin"/><Relationship Id="rId12" Type="http://schemas.openxmlformats.org/officeDocument/2006/relationships/image" Target="../media/image396.wmf"/><Relationship Id="rId11" Type="http://schemas.openxmlformats.org/officeDocument/2006/relationships/oleObject" Target="../embeddings/oleObject395.bin"/><Relationship Id="rId10" Type="http://schemas.openxmlformats.org/officeDocument/2006/relationships/image" Target="../media/image395.wmf"/><Relationship Id="rId1" Type="http://schemas.openxmlformats.org/officeDocument/2006/relationships/oleObject" Target="../embeddings/oleObject390.bin"/></Relationships>
</file>

<file path=ppt/slides/_rels/slide65.xml.rels><?xml version="1.0" encoding="UTF-8" standalone="yes"?>
<Relationships xmlns="http://schemas.openxmlformats.org/package/2006/relationships"><Relationship Id="rId9" Type="http://schemas.openxmlformats.org/officeDocument/2006/relationships/oleObject" Target="../embeddings/oleObject401.bin"/><Relationship Id="rId8" Type="http://schemas.openxmlformats.org/officeDocument/2006/relationships/image" Target="../media/image401.wmf"/><Relationship Id="rId7" Type="http://schemas.openxmlformats.org/officeDocument/2006/relationships/oleObject" Target="../embeddings/oleObject400.bin"/><Relationship Id="rId6" Type="http://schemas.openxmlformats.org/officeDocument/2006/relationships/image" Target="../media/image400.wmf"/><Relationship Id="rId5" Type="http://schemas.openxmlformats.org/officeDocument/2006/relationships/oleObject" Target="../embeddings/oleObject399.bin"/><Relationship Id="rId4" Type="http://schemas.openxmlformats.org/officeDocument/2006/relationships/image" Target="../media/image399.wmf"/><Relationship Id="rId3" Type="http://schemas.openxmlformats.org/officeDocument/2006/relationships/oleObject" Target="../embeddings/oleObject398.bin"/><Relationship Id="rId28" Type="http://schemas.openxmlformats.org/officeDocument/2006/relationships/vmlDrawing" Target="../drawings/vmlDrawing57.vml"/><Relationship Id="rId27" Type="http://schemas.openxmlformats.org/officeDocument/2006/relationships/slideLayout" Target="../slideLayouts/slideLayout6.xml"/><Relationship Id="rId26" Type="http://schemas.openxmlformats.org/officeDocument/2006/relationships/image" Target="../media/image410.wmf"/><Relationship Id="rId25" Type="http://schemas.openxmlformats.org/officeDocument/2006/relationships/oleObject" Target="../embeddings/oleObject409.bin"/><Relationship Id="rId24" Type="http://schemas.openxmlformats.org/officeDocument/2006/relationships/image" Target="../media/image409.wmf"/><Relationship Id="rId23" Type="http://schemas.openxmlformats.org/officeDocument/2006/relationships/oleObject" Target="../embeddings/oleObject408.bin"/><Relationship Id="rId22" Type="http://schemas.openxmlformats.org/officeDocument/2006/relationships/image" Target="../media/image408.wmf"/><Relationship Id="rId21" Type="http://schemas.openxmlformats.org/officeDocument/2006/relationships/oleObject" Target="../embeddings/oleObject407.bin"/><Relationship Id="rId20" Type="http://schemas.openxmlformats.org/officeDocument/2006/relationships/image" Target="../media/image407.wmf"/><Relationship Id="rId2" Type="http://schemas.openxmlformats.org/officeDocument/2006/relationships/image" Target="../media/image398.wmf"/><Relationship Id="rId19" Type="http://schemas.openxmlformats.org/officeDocument/2006/relationships/oleObject" Target="../embeddings/oleObject406.bin"/><Relationship Id="rId18" Type="http://schemas.openxmlformats.org/officeDocument/2006/relationships/image" Target="../media/image406.wmf"/><Relationship Id="rId17" Type="http://schemas.openxmlformats.org/officeDocument/2006/relationships/oleObject" Target="../embeddings/oleObject405.bin"/><Relationship Id="rId16" Type="http://schemas.openxmlformats.org/officeDocument/2006/relationships/image" Target="../media/image405.wmf"/><Relationship Id="rId15" Type="http://schemas.openxmlformats.org/officeDocument/2006/relationships/oleObject" Target="../embeddings/oleObject404.bin"/><Relationship Id="rId14" Type="http://schemas.openxmlformats.org/officeDocument/2006/relationships/image" Target="../media/image404.wmf"/><Relationship Id="rId13" Type="http://schemas.openxmlformats.org/officeDocument/2006/relationships/oleObject" Target="../embeddings/oleObject403.bin"/><Relationship Id="rId12" Type="http://schemas.openxmlformats.org/officeDocument/2006/relationships/image" Target="../media/image403.wmf"/><Relationship Id="rId11" Type="http://schemas.openxmlformats.org/officeDocument/2006/relationships/oleObject" Target="../embeddings/oleObject402.bin"/><Relationship Id="rId10" Type="http://schemas.openxmlformats.org/officeDocument/2006/relationships/image" Target="../media/image402.wmf"/><Relationship Id="rId1" Type="http://schemas.openxmlformats.org/officeDocument/2006/relationships/oleObject" Target="../embeddings/oleObject397.bin"/></Relationships>
</file>

<file path=ppt/slides/_rels/slide66.xml.rels><?xml version="1.0" encoding="UTF-8" standalone="yes"?>
<Relationships xmlns="http://schemas.openxmlformats.org/package/2006/relationships"><Relationship Id="rId9" Type="http://schemas.openxmlformats.org/officeDocument/2006/relationships/oleObject" Target="../embeddings/oleObject414.bin"/><Relationship Id="rId8" Type="http://schemas.openxmlformats.org/officeDocument/2006/relationships/image" Target="../media/image414.wmf"/><Relationship Id="rId7" Type="http://schemas.openxmlformats.org/officeDocument/2006/relationships/oleObject" Target="../embeddings/oleObject413.bin"/><Relationship Id="rId6" Type="http://schemas.openxmlformats.org/officeDocument/2006/relationships/image" Target="../media/image413.wmf"/><Relationship Id="rId5" Type="http://schemas.openxmlformats.org/officeDocument/2006/relationships/oleObject" Target="../embeddings/oleObject412.bin"/><Relationship Id="rId4" Type="http://schemas.openxmlformats.org/officeDocument/2006/relationships/image" Target="../media/image412.wmf"/><Relationship Id="rId38" Type="http://schemas.openxmlformats.org/officeDocument/2006/relationships/vmlDrawing" Target="../drawings/vmlDrawing58.vml"/><Relationship Id="rId37" Type="http://schemas.openxmlformats.org/officeDocument/2006/relationships/slideLayout" Target="../slideLayouts/slideLayout6.xml"/><Relationship Id="rId36" Type="http://schemas.openxmlformats.org/officeDocument/2006/relationships/image" Target="../media/image429.png"/><Relationship Id="rId35" Type="http://schemas.openxmlformats.org/officeDocument/2006/relationships/image" Target="../media/image428.wmf"/><Relationship Id="rId34" Type="http://schemas.openxmlformats.org/officeDocument/2006/relationships/oleObject" Target="../embeddings/oleObject426.bin"/><Relationship Id="rId33" Type="http://schemas.openxmlformats.org/officeDocument/2006/relationships/image" Target="../media/image427.wmf"/><Relationship Id="rId32" Type="http://schemas.openxmlformats.org/officeDocument/2006/relationships/oleObject" Target="../embeddings/oleObject425.bin"/><Relationship Id="rId31" Type="http://schemas.openxmlformats.org/officeDocument/2006/relationships/image" Target="../media/image426.wmf"/><Relationship Id="rId30" Type="http://schemas.openxmlformats.org/officeDocument/2006/relationships/oleObject" Target="../embeddings/oleObject424.bin"/><Relationship Id="rId3" Type="http://schemas.openxmlformats.org/officeDocument/2006/relationships/oleObject" Target="../embeddings/oleObject411.bin"/><Relationship Id="rId29" Type="http://schemas.openxmlformats.org/officeDocument/2006/relationships/image" Target="../media/image425.png"/><Relationship Id="rId28" Type="http://schemas.openxmlformats.org/officeDocument/2006/relationships/image" Target="../media/image424.wmf"/><Relationship Id="rId27" Type="http://schemas.openxmlformats.org/officeDocument/2006/relationships/oleObject" Target="../embeddings/oleObject423.bin"/><Relationship Id="rId26" Type="http://schemas.openxmlformats.org/officeDocument/2006/relationships/image" Target="../media/image423.wmf"/><Relationship Id="rId25" Type="http://schemas.openxmlformats.org/officeDocument/2006/relationships/oleObject" Target="../embeddings/oleObject422.bin"/><Relationship Id="rId24" Type="http://schemas.openxmlformats.org/officeDocument/2006/relationships/image" Target="../media/image422.wmf"/><Relationship Id="rId23" Type="http://schemas.openxmlformats.org/officeDocument/2006/relationships/oleObject" Target="../embeddings/oleObject421.bin"/><Relationship Id="rId22" Type="http://schemas.openxmlformats.org/officeDocument/2006/relationships/image" Target="../media/image421.wmf"/><Relationship Id="rId21" Type="http://schemas.openxmlformats.org/officeDocument/2006/relationships/oleObject" Target="../embeddings/oleObject420.bin"/><Relationship Id="rId20" Type="http://schemas.openxmlformats.org/officeDocument/2006/relationships/image" Target="../media/image420.wmf"/><Relationship Id="rId2" Type="http://schemas.openxmlformats.org/officeDocument/2006/relationships/image" Target="../media/image411.wmf"/><Relationship Id="rId19" Type="http://schemas.openxmlformats.org/officeDocument/2006/relationships/oleObject" Target="../embeddings/oleObject419.bin"/><Relationship Id="rId18" Type="http://schemas.openxmlformats.org/officeDocument/2006/relationships/image" Target="../media/image419.wmf"/><Relationship Id="rId17" Type="http://schemas.openxmlformats.org/officeDocument/2006/relationships/oleObject" Target="../embeddings/oleObject418.bin"/><Relationship Id="rId16" Type="http://schemas.openxmlformats.org/officeDocument/2006/relationships/image" Target="../media/image418.wmf"/><Relationship Id="rId15" Type="http://schemas.openxmlformats.org/officeDocument/2006/relationships/oleObject" Target="../embeddings/oleObject417.bin"/><Relationship Id="rId14" Type="http://schemas.openxmlformats.org/officeDocument/2006/relationships/image" Target="../media/image417.wmf"/><Relationship Id="rId13" Type="http://schemas.openxmlformats.org/officeDocument/2006/relationships/oleObject" Target="../embeddings/oleObject416.bin"/><Relationship Id="rId12" Type="http://schemas.openxmlformats.org/officeDocument/2006/relationships/image" Target="../media/image416.wmf"/><Relationship Id="rId11" Type="http://schemas.openxmlformats.org/officeDocument/2006/relationships/oleObject" Target="../embeddings/oleObject415.bin"/><Relationship Id="rId10" Type="http://schemas.openxmlformats.org/officeDocument/2006/relationships/image" Target="../media/image415.wmf"/><Relationship Id="rId1" Type="http://schemas.openxmlformats.org/officeDocument/2006/relationships/oleObject" Target="../embeddings/oleObject410.bin"/></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1.jpeg"/></Relationships>
</file>

<file path=ppt/slides/_rels/slide68.xml.rels><?xml version="1.0" encoding="UTF-8" standalone="yes"?>
<Relationships xmlns="http://schemas.openxmlformats.org/package/2006/relationships"><Relationship Id="rId9" Type="http://schemas.openxmlformats.org/officeDocument/2006/relationships/oleObject" Target="../embeddings/oleObject431.bin"/><Relationship Id="rId8" Type="http://schemas.openxmlformats.org/officeDocument/2006/relationships/image" Target="../media/image433.wmf"/><Relationship Id="rId7" Type="http://schemas.openxmlformats.org/officeDocument/2006/relationships/oleObject" Target="../embeddings/oleObject430.bin"/><Relationship Id="rId6" Type="http://schemas.openxmlformats.org/officeDocument/2006/relationships/image" Target="../media/image432.wmf"/><Relationship Id="rId5" Type="http://schemas.openxmlformats.org/officeDocument/2006/relationships/oleObject" Target="../embeddings/oleObject429.bin"/><Relationship Id="rId4" Type="http://schemas.openxmlformats.org/officeDocument/2006/relationships/image" Target="../media/image431.wmf"/><Relationship Id="rId3" Type="http://schemas.openxmlformats.org/officeDocument/2006/relationships/oleObject" Target="../embeddings/oleObject428.bin"/><Relationship Id="rId22" Type="http://schemas.openxmlformats.org/officeDocument/2006/relationships/vmlDrawing" Target="../drawings/vmlDrawing59.vml"/><Relationship Id="rId21" Type="http://schemas.openxmlformats.org/officeDocument/2006/relationships/slideLayout" Target="../slideLayouts/slideLayout6.xml"/><Relationship Id="rId20" Type="http://schemas.openxmlformats.org/officeDocument/2006/relationships/image" Target="../media/image439.wmf"/><Relationship Id="rId2" Type="http://schemas.openxmlformats.org/officeDocument/2006/relationships/image" Target="../media/image430.wmf"/><Relationship Id="rId19" Type="http://schemas.openxmlformats.org/officeDocument/2006/relationships/oleObject" Target="../embeddings/oleObject436.bin"/><Relationship Id="rId18" Type="http://schemas.openxmlformats.org/officeDocument/2006/relationships/image" Target="../media/image438.wmf"/><Relationship Id="rId17" Type="http://schemas.openxmlformats.org/officeDocument/2006/relationships/oleObject" Target="../embeddings/oleObject435.bin"/><Relationship Id="rId16" Type="http://schemas.openxmlformats.org/officeDocument/2006/relationships/image" Target="../media/image437.wmf"/><Relationship Id="rId15" Type="http://schemas.openxmlformats.org/officeDocument/2006/relationships/oleObject" Target="../embeddings/oleObject434.bin"/><Relationship Id="rId14" Type="http://schemas.openxmlformats.org/officeDocument/2006/relationships/image" Target="../media/image436.wmf"/><Relationship Id="rId13" Type="http://schemas.openxmlformats.org/officeDocument/2006/relationships/oleObject" Target="../embeddings/oleObject433.bin"/><Relationship Id="rId12" Type="http://schemas.openxmlformats.org/officeDocument/2006/relationships/image" Target="../media/image435.wmf"/><Relationship Id="rId11" Type="http://schemas.openxmlformats.org/officeDocument/2006/relationships/oleObject" Target="../embeddings/oleObject432.bin"/><Relationship Id="rId10" Type="http://schemas.openxmlformats.org/officeDocument/2006/relationships/image" Target="../media/image434.wmf"/><Relationship Id="rId1" Type="http://schemas.openxmlformats.org/officeDocument/2006/relationships/oleObject" Target="../embeddings/oleObject427.bin"/></Relationships>
</file>

<file path=ppt/slides/_rels/slide69.xml.rels><?xml version="1.0" encoding="UTF-8" standalone="yes"?>
<Relationships xmlns="http://schemas.openxmlformats.org/package/2006/relationships"><Relationship Id="rId9" Type="http://schemas.openxmlformats.org/officeDocument/2006/relationships/oleObject" Target="../embeddings/oleObject441.bin"/><Relationship Id="rId8" Type="http://schemas.openxmlformats.org/officeDocument/2006/relationships/image" Target="../media/image443.wmf"/><Relationship Id="rId7" Type="http://schemas.openxmlformats.org/officeDocument/2006/relationships/oleObject" Target="../embeddings/oleObject440.bin"/><Relationship Id="rId6" Type="http://schemas.openxmlformats.org/officeDocument/2006/relationships/image" Target="../media/image442.wmf"/><Relationship Id="rId5" Type="http://schemas.openxmlformats.org/officeDocument/2006/relationships/oleObject" Target="../embeddings/oleObject439.bin"/><Relationship Id="rId4" Type="http://schemas.openxmlformats.org/officeDocument/2006/relationships/image" Target="../media/image441.wmf"/><Relationship Id="rId36" Type="http://schemas.openxmlformats.org/officeDocument/2006/relationships/vmlDrawing" Target="../drawings/vmlDrawing60.vml"/><Relationship Id="rId35" Type="http://schemas.openxmlformats.org/officeDocument/2006/relationships/slideLayout" Target="../slideLayouts/slideLayout6.xml"/><Relationship Id="rId34" Type="http://schemas.openxmlformats.org/officeDocument/2006/relationships/image" Target="../media/image456.wmf"/><Relationship Id="rId33" Type="http://schemas.openxmlformats.org/officeDocument/2006/relationships/oleObject" Target="../embeddings/oleObject453.bin"/><Relationship Id="rId32" Type="http://schemas.openxmlformats.org/officeDocument/2006/relationships/image" Target="../media/image455.wmf"/><Relationship Id="rId31" Type="http://schemas.openxmlformats.org/officeDocument/2006/relationships/oleObject" Target="../embeddings/oleObject452.bin"/><Relationship Id="rId30" Type="http://schemas.openxmlformats.org/officeDocument/2006/relationships/image" Target="../media/image454.wmf"/><Relationship Id="rId3" Type="http://schemas.openxmlformats.org/officeDocument/2006/relationships/oleObject" Target="../embeddings/oleObject438.bin"/><Relationship Id="rId29" Type="http://schemas.openxmlformats.org/officeDocument/2006/relationships/oleObject" Target="../embeddings/oleObject451.bin"/><Relationship Id="rId28" Type="http://schemas.openxmlformats.org/officeDocument/2006/relationships/image" Target="../media/image453.wmf"/><Relationship Id="rId27" Type="http://schemas.openxmlformats.org/officeDocument/2006/relationships/oleObject" Target="../embeddings/oleObject450.bin"/><Relationship Id="rId26" Type="http://schemas.openxmlformats.org/officeDocument/2006/relationships/image" Target="../media/image452.wmf"/><Relationship Id="rId25" Type="http://schemas.openxmlformats.org/officeDocument/2006/relationships/oleObject" Target="../embeddings/oleObject449.bin"/><Relationship Id="rId24" Type="http://schemas.openxmlformats.org/officeDocument/2006/relationships/image" Target="../media/image451.wmf"/><Relationship Id="rId23" Type="http://schemas.openxmlformats.org/officeDocument/2006/relationships/oleObject" Target="../embeddings/oleObject448.bin"/><Relationship Id="rId22" Type="http://schemas.openxmlformats.org/officeDocument/2006/relationships/image" Target="../media/image450.wmf"/><Relationship Id="rId21" Type="http://schemas.openxmlformats.org/officeDocument/2006/relationships/oleObject" Target="../embeddings/oleObject447.bin"/><Relationship Id="rId20" Type="http://schemas.openxmlformats.org/officeDocument/2006/relationships/image" Target="../media/image449.wmf"/><Relationship Id="rId2" Type="http://schemas.openxmlformats.org/officeDocument/2006/relationships/image" Target="../media/image440.wmf"/><Relationship Id="rId19" Type="http://schemas.openxmlformats.org/officeDocument/2006/relationships/oleObject" Target="../embeddings/oleObject446.bin"/><Relationship Id="rId18" Type="http://schemas.openxmlformats.org/officeDocument/2006/relationships/image" Target="../media/image448.wmf"/><Relationship Id="rId17" Type="http://schemas.openxmlformats.org/officeDocument/2006/relationships/oleObject" Target="../embeddings/oleObject445.bin"/><Relationship Id="rId16" Type="http://schemas.openxmlformats.org/officeDocument/2006/relationships/image" Target="../media/image447.wmf"/><Relationship Id="rId15" Type="http://schemas.openxmlformats.org/officeDocument/2006/relationships/oleObject" Target="../embeddings/oleObject444.bin"/><Relationship Id="rId14" Type="http://schemas.openxmlformats.org/officeDocument/2006/relationships/image" Target="../media/image446.wmf"/><Relationship Id="rId13" Type="http://schemas.openxmlformats.org/officeDocument/2006/relationships/oleObject" Target="../embeddings/oleObject443.bin"/><Relationship Id="rId12" Type="http://schemas.openxmlformats.org/officeDocument/2006/relationships/image" Target="../media/image445.wmf"/><Relationship Id="rId11" Type="http://schemas.openxmlformats.org/officeDocument/2006/relationships/oleObject" Target="../embeddings/oleObject442.bin"/><Relationship Id="rId10" Type="http://schemas.openxmlformats.org/officeDocument/2006/relationships/image" Target="../media/image444.wmf"/><Relationship Id="rId1" Type="http://schemas.openxmlformats.org/officeDocument/2006/relationships/oleObject" Target="../embeddings/oleObject43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9" Type="http://schemas.openxmlformats.org/officeDocument/2006/relationships/oleObject" Target="../embeddings/oleObject458.bin"/><Relationship Id="rId8" Type="http://schemas.openxmlformats.org/officeDocument/2006/relationships/image" Target="../media/image460.wmf"/><Relationship Id="rId7" Type="http://schemas.openxmlformats.org/officeDocument/2006/relationships/oleObject" Target="../embeddings/oleObject457.bin"/><Relationship Id="rId6" Type="http://schemas.openxmlformats.org/officeDocument/2006/relationships/image" Target="../media/image459.wmf"/><Relationship Id="rId5" Type="http://schemas.openxmlformats.org/officeDocument/2006/relationships/oleObject" Target="../embeddings/oleObject456.bin"/><Relationship Id="rId4" Type="http://schemas.openxmlformats.org/officeDocument/2006/relationships/image" Target="../media/image458.wmf"/><Relationship Id="rId3" Type="http://schemas.openxmlformats.org/officeDocument/2006/relationships/oleObject" Target="../embeddings/oleObject455.bin"/><Relationship Id="rId2" Type="http://schemas.openxmlformats.org/officeDocument/2006/relationships/image" Target="../media/image457.wmf"/><Relationship Id="rId18" Type="http://schemas.openxmlformats.org/officeDocument/2006/relationships/vmlDrawing" Target="../drawings/vmlDrawing61.vml"/><Relationship Id="rId17" Type="http://schemas.openxmlformats.org/officeDocument/2006/relationships/slideLayout" Target="../slideLayouts/slideLayout6.xml"/><Relationship Id="rId16" Type="http://schemas.openxmlformats.org/officeDocument/2006/relationships/image" Target="../media/image464.wmf"/><Relationship Id="rId15" Type="http://schemas.openxmlformats.org/officeDocument/2006/relationships/oleObject" Target="../embeddings/oleObject461.bin"/><Relationship Id="rId14" Type="http://schemas.openxmlformats.org/officeDocument/2006/relationships/image" Target="../media/image463.wmf"/><Relationship Id="rId13" Type="http://schemas.openxmlformats.org/officeDocument/2006/relationships/oleObject" Target="../embeddings/oleObject460.bin"/><Relationship Id="rId12" Type="http://schemas.openxmlformats.org/officeDocument/2006/relationships/image" Target="../media/image462.wmf"/><Relationship Id="rId11" Type="http://schemas.openxmlformats.org/officeDocument/2006/relationships/oleObject" Target="../embeddings/oleObject459.bin"/><Relationship Id="rId10" Type="http://schemas.openxmlformats.org/officeDocument/2006/relationships/image" Target="../media/image461.wmf"/><Relationship Id="rId1" Type="http://schemas.openxmlformats.org/officeDocument/2006/relationships/oleObject" Target="../embeddings/oleObject454.bin"/></Relationships>
</file>

<file path=ppt/slides/_rels/slide71.xml.rels><?xml version="1.0" encoding="UTF-8" standalone="yes"?>
<Relationships xmlns="http://schemas.openxmlformats.org/package/2006/relationships"><Relationship Id="rId9" Type="http://schemas.openxmlformats.org/officeDocument/2006/relationships/oleObject" Target="../embeddings/oleObject466.bin"/><Relationship Id="rId8" Type="http://schemas.openxmlformats.org/officeDocument/2006/relationships/image" Target="../media/image468.wmf"/><Relationship Id="rId7" Type="http://schemas.openxmlformats.org/officeDocument/2006/relationships/oleObject" Target="../embeddings/oleObject465.bin"/><Relationship Id="rId6" Type="http://schemas.openxmlformats.org/officeDocument/2006/relationships/image" Target="../media/image467.wmf"/><Relationship Id="rId55" Type="http://schemas.openxmlformats.org/officeDocument/2006/relationships/vmlDrawing" Target="../drawings/vmlDrawing62.vml"/><Relationship Id="rId54" Type="http://schemas.openxmlformats.org/officeDocument/2006/relationships/slideLayout" Target="../slideLayouts/slideLayout6.xml"/><Relationship Id="rId53" Type="http://schemas.openxmlformats.org/officeDocument/2006/relationships/image" Target="../media/image494.png"/><Relationship Id="rId52" Type="http://schemas.openxmlformats.org/officeDocument/2006/relationships/image" Target="../media/image493.png"/><Relationship Id="rId51" Type="http://schemas.openxmlformats.org/officeDocument/2006/relationships/image" Target="../media/image492.png"/><Relationship Id="rId50" Type="http://schemas.openxmlformats.org/officeDocument/2006/relationships/image" Target="../media/image491.png"/><Relationship Id="rId5" Type="http://schemas.openxmlformats.org/officeDocument/2006/relationships/oleObject" Target="../embeddings/oleObject464.bin"/><Relationship Id="rId49" Type="http://schemas.openxmlformats.org/officeDocument/2006/relationships/image" Target="../media/image490.png"/><Relationship Id="rId48" Type="http://schemas.openxmlformats.org/officeDocument/2006/relationships/image" Target="../media/image489.png"/><Relationship Id="rId47" Type="http://schemas.openxmlformats.org/officeDocument/2006/relationships/image" Target="../media/image488.emf"/><Relationship Id="rId46" Type="http://schemas.openxmlformats.org/officeDocument/2006/relationships/oleObject" Target="../embeddings/oleObject484.bin"/><Relationship Id="rId45" Type="http://schemas.openxmlformats.org/officeDocument/2006/relationships/image" Target="../media/image487.emf"/><Relationship Id="rId44" Type="http://schemas.openxmlformats.org/officeDocument/2006/relationships/oleObject" Target="../embeddings/oleObject483.bin"/><Relationship Id="rId43" Type="http://schemas.openxmlformats.org/officeDocument/2006/relationships/image" Target="../media/image486.png"/><Relationship Id="rId42" Type="http://schemas.openxmlformats.org/officeDocument/2006/relationships/image" Target="../media/image485.wmf"/><Relationship Id="rId41" Type="http://schemas.openxmlformats.org/officeDocument/2006/relationships/oleObject" Target="../embeddings/oleObject482.bin"/><Relationship Id="rId40" Type="http://schemas.openxmlformats.org/officeDocument/2006/relationships/image" Target="../media/image484.emf"/><Relationship Id="rId4" Type="http://schemas.openxmlformats.org/officeDocument/2006/relationships/image" Target="../media/image466.wmf"/><Relationship Id="rId39" Type="http://schemas.openxmlformats.org/officeDocument/2006/relationships/oleObject" Target="../embeddings/oleObject481.bin"/><Relationship Id="rId38" Type="http://schemas.openxmlformats.org/officeDocument/2006/relationships/image" Target="../media/image483.wmf"/><Relationship Id="rId37" Type="http://schemas.openxmlformats.org/officeDocument/2006/relationships/oleObject" Target="../embeddings/oleObject480.bin"/><Relationship Id="rId36" Type="http://schemas.openxmlformats.org/officeDocument/2006/relationships/image" Target="../media/image482.emf"/><Relationship Id="rId35" Type="http://schemas.openxmlformats.org/officeDocument/2006/relationships/oleObject" Target="../embeddings/oleObject479.bin"/><Relationship Id="rId34" Type="http://schemas.openxmlformats.org/officeDocument/2006/relationships/image" Target="../media/image481.wmf"/><Relationship Id="rId33" Type="http://schemas.openxmlformats.org/officeDocument/2006/relationships/oleObject" Target="../embeddings/oleObject478.bin"/><Relationship Id="rId32" Type="http://schemas.openxmlformats.org/officeDocument/2006/relationships/image" Target="../media/image480.wmf"/><Relationship Id="rId31" Type="http://schemas.openxmlformats.org/officeDocument/2006/relationships/oleObject" Target="../embeddings/oleObject477.bin"/><Relationship Id="rId30" Type="http://schemas.openxmlformats.org/officeDocument/2006/relationships/image" Target="../media/image479.wmf"/><Relationship Id="rId3" Type="http://schemas.openxmlformats.org/officeDocument/2006/relationships/oleObject" Target="../embeddings/oleObject463.bin"/><Relationship Id="rId29" Type="http://schemas.openxmlformats.org/officeDocument/2006/relationships/oleObject" Target="../embeddings/oleObject476.bin"/><Relationship Id="rId28" Type="http://schemas.openxmlformats.org/officeDocument/2006/relationships/image" Target="../media/image478.wmf"/><Relationship Id="rId27" Type="http://schemas.openxmlformats.org/officeDocument/2006/relationships/oleObject" Target="../embeddings/oleObject475.bin"/><Relationship Id="rId26" Type="http://schemas.openxmlformats.org/officeDocument/2006/relationships/image" Target="../media/image477.wmf"/><Relationship Id="rId25" Type="http://schemas.openxmlformats.org/officeDocument/2006/relationships/oleObject" Target="../embeddings/oleObject474.bin"/><Relationship Id="rId24" Type="http://schemas.openxmlformats.org/officeDocument/2006/relationships/image" Target="../media/image476.wmf"/><Relationship Id="rId23" Type="http://schemas.openxmlformats.org/officeDocument/2006/relationships/oleObject" Target="../embeddings/oleObject473.bin"/><Relationship Id="rId22" Type="http://schemas.openxmlformats.org/officeDocument/2006/relationships/image" Target="../media/image475.wmf"/><Relationship Id="rId21" Type="http://schemas.openxmlformats.org/officeDocument/2006/relationships/oleObject" Target="../embeddings/oleObject472.bin"/><Relationship Id="rId20" Type="http://schemas.openxmlformats.org/officeDocument/2006/relationships/image" Target="../media/image474.wmf"/><Relationship Id="rId2" Type="http://schemas.openxmlformats.org/officeDocument/2006/relationships/image" Target="../media/image465.wmf"/><Relationship Id="rId19" Type="http://schemas.openxmlformats.org/officeDocument/2006/relationships/oleObject" Target="../embeddings/oleObject471.bin"/><Relationship Id="rId18" Type="http://schemas.openxmlformats.org/officeDocument/2006/relationships/image" Target="../media/image473.wmf"/><Relationship Id="rId17" Type="http://schemas.openxmlformats.org/officeDocument/2006/relationships/oleObject" Target="../embeddings/oleObject470.bin"/><Relationship Id="rId16" Type="http://schemas.openxmlformats.org/officeDocument/2006/relationships/image" Target="../media/image472.wmf"/><Relationship Id="rId15" Type="http://schemas.openxmlformats.org/officeDocument/2006/relationships/oleObject" Target="../embeddings/oleObject469.bin"/><Relationship Id="rId14" Type="http://schemas.openxmlformats.org/officeDocument/2006/relationships/image" Target="../media/image471.wmf"/><Relationship Id="rId13" Type="http://schemas.openxmlformats.org/officeDocument/2006/relationships/oleObject" Target="../embeddings/oleObject468.bin"/><Relationship Id="rId12" Type="http://schemas.openxmlformats.org/officeDocument/2006/relationships/image" Target="../media/image470.wmf"/><Relationship Id="rId11" Type="http://schemas.openxmlformats.org/officeDocument/2006/relationships/oleObject" Target="../embeddings/oleObject467.bin"/><Relationship Id="rId10" Type="http://schemas.openxmlformats.org/officeDocument/2006/relationships/image" Target="../media/image469.wmf"/><Relationship Id="rId1" Type="http://schemas.openxmlformats.org/officeDocument/2006/relationships/oleObject" Target="../embeddings/oleObject462.bin"/></Relationships>
</file>

<file path=ppt/slides/_rels/slide72.xml.rels><?xml version="1.0" encoding="UTF-8" standalone="yes"?>
<Relationships xmlns="http://schemas.openxmlformats.org/package/2006/relationships"><Relationship Id="rId9" Type="http://schemas.openxmlformats.org/officeDocument/2006/relationships/oleObject" Target="../embeddings/oleObject489.bin"/><Relationship Id="rId8" Type="http://schemas.openxmlformats.org/officeDocument/2006/relationships/image" Target="../media/image498.wmf"/><Relationship Id="rId7" Type="http://schemas.openxmlformats.org/officeDocument/2006/relationships/oleObject" Target="../embeddings/oleObject488.bin"/><Relationship Id="rId6" Type="http://schemas.openxmlformats.org/officeDocument/2006/relationships/image" Target="../media/image497.wmf"/><Relationship Id="rId5" Type="http://schemas.openxmlformats.org/officeDocument/2006/relationships/oleObject" Target="../embeddings/oleObject487.bin"/><Relationship Id="rId40" Type="http://schemas.openxmlformats.org/officeDocument/2006/relationships/vmlDrawing" Target="../drawings/vmlDrawing63.vml"/><Relationship Id="rId4" Type="http://schemas.openxmlformats.org/officeDocument/2006/relationships/image" Target="../media/image496.wmf"/><Relationship Id="rId39" Type="http://schemas.openxmlformats.org/officeDocument/2006/relationships/slideLayout" Target="../slideLayouts/slideLayout6.xml"/><Relationship Id="rId38" Type="http://schemas.openxmlformats.org/officeDocument/2006/relationships/image" Target="../media/image513.wmf"/><Relationship Id="rId37" Type="http://schemas.openxmlformats.org/officeDocument/2006/relationships/oleObject" Target="../embeddings/oleObject503.bin"/><Relationship Id="rId36" Type="http://schemas.openxmlformats.org/officeDocument/2006/relationships/image" Target="../media/image512.wmf"/><Relationship Id="rId35" Type="http://schemas.openxmlformats.org/officeDocument/2006/relationships/oleObject" Target="../embeddings/oleObject502.bin"/><Relationship Id="rId34" Type="http://schemas.openxmlformats.org/officeDocument/2006/relationships/image" Target="../media/image511.wmf"/><Relationship Id="rId33" Type="http://schemas.openxmlformats.org/officeDocument/2006/relationships/oleObject" Target="../embeddings/oleObject501.bin"/><Relationship Id="rId32" Type="http://schemas.openxmlformats.org/officeDocument/2006/relationships/image" Target="../media/image510.wmf"/><Relationship Id="rId31" Type="http://schemas.openxmlformats.org/officeDocument/2006/relationships/oleObject" Target="../embeddings/oleObject500.bin"/><Relationship Id="rId30" Type="http://schemas.openxmlformats.org/officeDocument/2006/relationships/image" Target="../media/image509.wmf"/><Relationship Id="rId3" Type="http://schemas.openxmlformats.org/officeDocument/2006/relationships/oleObject" Target="../embeddings/oleObject486.bin"/><Relationship Id="rId29" Type="http://schemas.openxmlformats.org/officeDocument/2006/relationships/oleObject" Target="../embeddings/oleObject499.bin"/><Relationship Id="rId28" Type="http://schemas.openxmlformats.org/officeDocument/2006/relationships/image" Target="../media/image508.wmf"/><Relationship Id="rId27" Type="http://schemas.openxmlformats.org/officeDocument/2006/relationships/oleObject" Target="../embeddings/oleObject498.bin"/><Relationship Id="rId26" Type="http://schemas.openxmlformats.org/officeDocument/2006/relationships/image" Target="../media/image507.wmf"/><Relationship Id="rId25" Type="http://schemas.openxmlformats.org/officeDocument/2006/relationships/oleObject" Target="../embeddings/oleObject497.bin"/><Relationship Id="rId24" Type="http://schemas.openxmlformats.org/officeDocument/2006/relationships/image" Target="../media/image506.wmf"/><Relationship Id="rId23" Type="http://schemas.openxmlformats.org/officeDocument/2006/relationships/oleObject" Target="../embeddings/oleObject496.bin"/><Relationship Id="rId22" Type="http://schemas.openxmlformats.org/officeDocument/2006/relationships/image" Target="../media/image505.wmf"/><Relationship Id="rId21" Type="http://schemas.openxmlformats.org/officeDocument/2006/relationships/oleObject" Target="../embeddings/oleObject495.bin"/><Relationship Id="rId20" Type="http://schemas.openxmlformats.org/officeDocument/2006/relationships/image" Target="../media/image504.wmf"/><Relationship Id="rId2" Type="http://schemas.openxmlformats.org/officeDocument/2006/relationships/image" Target="../media/image495.wmf"/><Relationship Id="rId19" Type="http://schemas.openxmlformats.org/officeDocument/2006/relationships/oleObject" Target="../embeddings/oleObject494.bin"/><Relationship Id="rId18" Type="http://schemas.openxmlformats.org/officeDocument/2006/relationships/image" Target="../media/image503.wmf"/><Relationship Id="rId17" Type="http://schemas.openxmlformats.org/officeDocument/2006/relationships/oleObject" Target="../embeddings/oleObject493.bin"/><Relationship Id="rId16" Type="http://schemas.openxmlformats.org/officeDocument/2006/relationships/image" Target="../media/image502.wmf"/><Relationship Id="rId15" Type="http://schemas.openxmlformats.org/officeDocument/2006/relationships/oleObject" Target="../embeddings/oleObject492.bin"/><Relationship Id="rId14" Type="http://schemas.openxmlformats.org/officeDocument/2006/relationships/image" Target="../media/image501.wmf"/><Relationship Id="rId13" Type="http://schemas.openxmlformats.org/officeDocument/2006/relationships/oleObject" Target="../embeddings/oleObject491.bin"/><Relationship Id="rId12" Type="http://schemas.openxmlformats.org/officeDocument/2006/relationships/image" Target="../media/image500.wmf"/><Relationship Id="rId11" Type="http://schemas.openxmlformats.org/officeDocument/2006/relationships/oleObject" Target="../embeddings/oleObject490.bin"/><Relationship Id="rId10" Type="http://schemas.openxmlformats.org/officeDocument/2006/relationships/image" Target="../media/image499.wmf"/><Relationship Id="rId1" Type="http://schemas.openxmlformats.org/officeDocument/2006/relationships/oleObject" Target="../embeddings/oleObject485.bin"/></Relationships>
</file>

<file path=ppt/slides/_rels/slide73.xml.rels><?xml version="1.0" encoding="UTF-8" standalone="yes"?>
<Relationships xmlns="http://schemas.openxmlformats.org/package/2006/relationships"><Relationship Id="rId7" Type="http://schemas.openxmlformats.org/officeDocument/2006/relationships/vmlDrawing" Target="../drawings/vmlDrawing64.vml"/><Relationship Id="rId6" Type="http://schemas.openxmlformats.org/officeDocument/2006/relationships/slideLayout" Target="../slideLayouts/slideLayout6.xml"/><Relationship Id="rId5" Type="http://schemas.openxmlformats.org/officeDocument/2006/relationships/image" Target="../media/image516.png"/><Relationship Id="rId4" Type="http://schemas.openxmlformats.org/officeDocument/2006/relationships/image" Target="../media/image515.wmf"/><Relationship Id="rId3" Type="http://schemas.openxmlformats.org/officeDocument/2006/relationships/oleObject" Target="../embeddings/oleObject505.bin"/><Relationship Id="rId2" Type="http://schemas.openxmlformats.org/officeDocument/2006/relationships/image" Target="../media/image514.wmf"/><Relationship Id="rId1" Type="http://schemas.openxmlformats.org/officeDocument/2006/relationships/oleObject" Target="../embeddings/oleObject504.bin"/></Relationships>
</file>

<file path=ppt/slides/_rels/slide74.xml.rels><?xml version="1.0" encoding="UTF-8" standalone="yes"?>
<Relationships xmlns="http://schemas.openxmlformats.org/package/2006/relationships"><Relationship Id="rId4" Type="http://schemas.openxmlformats.org/officeDocument/2006/relationships/vmlDrawing" Target="../drawings/vmlDrawing65.vml"/><Relationship Id="rId3" Type="http://schemas.openxmlformats.org/officeDocument/2006/relationships/slideLayout" Target="../slideLayouts/slideLayout6.xml"/><Relationship Id="rId2" Type="http://schemas.openxmlformats.org/officeDocument/2006/relationships/image" Target="../media/image517.wmf"/><Relationship Id="rId1" Type="http://schemas.openxmlformats.org/officeDocument/2006/relationships/oleObject" Target="../embeddings/oleObject506.bin"/></Relationships>
</file>

<file path=ppt/slides/_rels/slide75.xml.rels><?xml version="1.0" encoding="UTF-8" standalone="yes"?>
<Relationships xmlns="http://schemas.openxmlformats.org/package/2006/relationships"><Relationship Id="rId4" Type="http://schemas.openxmlformats.org/officeDocument/2006/relationships/vmlDrawing" Target="../drawings/vmlDrawing66.vml"/><Relationship Id="rId3" Type="http://schemas.openxmlformats.org/officeDocument/2006/relationships/slideLayout" Target="../slideLayouts/slideLayout6.xml"/><Relationship Id="rId2" Type="http://schemas.openxmlformats.org/officeDocument/2006/relationships/image" Target="../media/image518.wmf"/><Relationship Id="rId1" Type="http://schemas.openxmlformats.org/officeDocument/2006/relationships/oleObject" Target="../embeddings/oleObject507.bin"/></Relationships>
</file>

<file path=ppt/slides/_rels/slide76.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522.wmf"/><Relationship Id="rId7" Type="http://schemas.openxmlformats.org/officeDocument/2006/relationships/oleObject" Target="../embeddings/oleObject511.bin"/><Relationship Id="rId6" Type="http://schemas.openxmlformats.org/officeDocument/2006/relationships/image" Target="../media/image521.wmf"/><Relationship Id="rId5" Type="http://schemas.openxmlformats.org/officeDocument/2006/relationships/oleObject" Target="../embeddings/oleObject510.bin"/><Relationship Id="rId4" Type="http://schemas.openxmlformats.org/officeDocument/2006/relationships/image" Target="../media/image520.wmf"/><Relationship Id="rId3" Type="http://schemas.openxmlformats.org/officeDocument/2006/relationships/oleObject" Target="../embeddings/oleObject509.bin"/><Relationship Id="rId2" Type="http://schemas.openxmlformats.org/officeDocument/2006/relationships/image" Target="../media/image519.wmf"/><Relationship Id="rId10" Type="http://schemas.openxmlformats.org/officeDocument/2006/relationships/vmlDrawing" Target="../drawings/vmlDrawing67.vml"/><Relationship Id="rId1" Type="http://schemas.openxmlformats.org/officeDocument/2006/relationships/oleObject" Target="../embeddings/oleObject508.bin"/></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6" Type="http://schemas.openxmlformats.org/officeDocument/2006/relationships/vmlDrawing" Target="../drawings/vmlDrawing68.vml"/><Relationship Id="rId5" Type="http://schemas.openxmlformats.org/officeDocument/2006/relationships/slideLayout" Target="../slideLayouts/slideLayout6.xml"/><Relationship Id="rId4" Type="http://schemas.openxmlformats.org/officeDocument/2006/relationships/image" Target="../media/image524.wmf"/><Relationship Id="rId3" Type="http://schemas.openxmlformats.org/officeDocument/2006/relationships/oleObject" Target="../embeddings/oleObject513.bin"/><Relationship Id="rId2" Type="http://schemas.openxmlformats.org/officeDocument/2006/relationships/image" Target="../media/image523.wmf"/><Relationship Id="rId1" Type="http://schemas.openxmlformats.org/officeDocument/2006/relationships/oleObject" Target="../embeddings/oleObject512.bin"/></Relationships>
</file>

<file path=ppt/slides/_rels/slide79.xml.rels><?xml version="1.0" encoding="UTF-8" standalone="yes"?>
<Relationships xmlns="http://schemas.openxmlformats.org/package/2006/relationships"><Relationship Id="rId4" Type="http://schemas.openxmlformats.org/officeDocument/2006/relationships/vmlDrawing" Target="../drawings/vmlDrawing69.vml"/><Relationship Id="rId3" Type="http://schemas.openxmlformats.org/officeDocument/2006/relationships/slideLayout" Target="../slideLayouts/slideLayout6.xml"/><Relationship Id="rId2" Type="http://schemas.openxmlformats.org/officeDocument/2006/relationships/image" Target="../media/image525.wmf"/><Relationship Id="rId1" Type="http://schemas.openxmlformats.org/officeDocument/2006/relationships/oleObject" Target="../embeddings/oleObject51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6" Type="http://schemas.openxmlformats.org/officeDocument/2006/relationships/vmlDrawing" Target="../drawings/vmlDrawing70.vml"/><Relationship Id="rId5" Type="http://schemas.openxmlformats.org/officeDocument/2006/relationships/slideLayout" Target="../slideLayouts/slideLayout6.xml"/><Relationship Id="rId4" Type="http://schemas.openxmlformats.org/officeDocument/2006/relationships/image" Target="../media/image527.wmf"/><Relationship Id="rId3" Type="http://schemas.openxmlformats.org/officeDocument/2006/relationships/oleObject" Target="../embeddings/oleObject516.bin"/><Relationship Id="rId2" Type="http://schemas.openxmlformats.org/officeDocument/2006/relationships/image" Target="../media/image526.wmf"/><Relationship Id="rId1" Type="http://schemas.openxmlformats.org/officeDocument/2006/relationships/oleObject" Target="../embeddings/oleObject515.bin"/></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4" Type="http://schemas.openxmlformats.org/officeDocument/2006/relationships/vmlDrawing" Target="../drawings/vmlDrawing71.vml"/><Relationship Id="rId3" Type="http://schemas.openxmlformats.org/officeDocument/2006/relationships/slideLayout" Target="../slideLayouts/slideLayout6.xml"/><Relationship Id="rId2" Type="http://schemas.openxmlformats.org/officeDocument/2006/relationships/image" Target="../media/image528.wmf"/><Relationship Id="rId1" Type="http://schemas.openxmlformats.org/officeDocument/2006/relationships/oleObject" Target="../embeddings/oleObject517.bin"/></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9" Type="http://schemas.openxmlformats.org/officeDocument/2006/relationships/oleObject" Target="../embeddings/oleObject522.bin"/><Relationship Id="rId8" Type="http://schemas.openxmlformats.org/officeDocument/2006/relationships/image" Target="../media/image532.wmf"/><Relationship Id="rId7" Type="http://schemas.openxmlformats.org/officeDocument/2006/relationships/oleObject" Target="../embeddings/oleObject521.bin"/><Relationship Id="rId6" Type="http://schemas.openxmlformats.org/officeDocument/2006/relationships/image" Target="../media/image531.wmf"/><Relationship Id="rId5" Type="http://schemas.openxmlformats.org/officeDocument/2006/relationships/oleObject" Target="../embeddings/oleObject520.bin"/><Relationship Id="rId4" Type="http://schemas.openxmlformats.org/officeDocument/2006/relationships/image" Target="../media/image530.wmf"/><Relationship Id="rId3" Type="http://schemas.openxmlformats.org/officeDocument/2006/relationships/oleObject" Target="../embeddings/oleObject519.bin"/><Relationship Id="rId2" Type="http://schemas.openxmlformats.org/officeDocument/2006/relationships/image" Target="../media/image529.wmf"/><Relationship Id="rId18" Type="http://schemas.openxmlformats.org/officeDocument/2006/relationships/vmlDrawing" Target="../drawings/vmlDrawing72.vml"/><Relationship Id="rId17" Type="http://schemas.openxmlformats.org/officeDocument/2006/relationships/slideLayout" Target="../slideLayouts/slideLayout6.xml"/><Relationship Id="rId16" Type="http://schemas.openxmlformats.org/officeDocument/2006/relationships/image" Target="../media/image536.wmf"/><Relationship Id="rId15" Type="http://schemas.openxmlformats.org/officeDocument/2006/relationships/oleObject" Target="../embeddings/oleObject525.bin"/><Relationship Id="rId14" Type="http://schemas.openxmlformats.org/officeDocument/2006/relationships/image" Target="../media/image535.wmf"/><Relationship Id="rId13" Type="http://schemas.openxmlformats.org/officeDocument/2006/relationships/oleObject" Target="../embeddings/oleObject524.bin"/><Relationship Id="rId12" Type="http://schemas.openxmlformats.org/officeDocument/2006/relationships/image" Target="../media/image534.wmf"/><Relationship Id="rId11" Type="http://schemas.openxmlformats.org/officeDocument/2006/relationships/oleObject" Target="../embeddings/oleObject523.bin"/><Relationship Id="rId10" Type="http://schemas.openxmlformats.org/officeDocument/2006/relationships/image" Target="../media/image533.wmf"/><Relationship Id="rId1" Type="http://schemas.openxmlformats.org/officeDocument/2006/relationships/oleObject" Target="../embeddings/oleObject518.bin"/></Relationships>
</file>

<file path=ppt/slides/_rels/slide85.xml.rels><?xml version="1.0" encoding="UTF-8" standalone="yes"?>
<Relationships xmlns="http://schemas.openxmlformats.org/package/2006/relationships"><Relationship Id="rId9" Type="http://schemas.openxmlformats.org/officeDocument/2006/relationships/oleObject" Target="../embeddings/oleObject530.bin"/><Relationship Id="rId8" Type="http://schemas.openxmlformats.org/officeDocument/2006/relationships/image" Target="../media/image540.wmf"/><Relationship Id="rId7" Type="http://schemas.openxmlformats.org/officeDocument/2006/relationships/oleObject" Target="../embeddings/oleObject529.bin"/><Relationship Id="rId6" Type="http://schemas.openxmlformats.org/officeDocument/2006/relationships/image" Target="../media/image539.wmf"/><Relationship Id="rId5" Type="http://schemas.openxmlformats.org/officeDocument/2006/relationships/oleObject" Target="../embeddings/oleObject528.bin"/><Relationship Id="rId4" Type="http://schemas.openxmlformats.org/officeDocument/2006/relationships/image" Target="../media/image538.wmf"/><Relationship Id="rId3" Type="http://schemas.openxmlformats.org/officeDocument/2006/relationships/oleObject" Target="../embeddings/oleObject527.bin"/><Relationship Id="rId2" Type="http://schemas.openxmlformats.org/officeDocument/2006/relationships/image" Target="../media/image537.wmf"/><Relationship Id="rId18" Type="http://schemas.openxmlformats.org/officeDocument/2006/relationships/vmlDrawing" Target="../drawings/vmlDrawing73.vml"/><Relationship Id="rId17" Type="http://schemas.openxmlformats.org/officeDocument/2006/relationships/slideLayout" Target="../slideLayouts/slideLayout6.xml"/><Relationship Id="rId16" Type="http://schemas.openxmlformats.org/officeDocument/2006/relationships/image" Target="../media/image544.wmf"/><Relationship Id="rId15" Type="http://schemas.openxmlformats.org/officeDocument/2006/relationships/oleObject" Target="../embeddings/oleObject533.bin"/><Relationship Id="rId14" Type="http://schemas.openxmlformats.org/officeDocument/2006/relationships/image" Target="../media/image543.wmf"/><Relationship Id="rId13" Type="http://schemas.openxmlformats.org/officeDocument/2006/relationships/oleObject" Target="../embeddings/oleObject532.bin"/><Relationship Id="rId12" Type="http://schemas.openxmlformats.org/officeDocument/2006/relationships/image" Target="../media/image542.wmf"/><Relationship Id="rId11" Type="http://schemas.openxmlformats.org/officeDocument/2006/relationships/oleObject" Target="../embeddings/oleObject531.bin"/><Relationship Id="rId10" Type="http://schemas.openxmlformats.org/officeDocument/2006/relationships/image" Target="../media/image541.wmf"/><Relationship Id="rId1" Type="http://schemas.openxmlformats.org/officeDocument/2006/relationships/oleObject" Target="../embeddings/oleObject526.bin"/></Relationships>
</file>

<file path=ppt/slides/_rels/slide86.xml.rels><?xml version="1.0" encoding="UTF-8" standalone="yes"?>
<Relationships xmlns="http://schemas.openxmlformats.org/package/2006/relationships"><Relationship Id="rId9" Type="http://schemas.openxmlformats.org/officeDocument/2006/relationships/oleObject" Target="../embeddings/oleObject538.bin"/><Relationship Id="rId8" Type="http://schemas.openxmlformats.org/officeDocument/2006/relationships/image" Target="../media/image548.wmf"/><Relationship Id="rId7" Type="http://schemas.openxmlformats.org/officeDocument/2006/relationships/oleObject" Target="../embeddings/oleObject537.bin"/><Relationship Id="rId6" Type="http://schemas.openxmlformats.org/officeDocument/2006/relationships/image" Target="../media/image547.wmf"/><Relationship Id="rId5" Type="http://schemas.openxmlformats.org/officeDocument/2006/relationships/oleObject" Target="../embeddings/oleObject536.bin"/><Relationship Id="rId4" Type="http://schemas.openxmlformats.org/officeDocument/2006/relationships/image" Target="../media/image546.wmf"/><Relationship Id="rId3" Type="http://schemas.openxmlformats.org/officeDocument/2006/relationships/oleObject" Target="../embeddings/oleObject535.bin"/><Relationship Id="rId2" Type="http://schemas.openxmlformats.org/officeDocument/2006/relationships/image" Target="../media/image545.wmf"/><Relationship Id="rId17" Type="http://schemas.openxmlformats.org/officeDocument/2006/relationships/vmlDrawing" Target="../drawings/vmlDrawing74.vml"/><Relationship Id="rId16" Type="http://schemas.openxmlformats.org/officeDocument/2006/relationships/slideLayout" Target="../slideLayouts/slideLayout6.xml"/><Relationship Id="rId15" Type="http://schemas.openxmlformats.org/officeDocument/2006/relationships/image" Target="../media/image552.png"/><Relationship Id="rId14" Type="http://schemas.openxmlformats.org/officeDocument/2006/relationships/image" Target="../media/image551.wmf"/><Relationship Id="rId13" Type="http://schemas.openxmlformats.org/officeDocument/2006/relationships/oleObject" Target="../embeddings/oleObject540.bin"/><Relationship Id="rId12" Type="http://schemas.openxmlformats.org/officeDocument/2006/relationships/image" Target="../media/image550.wmf"/><Relationship Id="rId11" Type="http://schemas.openxmlformats.org/officeDocument/2006/relationships/oleObject" Target="../embeddings/oleObject539.bin"/><Relationship Id="rId10" Type="http://schemas.openxmlformats.org/officeDocument/2006/relationships/image" Target="../media/image549.wmf"/><Relationship Id="rId1" Type="http://schemas.openxmlformats.org/officeDocument/2006/relationships/oleObject" Target="../embeddings/oleObject534.bin"/></Relationships>
</file>

<file path=ppt/slides/_rels/slide87.xml.rels><?xml version="1.0" encoding="UTF-8" standalone="yes"?>
<Relationships xmlns="http://schemas.openxmlformats.org/package/2006/relationships"><Relationship Id="rId4" Type="http://schemas.openxmlformats.org/officeDocument/2006/relationships/vmlDrawing" Target="../drawings/vmlDrawing75.vml"/><Relationship Id="rId3" Type="http://schemas.openxmlformats.org/officeDocument/2006/relationships/slideLayout" Target="../slideLayouts/slideLayout6.xml"/><Relationship Id="rId2" Type="http://schemas.openxmlformats.org/officeDocument/2006/relationships/image" Target="../media/image553.wmf"/><Relationship Id="rId1" Type="http://schemas.openxmlformats.org/officeDocument/2006/relationships/oleObject" Target="../embeddings/oleObject541.bin"/></Relationships>
</file>

<file path=ppt/slides/_rels/slide88.xml.rels><?xml version="1.0" encoding="UTF-8" standalone="yes"?>
<Relationships xmlns="http://schemas.openxmlformats.org/package/2006/relationships"><Relationship Id="rId9" Type="http://schemas.openxmlformats.org/officeDocument/2006/relationships/oleObject" Target="../embeddings/oleObject546.bin"/><Relationship Id="rId8" Type="http://schemas.openxmlformats.org/officeDocument/2006/relationships/image" Target="../media/image557.wmf"/><Relationship Id="rId7" Type="http://schemas.openxmlformats.org/officeDocument/2006/relationships/oleObject" Target="../embeddings/oleObject545.bin"/><Relationship Id="rId6" Type="http://schemas.openxmlformats.org/officeDocument/2006/relationships/image" Target="../media/image556.wmf"/><Relationship Id="rId5" Type="http://schemas.openxmlformats.org/officeDocument/2006/relationships/oleObject" Target="../embeddings/oleObject544.bin"/><Relationship Id="rId4" Type="http://schemas.openxmlformats.org/officeDocument/2006/relationships/image" Target="../media/image555.wmf"/><Relationship Id="rId3" Type="http://schemas.openxmlformats.org/officeDocument/2006/relationships/oleObject" Target="../embeddings/oleObject543.bin"/><Relationship Id="rId20" Type="http://schemas.openxmlformats.org/officeDocument/2006/relationships/vmlDrawing" Target="../drawings/vmlDrawing76.vml"/><Relationship Id="rId2" Type="http://schemas.openxmlformats.org/officeDocument/2006/relationships/image" Target="../media/image554.wmf"/><Relationship Id="rId19" Type="http://schemas.openxmlformats.org/officeDocument/2006/relationships/slideLayout" Target="../slideLayouts/slideLayout6.xml"/><Relationship Id="rId18" Type="http://schemas.openxmlformats.org/officeDocument/2006/relationships/image" Target="../media/image562.wmf"/><Relationship Id="rId17" Type="http://schemas.openxmlformats.org/officeDocument/2006/relationships/oleObject" Target="../embeddings/oleObject550.bin"/><Relationship Id="rId16" Type="http://schemas.openxmlformats.org/officeDocument/2006/relationships/image" Target="../media/image561.wmf"/><Relationship Id="rId15" Type="http://schemas.openxmlformats.org/officeDocument/2006/relationships/oleObject" Target="../embeddings/oleObject549.bin"/><Relationship Id="rId14" Type="http://schemas.openxmlformats.org/officeDocument/2006/relationships/image" Target="../media/image560.wmf"/><Relationship Id="rId13" Type="http://schemas.openxmlformats.org/officeDocument/2006/relationships/oleObject" Target="../embeddings/oleObject548.bin"/><Relationship Id="rId12" Type="http://schemas.openxmlformats.org/officeDocument/2006/relationships/image" Target="../media/image559.wmf"/><Relationship Id="rId11" Type="http://schemas.openxmlformats.org/officeDocument/2006/relationships/oleObject" Target="../embeddings/oleObject547.bin"/><Relationship Id="rId10" Type="http://schemas.openxmlformats.org/officeDocument/2006/relationships/image" Target="../media/image558.wmf"/><Relationship Id="rId1" Type="http://schemas.openxmlformats.org/officeDocument/2006/relationships/oleObject" Target="../embeddings/oleObject542.bin"/></Relationships>
</file>

<file path=ppt/slides/_rels/slide89.xml.rels><?xml version="1.0" encoding="UTF-8" standalone="yes"?>
<Relationships xmlns="http://schemas.openxmlformats.org/package/2006/relationships"><Relationship Id="rId9" Type="http://schemas.openxmlformats.org/officeDocument/2006/relationships/image" Target="../media/image567.png"/><Relationship Id="rId8" Type="http://schemas.openxmlformats.org/officeDocument/2006/relationships/image" Target="../media/image566.emf"/><Relationship Id="rId7" Type="http://schemas.openxmlformats.org/officeDocument/2006/relationships/oleObject" Target="../embeddings/oleObject554.bin"/><Relationship Id="rId6" Type="http://schemas.openxmlformats.org/officeDocument/2006/relationships/image" Target="../media/image565.emf"/><Relationship Id="rId5" Type="http://schemas.openxmlformats.org/officeDocument/2006/relationships/oleObject" Target="../embeddings/oleObject553.bin"/><Relationship Id="rId4" Type="http://schemas.openxmlformats.org/officeDocument/2006/relationships/image" Target="../media/image564.emf"/><Relationship Id="rId3" Type="http://schemas.openxmlformats.org/officeDocument/2006/relationships/oleObject" Target="../embeddings/oleObject552.bin"/><Relationship Id="rId2" Type="http://schemas.openxmlformats.org/officeDocument/2006/relationships/image" Target="../media/image563.emf"/><Relationship Id="rId15" Type="http://schemas.openxmlformats.org/officeDocument/2006/relationships/vmlDrawing" Target="../drawings/vmlDrawing77.vml"/><Relationship Id="rId14" Type="http://schemas.openxmlformats.org/officeDocument/2006/relationships/slideLayout" Target="../slideLayouts/slideLayout6.xml"/><Relationship Id="rId13" Type="http://schemas.openxmlformats.org/officeDocument/2006/relationships/image" Target="../media/image571.png"/><Relationship Id="rId12" Type="http://schemas.openxmlformats.org/officeDocument/2006/relationships/image" Target="../media/image570.png"/><Relationship Id="rId11" Type="http://schemas.openxmlformats.org/officeDocument/2006/relationships/image" Target="../media/image569.png"/><Relationship Id="rId10" Type="http://schemas.openxmlformats.org/officeDocument/2006/relationships/image" Target="../media/image568.png"/><Relationship Id="rId1" Type="http://schemas.openxmlformats.org/officeDocument/2006/relationships/oleObject" Target="../embeddings/oleObject551.bin"/></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14.bin"/><Relationship Id="rId8" Type="http://schemas.openxmlformats.org/officeDocument/2006/relationships/image" Target="../media/image15.wmf"/><Relationship Id="rId7" Type="http://schemas.openxmlformats.org/officeDocument/2006/relationships/oleObject" Target="../embeddings/oleObject13.bin"/><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 Id="rId3" Type="http://schemas.openxmlformats.org/officeDocument/2006/relationships/oleObject" Target="../embeddings/oleObject11.bin"/><Relationship Id="rId24" Type="http://schemas.openxmlformats.org/officeDocument/2006/relationships/vmlDrawing" Target="../drawings/vmlDrawing4.vml"/><Relationship Id="rId23" Type="http://schemas.openxmlformats.org/officeDocument/2006/relationships/slideLayout" Target="../slideLayouts/slideLayout6.xml"/><Relationship Id="rId22" Type="http://schemas.openxmlformats.org/officeDocument/2006/relationships/image" Target="../media/image22.wmf"/><Relationship Id="rId21" Type="http://schemas.openxmlformats.org/officeDocument/2006/relationships/oleObject" Target="../embeddings/oleObject20.bin"/><Relationship Id="rId20" Type="http://schemas.openxmlformats.org/officeDocument/2006/relationships/image" Target="../media/image21.emf"/><Relationship Id="rId2" Type="http://schemas.openxmlformats.org/officeDocument/2006/relationships/image" Target="../media/image12.wmf"/><Relationship Id="rId19" Type="http://schemas.openxmlformats.org/officeDocument/2006/relationships/oleObject" Target="../embeddings/oleObject19.bin"/><Relationship Id="rId18" Type="http://schemas.openxmlformats.org/officeDocument/2006/relationships/image" Target="../media/image20.wmf"/><Relationship Id="rId17" Type="http://schemas.openxmlformats.org/officeDocument/2006/relationships/oleObject" Target="../embeddings/oleObject18.bin"/><Relationship Id="rId16" Type="http://schemas.openxmlformats.org/officeDocument/2006/relationships/image" Target="../media/image19.wmf"/><Relationship Id="rId15" Type="http://schemas.openxmlformats.org/officeDocument/2006/relationships/oleObject" Target="../embeddings/oleObject17.bin"/><Relationship Id="rId14" Type="http://schemas.openxmlformats.org/officeDocument/2006/relationships/image" Target="../media/image18.wmf"/><Relationship Id="rId13" Type="http://schemas.openxmlformats.org/officeDocument/2006/relationships/oleObject" Target="../embeddings/oleObject16.bin"/><Relationship Id="rId12" Type="http://schemas.openxmlformats.org/officeDocument/2006/relationships/image" Target="../media/image17.wmf"/><Relationship Id="rId11" Type="http://schemas.openxmlformats.org/officeDocument/2006/relationships/oleObject" Target="../embeddings/oleObject15.bin"/><Relationship Id="rId10" Type="http://schemas.openxmlformats.org/officeDocument/2006/relationships/image" Target="../media/image16.wmf"/><Relationship Id="rId1" Type="http://schemas.openxmlformats.org/officeDocument/2006/relationships/oleObject" Target="../embeddings/oleObject10.bin"/></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9" Type="http://schemas.openxmlformats.org/officeDocument/2006/relationships/oleObject" Target="../embeddings/oleObject559.bin"/><Relationship Id="rId8" Type="http://schemas.openxmlformats.org/officeDocument/2006/relationships/image" Target="../media/image575.wmf"/><Relationship Id="rId7" Type="http://schemas.openxmlformats.org/officeDocument/2006/relationships/oleObject" Target="../embeddings/oleObject558.bin"/><Relationship Id="rId6" Type="http://schemas.openxmlformats.org/officeDocument/2006/relationships/image" Target="../media/image574.wmf"/><Relationship Id="rId5" Type="http://schemas.openxmlformats.org/officeDocument/2006/relationships/oleObject" Target="../embeddings/oleObject557.bin"/><Relationship Id="rId4" Type="http://schemas.openxmlformats.org/officeDocument/2006/relationships/image" Target="../media/image573.wmf"/><Relationship Id="rId3" Type="http://schemas.openxmlformats.org/officeDocument/2006/relationships/oleObject" Target="../embeddings/oleObject556.bin"/><Relationship Id="rId2" Type="http://schemas.openxmlformats.org/officeDocument/2006/relationships/image" Target="../media/image572.wmf"/><Relationship Id="rId14" Type="http://schemas.openxmlformats.org/officeDocument/2006/relationships/vmlDrawing" Target="../drawings/vmlDrawing78.vml"/><Relationship Id="rId13" Type="http://schemas.openxmlformats.org/officeDocument/2006/relationships/slideLayout" Target="../slideLayouts/slideLayout6.xml"/><Relationship Id="rId12" Type="http://schemas.openxmlformats.org/officeDocument/2006/relationships/image" Target="../media/image577.wmf"/><Relationship Id="rId11" Type="http://schemas.openxmlformats.org/officeDocument/2006/relationships/oleObject" Target="../embeddings/oleObject560.bin"/><Relationship Id="rId10" Type="http://schemas.openxmlformats.org/officeDocument/2006/relationships/image" Target="../media/image576.wmf"/><Relationship Id="rId1" Type="http://schemas.openxmlformats.org/officeDocument/2006/relationships/oleObject" Target="../embeddings/oleObject555.bin"/></Relationships>
</file>

<file path=ppt/slides/_rels/slide92.xml.rels><?xml version="1.0" encoding="UTF-8" standalone="yes"?>
<Relationships xmlns="http://schemas.openxmlformats.org/package/2006/relationships"><Relationship Id="rId9" Type="http://schemas.openxmlformats.org/officeDocument/2006/relationships/oleObject" Target="../embeddings/oleObject565.bin"/><Relationship Id="rId8" Type="http://schemas.openxmlformats.org/officeDocument/2006/relationships/image" Target="../media/image581.emf"/><Relationship Id="rId7" Type="http://schemas.openxmlformats.org/officeDocument/2006/relationships/oleObject" Target="../embeddings/oleObject564.bin"/><Relationship Id="rId6" Type="http://schemas.openxmlformats.org/officeDocument/2006/relationships/image" Target="../media/image580.wmf"/><Relationship Id="rId5" Type="http://schemas.openxmlformats.org/officeDocument/2006/relationships/oleObject" Target="../embeddings/oleObject563.bin"/><Relationship Id="rId4" Type="http://schemas.openxmlformats.org/officeDocument/2006/relationships/image" Target="../media/image579.wmf"/><Relationship Id="rId3" Type="http://schemas.openxmlformats.org/officeDocument/2006/relationships/oleObject" Target="../embeddings/oleObject562.bin"/><Relationship Id="rId2" Type="http://schemas.openxmlformats.org/officeDocument/2006/relationships/image" Target="../media/image578.wmf"/><Relationship Id="rId12" Type="http://schemas.openxmlformats.org/officeDocument/2006/relationships/vmlDrawing" Target="../drawings/vmlDrawing79.vml"/><Relationship Id="rId11" Type="http://schemas.openxmlformats.org/officeDocument/2006/relationships/slideLayout" Target="../slideLayouts/slideLayout6.xml"/><Relationship Id="rId10" Type="http://schemas.openxmlformats.org/officeDocument/2006/relationships/image" Target="../media/image582.emf"/><Relationship Id="rId1" Type="http://schemas.openxmlformats.org/officeDocument/2006/relationships/oleObject" Target="../embeddings/oleObject561.bin"/></Relationships>
</file>

<file path=ppt/slides/_rels/slide93.xml.rels><?xml version="1.0" encoding="UTF-8" standalone="yes"?>
<Relationships xmlns="http://schemas.openxmlformats.org/package/2006/relationships"><Relationship Id="rId9" Type="http://schemas.openxmlformats.org/officeDocument/2006/relationships/oleObject" Target="../embeddings/oleObject570.bin"/><Relationship Id="rId8" Type="http://schemas.openxmlformats.org/officeDocument/2006/relationships/image" Target="../media/image586.wmf"/><Relationship Id="rId7" Type="http://schemas.openxmlformats.org/officeDocument/2006/relationships/oleObject" Target="../embeddings/oleObject569.bin"/><Relationship Id="rId6" Type="http://schemas.openxmlformats.org/officeDocument/2006/relationships/image" Target="../media/image585.wmf"/><Relationship Id="rId5" Type="http://schemas.openxmlformats.org/officeDocument/2006/relationships/oleObject" Target="../embeddings/oleObject568.bin"/><Relationship Id="rId4" Type="http://schemas.openxmlformats.org/officeDocument/2006/relationships/image" Target="../media/image584.wmf"/><Relationship Id="rId3" Type="http://schemas.openxmlformats.org/officeDocument/2006/relationships/oleObject" Target="../embeddings/oleObject567.bin"/><Relationship Id="rId2" Type="http://schemas.openxmlformats.org/officeDocument/2006/relationships/image" Target="../media/image583.wmf"/><Relationship Id="rId19" Type="http://schemas.openxmlformats.org/officeDocument/2006/relationships/vmlDrawing" Target="../drawings/vmlDrawing80.vml"/><Relationship Id="rId18" Type="http://schemas.openxmlformats.org/officeDocument/2006/relationships/slideLayout" Target="../slideLayouts/slideLayout6.xml"/><Relationship Id="rId17" Type="http://schemas.openxmlformats.org/officeDocument/2006/relationships/image" Target="../media/image591.png"/><Relationship Id="rId16" Type="http://schemas.openxmlformats.org/officeDocument/2006/relationships/image" Target="../media/image590.wmf"/><Relationship Id="rId15" Type="http://schemas.openxmlformats.org/officeDocument/2006/relationships/oleObject" Target="../embeddings/oleObject573.bin"/><Relationship Id="rId14" Type="http://schemas.openxmlformats.org/officeDocument/2006/relationships/image" Target="../media/image589.wmf"/><Relationship Id="rId13" Type="http://schemas.openxmlformats.org/officeDocument/2006/relationships/oleObject" Target="../embeddings/oleObject572.bin"/><Relationship Id="rId12" Type="http://schemas.openxmlformats.org/officeDocument/2006/relationships/image" Target="../media/image588.wmf"/><Relationship Id="rId11" Type="http://schemas.openxmlformats.org/officeDocument/2006/relationships/oleObject" Target="../embeddings/oleObject571.bin"/><Relationship Id="rId10" Type="http://schemas.openxmlformats.org/officeDocument/2006/relationships/image" Target="../media/image587.wmf"/><Relationship Id="rId1" Type="http://schemas.openxmlformats.org/officeDocument/2006/relationships/oleObject" Target="../embeddings/oleObject566.bin"/></Relationships>
</file>

<file path=ppt/slides/_rels/slide94.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595.wmf"/><Relationship Id="rId7" Type="http://schemas.openxmlformats.org/officeDocument/2006/relationships/oleObject" Target="../embeddings/oleObject577.bin"/><Relationship Id="rId6" Type="http://schemas.openxmlformats.org/officeDocument/2006/relationships/image" Target="../media/image594.wmf"/><Relationship Id="rId5" Type="http://schemas.openxmlformats.org/officeDocument/2006/relationships/oleObject" Target="../embeddings/oleObject576.bin"/><Relationship Id="rId4" Type="http://schemas.openxmlformats.org/officeDocument/2006/relationships/image" Target="../media/image593.wmf"/><Relationship Id="rId3" Type="http://schemas.openxmlformats.org/officeDocument/2006/relationships/oleObject" Target="../embeddings/oleObject575.bin"/><Relationship Id="rId2" Type="http://schemas.openxmlformats.org/officeDocument/2006/relationships/image" Target="../media/image592.emf"/><Relationship Id="rId10" Type="http://schemas.openxmlformats.org/officeDocument/2006/relationships/vmlDrawing" Target="../drawings/vmlDrawing81.vml"/><Relationship Id="rId1" Type="http://schemas.openxmlformats.org/officeDocument/2006/relationships/oleObject" Target="../embeddings/oleObject574.bin"/></Relationships>
</file>

<file path=ppt/slides/_rels/slide95.xml.rels><?xml version="1.0" encoding="UTF-8" standalone="yes"?>
<Relationships xmlns="http://schemas.openxmlformats.org/package/2006/relationships"><Relationship Id="rId8" Type="http://schemas.openxmlformats.org/officeDocument/2006/relationships/vmlDrawing" Target="../drawings/vmlDrawing82.vml"/><Relationship Id="rId7" Type="http://schemas.openxmlformats.org/officeDocument/2006/relationships/slideLayout" Target="../slideLayouts/slideLayout6.xml"/><Relationship Id="rId6" Type="http://schemas.openxmlformats.org/officeDocument/2006/relationships/image" Target="../media/image598.wmf"/><Relationship Id="rId5" Type="http://schemas.openxmlformats.org/officeDocument/2006/relationships/oleObject" Target="../embeddings/oleObject580.bin"/><Relationship Id="rId4" Type="http://schemas.openxmlformats.org/officeDocument/2006/relationships/image" Target="../media/image597.wmf"/><Relationship Id="rId3" Type="http://schemas.openxmlformats.org/officeDocument/2006/relationships/oleObject" Target="../embeddings/oleObject579.bin"/><Relationship Id="rId2" Type="http://schemas.openxmlformats.org/officeDocument/2006/relationships/image" Target="../media/image596.wmf"/><Relationship Id="rId1" Type="http://schemas.openxmlformats.org/officeDocument/2006/relationships/oleObject" Target="../embeddings/oleObject578.bin"/></Relationships>
</file>

<file path=ppt/slides/_rels/slide96.xml.rels><?xml version="1.0" encoding="UTF-8" standalone="yes"?>
<Relationships xmlns="http://schemas.openxmlformats.org/package/2006/relationships"><Relationship Id="rId9" Type="http://schemas.openxmlformats.org/officeDocument/2006/relationships/image" Target="../media/image603.wmf"/><Relationship Id="rId8" Type="http://schemas.openxmlformats.org/officeDocument/2006/relationships/oleObject" Target="../embeddings/oleObject584.bin"/><Relationship Id="rId7" Type="http://schemas.openxmlformats.org/officeDocument/2006/relationships/image" Target="../media/image602.png"/><Relationship Id="rId6" Type="http://schemas.openxmlformats.org/officeDocument/2006/relationships/image" Target="../media/image601.wmf"/><Relationship Id="rId5" Type="http://schemas.openxmlformats.org/officeDocument/2006/relationships/oleObject" Target="../embeddings/oleObject583.bin"/><Relationship Id="rId4" Type="http://schemas.openxmlformats.org/officeDocument/2006/relationships/image" Target="../media/image600.wmf"/><Relationship Id="rId3" Type="http://schemas.openxmlformats.org/officeDocument/2006/relationships/oleObject" Target="../embeddings/oleObject582.bin"/><Relationship Id="rId2" Type="http://schemas.openxmlformats.org/officeDocument/2006/relationships/image" Target="../media/image599.emf"/><Relationship Id="rId11" Type="http://schemas.openxmlformats.org/officeDocument/2006/relationships/vmlDrawing" Target="../drawings/vmlDrawing83.vml"/><Relationship Id="rId10" Type="http://schemas.openxmlformats.org/officeDocument/2006/relationships/slideLayout" Target="../slideLayouts/slideLayout6.xml"/><Relationship Id="rId1" Type="http://schemas.openxmlformats.org/officeDocument/2006/relationships/oleObject" Target="../embeddings/oleObject581.bin"/></Relationships>
</file>

<file path=ppt/slides/_rels/slide97.xml.rels><?xml version="1.0" encoding="UTF-8" standalone="yes"?>
<Relationships xmlns="http://schemas.openxmlformats.org/package/2006/relationships"><Relationship Id="rId9" Type="http://schemas.openxmlformats.org/officeDocument/2006/relationships/oleObject" Target="../embeddings/oleObject589.bin"/><Relationship Id="rId8" Type="http://schemas.openxmlformats.org/officeDocument/2006/relationships/image" Target="../media/image607.wmf"/><Relationship Id="rId7" Type="http://schemas.openxmlformats.org/officeDocument/2006/relationships/oleObject" Target="../embeddings/oleObject588.bin"/><Relationship Id="rId6" Type="http://schemas.openxmlformats.org/officeDocument/2006/relationships/image" Target="../media/image606.wmf"/><Relationship Id="rId5" Type="http://schemas.openxmlformats.org/officeDocument/2006/relationships/oleObject" Target="../embeddings/oleObject587.bin"/><Relationship Id="rId4" Type="http://schemas.openxmlformats.org/officeDocument/2006/relationships/image" Target="../media/image605.emf"/><Relationship Id="rId3" Type="http://schemas.openxmlformats.org/officeDocument/2006/relationships/oleObject" Target="../embeddings/oleObject586.bin"/><Relationship Id="rId2" Type="http://schemas.openxmlformats.org/officeDocument/2006/relationships/image" Target="../media/image604.wmf"/><Relationship Id="rId16" Type="http://schemas.openxmlformats.org/officeDocument/2006/relationships/vmlDrawing" Target="../drawings/vmlDrawing84.vml"/><Relationship Id="rId15" Type="http://schemas.openxmlformats.org/officeDocument/2006/relationships/slideLayout" Target="../slideLayouts/slideLayout6.xml"/><Relationship Id="rId14" Type="http://schemas.openxmlformats.org/officeDocument/2006/relationships/image" Target="../media/image610.wmf"/><Relationship Id="rId13" Type="http://schemas.openxmlformats.org/officeDocument/2006/relationships/oleObject" Target="../embeddings/oleObject591.bin"/><Relationship Id="rId12" Type="http://schemas.openxmlformats.org/officeDocument/2006/relationships/image" Target="../media/image609.wmf"/><Relationship Id="rId11" Type="http://schemas.openxmlformats.org/officeDocument/2006/relationships/oleObject" Target="../embeddings/oleObject590.bin"/><Relationship Id="rId10" Type="http://schemas.openxmlformats.org/officeDocument/2006/relationships/image" Target="../media/image608.wmf"/><Relationship Id="rId1" Type="http://schemas.openxmlformats.org/officeDocument/2006/relationships/oleObject" Target="../embeddings/oleObject585.bin"/></Relationships>
</file>

<file path=ppt/slides/_rels/slide98.xml.rels><?xml version="1.0" encoding="UTF-8" standalone="yes"?>
<Relationships xmlns="http://schemas.openxmlformats.org/package/2006/relationships"><Relationship Id="rId6" Type="http://schemas.openxmlformats.org/officeDocument/2006/relationships/vmlDrawing" Target="../drawings/vmlDrawing85.vml"/><Relationship Id="rId5" Type="http://schemas.openxmlformats.org/officeDocument/2006/relationships/slideLayout" Target="../slideLayouts/slideLayout2.xml"/><Relationship Id="rId4" Type="http://schemas.openxmlformats.org/officeDocument/2006/relationships/image" Target="../media/image612.png"/><Relationship Id="rId3" Type="http://schemas.openxmlformats.org/officeDocument/2006/relationships/oleObject" Target="../embeddings/oleObject593.bin"/><Relationship Id="rId2" Type="http://schemas.openxmlformats.org/officeDocument/2006/relationships/image" Target="../media/image611.png"/><Relationship Id="rId1" Type="http://schemas.openxmlformats.org/officeDocument/2006/relationships/oleObject" Target="../embeddings/oleObject592.bin"/></Relationships>
</file>

<file path=ppt/slides/_rels/slide99.xml.rels><?xml version="1.0" encoding="UTF-8" standalone="yes"?>
<Relationships xmlns="http://schemas.openxmlformats.org/package/2006/relationships"><Relationship Id="rId9" Type="http://schemas.openxmlformats.org/officeDocument/2006/relationships/oleObject" Target="../embeddings/oleObject598.bin"/><Relationship Id="rId8" Type="http://schemas.openxmlformats.org/officeDocument/2006/relationships/image" Target="../media/image616.wmf"/><Relationship Id="rId7" Type="http://schemas.openxmlformats.org/officeDocument/2006/relationships/oleObject" Target="../embeddings/oleObject597.bin"/><Relationship Id="rId6" Type="http://schemas.openxmlformats.org/officeDocument/2006/relationships/image" Target="../media/image615.wmf"/><Relationship Id="rId5" Type="http://schemas.openxmlformats.org/officeDocument/2006/relationships/oleObject" Target="../embeddings/oleObject596.bin"/><Relationship Id="rId4" Type="http://schemas.openxmlformats.org/officeDocument/2006/relationships/image" Target="../media/image614.wmf"/><Relationship Id="rId3" Type="http://schemas.openxmlformats.org/officeDocument/2006/relationships/oleObject" Target="../embeddings/oleObject595.bin"/><Relationship Id="rId2" Type="http://schemas.openxmlformats.org/officeDocument/2006/relationships/image" Target="../media/image613.png"/><Relationship Id="rId15" Type="http://schemas.openxmlformats.org/officeDocument/2006/relationships/vmlDrawing" Target="../drawings/vmlDrawing86.vml"/><Relationship Id="rId14" Type="http://schemas.openxmlformats.org/officeDocument/2006/relationships/slideLayout" Target="../slideLayouts/slideLayout2.xml"/><Relationship Id="rId13" Type="http://schemas.openxmlformats.org/officeDocument/2006/relationships/hyperlink" Target="C33.22%20AM&#25910;&#38899;&#26426;-&#30005;&#36335;&#39134;&#32724;circuitfly_&#26631;&#28165;.flv" TargetMode="External"/><Relationship Id="rId12" Type="http://schemas.openxmlformats.org/officeDocument/2006/relationships/image" Target="../media/image618.wmf"/><Relationship Id="rId11" Type="http://schemas.openxmlformats.org/officeDocument/2006/relationships/oleObject" Target="../embeddings/oleObject599.bin"/><Relationship Id="rId10" Type="http://schemas.openxmlformats.org/officeDocument/2006/relationships/image" Target="../media/image617.wmf"/><Relationship Id="rId1" Type="http://schemas.openxmlformats.org/officeDocument/2006/relationships/oleObject" Target="../embeddings/oleObject59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4" name="文本框 3073"/>
          <p:cNvSpPr txBox="1"/>
          <p:nvPr/>
        </p:nvSpPr>
        <p:spPr>
          <a:xfrm>
            <a:off x="1425258" y="213995"/>
            <a:ext cx="6583045" cy="1174115"/>
          </a:xfrm>
          <a:prstGeom prst="rect">
            <a:avLst/>
          </a:prstGeom>
          <a:noFill/>
          <a:ln w="9525">
            <a:noFill/>
          </a:ln>
          <a:effectLst>
            <a:prstShdw prst="shdw17" dist="17961" dir="2699999">
              <a:srgbClr val="7A8E99"/>
            </a:prstShdw>
          </a:effectLst>
        </p:spPr>
        <p:txBody>
          <a:bodyPr wrap="none">
            <a:spAutoFit/>
          </a:bodyPr>
          <a:p>
            <a:pPr indent="-342900" algn="ctr" eaLnBrk="1" hangingPunct="1">
              <a:spcBef>
                <a:spcPct val="20000"/>
              </a:spcBef>
              <a:buClrTx/>
              <a:buSzTx/>
              <a:buFontTx/>
            </a:pPr>
            <a:r>
              <a:rPr lang="en-US" sz="3200" dirty="0">
                <a:solidFill>
                  <a:schemeClr val="bg1"/>
                </a:solidFill>
                <a:ea typeface="隶书" panose="02010509060101010101" pitchFamily="49" charset="-122"/>
                <a:cs typeface="Arial" panose="020B0604020202020204" pitchFamily="34" charset="0"/>
              </a:rPr>
              <a:t>Chapter 5 </a:t>
            </a:r>
            <a:endParaRPr lang="en-US" sz="3200" dirty="0">
              <a:solidFill>
                <a:schemeClr val="bg1"/>
              </a:solidFill>
              <a:ea typeface="隶书" panose="02010509060101010101" pitchFamily="49" charset="-122"/>
              <a:cs typeface="Arial" panose="020B0604020202020204" pitchFamily="34" charset="0"/>
            </a:endParaRPr>
          </a:p>
          <a:p>
            <a:pPr indent="-342900" algn="ctr" eaLnBrk="1" hangingPunct="1">
              <a:spcBef>
                <a:spcPct val="20000"/>
              </a:spcBef>
              <a:buClrTx/>
              <a:buSzTx/>
              <a:buFontTx/>
            </a:pPr>
            <a:r>
              <a:rPr lang="en-US" sz="3200" dirty="0">
                <a:solidFill>
                  <a:schemeClr val="bg1"/>
                </a:solidFill>
                <a:ea typeface="隶书" panose="02010509060101010101" pitchFamily="49" charset="-122"/>
                <a:cs typeface="Arial" panose="020B0604020202020204" pitchFamily="34" charset="0"/>
              </a:rPr>
              <a:t>Sinusoidal Steady-State Analysis</a:t>
            </a:r>
            <a:endParaRPr lang="en-US" altLang="zh-CN" sz="3200" dirty="0">
              <a:solidFill>
                <a:schemeClr val="bg1"/>
              </a:solidFill>
              <a:latin typeface="隶书" panose="02010509060101010101" pitchFamily="49" charset="-122"/>
              <a:ea typeface="隶书" panose="02010509060101010101" pitchFamily="49" charset="-122"/>
            </a:endParaRPr>
          </a:p>
        </p:txBody>
      </p:sp>
      <p:sp>
        <p:nvSpPr>
          <p:cNvPr id="3075" name="文本框 3074"/>
          <p:cNvSpPr txBox="1"/>
          <p:nvPr/>
        </p:nvSpPr>
        <p:spPr>
          <a:xfrm>
            <a:off x="683895" y="3092450"/>
            <a:ext cx="8063865" cy="521970"/>
          </a:xfrm>
          <a:prstGeom prst="rect">
            <a:avLst/>
          </a:prstGeom>
          <a:noFill/>
          <a:ln w="9525">
            <a:noFill/>
          </a:ln>
        </p:spPr>
        <p:txBody>
          <a:bodyPr wrap="square">
            <a:spAutoFit/>
          </a:bodyPr>
          <a:p>
            <a:pPr eaLnBrk="1" hangingPunct="1">
              <a:spcBef>
                <a:spcPct val="20000"/>
              </a:spcBef>
            </a:pP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2.</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sym typeface="Wingdings 3" panose="05040102010807070707" pitchFamily="18" charset="2"/>
              </a:rPr>
              <a:t>The phasor form of circuit law</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sym typeface="Wingdings 3" panose="05040102010807070707" pitchFamily="18" charset="2"/>
            </a:endParaRPr>
          </a:p>
        </p:txBody>
      </p:sp>
      <p:sp>
        <p:nvSpPr>
          <p:cNvPr id="3076" name="文本框 3075"/>
          <p:cNvSpPr txBox="1"/>
          <p:nvPr/>
        </p:nvSpPr>
        <p:spPr>
          <a:xfrm>
            <a:off x="684213" y="3712528"/>
            <a:ext cx="6048375" cy="521970"/>
          </a:xfrm>
          <a:prstGeom prst="rect">
            <a:avLst/>
          </a:prstGeom>
          <a:noFill/>
          <a:ln w="9525">
            <a:noFill/>
          </a:ln>
        </p:spPr>
        <p:txBody>
          <a:bodyPr>
            <a:spAutoFit/>
          </a:bodyPr>
          <a:p>
            <a:pPr eaLnBrk="1" hangingPunct="1">
              <a:spcBef>
                <a:spcPct val="50000"/>
              </a:spcBef>
            </a:pP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3.</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Impedance, admittance</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3077" name="矩形 3076"/>
          <p:cNvSpPr/>
          <p:nvPr/>
        </p:nvSpPr>
        <p:spPr>
          <a:xfrm>
            <a:off x="611505" y="1412875"/>
            <a:ext cx="3131820" cy="645160"/>
          </a:xfrm>
          <a:prstGeom prst="rect">
            <a:avLst/>
          </a:prstGeom>
          <a:solidFill>
            <a:srgbClr val="FF3300"/>
          </a:solidFill>
          <a:ln w="9525">
            <a:noFill/>
          </a:ln>
        </p:spPr>
        <p:txBody>
          <a:bodyPr wrap="square">
            <a:spAutoFit/>
          </a:bodyPr>
          <a:p>
            <a:pPr>
              <a:buFont typeface="Wingdings" panose="05000000000000000000" pitchFamily="2" charset="2"/>
              <a:buChar char="l"/>
            </a:pPr>
            <a:r>
              <a:rPr lang="en-US" altLang="zh-CN" sz="3600" dirty="0">
                <a:solidFill>
                  <a:schemeClr val="bg1"/>
                </a:solidFill>
                <a:latin typeface="楷体_GB2312" pitchFamily="1" charset="-122"/>
                <a:ea typeface="楷体_GB2312" pitchFamily="1" charset="-122"/>
                <a:sym typeface="Monotype Sorts" pitchFamily="2" charset="2"/>
              </a:rPr>
              <a:t> </a:t>
            </a:r>
            <a:r>
              <a:rPr lang="en-US" altLang="zh-CN" sz="3200" dirty="0">
                <a:solidFill>
                  <a:schemeClr val="bg1"/>
                </a:solidFill>
                <a:latin typeface="Times New Roman" panose="02020603050405020304" pitchFamily="18" charset="0"/>
                <a:ea typeface="楷体_GB2312" pitchFamily="1" charset="-122"/>
                <a:cs typeface="Times New Roman" panose="02020603050405020304" pitchFamily="18" charset="0"/>
              </a:rPr>
              <a:t>key points：</a:t>
            </a:r>
            <a:endParaRPr lang="zh-CN" altLang="en-US" sz="3200" dirty="0">
              <a:solidFill>
                <a:schemeClr val="bg1"/>
              </a:solidFill>
              <a:latin typeface="楷体_GB2312" pitchFamily="1" charset="-122"/>
              <a:ea typeface="楷体_GB2312" pitchFamily="1" charset="-122"/>
            </a:endParaRPr>
          </a:p>
        </p:txBody>
      </p:sp>
      <p:sp>
        <p:nvSpPr>
          <p:cNvPr id="3078" name="文本框 3077"/>
          <p:cNvSpPr txBox="1"/>
          <p:nvPr/>
        </p:nvSpPr>
        <p:spPr>
          <a:xfrm>
            <a:off x="684213" y="2420303"/>
            <a:ext cx="7848600" cy="521970"/>
          </a:xfrm>
          <a:prstGeom prst="rect">
            <a:avLst/>
          </a:prstGeom>
          <a:noFill/>
          <a:ln w="9525">
            <a:noFill/>
          </a:ln>
        </p:spPr>
        <p:txBody>
          <a:bodyPr>
            <a:spAutoFit/>
          </a:bodyPr>
          <a:p>
            <a:pPr eaLnBrk="1" hangingPunct="1">
              <a:spcBef>
                <a:spcPct val="50000"/>
              </a:spcBef>
            </a:pP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1.</a:t>
            </a: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P</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hasor</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3079" name="文本框 3078"/>
          <p:cNvSpPr txBox="1"/>
          <p:nvPr/>
        </p:nvSpPr>
        <p:spPr>
          <a:xfrm>
            <a:off x="683578" y="4296410"/>
            <a:ext cx="8064500" cy="521970"/>
          </a:xfrm>
          <a:prstGeom prst="rect">
            <a:avLst/>
          </a:prstGeom>
          <a:noFill/>
          <a:ln w="9525">
            <a:noFill/>
          </a:ln>
        </p:spPr>
        <p:txBody>
          <a:bodyPr>
            <a:spAutoFit/>
          </a:bodyPr>
          <a:p>
            <a:pPr eaLnBrk="1" hangingPunct="1">
              <a:spcBef>
                <a:spcPts val="0"/>
              </a:spcBef>
            </a:pP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4.Application of phasor method</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3080" name="文本框 3079"/>
          <p:cNvSpPr txBox="1"/>
          <p:nvPr/>
        </p:nvSpPr>
        <p:spPr>
          <a:xfrm>
            <a:off x="684530" y="4939030"/>
            <a:ext cx="7151370" cy="521970"/>
          </a:xfrm>
          <a:prstGeom prst="rect">
            <a:avLst/>
          </a:prstGeom>
          <a:no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5.</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Power analysis</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3081" name="文本框 3080"/>
          <p:cNvSpPr txBox="1"/>
          <p:nvPr/>
        </p:nvSpPr>
        <p:spPr>
          <a:xfrm>
            <a:off x="684213" y="5541010"/>
            <a:ext cx="7561262" cy="521970"/>
          </a:xfrm>
          <a:prstGeom prst="rect">
            <a:avLst/>
          </a:prstGeom>
          <a:noFill/>
          <a:ln w="9525">
            <a:noFill/>
          </a:ln>
        </p:spPr>
        <p:txBody>
          <a:bodyPr>
            <a:spAutoFit/>
          </a:bodyPr>
          <a:p>
            <a:pPr eaLnBrk="1" hangingPunct="1">
              <a:spcBef>
                <a:spcPct val="50000"/>
              </a:spcBef>
            </a:pP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6.</a:t>
            </a: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R</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esonant  and mutual inductance</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0-#ppt_w/2"/>
                                          </p:val>
                                        </p:tav>
                                        <p:tav tm="100000">
                                          <p:val>
                                            <p:strVal val="#ppt_x"/>
                                          </p:val>
                                        </p:tav>
                                      </p:tavLst>
                                    </p:anim>
                                    <p:anim calcmode="lin" valueType="num">
                                      <p:cBhvr additive="base">
                                        <p:cTn id="8" dur="500" fill="hold"/>
                                        <p:tgtEl>
                                          <p:spTgt spid="307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077"/>
                                        </p:tgtEl>
                                        <p:attrNameLst>
                                          <p:attrName>style.visibility</p:attrName>
                                        </p:attrNameLst>
                                      </p:cBhvr>
                                      <p:to>
                                        <p:strVal val="visible"/>
                                      </p:to>
                                    </p:set>
                                    <p:anim calcmode="lin" valueType="num">
                                      <p:cBhvr additive="base">
                                        <p:cTn id="12" dur="500" fill="hold"/>
                                        <p:tgtEl>
                                          <p:spTgt spid="3077"/>
                                        </p:tgtEl>
                                        <p:attrNameLst>
                                          <p:attrName>ppt_x</p:attrName>
                                        </p:attrNameLst>
                                      </p:cBhvr>
                                      <p:tavLst>
                                        <p:tav tm="0">
                                          <p:val>
                                            <p:strVal val="0-#ppt_w/2"/>
                                          </p:val>
                                        </p:tav>
                                        <p:tav tm="100000">
                                          <p:val>
                                            <p:strVal val="#ppt_x"/>
                                          </p:val>
                                        </p:tav>
                                      </p:tavLst>
                                    </p:anim>
                                    <p:anim calcmode="lin" valueType="num">
                                      <p:cBhvr additive="base">
                                        <p:cTn id="13" dur="500" fill="hold"/>
                                        <p:tgtEl>
                                          <p:spTgt spid="307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78"/>
                                        </p:tgtEl>
                                        <p:attrNameLst>
                                          <p:attrName>style.visibility</p:attrName>
                                        </p:attrNameLst>
                                      </p:cBhvr>
                                      <p:to>
                                        <p:strVal val="visible"/>
                                      </p:to>
                                    </p:set>
                                    <p:animEffect transition="in" filter="wipe(left)">
                                      <p:cBhvr>
                                        <p:cTn id="18" dur="2000"/>
                                        <p:tgtEl>
                                          <p:spTgt spid="307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075"/>
                                        </p:tgtEl>
                                        <p:attrNameLst>
                                          <p:attrName>style.visibility</p:attrName>
                                        </p:attrNameLst>
                                      </p:cBhvr>
                                      <p:to>
                                        <p:strVal val="visible"/>
                                      </p:to>
                                    </p:set>
                                    <p:animEffect transition="in" filter="wipe(up)">
                                      <p:cBhvr>
                                        <p:cTn id="23" dur="2000"/>
                                        <p:tgtEl>
                                          <p:spTgt spid="307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076"/>
                                        </p:tgtEl>
                                        <p:attrNameLst>
                                          <p:attrName>style.visibility</p:attrName>
                                        </p:attrNameLst>
                                      </p:cBhvr>
                                      <p:to>
                                        <p:strVal val="visible"/>
                                      </p:to>
                                    </p:set>
                                    <p:animEffect transition="in" filter="wipe(left)">
                                      <p:cBhvr>
                                        <p:cTn id="28" dur="2000"/>
                                        <p:tgtEl>
                                          <p:spTgt spid="307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079"/>
                                        </p:tgtEl>
                                        <p:attrNameLst>
                                          <p:attrName>style.visibility</p:attrName>
                                        </p:attrNameLst>
                                      </p:cBhvr>
                                      <p:to>
                                        <p:strVal val="visible"/>
                                      </p:to>
                                    </p:set>
                                    <p:animEffect transition="in" filter="wipe(left)">
                                      <p:cBhvr>
                                        <p:cTn id="33" dur="2000"/>
                                        <p:tgtEl>
                                          <p:spTgt spid="307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080"/>
                                        </p:tgtEl>
                                        <p:attrNameLst>
                                          <p:attrName>style.visibility</p:attrName>
                                        </p:attrNameLst>
                                      </p:cBhvr>
                                      <p:to>
                                        <p:strVal val="visible"/>
                                      </p:to>
                                    </p:set>
                                    <p:animEffect transition="in" filter="wipe(left)">
                                      <p:cBhvr>
                                        <p:cTn id="38" dur="2000"/>
                                        <p:tgtEl>
                                          <p:spTgt spid="30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081"/>
                                        </p:tgtEl>
                                        <p:attrNameLst>
                                          <p:attrName>style.visibility</p:attrName>
                                        </p:attrNameLst>
                                      </p:cBhvr>
                                      <p:to>
                                        <p:strVal val="visible"/>
                                      </p:to>
                                    </p:set>
                                    <p:animEffect transition="in" filter="wipe(left)">
                                      <p:cBhvr>
                                        <p:cTn id="43" dur="2000"/>
                                        <p:tgtEl>
                                          <p:spTgt spid="3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bldLvl="0" animBg="1"/>
      <p:bldP spid="3075" grpId="0"/>
      <p:bldP spid="3076" grpId="0"/>
      <p:bldP spid="3077" grpId="0" bldLvl="0" animBg="1"/>
      <p:bldP spid="3078" grpId="0"/>
      <p:bldP spid="3079" grpId="0"/>
      <p:bldP spid="3080" grpId="0"/>
      <p:bldP spid="308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文本框 13313"/>
          <p:cNvSpPr txBox="1"/>
          <p:nvPr/>
        </p:nvSpPr>
        <p:spPr>
          <a:xfrm>
            <a:off x="323850" y="333375"/>
            <a:ext cx="8479790" cy="521970"/>
          </a:xfrm>
          <a:prstGeom prst="rect">
            <a:avLst/>
          </a:prstGeom>
          <a:solidFill>
            <a:srgbClr val="FF3300"/>
          </a:solidFill>
          <a:ln w="9525">
            <a:noFill/>
          </a:ln>
        </p:spPr>
        <p:txBody>
          <a:bodyPr wrap="square" lIns="198000" rIns="198000">
            <a:spAutoFit/>
          </a:bodyPr>
          <a:p>
            <a:pPr eaLnBrk="1" hangingPunct="1">
              <a:spcBef>
                <a:spcPct val="50000"/>
              </a:spcBef>
              <a:buFont typeface="Wingdings" panose="05000000000000000000" pitchFamily="2" charset="2"/>
              <a:buChar char="l"/>
            </a:pPr>
            <a:r>
              <a:rPr lang="en-US" altLang="zh-CN" sz="2800" dirty="0">
                <a:solidFill>
                  <a:schemeClr val="bg1"/>
                </a:solidFill>
                <a:latin typeface="楷体_GB2312" pitchFamily="1" charset="-122"/>
                <a:ea typeface="楷体_GB2312" pitchFamily="1" charset="-122"/>
              </a:rPr>
              <a:t>4. </a:t>
            </a:r>
            <a:r>
              <a:rPr lang="en-US" altLang="zh-CN" sz="2800" i="1" dirty="0">
                <a:solidFill>
                  <a:schemeClr val="bg1"/>
                </a:solidFill>
                <a:latin typeface="Times New Roman" panose="02020603050405020304" pitchFamily="18" charset="0"/>
                <a:ea typeface="楷体_GB2312" pitchFamily="1" charset="-122"/>
                <a:sym typeface="+mn-ea"/>
              </a:rPr>
              <a:t>Effective value of Periodic current and voltage</a:t>
            </a:r>
            <a:endParaRPr lang="zh-CN" altLang="en-US" sz="2800" dirty="0">
              <a:solidFill>
                <a:schemeClr val="bg1"/>
              </a:solidFill>
              <a:latin typeface="楷体_GB2312" pitchFamily="1" charset="-122"/>
              <a:ea typeface="楷体_GB2312" pitchFamily="1" charset="-122"/>
            </a:endParaRPr>
          </a:p>
        </p:txBody>
      </p:sp>
      <p:sp>
        <p:nvSpPr>
          <p:cNvPr id="13316" name="文本框 13315"/>
          <p:cNvSpPr txBox="1"/>
          <p:nvPr/>
        </p:nvSpPr>
        <p:spPr>
          <a:xfrm>
            <a:off x="323850" y="1343025"/>
            <a:ext cx="7056438" cy="460375"/>
          </a:xfrm>
          <a:prstGeom prst="rect">
            <a:avLst/>
          </a:prstGeom>
          <a:noFill/>
          <a:ln w="38100" cap="flat" cmpd="sng">
            <a:solidFill>
              <a:srgbClr val="66FFFF"/>
            </a:solidFill>
            <a:prstDash val="solid"/>
            <a:miter/>
            <a:headEnd type="none" w="med" len="med"/>
            <a:tailEnd type="none" w="med" len="med"/>
          </a:ln>
        </p:spPr>
        <p:txBody>
          <a:bodyPr lIns="198000" rIns="198000">
            <a:spAutoFit/>
          </a:bodyPr>
          <a:p>
            <a:pPr eaLnBrk="1" hangingPunct="1">
              <a:spcBef>
                <a:spcPct val="50000"/>
              </a:spcBef>
              <a:buFont typeface="Wingdings" panose="05000000000000000000" pitchFamily="2" charset="2"/>
              <a:buChar char="l"/>
            </a:pPr>
            <a:r>
              <a:rPr lang="en-US" altLang="zh-CN" dirty="0">
                <a:solidFill>
                  <a:schemeClr val="bg1"/>
                </a:solidFill>
                <a:latin typeface="楷体_GB2312" pitchFamily="1" charset="-122"/>
                <a:ea typeface="楷体_GB2312" pitchFamily="1" charset="-122"/>
              </a:rPr>
              <a:t>  </a:t>
            </a:r>
            <a:r>
              <a:rPr lang="en-US" altLang="zh-CN" i="1" dirty="0">
                <a:solidFill>
                  <a:schemeClr val="bg1"/>
                </a:solidFill>
                <a:latin typeface="Times New Roman" panose="02020603050405020304" pitchFamily="18" charset="0"/>
                <a:ea typeface="楷体_GB2312" pitchFamily="1" charset="-122"/>
              </a:rPr>
              <a:t>E</a:t>
            </a:r>
            <a:r>
              <a:rPr lang="en-US" altLang="zh-CN" i="1" dirty="0">
                <a:solidFill>
                  <a:schemeClr val="bg1"/>
                </a:solidFill>
                <a:latin typeface="Times New Roman" panose="02020603050405020304" pitchFamily="18" charset="0"/>
                <a:ea typeface="楷体_GB2312" pitchFamily="1" charset="-122"/>
              </a:rPr>
              <a:t>ffective value of Periodic current and voltage</a:t>
            </a:r>
            <a:endParaRPr lang="en-US" altLang="zh-CN" i="1" dirty="0">
              <a:solidFill>
                <a:schemeClr val="bg1"/>
              </a:solidFill>
              <a:latin typeface="Times New Roman" panose="02020603050405020304" pitchFamily="18" charset="0"/>
              <a:ea typeface="楷体_GB2312" pitchFamily="1" charset="-122"/>
            </a:endParaRPr>
          </a:p>
        </p:txBody>
      </p:sp>
      <p:grpSp>
        <p:nvGrpSpPr>
          <p:cNvPr id="2" name="组合 13316"/>
          <p:cNvGrpSpPr/>
          <p:nvPr/>
        </p:nvGrpSpPr>
        <p:grpSpPr>
          <a:xfrm>
            <a:off x="1258888" y="1919288"/>
            <a:ext cx="2952750" cy="863600"/>
            <a:chOff x="0" y="0"/>
            <a:chExt cx="1860" cy="544"/>
          </a:xfrm>
        </p:grpSpPr>
        <p:sp>
          <p:nvSpPr>
            <p:cNvPr id="6169" name="直接连接符 13317"/>
            <p:cNvSpPr/>
            <p:nvPr/>
          </p:nvSpPr>
          <p:spPr>
            <a:xfrm>
              <a:off x="182" y="454"/>
              <a:ext cx="1678" cy="0"/>
            </a:xfrm>
            <a:prstGeom prst="line">
              <a:avLst/>
            </a:prstGeom>
            <a:ln w="28575" cap="flat" cmpd="sng">
              <a:solidFill>
                <a:srgbClr val="FFCC00"/>
              </a:solidFill>
              <a:prstDash val="solid"/>
              <a:headEnd type="oval" w="med" len="med"/>
              <a:tailEnd type="oval" w="med" len="med"/>
            </a:ln>
          </p:spPr>
        </p:sp>
        <p:sp>
          <p:nvSpPr>
            <p:cNvPr id="6170" name="矩形 13318"/>
            <p:cNvSpPr/>
            <p:nvPr/>
          </p:nvSpPr>
          <p:spPr>
            <a:xfrm>
              <a:off x="771" y="363"/>
              <a:ext cx="454" cy="181"/>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171" name="文本框 13319"/>
            <p:cNvSpPr txBox="1"/>
            <p:nvPr/>
          </p:nvSpPr>
          <p:spPr>
            <a:xfrm>
              <a:off x="862" y="45"/>
              <a:ext cx="363"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ea typeface="仿宋_GB2312" pitchFamily="1" charset="-122"/>
                </a:rPr>
                <a:t>R</a:t>
              </a:r>
              <a:endParaRPr lang="en-US" altLang="zh-CN" sz="2800" i="1" dirty="0">
                <a:solidFill>
                  <a:schemeClr val="bg1"/>
                </a:solidFill>
                <a:latin typeface="Times New Roman" panose="02020603050405020304" pitchFamily="18" charset="0"/>
                <a:ea typeface="仿宋_GB2312" pitchFamily="1" charset="-122"/>
              </a:endParaRPr>
            </a:p>
          </p:txBody>
        </p:sp>
        <p:sp>
          <p:nvSpPr>
            <p:cNvPr id="6172" name="文本框 13320"/>
            <p:cNvSpPr txBox="1"/>
            <p:nvPr/>
          </p:nvSpPr>
          <p:spPr>
            <a:xfrm>
              <a:off x="0" y="0"/>
              <a:ext cx="817" cy="329"/>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ea typeface="仿宋_GB2312" pitchFamily="1" charset="-122"/>
                </a:rPr>
                <a:t>DC </a:t>
              </a:r>
              <a:r>
                <a:rPr lang="en-US" altLang="zh-CN" sz="2800" i="1" dirty="0">
                  <a:solidFill>
                    <a:schemeClr val="bg1"/>
                  </a:solidFill>
                  <a:latin typeface="Times New Roman" panose="02020603050405020304" pitchFamily="18" charset="0"/>
                  <a:ea typeface="仿宋_GB2312" pitchFamily="1" charset="-122"/>
                </a:rPr>
                <a:t>I</a:t>
              </a:r>
              <a:endParaRPr lang="en-US" altLang="zh-CN" sz="2800" i="1" dirty="0">
                <a:solidFill>
                  <a:schemeClr val="bg1"/>
                </a:solidFill>
                <a:latin typeface="Times New Roman" panose="02020603050405020304" pitchFamily="18" charset="0"/>
                <a:ea typeface="仿宋_GB2312" pitchFamily="1" charset="-122"/>
              </a:endParaRPr>
            </a:p>
          </p:txBody>
        </p:sp>
        <p:sp>
          <p:nvSpPr>
            <p:cNvPr id="6173" name="直接连接符 13321"/>
            <p:cNvSpPr/>
            <p:nvPr/>
          </p:nvSpPr>
          <p:spPr>
            <a:xfrm>
              <a:off x="227" y="408"/>
              <a:ext cx="363" cy="0"/>
            </a:xfrm>
            <a:prstGeom prst="line">
              <a:avLst/>
            </a:prstGeom>
            <a:ln w="38100" cap="flat" cmpd="sng">
              <a:solidFill>
                <a:srgbClr val="66FFFF"/>
              </a:solidFill>
              <a:prstDash val="solid"/>
              <a:headEnd type="none" w="med" len="med"/>
              <a:tailEnd type="triangle" w="med" len="med"/>
            </a:ln>
          </p:spPr>
        </p:sp>
      </p:grpSp>
      <p:grpSp>
        <p:nvGrpSpPr>
          <p:cNvPr id="3" name="组合 13322"/>
          <p:cNvGrpSpPr/>
          <p:nvPr/>
        </p:nvGrpSpPr>
        <p:grpSpPr>
          <a:xfrm>
            <a:off x="4787900" y="1847850"/>
            <a:ext cx="2952750" cy="863600"/>
            <a:chOff x="0" y="0"/>
            <a:chExt cx="1860" cy="544"/>
          </a:xfrm>
        </p:grpSpPr>
        <p:sp>
          <p:nvSpPr>
            <p:cNvPr id="6164" name="直接连接符 13323"/>
            <p:cNvSpPr/>
            <p:nvPr/>
          </p:nvSpPr>
          <p:spPr>
            <a:xfrm>
              <a:off x="182" y="454"/>
              <a:ext cx="1678" cy="0"/>
            </a:xfrm>
            <a:prstGeom prst="line">
              <a:avLst/>
            </a:prstGeom>
            <a:ln w="28575" cap="flat" cmpd="sng">
              <a:solidFill>
                <a:srgbClr val="FFCC00"/>
              </a:solidFill>
              <a:prstDash val="solid"/>
              <a:headEnd type="oval" w="med" len="med"/>
              <a:tailEnd type="oval" w="med" len="med"/>
            </a:ln>
          </p:spPr>
        </p:sp>
        <p:sp>
          <p:nvSpPr>
            <p:cNvPr id="6165" name="矩形 13324"/>
            <p:cNvSpPr/>
            <p:nvPr/>
          </p:nvSpPr>
          <p:spPr>
            <a:xfrm>
              <a:off x="771" y="363"/>
              <a:ext cx="454" cy="181"/>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166" name="文本框 13325"/>
            <p:cNvSpPr txBox="1"/>
            <p:nvPr/>
          </p:nvSpPr>
          <p:spPr>
            <a:xfrm>
              <a:off x="862" y="45"/>
              <a:ext cx="363"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ea typeface="仿宋_GB2312" pitchFamily="1" charset="-122"/>
                </a:rPr>
                <a:t>R</a:t>
              </a:r>
              <a:endParaRPr lang="en-US" altLang="zh-CN" sz="2800" i="1" dirty="0">
                <a:solidFill>
                  <a:schemeClr val="bg1"/>
                </a:solidFill>
                <a:latin typeface="Times New Roman" panose="02020603050405020304" pitchFamily="18" charset="0"/>
                <a:ea typeface="仿宋_GB2312" pitchFamily="1" charset="-122"/>
              </a:endParaRPr>
            </a:p>
          </p:txBody>
        </p:sp>
        <p:sp>
          <p:nvSpPr>
            <p:cNvPr id="6167" name="文本框 13326"/>
            <p:cNvSpPr txBox="1"/>
            <p:nvPr/>
          </p:nvSpPr>
          <p:spPr>
            <a:xfrm>
              <a:off x="0" y="0"/>
              <a:ext cx="817" cy="329"/>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ea typeface="仿宋_GB2312" pitchFamily="1" charset="-122"/>
                </a:rPr>
                <a:t>AC </a:t>
              </a:r>
              <a:r>
                <a:rPr lang="en-US" altLang="zh-CN" sz="2800" i="1" dirty="0">
                  <a:solidFill>
                    <a:schemeClr val="bg1"/>
                  </a:solidFill>
                  <a:latin typeface="Times New Roman" panose="02020603050405020304" pitchFamily="18" charset="0"/>
                  <a:ea typeface="仿宋_GB2312" pitchFamily="1" charset="-122"/>
                </a:rPr>
                <a:t>i</a:t>
              </a:r>
              <a:endParaRPr lang="en-US" altLang="zh-CN" sz="2800" i="1" dirty="0">
                <a:solidFill>
                  <a:schemeClr val="bg1"/>
                </a:solidFill>
                <a:latin typeface="Times New Roman" panose="02020603050405020304" pitchFamily="18" charset="0"/>
                <a:ea typeface="仿宋_GB2312" pitchFamily="1" charset="-122"/>
              </a:endParaRPr>
            </a:p>
          </p:txBody>
        </p:sp>
        <p:sp>
          <p:nvSpPr>
            <p:cNvPr id="6168" name="直接连接符 13327"/>
            <p:cNvSpPr/>
            <p:nvPr/>
          </p:nvSpPr>
          <p:spPr>
            <a:xfrm>
              <a:off x="227" y="408"/>
              <a:ext cx="363" cy="0"/>
            </a:xfrm>
            <a:prstGeom prst="line">
              <a:avLst/>
            </a:prstGeom>
            <a:ln w="38100" cap="flat" cmpd="sng">
              <a:solidFill>
                <a:srgbClr val="66FFFF"/>
              </a:solidFill>
              <a:prstDash val="solid"/>
              <a:headEnd type="none" w="med" len="med"/>
              <a:tailEnd type="triangle" w="med" len="med"/>
            </a:ln>
          </p:spPr>
        </p:sp>
      </p:grpSp>
      <p:graphicFrame>
        <p:nvGraphicFramePr>
          <p:cNvPr id="13329" name="对象 13328"/>
          <p:cNvGraphicFramePr>
            <a:graphicFrameLocks noChangeAspect="1"/>
          </p:cNvGraphicFramePr>
          <p:nvPr/>
        </p:nvGraphicFramePr>
        <p:xfrm>
          <a:off x="5084763" y="3362325"/>
          <a:ext cx="2790825" cy="925513"/>
        </p:xfrm>
        <a:graphic>
          <a:graphicData uri="http://schemas.openxmlformats.org/presentationml/2006/ole">
            <mc:AlternateContent xmlns:mc="http://schemas.openxmlformats.org/markup-compatibility/2006">
              <mc:Choice xmlns:v="urn:schemas-microsoft-com:vml" Requires="v">
                <p:oleObj spid="_x0000_s3079" name="" r:id="rId1" imgW="990600" imgH="330200" progId="Equation.DSMT4">
                  <p:embed/>
                </p:oleObj>
              </mc:Choice>
              <mc:Fallback>
                <p:oleObj name="" r:id="rId1" imgW="990600" imgH="330200" progId="Equation.DSMT4">
                  <p:embed/>
                  <p:pic>
                    <p:nvPicPr>
                      <p:cNvPr id="0" name="图片 3078"/>
                      <p:cNvPicPr/>
                      <p:nvPr/>
                    </p:nvPicPr>
                    <p:blipFill>
                      <a:blip r:embed="rId2"/>
                      <a:stretch>
                        <a:fillRect/>
                      </a:stretch>
                    </p:blipFill>
                    <p:spPr>
                      <a:xfrm>
                        <a:off x="5084763" y="3362325"/>
                        <a:ext cx="2790825" cy="925513"/>
                      </a:xfrm>
                      <a:prstGeom prst="rect">
                        <a:avLst/>
                      </a:prstGeom>
                      <a:noFill/>
                      <a:ln w="38100">
                        <a:noFill/>
                        <a:miter/>
                      </a:ln>
                    </p:spPr>
                  </p:pic>
                </p:oleObj>
              </mc:Fallback>
            </mc:AlternateContent>
          </a:graphicData>
        </a:graphic>
      </p:graphicFrame>
      <p:sp>
        <p:nvSpPr>
          <p:cNvPr id="13330" name="直接连接符 13329"/>
          <p:cNvSpPr/>
          <p:nvPr/>
        </p:nvSpPr>
        <p:spPr>
          <a:xfrm>
            <a:off x="6227763" y="2855913"/>
            <a:ext cx="0" cy="576262"/>
          </a:xfrm>
          <a:prstGeom prst="line">
            <a:avLst/>
          </a:prstGeom>
          <a:ln w="92075" cap="flat" cmpd="sng">
            <a:solidFill>
              <a:schemeClr val="accent1"/>
            </a:solidFill>
            <a:prstDash val="solid"/>
            <a:headEnd type="none" w="med" len="med"/>
            <a:tailEnd type="triangle" w="med" len="med"/>
          </a:ln>
        </p:spPr>
      </p:sp>
      <p:graphicFrame>
        <p:nvGraphicFramePr>
          <p:cNvPr id="13331" name="对象 13330"/>
          <p:cNvGraphicFramePr>
            <a:graphicFrameLocks noChangeAspect="1"/>
          </p:cNvGraphicFramePr>
          <p:nvPr/>
        </p:nvGraphicFramePr>
        <p:xfrm>
          <a:off x="1531938" y="3505200"/>
          <a:ext cx="1746250" cy="534988"/>
        </p:xfrm>
        <a:graphic>
          <a:graphicData uri="http://schemas.openxmlformats.org/presentationml/2006/ole">
            <mc:AlternateContent xmlns:mc="http://schemas.openxmlformats.org/markup-compatibility/2006">
              <mc:Choice xmlns:v="urn:schemas-microsoft-com:vml" Requires="v">
                <p:oleObj spid="_x0000_s3086" name="" r:id="rId3" imgW="660400" imgH="203200" progId="Equation.DSMT4">
                  <p:embed/>
                </p:oleObj>
              </mc:Choice>
              <mc:Fallback>
                <p:oleObj name="" r:id="rId3" imgW="660400" imgH="203200" progId="Equation.DSMT4">
                  <p:embed/>
                  <p:pic>
                    <p:nvPicPr>
                      <p:cNvPr id="0" name="图片 3085"/>
                      <p:cNvPicPr/>
                      <p:nvPr/>
                    </p:nvPicPr>
                    <p:blipFill>
                      <a:blip r:embed="rId4"/>
                      <a:stretch>
                        <a:fillRect/>
                      </a:stretch>
                    </p:blipFill>
                    <p:spPr>
                      <a:xfrm>
                        <a:off x="1531938" y="3505200"/>
                        <a:ext cx="1746250" cy="534988"/>
                      </a:xfrm>
                      <a:prstGeom prst="rect">
                        <a:avLst/>
                      </a:prstGeom>
                      <a:noFill/>
                      <a:ln w="38100">
                        <a:noFill/>
                        <a:miter/>
                      </a:ln>
                    </p:spPr>
                  </p:pic>
                </p:oleObj>
              </mc:Fallback>
            </mc:AlternateContent>
          </a:graphicData>
        </a:graphic>
      </p:graphicFrame>
      <p:grpSp>
        <p:nvGrpSpPr>
          <p:cNvPr id="4" name="组合 13331"/>
          <p:cNvGrpSpPr/>
          <p:nvPr/>
        </p:nvGrpSpPr>
        <p:grpSpPr>
          <a:xfrm>
            <a:off x="3708400" y="3648075"/>
            <a:ext cx="863600" cy="215900"/>
            <a:chOff x="0" y="0"/>
            <a:chExt cx="544" cy="136"/>
          </a:xfrm>
        </p:grpSpPr>
        <p:sp>
          <p:nvSpPr>
            <p:cNvPr id="6162" name="直接连接符 13332"/>
            <p:cNvSpPr/>
            <p:nvPr/>
          </p:nvSpPr>
          <p:spPr>
            <a:xfrm>
              <a:off x="0" y="0"/>
              <a:ext cx="544" cy="0"/>
            </a:xfrm>
            <a:prstGeom prst="line">
              <a:avLst/>
            </a:prstGeom>
            <a:ln w="57150" cap="flat" cmpd="sng">
              <a:solidFill>
                <a:srgbClr val="FF3300"/>
              </a:solidFill>
              <a:prstDash val="solid"/>
              <a:headEnd type="none" w="med" len="med"/>
              <a:tailEnd type="none" w="med" len="med"/>
            </a:ln>
          </p:spPr>
        </p:sp>
        <p:sp>
          <p:nvSpPr>
            <p:cNvPr id="6163" name="直接连接符 13333"/>
            <p:cNvSpPr/>
            <p:nvPr/>
          </p:nvSpPr>
          <p:spPr>
            <a:xfrm>
              <a:off x="0" y="136"/>
              <a:ext cx="544" cy="0"/>
            </a:xfrm>
            <a:prstGeom prst="line">
              <a:avLst/>
            </a:prstGeom>
            <a:ln w="57150" cap="flat" cmpd="sng">
              <a:solidFill>
                <a:srgbClr val="FF3300"/>
              </a:solidFill>
              <a:prstDash val="solid"/>
              <a:headEnd type="none" w="med" len="med"/>
              <a:tailEnd type="none" w="med" len="med"/>
            </a:ln>
          </p:spPr>
        </p:sp>
      </p:grpSp>
      <p:sp>
        <p:nvSpPr>
          <p:cNvPr id="13335" name="直接连接符 13334"/>
          <p:cNvSpPr/>
          <p:nvPr/>
        </p:nvSpPr>
        <p:spPr>
          <a:xfrm>
            <a:off x="2627313" y="2927350"/>
            <a:ext cx="0" cy="576263"/>
          </a:xfrm>
          <a:prstGeom prst="line">
            <a:avLst/>
          </a:prstGeom>
          <a:ln w="92075" cap="flat" cmpd="sng">
            <a:solidFill>
              <a:schemeClr val="accent1"/>
            </a:solidFill>
            <a:prstDash val="solid"/>
            <a:headEnd type="none" w="med" len="med"/>
            <a:tailEnd type="triangle" w="med" len="med"/>
          </a:ln>
        </p:spPr>
      </p:sp>
      <p:grpSp>
        <p:nvGrpSpPr>
          <p:cNvPr id="5" name="组合 13335"/>
          <p:cNvGrpSpPr/>
          <p:nvPr/>
        </p:nvGrpSpPr>
        <p:grpSpPr>
          <a:xfrm>
            <a:off x="179387" y="4367213"/>
            <a:ext cx="2303463" cy="1009650"/>
            <a:chOff x="-91" y="90"/>
            <a:chExt cx="1451" cy="636"/>
          </a:xfrm>
        </p:grpSpPr>
        <p:sp>
          <p:nvSpPr>
            <p:cNvPr id="6160" name="右箭头 13336"/>
            <p:cNvSpPr/>
            <p:nvPr/>
          </p:nvSpPr>
          <p:spPr>
            <a:xfrm>
              <a:off x="91" y="499"/>
              <a:ext cx="952" cy="227"/>
            </a:xfrm>
            <a:prstGeom prst="rightArrow">
              <a:avLst>
                <a:gd name="adj1" fmla="val 50000"/>
                <a:gd name="adj2" fmla="val 104418"/>
              </a:avLst>
            </a:prstGeom>
            <a:solidFill>
              <a:schemeClr val="accent1"/>
            </a:solidFill>
            <a:ln w="9525">
              <a:noFill/>
            </a:ln>
          </p:spPr>
          <p:txBody>
            <a:bodyPr/>
            <a:p>
              <a:pPr eaLnBrk="1" hangingPunct="1"/>
              <a:endParaRPr lang="zh-CN" altLang="en-US" dirty="0">
                <a:latin typeface="Arial" panose="020B0604020202020204" pitchFamily="34" charset="0"/>
              </a:endParaRPr>
            </a:p>
          </p:txBody>
        </p:sp>
        <p:sp>
          <p:nvSpPr>
            <p:cNvPr id="6161" name="文本框 13337"/>
            <p:cNvSpPr txBox="1"/>
            <p:nvPr/>
          </p:nvSpPr>
          <p:spPr>
            <a:xfrm>
              <a:off x="-91" y="90"/>
              <a:ext cx="1451" cy="445"/>
            </a:xfrm>
            <a:prstGeom prst="rect">
              <a:avLst/>
            </a:prstGeom>
            <a:noFill/>
            <a:ln w="9525">
              <a:noFill/>
            </a:ln>
          </p:spPr>
          <p:txBody>
            <a:bodyPr wrap="square">
              <a:spAutoFit/>
            </a:bodyPr>
            <a:p>
              <a:pPr eaLnBrk="1" hangingPunct="1"/>
              <a:r>
                <a:rPr lang="en-US" altLang="zh-CN" sz="2000" b="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Current effective</a:t>
              </a:r>
              <a:r>
                <a:rPr lang="en-US" altLang="zh-CN" sz="2000" b="0" i="1"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 </a:t>
              </a:r>
              <a:r>
                <a:rPr lang="en-US" altLang="zh-CN" sz="2000" b="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value</a:t>
              </a:r>
              <a:r>
                <a:rPr lang="zh-CN" altLang="en-US" sz="2000" b="0" dirty="0">
                  <a:solidFill>
                    <a:schemeClr val="bg1"/>
                  </a:solidFill>
                  <a:latin typeface="Times New Roman" panose="02020603050405020304" pitchFamily="18" charset="0"/>
                  <a:cs typeface="Times New Roman" panose="02020603050405020304" pitchFamily="18" charset="0"/>
                  <a:sym typeface="+mn-ea"/>
                </a:rPr>
                <a:t> </a:t>
              </a:r>
              <a:r>
                <a:rPr lang="en-US" altLang="zh-CN" sz="2000" b="0" dirty="0">
                  <a:solidFill>
                    <a:schemeClr val="bg1"/>
                  </a:solidFill>
                  <a:latin typeface="Times New Roman" panose="02020603050405020304" pitchFamily="18" charset="0"/>
                  <a:cs typeface="Times New Roman" panose="02020603050405020304" pitchFamily="18" charset="0"/>
                  <a:sym typeface="+mn-ea"/>
                </a:rPr>
                <a:t>is</a:t>
              </a:r>
              <a:r>
                <a:rPr lang="zh-CN" altLang="en-US" sz="2000" b="0" dirty="0">
                  <a:solidFill>
                    <a:schemeClr val="bg1"/>
                  </a:solidFill>
                  <a:latin typeface="Times New Roman" panose="02020603050405020304" pitchFamily="18" charset="0"/>
                  <a:sym typeface="+mn-ea"/>
                </a:rPr>
                <a:t> defined</a:t>
              </a:r>
              <a:endParaRPr lang="zh-CN" altLang="en-US" sz="2000" b="0" dirty="0">
                <a:solidFill>
                  <a:schemeClr val="bg1"/>
                </a:solidFill>
                <a:latin typeface="Times New Roman" panose="02020603050405020304" pitchFamily="18" charset="0"/>
                <a:sym typeface="+mn-ea"/>
              </a:endParaRPr>
            </a:p>
          </p:txBody>
        </p:sp>
      </p:grpSp>
      <p:graphicFrame>
        <p:nvGraphicFramePr>
          <p:cNvPr id="13339" name="对象 13338"/>
          <p:cNvGraphicFramePr>
            <a:graphicFrameLocks noChangeAspect="1"/>
          </p:cNvGraphicFramePr>
          <p:nvPr/>
        </p:nvGraphicFramePr>
        <p:xfrm>
          <a:off x="2124075" y="4267200"/>
          <a:ext cx="3455988" cy="1397000"/>
        </p:xfrm>
        <a:graphic>
          <a:graphicData uri="http://schemas.openxmlformats.org/presentationml/2006/ole">
            <mc:AlternateContent xmlns:mc="http://schemas.openxmlformats.org/markup-compatibility/2006">
              <mc:Choice xmlns:v="urn:schemas-microsoft-com:vml" Requires="v">
                <p:oleObj spid="_x0000_s3080" name="" r:id="rId5" imgW="1163955" imgH="447675" progId="Equation.3">
                  <p:embed/>
                </p:oleObj>
              </mc:Choice>
              <mc:Fallback>
                <p:oleObj name="" r:id="rId5" imgW="1163955" imgH="447675" progId="Equation.3">
                  <p:embed/>
                  <p:pic>
                    <p:nvPicPr>
                      <p:cNvPr id="0" name="图片 3079"/>
                      <p:cNvPicPr/>
                      <p:nvPr/>
                    </p:nvPicPr>
                    <p:blipFill>
                      <a:blip r:embed="rId6"/>
                      <a:stretch>
                        <a:fillRect/>
                      </a:stretch>
                    </p:blipFill>
                    <p:spPr>
                      <a:xfrm>
                        <a:off x="2124075" y="4267200"/>
                        <a:ext cx="3455988" cy="1397000"/>
                      </a:xfrm>
                      <a:prstGeom prst="rect">
                        <a:avLst/>
                      </a:prstGeom>
                      <a:gradFill rotWithShape="1">
                        <a:gsLst>
                          <a:gs pos="0">
                            <a:srgbClr val="CCFFFF"/>
                          </a:gs>
                          <a:gs pos="100000">
                            <a:srgbClr val="FFFFFF"/>
                          </a:gs>
                        </a:gsLst>
                        <a:lin ang="5400000" scaled="1"/>
                        <a:tileRect/>
                      </a:gradFill>
                      <a:ln w="38100">
                        <a:noFill/>
                        <a:miter/>
                      </a:ln>
                      <a:effectLst>
                        <a:prstShdw prst="shdw17" dist="17961" dir="2699999">
                          <a:srgbClr val="7A9999"/>
                        </a:prstShdw>
                      </a:effectLst>
                    </p:spPr>
                  </p:pic>
                </p:oleObj>
              </mc:Fallback>
            </mc:AlternateContent>
          </a:graphicData>
        </a:graphic>
      </p:graphicFrame>
      <p:sp>
        <p:nvSpPr>
          <p:cNvPr id="13340" name="文本框 13339"/>
          <p:cNvSpPr txBox="1"/>
          <p:nvPr/>
        </p:nvSpPr>
        <p:spPr>
          <a:xfrm>
            <a:off x="5724525" y="4367213"/>
            <a:ext cx="3168650" cy="1198880"/>
          </a:xfrm>
          <a:prstGeom prst="rect">
            <a:avLst/>
          </a:prstGeom>
          <a:solidFill>
            <a:schemeClr val="accent2"/>
          </a:solidFill>
          <a:ln w="9525">
            <a:noFill/>
          </a:ln>
        </p:spPr>
        <p:txBody>
          <a:bodyPr>
            <a:spAutoFit/>
          </a:bodyPr>
          <a:p>
            <a:pPr eaLnBrk="1" hangingPunct="1">
              <a:spcBef>
                <a:spcPts val="0"/>
              </a:spcBef>
            </a:pPr>
            <a:r>
              <a:rPr lang="zh-CN" altLang="en-US" dirty="0">
                <a:solidFill>
                  <a:schemeClr val="bg1"/>
                </a:solidFill>
                <a:latin typeface="Times New Roman" panose="02020603050405020304" pitchFamily="18" charset="0"/>
              </a:rPr>
              <a:t>Effective values are also called </a:t>
            </a:r>
            <a:r>
              <a:rPr lang="en-US" altLang="zh-CN" i="1" dirty="0">
                <a:solidFill>
                  <a:schemeClr val="bg1"/>
                </a:solidFill>
                <a:latin typeface="Times New Roman" panose="02020603050405020304" pitchFamily="18" charset="0"/>
              </a:rPr>
              <a:t>root-meen-square.</a:t>
            </a:r>
            <a:endParaRPr lang="en-US" altLang="zh-CN" dirty="0">
              <a:solidFill>
                <a:schemeClr val="bg1"/>
              </a:solidFill>
              <a:latin typeface="Times New Roman" panose="02020603050405020304" pitchFamily="18" charset="0"/>
            </a:endParaRPr>
          </a:p>
        </p:txBody>
      </p:sp>
      <p:sp>
        <p:nvSpPr>
          <p:cNvPr id="13341" name="文本框 13340"/>
          <p:cNvSpPr txBox="1"/>
          <p:nvPr/>
        </p:nvSpPr>
        <p:spPr>
          <a:xfrm>
            <a:off x="179070" y="2729230"/>
            <a:ext cx="1439545" cy="829945"/>
          </a:xfrm>
          <a:prstGeom prst="rect">
            <a:avLst/>
          </a:prstGeom>
          <a:solidFill>
            <a:srgbClr val="CCFFFF"/>
          </a:solidFill>
          <a:ln w="9525">
            <a:noFill/>
          </a:ln>
        </p:spPr>
        <p:txBody>
          <a:bodyPr wrap="square">
            <a:spAutoFit/>
          </a:bodyPr>
          <a:p>
            <a:pPr eaLnBrk="1" hangingPunct="1">
              <a:spcBef>
                <a:spcPct val="50000"/>
              </a:spcBef>
            </a:pPr>
            <a:r>
              <a:rPr lang="zh-CN" altLang="en-US" b="0" dirty="0">
                <a:solidFill>
                  <a:schemeClr val="tx1"/>
                </a:solidFill>
                <a:latin typeface="Times New Roman" panose="02020603050405020304" pitchFamily="18" charset="0"/>
                <a:ea typeface="楷体_GB2312" pitchFamily="1" charset="-122"/>
                <a:cs typeface="Times New Roman" panose="02020603050405020304" pitchFamily="18" charset="0"/>
              </a:rPr>
              <a:t>Physical Meaning</a:t>
            </a:r>
            <a:endParaRPr lang="zh-CN" altLang="en-US" b="0" dirty="0">
              <a:solidFill>
                <a:schemeClr val="tx1"/>
              </a:solidFill>
              <a:latin typeface="Times New Roman" panose="02020603050405020304" pitchFamily="18" charset="0"/>
              <a:ea typeface="楷体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4"/>
                                        </p:tgtEl>
                                        <p:attrNameLst>
                                          <p:attrName>style.visibility</p:attrName>
                                        </p:attrNameLst>
                                      </p:cBhvr>
                                      <p:to>
                                        <p:strVal val="visible"/>
                                      </p:to>
                                    </p:set>
                                    <p:anim calcmode="lin" valueType="num">
                                      <p:cBhvr additive="base">
                                        <p:cTn id="7" dur="500" fill="hold"/>
                                        <p:tgtEl>
                                          <p:spTgt spid="13314"/>
                                        </p:tgtEl>
                                        <p:attrNameLst>
                                          <p:attrName>ppt_x</p:attrName>
                                        </p:attrNameLst>
                                      </p:cBhvr>
                                      <p:tavLst>
                                        <p:tav tm="0">
                                          <p:val>
                                            <p:strVal val="0-#ppt_w/2"/>
                                          </p:val>
                                        </p:tav>
                                        <p:tav tm="100000">
                                          <p:val>
                                            <p:strVal val="#ppt_x"/>
                                          </p:val>
                                        </p:tav>
                                      </p:tavLst>
                                    </p:anim>
                                    <p:anim calcmode="lin" valueType="num">
                                      <p:cBhvr additive="base">
                                        <p:cTn id="8" dur="500" fill="hold"/>
                                        <p:tgtEl>
                                          <p:spTgt spid="133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2" fill="hold" grpId="0" nodeType="clickEffect">
                                  <p:stCondLst>
                                    <p:cond delay="0"/>
                                  </p:stCondLst>
                                  <p:childTnLst>
                                    <p:set>
                                      <p:cBhvr>
                                        <p:cTn id="12" dur="1" fill="hold">
                                          <p:stCondLst>
                                            <p:cond delay="0"/>
                                          </p:stCondLst>
                                        </p:cTn>
                                        <p:tgtEl>
                                          <p:spTgt spid="13316"/>
                                        </p:tgtEl>
                                        <p:attrNameLst>
                                          <p:attrName>style.visibility</p:attrName>
                                        </p:attrNameLst>
                                      </p:cBhvr>
                                      <p:to>
                                        <p:strVal val="visible"/>
                                      </p:to>
                                    </p:set>
                                    <p:animEffect transition="in" filter="slide(fromRight)">
                                      <p:cBhvr>
                                        <p:cTn id="13" dur="500"/>
                                        <p:tgtEl>
                                          <p:spTgt spid="1331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3341"/>
                                        </p:tgtEl>
                                        <p:attrNameLst>
                                          <p:attrName>style.visibility</p:attrName>
                                        </p:attrNameLst>
                                      </p:cBhvr>
                                      <p:to>
                                        <p:strVal val="visible"/>
                                      </p:to>
                                    </p:set>
                                    <p:anim calcmode="lin" valueType="num">
                                      <p:cBhvr additive="base">
                                        <p:cTn id="18" dur="500" fill="hold"/>
                                        <p:tgtEl>
                                          <p:spTgt spid="13341"/>
                                        </p:tgtEl>
                                        <p:attrNameLst>
                                          <p:attrName>ppt_x</p:attrName>
                                        </p:attrNameLst>
                                      </p:cBhvr>
                                      <p:tavLst>
                                        <p:tav tm="0">
                                          <p:val>
                                            <p:strVal val="0-#ppt_w/2"/>
                                          </p:val>
                                        </p:tav>
                                        <p:tav tm="100000">
                                          <p:val>
                                            <p:strVal val="#ppt_x"/>
                                          </p:val>
                                        </p:tav>
                                      </p:tavLst>
                                    </p:anim>
                                    <p:anim calcmode="lin" valueType="num">
                                      <p:cBhvr additive="base">
                                        <p:cTn id="19" dur="500" fill="hold"/>
                                        <p:tgtEl>
                                          <p:spTgt spid="13341"/>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000000"/>
                                          </p:val>
                                        </p:tav>
                                        <p:tav tm="100000">
                                          <p:val>
                                            <p:strVal val="#ppt_w"/>
                                          </p:val>
                                        </p:tav>
                                      </p:tavLst>
                                    </p:anim>
                                    <p:anim calcmode="lin" valueType="num">
                                      <p:cBhvr>
                                        <p:cTn id="25"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1" fill="hold" nodeType="clickEffect">
                                  <p:stCondLst>
                                    <p:cond delay="0"/>
                                  </p:stCondLst>
                                  <p:childTnLst>
                                    <p:set>
                                      <p:cBhvr>
                                        <p:cTn id="29" dur="1" fill="hold">
                                          <p:stCondLst>
                                            <p:cond delay="0"/>
                                          </p:stCondLst>
                                        </p:cTn>
                                        <p:tgtEl>
                                          <p:spTgt spid="13335"/>
                                        </p:tgtEl>
                                        <p:attrNameLst>
                                          <p:attrName>style.visibility</p:attrName>
                                        </p:attrNameLst>
                                      </p:cBhvr>
                                      <p:to>
                                        <p:strVal val="visible"/>
                                      </p:to>
                                    </p:set>
                                    <p:animEffect transition="in" filter="slide(fromTop)">
                                      <p:cBhvr>
                                        <p:cTn id="30" dur="500"/>
                                        <p:tgtEl>
                                          <p:spTgt spid="13335"/>
                                        </p:tgtEl>
                                      </p:cBhvr>
                                    </p:animEffect>
                                  </p:childTnLst>
                                </p:cTn>
                              </p:par>
                            </p:childTnLst>
                          </p:cTn>
                        </p:par>
                        <p:par>
                          <p:cTn id="31" fill="hold">
                            <p:stCondLst>
                              <p:cond delay="500"/>
                            </p:stCondLst>
                            <p:childTnLst>
                              <p:par>
                                <p:cTn id="32" presetID="2" presetClass="entr" presetSubtype="8" fill="hold" nodeType="afterEffect">
                                  <p:stCondLst>
                                    <p:cond delay="0"/>
                                  </p:stCondLst>
                                  <p:childTnLst>
                                    <p:set>
                                      <p:cBhvr>
                                        <p:cTn id="33" dur="1" fill="hold">
                                          <p:stCondLst>
                                            <p:cond delay="0"/>
                                          </p:stCondLst>
                                        </p:cTn>
                                        <p:tgtEl>
                                          <p:spTgt spid="13331"/>
                                        </p:tgtEl>
                                        <p:attrNameLst>
                                          <p:attrName>style.visibility</p:attrName>
                                        </p:attrNameLst>
                                      </p:cBhvr>
                                      <p:to>
                                        <p:strVal val="visible"/>
                                      </p:to>
                                    </p:set>
                                    <p:anim calcmode="lin" valueType="num">
                                      <p:cBhvr additive="base">
                                        <p:cTn id="34" dur="500" fill="hold"/>
                                        <p:tgtEl>
                                          <p:spTgt spid="13331"/>
                                        </p:tgtEl>
                                        <p:attrNameLst>
                                          <p:attrName>ppt_x</p:attrName>
                                        </p:attrNameLst>
                                      </p:cBhvr>
                                      <p:tavLst>
                                        <p:tav tm="0">
                                          <p:val>
                                            <p:strVal val="0-#ppt_w/2"/>
                                          </p:val>
                                        </p:tav>
                                        <p:tav tm="100000">
                                          <p:val>
                                            <p:strVal val="#ppt_x"/>
                                          </p:val>
                                        </p:tav>
                                      </p:tavLst>
                                    </p:anim>
                                    <p:anim calcmode="lin" valueType="num">
                                      <p:cBhvr additive="base">
                                        <p:cTn id="35" dur="500" fill="hold"/>
                                        <p:tgtEl>
                                          <p:spTgt spid="1333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3" presetClass="entr" presetSubtype="16"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500" fill="hold"/>
                                        <p:tgtEl>
                                          <p:spTgt spid="3"/>
                                        </p:tgtEl>
                                        <p:attrNameLst>
                                          <p:attrName>ppt_w</p:attrName>
                                        </p:attrNameLst>
                                      </p:cBhvr>
                                      <p:tavLst>
                                        <p:tav tm="0">
                                          <p:val>
                                            <p:fltVal val="0.000000"/>
                                          </p:val>
                                        </p:tav>
                                        <p:tav tm="100000">
                                          <p:val>
                                            <p:strVal val="#ppt_w"/>
                                          </p:val>
                                        </p:tav>
                                      </p:tavLst>
                                    </p:anim>
                                    <p:anim calcmode="lin" valueType="num">
                                      <p:cBhvr>
                                        <p:cTn id="41" dur="500" fill="hold"/>
                                        <p:tgtEl>
                                          <p:spTgt spid="3"/>
                                        </p:tgtEl>
                                        <p:attrNameLst>
                                          <p:attrName>ppt_h</p:attrName>
                                        </p:attrNameLst>
                                      </p:cBhvr>
                                      <p:tavLst>
                                        <p:tav tm="0">
                                          <p:val>
                                            <p:fltVal val="0.000000"/>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nodeType="clickEffect">
                                  <p:stCondLst>
                                    <p:cond delay="0"/>
                                  </p:stCondLst>
                                  <p:childTnLst>
                                    <p:set>
                                      <p:cBhvr>
                                        <p:cTn id="45" dur="1" fill="hold">
                                          <p:stCondLst>
                                            <p:cond delay="0"/>
                                          </p:stCondLst>
                                        </p:cTn>
                                        <p:tgtEl>
                                          <p:spTgt spid="13330"/>
                                        </p:tgtEl>
                                        <p:attrNameLst>
                                          <p:attrName>style.visibility</p:attrName>
                                        </p:attrNameLst>
                                      </p:cBhvr>
                                      <p:to>
                                        <p:strVal val="visible"/>
                                      </p:to>
                                    </p:set>
                                    <p:animEffect transition="in" filter="slide(fromTop)">
                                      <p:cBhvr>
                                        <p:cTn id="46" dur="500"/>
                                        <p:tgtEl>
                                          <p:spTgt spid="13330"/>
                                        </p:tgtEl>
                                      </p:cBhvr>
                                    </p:animEffect>
                                  </p:childTnLst>
                                </p:cTn>
                              </p:par>
                            </p:childTnLst>
                          </p:cTn>
                        </p:par>
                        <p:par>
                          <p:cTn id="47" fill="hold">
                            <p:stCondLst>
                              <p:cond delay="500"/>
                            </p:stCondLst>
                            <p:childTnLst>
                              <p:par>
                                <p:cTn id="48" presetID="2" presetClass="entr" presetSubtype="2" fill="hold" nodeType="afterEffect">
                                  <p:stCondLst>
                                    <p:cond delay="0"/>
                                  </p:stCondLst>
                                  <p:childTnLst>
                                    <p:set>
                                      <p:cBhvr>
                                        <p:cTn id="49" dur="1" fill="hold">
                                          <p:stCondLst>
                                            <p:cond delay="0"/>
                                          </p:stCondLst>
                                        </p:cTn>
                                        <p:tgtEl>
                                          <p:spTgt spid="13329"/>
                                        </p:tgtEl>
                                        <p:attrNameLst>
                                          <p:attrName>style.visibility</p:attrName>
                                        </p:attrNameLst>
                                      </p:cBhvr>
                                      <p:to>
                                        <p:strVal val="visible"/>
                                      </p:to>
                                    </p:set>
                                    <p:anim calcmode="lin" valueType="num">
                                      <p:cBhvr additive="base">
                                        <p:cTn id="50" dur="500" fill="hold"/>
                                        <p:tgtEl>
                                          <p:spTgt spid="13329"/>
                                        </p:tgtEl>
                                        <p:attrNameLst>
                                          <p:attrName>ppt_x</p:attrName>
                                        </p:attrNameLst>
                                      </p:cBhvr>
                                      <p:tavLst>
                                        <p:tav tm="0">
                                          <p:val>
                                            <p:strVal val="1+#ppt_w/2"/>
                                          </p:val>
                                        </p:tav>
                                        <p:tav tm="100000">
                                          <p:val>
                                            <p:strVal val="#ppt_x"/>
                                          </p:val>
                                        </p:tav>
                                      </p:tavLst>
                                    </p:anim>
                                    <p:anim calcmode="lin" valueType="num">
                                      <p:cBhvr additive="base">
                                        <p:cTn id="51" dur="500" fill="hold"/>
                                        <p:tgtEl>
                                          <p:spTgt spid="13329"/>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3" presetClass="entr" presetSubtype="32"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 calcmode="lin" valueType="num">
                                      <p:cBhvr>
                                        <p:cTn id="56" dur="1000" fill="hold"/>
                                        <p:tgtEl>
                                          <p:spTgt spid="4"/>
                                        </p:tgtEl>
                                        <p:attrNameLst>
                                          <p:attrName>ppt_w</p:attrName>
                                        </p:attrNameLst>
                                      </p:cBhvr>
                                      <p:tavLst>
                                        <p:tav tm="0">
                                          <p:val>
                                            <p:strVal val="4*#ppt_w"/>
                                          </p:val>
                                        </p:tav>
                                        <p:tav tm="100000">
                                          <p:val>
                                            <p:strVal val="#ppt_w"/>
                                          </p:val>
                                        </p:tav>
                                      </p:tavLst>
                                    </p:anim>
                                    <p:anim calcmode="lin" valueType="num">
                                      <p:cBhvr>
                                        <p:cTn id="57" dur="10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5"/>
                                        </p:tgtEl>
                                        <p:attrNameLst>
                                          <p:attrName>style.visibility</p:attrName>
                                        </p:attrNameLst>
                                      </p:cBhvr>
                                      <p:to>
                                        <p:strVal val="visible"/>
                                      </p:to>
                                    </p:set>
                                    <p:anim calcmode="lin" valueType="num">
                                      <p:cBhvr additive="base">
                                        <p:cTn id="62" dur="500" fill="hold"/>
                                        <p:tgtEl>
                                          <p:spTgt spid="5"/>
                                        </p:tgtEl>
                                        <p:attrNameLst>
                                          <p:attrName>ppt_x</p:attrName>
                                        </p:attrNameLst>
                                      </p:cBhvr>
                                      <p:tavLst>
                                        <p:tav tm="0">
                                          <p:val>
                                            <p:strVal val="0-#ppt_w/2"/>
                                          </p:val>
                                        </p:tav>
                                        <p:tav tm="100000">
                                          <p:val>
                                            <p:strVal val="#ppt_x"/>
                                          </p:val>
                                        </p:tav>
                                      </p:tavLst>
                                    </p:anim>
                                    <p:anim calcmode="lin" valueType="num">
                                      <p:cBhvr additive="base">
                                        <p:cTn id="63" dur="500" fill="hold"/>
                                        <p:tgtEl>
                                          <p:spTgt spid="5"/>
                                        </p:tgtEl>
                                        <p:attrNameLst>
                                          <p:attrName>ppt_y</p:attrName>
                                        </p:attrNameLst>
                                      </p:cBhvr>
                                      <p:tavLst>
                                        <p:tav tm="0">
                                          <p:val>
                                            <p:strVal val="#ppt_y"/>
                                          </p:val>
                                        </p:tav>
                                        <p:tav tm="100000">
                                          <p:val>
                                            <p:strVal val="#ppt_y"/>
                                          </p:val>
                                        </p:tav>
                                      </p:tavLst>
                                    </p:anim>
                                  </p:childTnLst>
                                </p:cTn>
                              </p:par>
                            </p:childTnLst>
                          </p:cTn>
                        </p:par>
                        <p:par>
                          <p:cTn id="64" fill="hold">
                            <p:stCondLst>
                              <p:cond delay="500"/>
                            </p:stCondLst>
                            <p:childTnLst>
                              <p:par>
                                <p:cTn id="65" presetID="18" presetClass="entr" presetSubtype="6" fill="hold" nodeType="afterEffect">
                                  <p:stCondLst>
                                    <p:cond delay="0"/>
                                  </p:stCondLst>
                                  <p:childTnLst>
                                    <p:set>
                                      <p:cBhvr>
                                        <p:cTn id="66" dur="1" fill="hold">
                                          <p:stCondLst>
                                            <p:cond delay="0"/>
                                          </p:stCondLst>
                                        </p:cTn>
                                        <p:tgtEl>
                                          <p:spTgt spid="13339"/>
                                        </p:tgtEl>
                                        <p:attrNameLst>
                                          <p:attrName>style.visibility</p:attrName>
                                        </p:attrNameLst>
                                      </p:cBhvr>
                                      <p:to>
                                        <p:strVal val="visible"/>
                                      </p:to>
                                    </p:set>
                                    <p:animEffect transition="in" filter="strips(downRight)">
                                      <p:cBhvr>
                                        <p:cTn id="67" dur="2000"/>
                                        <p:tgtEl>
                                          <p:spTgt spid="1333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3340"/>
                                        </p:tgtEl>
                                        <p:attrNameLst>
                                          <p:attrName>style.visibility</p:attrName>
                                        </p:attrNameLst>
                                      </p:cBhvr>
                                      <p:to>
                                        <p:strVal val="visible"/>
                                      </p:to>
                                    </p:set>
                                    <p:animEffect transition="in" filter="wipe(left)">
                                      <p:cBhvr>
                                        <p:cTn id="72" dur="500"/>
                                        <p:tgtEl>
                                          <p:spTgt spid="13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ldLvl="0" animBg="1"/>
      <p:bldP spid="13316" grpId="0" bldLvl="0" animBg="1"/>
      <p:bldP spid="13340" grpId="0" bldLvl="0" animBg="1"/>
      <p:bldP spid="13341" grpId="0" bldLvl="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10594" name="对象 110593"/>
          <p:cNvGraphicFramePr>
            <a:graphicFrameLocks noChangeAspect="1"/>
          </p:cNvGraphicFramePr>
          <p:nvPr/>
        </p:nvGraphicFramePr>
        <p:xfrm>
          <a:off x="5338763" y="4946015"/>
          <a:ext cx="2400300" cy="1412875"/>
        </p:xfrm>
        <a:graphic>
          <a:graphicData uri="http://schemas.openxmlformats.org/presentationml/2006/ole">
            <mc:AlternateContent xmlns:mc="http://schemas.openxmlformats.org/markup-compatibility/2006">
              <mc:Choice xmlns:v="urn:schemas-microsoft-com:vml" Requires="v">
                <p:oleObj spid="_x0000_s3685" name="" r:id="rId1" imgW="901700" imgH="660400" progId="Equation.DSMT4">
                  <p:embed/>
                </p:oleObj>
              </mc:Choice>
              <mc:Fallback>
                <p:oleObj name="" r:id="rId1" imgW="901700" imgH="660400" progId="Equation.DSMT4">
                  <p:embed/>
                  <p:pic>
                    <p:nvPicPr>
                      <p:cNvPr id="0" name="图片 3684"/>
                      <p:cNvPicPr/>
                      <p:nvPr/>
                    </p:nvPicPr>
                    <p:blipFill>
                      <a:blip r:embed="rId2"/>
                      <a:stretch>
                        <a:fillRect/>
                      </a:stretch>
                    </p:blipFill>
                    <p:spPr>
                      <a:xfrm>
                        <a:off x="5338763" y="4946015"/>
                        <a:ext cx="2400300" cy="1412875"/>
                      </a:xfrm>
                      <a:prstGeom prst="rect">
                        <a:avLst/>
                      </a:prstGeom>
                      <a:noFill/>
                      <a:ln w="38100">
                        <a:noFill/>
                        <a:miter/>
                      </a:ln>
                    </p:spPr>
                  </p:pic>
                </p:oleObj>
              </mc:Fallback>
            </mc:AlternateContent>
          </a:graphicData>
        </a:graphic>
      </p:graphicFrame>
      <p:graphicFrame>
        <p:nvGraphicFramePr>
          <p:cNvPr id="110595" name="对象 110594"/>
          <p:cNvGraphicFramePr>
            <a:graphicFrameLocks noChangeAspect="1"/>
          </p:cNvGraphicFramePr>
          <p:nvPr/>
        </p:nvGraphicFramePr>
        <p:xfrm>
          <a:off x="4000500" y="5003165"/>
          <a:ext cx="1362075" cy="1411288"/>
        </p:xfrm>
        <a:graphic>
          <a:graphicData uri="http://schemas.openxmlformats.org/presentationml/2006/ole">
            <mc:AlternateContent xmlns:mc="http://schemas.openxmlformats.org/markup-compatibility/2006">
              <mc:Choice xmlns:v="urn:schemas-microsoft-com:vml" Requires="v">
                <p:oleObj spid="_x0000_s3689" name="" r:id="rId3" imgW="469900" imgH="609600" progId="Equation.DSMT4">
                  <p:embed/>
                </p:oleObj>
              </mc:Choice>
              <mc:Fallback>
                <p:oleObj name="" r:id="rId3" imgW="469900" imgH="609600" progId="Equation.DSMT4">
                  <p:embed/>
                  <p:pic>
                    <p:nvPicPr>
                      <p:cNvPr id="0" name="图片 3688"/>
                      <p:cNvPicPr/>
                      <p:nvPr/>
                    </p:nvPicPr>
                    <p:blipFill>
                      <a:blip r:embed="rId4"/>
                      <a:stretch>
                        <a:fillRect/>
                      </a:stretch>
                    </p:blipFill>
                    <p:spPr>
                      <a:xfrm>
                        <a:off x="4000500" y="5003165"/>
                        <a:ext cx="1362075" cy="1411288"/>
                      </a:xfrm>
                      <a:prstGeom prst="rect">
                        <a:avLst/>
                      </a:prstGeom>
                      <a:noFill/>
                      <a:ln w="38100">
                        <a:noFill/>
                        <a:miter/>
                      </a:ln>
                    </p:spPr>
                  </p:pic>
                </p:oleObj>
              </mc:Fallback>
            </mc:AlternateContent>
          </a:graphicData>
        </a:graphic>
      </p:graphicFrame>
      <p:sp>
        <p:nvSpPr>
          <p:cNvPr id="110596" name="文本框 110595"/>
          <p:cNvSpPr txBox="1"/>
          <p:nvPr/>
        </p:nvSpPr>
        <p:spPr>
          <a:xfrm>
            <a:off x="246380" y="957580"/>
            <a:ext cx="8575675" cy="953135"/>
          </a:xfrm>
          <a:prstGeom prst="rect">
            <a:avLst/>
          </a:prstGeom>
          <a:noFill/>
          <a:ln w="9525">
            <a:noFill/>
          </a:ln>
        </p:spPr>
        <p:txBody>
          <a:bodyPr wrap="square">
            <a:spAutoFit/>
          </a:bodyPr>
          <a:p>
            <a:pPr eaLnBrk="1" hangingPunct="1">
              <a:spcBef>
                <a:spcPts val="0"/>
              </a:spcBef>
            </a:pPr>
            <a:r>
              <a:rPr lang="en-US" altLang="zh-CN" sz="2800" dirty="0">
                <a:solidFill>
                  <a:schemeClr val="bg1"/>
                </a:solidFill>
                <a:latin typeface="Times New Roman" panose="02020603050405020304" pitchFamily="18" charset="0"/>
              </a:rPr>
              <a:t>1</a:t>
            </a:r>
            <a:r>
              <a:rPr lang="zh-CN" altLang="en-US" sz="2800"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rPr>
              <a:t>Resonant impedance</a:t>
            </a:r>
            <a:r>
              <a:rPr lang="zh-CN" altLang="en-US" sz="2800" dirty="0">
                <a:solidFill>
                  <a:schemeClr val="bg1"/>
                </a:solidFill>
                <a:latin typeface="Times New Roman" panose="02020603050405020304" pitchFamily="18" charset="0"/>
              </a:rPr>
              <a:t>：</a:t>
            </a:r>
            <a:r>
              <a:rPr lang="en-US" sz="2800" b="0" dirty="0">
                <a:solidFill>
                  <a:schemeClr val="bg1"/>
                </a:solidFill>
                <a:latin typeface="Times New Roman" panose="02020603050405020304" pitchFamily="18" charset="0"/>
              </a:rPr>
              <a:t>t</a:t>
            </a:r>
            <a:r>
              <a:rPr sz="2800" b="0" dirty="0">
                <a:solidFill>
                  <a:schemeClr val="bg1"/>
                </a:solidFill>
                <a:latin typeface="Times New Roman" panose="02020603050405020304" pitchFamily="18" charset="0"/>
              </a:rPr>
              <a:t>he input impedance Z</a:t>
            </a:r>
            <a:r>
              <a:rPr sz="2800" b="0" baseline="-25000" dirty="0">
                <a:solidFill>
                  <a:schemeClr val="bg1"/>
                </a:solidFill>
                <a:latin typeface="Times New Roman" panose="02020603050405020304" pitchFamily="18" charset="0"/>
              </a:rPr>
              <a:t>0</a:t>
            </a:r>
            <a:r>
              <a:rPr sz="2800" b="0" dirty="0">
                <a:solidFill>
                  <a:schemeClr val="bg1"/>
                </a:solidFill>
                <a:latin typeface="Times New Roman" panose="02020603050405020304" pitchFamily="18" charset="0"/>
              </a:rPr>
              <a:t> of the resonant circuit</a:t>
            </a:r>
            <a:r>
              <a:rPr lang="en-US" altLang="zh-CN" sz="2800" b="0" dirty="0">
                <a:solidFill>
                  <a:schemeClr val="bg1"/>
                </a:solidFill>
                <a:latin typeface="Times New Roman" panose="02020603050405020304" pitchFamily="18" charset="0"/>
              </a:rPr>
              <a:t>  </a:t>
            </a:r>
            <a:r>
              <a:rPr lang="zh-CN" altLang="en-US" sz="2800" dirty="0">
                <a:solidFill>
                  <a:schemeClr val="bg1"/>
                </a:solidFill>
                <a:latin typeface="Times New Roman" panose="02020603050405020304" pitchFamily="18" charset="0"/>
              </a:rPr>
              <a:t>Series resonance circuit: </a:t>
            </a:r>
            <a:r>
              <a:rPr lang="en-US" altLang="zh-CN" sz="2800" b="0" dirty="0">
                <a:solidFill>
                  <a:schemeClr val="bg1"/>
                </a:solidFill>
                <a:latin typeface="Times New Roman" panose="02020603050405020304" pitchFamily="18" charset="0"/>
              </a:rPr>
              <a:t>Z</a:t>
            </a:r>
            <a:r>
              <a:rPr lang="en-US" altLang="zh-CN" sz="2800" b="0" baseline="-25000" dirty="0">
                <a:solidFill>
                  <a:schemeClr val="bg1"/>
                </a:solidFill>
                <a:latin typeface="Times New Roman" panose="02020603050405020304" pitchFamily="18" charset="0"/>
              </a:rPr>
              <a:t>0</a:t>
            </a:r>
            <a:r>
              <a:rPr lang="en-US" altLang="zh-CN" sz="2800" b="0" dirty="0">
                <a:solidFill>
                  <a:schemeClr val="bg1"/>
                </a:solidFill>
                <a:latin typeface="Times New Roman" panose="02020603050405020304" pitchFamily="18" charset="0"/>
              </a:rPr>
              <a:t>=R</a:t>
            </a:r>
            <a:endParaRPr lang="en-US" altLang="zh-CN" sz="2800" b="0" dirty="0">
              <a:solidFill>
                <a:schemeClr val="bg1"/>
              </a:solidFill>
              <a:latin typeface="Times New Roman" panose="02020603050405020304" pitchFamily="18" charset="0"/>
            </a:endParaRPr>
          </a:p>
        </p:txBody>
      </p:sp>
      <p:sp>
        <p:nvSpPr>
          <p:cNvPr id="110597" name="文本框 110596"/>
          <p:cNvSpPr txBox="1"/>
          <p:nvPr/>
        </p:nvSpPr>
        <p:spPr>
          <a:xfrm>
            <a:off x="246380" y="4612005"/>
            <a:ext cx="3302635" cy="521970"/>
          </a:xfrm>
          <a:prstGeom prst="rect">
            <a:avLst/>
          </a:prstGeom>
          <a:no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3</a:t>
            </a:r>
            <a:r>
              <a:rPr lang="zh-CN" altLang="en-US" sz="2800" dirty="0">
                <a:solidFill>
                  <a:schemeClr val="bg1"/>
                </a:solidFill>
                <a:latin typeface="Times New Roman" panose="02020603050405020304" pitchFamily="18" charset="0"/>
              </a:rPr>
              <a:t>、Quality factor:</a:t>
            </a:r>
            <a:endParaRPr lang="zh-CN" altLang="en-US" sz="2800" dirty="0">
              <a:solidFill>
                <a:schemeClr val="bg1"/>
              </a:solidFill>
              <a:latin typeface="Times New Roman" panose="02020603050405020304" pitchFamily="18" charset="0"/>
            </a:endParaRPr>
          </a:p>
        </p:txBody>
      </p:sp>
      <p:graphicFrame>
        <p:nvGraphicFramePr>
          <p:cNvPr id="110598" name="对象 110597"/>
          <p:cNvGraphicFramePr>
            <a:graphicFrameLocks noChangeAspect="1"/>
          </p:cNvGraphicFramePr>
          <p:nvPr/>
        </p:nvGraphicFramePr>
        <p:xfrm>
          <a:off x="996950" y="5331778"/>
          <a:ext cx="1514475" cy="1209675"/>
        </p:xfrm>
        <a:graphic>
          <a:graphicData uri="http://schemas.openxmlformats.org/presentationml/2006/ole">
            <mc:AlternateContent xmlns:mc="http://schemas.openxmlformats.org/markup-compatibility/2006">
              <mc:Choice xmlns:v="urn:schemas-microsoft-com:vml" Requires="v">
                <p:oleObj spid="_x0000_s3690" name="" r:id="rId5" imgW="495300" imgH="431800" progId="Equation.DSMT4">
                  <p:embed/>
                </p:oleObj>
              </mc:Choice>
              <mc:Fallback>
                <p:oleObj name="" r:id="rId5" imgW="495300" imgH="431800" progId="Equation.DSMT4">
                  <p:embed/>
                  <p:pic>
                    <p:nvPicPr>
                      <p:cNvPr id="0" name="图片 3689"/>
                      <p:cNvPicPr/>
                      <p:nvPr/>
                    </p:nvPicPr>
                    <p:blipFill>
                      <a:blip r:embed="rId6"/>
                      <a:stretch>
                        <a:fillRect/>
                      </a:stretch>
                    </p:blipFill>
                    <p:spPr>
                      <a:xfrm>
                        <a:off x="996950" y="5331778"/>
                        <a:ext cx="1514475" cy="1209675"/>
                      </a:xfrm>
                      <a:prstGeom prst="rect">
                        <a:avLst/>
                      </a:prstGeom>
                      <a:noFill/>
                      <a:ln w="38100">
                        <a:noFill/>
                        <a:miter/>
                      </a:ln>
                    </p:spPr>
                  </p:pic>
                </p:oleObj>
              </mc:Fallback>
            </mc:AlternateContent>
          </a:graphicData>
        </a:graphic>
      </p:graphicFrame>
      <p:sp>
        <p:nvSpPr>
          <p:cNvPr id="110599" name="文本框 110598"/>
          <p:cNvSpPr txBox="1"/>
          <p:nvPr/>
        </p:nvSpPr>
        <p:spPr>
          <a:xfrm>
            <a:off x="246380" y="2082800"/>
            <a:ext cx="6968490" cy="1599565"/>
          </a:xfrm>
          <a:prstGeom prst="rect">
            <a:avLst/>
          </a:prstGeom>
          <a:no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2</a:t>
            </a:r>
            <a:r>
              <a:rPr lang="zh-CN" altLang="en-US" sz="2800"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rPr>
              <a:t>C</a:t>
            </a:r>
            <a:r>
              <a:rPr lang="zh-CN" altLang="en-US" sz="2800" dirty="0">
                <a:solidFill>
                  <a:schemeClr val="bg1"/>
                </a:solidFill>
                <a:latin typeface="Times New Roman" panose="02020603050405020304" pitchFamily="18" charset="0"/>
              </a:rPr>
              <a:t>haracteristic impedance：</a:t>
            </a:r>
            <a:r>
              <a:rPr lang="en-US" altLang="zh-CN" sz="2800" b="0" dirty="0">
                <a:solidFill>
                  <a:schemeClr val="bg1"/>
                </a:solidFill>
                <a:latin typeface="Times New Roman" panose="02020603050405020304" pitchFamily="18" charset="0"/>
              </a:rPr>
              <a:t>i</a:t>
            </a:r>
            <a:r>
              <a:rPr lang="zh-CN" altLang="en-US" sz="2800" b="0" dirty="0">
                <a:solidFill>
                  <a:schemeClr val="bg1"/>
                </a:solidFill>
                <a:latin typeface="Times New Roman" panose="02020603050405020304" pitchFamily="18" charset="0"/>
              </a:rPr>
              <a:t>nductive reactance or capacitive reactance at resonant </a:t>
            </a:r>
            <a:r>
              <a:rPr lang="en-US" altLang="zh-CN" sz="2800" dirty="0">
                <a:solidFill>
                  <a:schemeClr val="bg1"/>
                </a:solidFill>
                <a:latin typeface="Times New Roman" panose="02020603050405020304" pitchFamily="18" charset="0"/>
                <a:sym typeface="Symbol" panose="05050102010706020507" pitchFamily="18" charset="2"/>
              </a:rPr>
              <a:t>.</a:t>
            </a:r>
            <a:endParaRPr lang="zh-CN" altLang="en-US" sz="2800" dirty="0">
              <a:solidFill>
                <a:schemeClr val="bg1"/>
              </a:solidFill>
              <a:latin typeface="Times New Roman" panose="02020603050405020304" pitchFamily="18" charset="0"/>
            </a:endParaRPr>
          </a:p>
          <a:p>
            <a:pPr eaLnBrk="1" hangingPunct="1">
              <a:spcBef>
                <a:spcPct val="50000"/>
              </a:spcBef>
            </a:pPr>
            <a:r>
              <a:rPr lang="zh-CN" altLang="en-US" sz="2800" dirty="0">
                <a:solidFill>
                  <a:schemeClr val="bg1"/>
                </a:solidFill>
                <a:latin typeface="Times New Roman" panose="02020603050405020304" pitchFamily="18" charset="0"/>
              </a:rPr>
              <a:t>     </a:t>
            </a:r>
            <a:r>
              <a:rPr lang="zh-CN" altLang="en-US" sz="2800" dirty="0">
                <a:solidFill>
                  <a:schemeClr val="bg1"/>
                </a:solidFill>
                <a:latin typeface="Times New Roman" panose="02020603050405020304" pitchFamily="18" charset="0"/>
                <a:sym typeface="+mn-ea"/>
              </a:rPr>
              <a:t>Series resonance circuit: </a:t>
            </a:r>
            <a:endParaRPr lang="zh-CN" altLang="en-US" sz="2800" dirty="0">
              <a:solidFill>
                <a:schemeClr val="bg1"/>
              </a:solidFill>
              <a:latin typeface="Times New Roman" panose="02020603050405020304" pitchFamily="18" charset="0"/>
            </a:endParaRPr>
          </a:p>
        </p:txBody>
      </p:sp>
      <p:graphicFrame>
        <p:nvGraphicFramePr>
          <p:cNvPr id="110600" name="对象 110599"/>
          <p:cNvGraphicFramePr>
            <a:graphicFrameLocks noChangeAspect="1"/>
          </p:cNvGraphicFramePr>
          <p:nvPr/>
        </p:nvGraphicFramePr>
        <p:xfrm>
          <a:off x="2511108" y="5411470"/>
          <a:ext cx="1501775" cy="1050925"/>
        </p:xfrm>
        <a:graphic>
          <a:graphicData uri="http://schemas.openxmlformats.org/presentationml/2006/ole">
            <mc:AlternateContent xmlns:mc="http://schemas.openxmlformats.org/markup-compatibility/2006">
              <mc:Choice xmlns:v="urn:schemas-microsoft-com:vml" Requires="v">
                <p:oleObj spid="_x0000_s3681" name="" r:id="rId7" imgW="431800" imgH="393700" progId="Equation.DSMT4">
                  <p:embed/>
                </p:oleObj>
              </mc:Choice>
              <mc:Fallback>
                <p:oleObj name="" r:id="rId7" imgW="431800" imgH="393700" progId="Equation.DSMT4">
                  <p:embed/>
                  <p:pic>
                    <p:nvPicPr>
                      <p:cNvPr id="0" name="图片 3680"/>
                      <p:cNvPicPr/>
                      <p:nvPr/>
                    </p:nvPicPr>
                    <p:blipFill>
                      <a:blip r:embed="rId8"/>
                      <a:stretch>
                        <a:fillRect/>
                      </a:stretch>
                    </p:blipFill>
                    <p:spPr>
                      <a:xfrm>
                        <a:off x="2511108" y="5411470"/>
                        <a:ext cx="1501775" cy="1050925"/>
                      </a:xfrm>
                      <a:prstGeom prst="rect">
                        <a:avLst/>
                      </a:prstGeom>
                      <a:noFill/>
                      <a:ln w="38100">
                        <a:noFill/>
                        <a:miter/>
                      </a:ln>
                    </p:spPr>
                  </p:pic>
                </p:oleObj>
              </mc:Fallback>
            </mc:AlternateContent>
          </a:graphicData>
        </a:graphic>
      </p:graphicFrame>
      <p:graphicFrame>
        <p:nvGraphicFramePr>
          <p:cNvPr id="110601" name="对象 110600"/>
          <p:cNvGraphicFramePr>
            <a:graphicFrameLocks noChangeAspect="1"/>
          </p:cNvGraphicFramePr>
          <p:nvPr/>
        </p:nvGraphicFramePr>
        <p:xfrm>
          <a:off x="2063115" y="3690620"/>
          <a:ext cx="3201670" cy="941070"/>
        </p:xfrm>
        <a:graphic>
          <a:graphicData uri="http://schemas.openxmlformats.org/presentationml/2006/ole">
            <mc:AlternateContent xmlns:mc="http://schemas.openxmlformats.org/markup-compatibility/2006">
              <mc:Choice xmlns:v="urn:schemas-microsoft-com:vml" Requires="v">
                <p:oleObj spid="_x0000_s3688" name="" r:id="rId9" imgW="1371600" imgH="469900" progId="Equation.DSMT4">
                  <p:embed/>
                </p:oleObj>
              </mc:Choice>
              <mc:Fallback>
                <p:oleObj name="" r:id="rId9" imgW="1371600" imgH="469900" progId="Equation.DSMT4">
                  <p:embed/>
                  <p:pic>
                    <p:nvPicPr>
                      <p:cNvPr id="0" name="图片 3687"/>
                      <p:cNvPicPr/>
                      <p:nvPr/>
                    </p:nvPicPr>
                    <p:blipFill>
                      <a:blip r:embed="rId10"/>
                      <a:stretch>
                        <a:fillRect/>
                      </a:stretch>
                    </p:blipFill>
                    <p:spPr>
                      <a:xfrm>
                        <a:off x="2063115" y="3690620"/>
                        <a:ext cx="3201670" cy="941070"/>
                      </a:xfrm>
                      <a:prstGeom prst="rect">
                        <a:avLst/>
                      </a:prstGeom>
                      <a:noFill/>
                      <a:ln w="38100">
                        <a:noFill/>
                        <a:miter/>
                      </a:ln>
                    </p:spPr>
                  </p:pic>
                </p:oleObj>
              </mc:Fallback>
            </mc:AlternateContent>
          </a:graphicData>
        </a:graphic>
      </p:graphicFrame>
      <p:graphicFrame>
        <p:nvGraphicFramePr>
          <p:cNvPr id="110602" name="对象 110601"/>
          <p:cNvGraphicFramePr>
            <a:graphicFrameLocks noChangeAspect="1"/>
          </p:cNvGraphicFramePr>
          <p:nvPr/>
        </p:nvGraphicFramePr>
        <p:xfrm>
          <a:off x="7370445" y="2552065"/>
          <a:ext cx="1651000" cy="2564765"/>
        </p:xfrm>
        <a:graphic>
          <a:graphicData uri="http://schemas.openxmlformats.org/presentationml/2006/ole">
            <mc:AlternateContent xmlns:mc="http://schemas.openxmlformats.org/markup-compatibility/2006">
              <mc:Choice xmlns:v="urn:schemas-microsoft-com:vml" Requires="v">
                <p:oleObj spid="_x0000_s3682" name="" r:id="rId11" imgW="2560320" imgH="3063240" progId="PBrush">
                  <p:embed/>
                </p:oleObj>
              </mc:Choice>
              <mc:Fallback>
                <p:oleObj name="" r:id="rId11" imgW="2560320" imgH="3063240" progId="PBrush">
                  <p:embed/>
                  <p:pic>
                    <p:nvPicPr>
                      <p:cNvPr id="0" name="图片 3681"/>
                      <p:cNvPicPr/>
                      <p:nvPr/>
                    </p:nvPicPr>
                    <p:blipFill>
                      <a:blip r:embed="rId12"/>
                      <a:stretch>
                        <a:fillRect/>
                      </a:stretch>
                    </p:blipFill>
                    <p:spPr>
                      <a:xfrm>
                        <a:off x="7370445" y="2552065"/>
                        <a:ext cx="1651000" cy="2564765"/>
                      </a:xfrm>
                      <a:prstGeom prst="rect">
                        <a:avLst/>
                      </a:prstGeom>
                      <a:noFill/>
                      <a:ln w="38100">
                        <a:noFill/>
                        <a:miter/>
                      </a:ln>
                    </p:spPr>
                  </p:pic>
                </p:oleObj>
              </mc:Fallback>
            </mc:AlternateContent>
          </a:graphicData>
        </a:graphic>
      </p:graphicFrame>
      <p:sp>
        <p:nvSpPr>
          <p:cNvPr id="110606" name="文本框 110605"/>
          <p:cNvSpPr txBox="1"/>
          <p:nvPr/>
        </p:nvSpPr>
        <p:spPr>
          <a:xfrm>
            <a:off x="2649220" y="333375"/>
            <a:ext cx="3782060" cy="521970"/>
          </a:xfrm>
          <a:prstGeom prst="rect">
            <a:avLst/>
          </a:prstGeom>
          <a:solidFill>
            <a:srgbClr val="FF0000"/>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R</a:t>
            </a:r>
            <a:r>
              <a:rPr lang="zh-CN" altLang="en-US" sz="2800" dirty="0">
                <a:solidFill>
                  <a:schemeClr val="bg1"/>
                </a:solidFill>
                <a:latin typeface="Times New Roman" panose="02020603050405020304" pitchFamily="18" charset="0"/>
              </a:rPr>
              <a:t>esonance parameters</a:t>
            </a:r>
            <a:endParaRPr lang="zh-CN" altLang="en-US" sz="2800"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606"/>
                                        </p:tgtEl>
                                        <p:attrNameLst>
                                          <p:attrName>style.visibility</p:attrName>
                                        </p:attrNameLst>
                                      </p:cBhvr>
                                      <p:to>
                                        <p:strVal val="visible"/>
                                      </p:to>
                                    </p:set>
                                    <p:animEffect transition="in" filter="dissolve">
                                      <p:cBhvr>
                                        <p:cTn id="7" dur="500"/>
                                        <p:tgtEl>
                                          <p:spTgt spid="11060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0602"/>
                                        </p:tgtEl>
                                        <p:attrNameLst>
                                          <p:attrName>style.visibility</p:attrName>
                                        </p:attrNameLst>
                                      </p:cBhvr>
                                      <p:to>
                                        <p:strVal val="visible"/>
                                      </p:to>
                                    </p:set>
                                    <p:animEffect transition="in" filter="blinds(horizontal)">
                                      <p:cBhvr>
                                        <p:cTn id="12" dur="500"/>
                                        <p:tgtEl>
                                          <p:spTgt spid="11060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0596">
                                            <p:txEl>
                                              <p:pRg st="0" end="0"/>
                                            </p:txEl>
                                          </p:spTgt>
                                        </p:tgtEl>
                                        <p:attrNameLst>
                                          <p:attrName>style.visibility</p:attrName>
                                        </p:attrNameLst>
                                      </p:cBhvr>
                                      <p:to>
                                        <p:strVal val="visible"/>
                                      </p:to>
                                    </p:set>
                                    <p:animEffect transition="in" filter="wipe(left)">
                                      <p:cBhvr>
                                        <p:cTn id="17" dur="500"/>
                                        <p:tgtEl>
                                          <p:spTgt spid="11059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10599">
                                            <p:txEl>
                                              <p:charRg st="0" end="19"/>
                                            </p:txEl>
                                          </p:spTgt>
                                        </p:tgtEl>
                                        <p:attrNameLst>
                                          <p:attrName>style.visibility</p:attrName>
                                        </p:attrNameLst>
                                      </p:cBhvr>
                                      <p:to>
                                        <p:strVal val="visible"/>
                                      </p:to>
                                    </p:set>
                                    <p:animEffect transition="in" filter="slide(fromLeft)">
                                      <p:cBhvr>
                                        <p:cTn id="22" dur="500"/>
                                        <p:tgtEl>
                                          <p:spTgt spid="110599">
                                            <p:txEl>
                                              <p:charRg st="0" end="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10599">
                                            <p:txEl>
                                              <p:charRg st="19" end="32"/>
                                            </p:txEl>
                                          </p:spTgt>
                                        </p:tgtEl>
                                        <p:attrNameLst>
                                          <p:attrName>style.visibility</p:attrName>
                                        </p:attrNameLst>
                                      </p:cBhvr>
                                      <p:to>
                                        <p:strVal val="visible"/>
                                      </p:to>
                                    </p:set>
                                    <p:animEffect transition="in" filter="slide(fromLeft)">
                                      <p:cBhvr>
                                        <p:cTn id="27" dur="500"/>
                                        <p:tgtEl>
                                          <p:spTgt spid="110599">
                                            <p:txEl>
                                              <p:charRg st="19" end="3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0601"/>
                                        </p:tgtEl>
                                        <p:attrNameLst>
                                          <p:attrName>style.visibility</p:attrName>
                                        </p:attrNameLst>
                                      </p:cBhvr>
                                      <p:to>
                                        <p:strVal val="visible"/>
                                      </p:to>
                                    </p:set>
                                    <p:animEffect transition="in" filter="dissolve">
                                      <p:cBhvr>
                                        <p:cTn id="32" dur="500"/>
                                        <p:tgtEl>
                                          <p:spTgt spid="11060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0597">
                                            <p:txEl>
                                              <p:charRg st="0" end="8"/>
                                            </p:txEl>
                                          </p:spTgt>
                                        </p:tgtEl>
                                        <p:attrNameLst>
                                          <p:attrName>style.visibility</p:attrName>
                                        </p:attrNameLst>
                                      </p:cBhvr>
                                      <p:to>
                                        <p:strVal val="visible"/>
                                      </p:to>
                                    </p:set>
                                    <p:anim calcmode="lin" valueType="num">
                                      <p:cBhvr additive="base">
                                        <p:cTn id="37" dur="500" fill="hold"/>
                                        <p:tgtEl>
                                          <p:spTgt spid="110597">
                                            <p:txEl>
                                              <p:charRg st="0" end="8"/>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10597">
                                            <p:txEl>
                                              <p:charRg st="0" end="8"/>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10598"/>
                                        </p:tgtEl>
                                        <p:attrNameLst>
                                          <p:attrName>style.visibility</p:attrName>
                                        </p:attrNameLst>
                                      </p:cBhvr>
                                      <p:to>
                                        <p:strVal val="visible"/>
                                      </p:to>
                                    </p:set>
                                    <p:animEffect transition="in" filter="dissolve">
                                      <p:cBhvr>
                                        <p:cTn id="43" dur="500"/>
                                        <p:tgtEl>
                                          <p:spTgt spid="11059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10600"/>
                                        </p:tgtEl>
                                        <p:attrNameLst>
                                          <p:attrName>style.visibility</p:attrName>
                                        </p:attrNameLst>
                                      </p:cBhvr>
                                      <p:to>
                                        <p:strVal val="visible"/>
                                      </p:to>
                                    </p:set>
                                    <p:animEffect transition="in" filter="dissolve">
                                      <p:cBhvr>
                                        <p:cTn id="48" dur="500"/>
                                        <p:tgtEl>
                                          <p:spTgt spid="110600"/>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10595"/>
                                        </p:tgtEl>
                                        <p:attrNameLst>
                                          <p:attrName>style.visibility</p:attrName>
                                        </p:attrNameLst>
                                      </p:cBhvr>
                                      <p:to>
                                        <p:strVal val="visible"/>
                                      </p:to>
                                    </p:set>
                                    <p:animEffect transition="in" filter="dissolve">
                                      <p:cBhvr>
                                        <p:cTn id="53" dur="500"/>
                                        <p:tgtEl>
                                          <p:spTgt spid="110595"/>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10594"/>
                                        </p:tgtEl>
                                        <p:attrNameLst>
                                          <p:attrName>style.visibility</p:attrName>
                                        </p:attrNameLst>
                                      </p:cBhvr>
                                      <p:to>
                                        <p:strVal val="visible"/>
                                      </p:to>
                                    </p:set>
                                    <p:animEffect transition="in" filter="dissolve">
                                      <p:cBhvr>
                                        <p:cTn id="58"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build="p"/>
      <p:bldP spid="110599" grpId="0" uiExpand="1" build="p"/>
      <p:bldP spid="110606" grpId="0" bldLvl="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p:cNvGraphicFramePr>
            <a:graphicFrameLocks noChangeAspect="1"/>
          </p:cNvGraphicFramePr>
          <p:nvPr/>
        </p:nvGraphicFramePr>
        <p:xfrm>
          <a:off x="5043488" y="3309938"/>
          <a:ext cx="3200400" cy="2640012"/>
        </p:xfrm>
        <a:graphic>
          <a:graphicData uri="http://schemas.openxmlformats.org/presentationml/2006/ole">
            <mc:AlternateContent xmlns:mc="http://schemas.openxmlformats.org/markup-compatibility/2006">
              <mc:Choice xmlns:v="urn:schemas-microsoft-com:vml" Requires="v">
                <p:oleObj spid="_x0000_s3687" name="" r:id="rId1" imgW="3848100" imgH="3076575" progId="PBrush">
                  <p:embed/>
                </p:oleObj>
              </mc:Choice>
              <mc:Fallback>
                <p:oleObj name="" r:id="rId1" imgW="3848100" imgH="3076575" progId="PBrush">
                  <p:embed/>
                  <p:pic>
                    <p:nvPicPr>
                      <p:cNvPr id="0" name="图片 3686"/>
                      <p:cNvPicPr/>
                      <p:nvPr/>
                    </p:nvPicPr>
                    <p:blipFill>
                      <a:blip r:embed="rId2"/>
                      <a:stretch>
                        <a:fillRect/>
                      </a:stretch>
                    </p:blipFill>
                    <p:spPr>
                      <a:xfrm>
                        <a:off x="5043488" y="3309938"/>
                        <a:ext cx="3200400" cy="2640012"/>
                      </a:xfrm>
                      <a:prstGeom prst="rect">
                        <a:avLst/>
                      </a:prstGeom>
                      <a:noFill/>
                      <a:ln w="38100">
                        <a:noFill/>
                        <a:miter/>
                      </a:ln>
                    </p:spPr>
                  </p:pic>
                </p:oleObj>
              </mc:Fallback>
            </mc:AlternateContent>
          </a:graphicData>
        </a:graphic>
      </p:graphicFrame>
      <p:sp>
        <p:nvSpPr>
          <p:cNvPr id="5" name="标题 111618"/>
          <p:cNvSpPr>
            <a:spLocks noGrp="1"/>
          </p:cNvSpPr>
          <p:nvPr>
            <p:ph type="title"/>
          </p:nvPr>
        </p:nvSpPr>
        <p:spPr>
          <a:xfrm>
            <a:off x="250825" y="111760"/>
            <a:ext cx="5483225" cy="469900"/>
          </a:xfrm>
          <a:solidFill>
            <a:srgbClr val="FF0000">
              <a:alpha val="100000"/>
            </a:srgbClr>
          </a:solidFill>
        </p:spPr>
        <p:txBody>
          <a:bodyPr vert="horz" wrap="square" lIns="91440" tIns="45720" rIns="91440" bIns="45720" anchor="ctr"/>
          <a:p>
            <a:r>
              <a:rPr lang="en-US" altLang="zh-CN" sz="2800" b="1" dirty="0">
                <a:solidFill>
                  <a:schemeClr val="bg1"/>
                </a:solidFill>
                <a:latin typeface="Times New Roman" panose="02020603050405020304" pitchFamily="18" charset="0"/>
                <a:cs typeface="Times New Roman" panose="02020603050405020304" pitchFamily="18" charset="0"/>
              </a:rPr>
              <a:t>3</a:t>
            </a:r>
            <a:r>
              <a:rPr lang="zh-CN" altLang="en-US" sz="2800" b="1" dirty="0">
                <a:solidFill>
                  <a:schemeClr val="bg1"/>
                </a:solidFill>
                <a:latin typeface="Times New Roman" panose="02020603050405020304" pitchFamily="18" charset="0"/>
                <a:cs typeface="Times New Roman" panose="02020603050405020304" pitchFamily="18" charset="0"/>
              </a:rPr>
              <a:t>、Series resonance characteristic</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321945" y="844868"/>
            <a:ext cx="3962400" cy="5631180"/>
          </a:xfrm>
          <a:prstGeom prst="rect">
            <a:avLst/>
          </a:prstGeom>
          <a:noFill/>
          <a:ln w="9525">
            <a:noFill/>
          </a:ln>
        </p:spPr>
        <p:txBody>
          <a:bodyPr wrap="square">
            <a:spAutoFit/>
          </a:bodyPr>
          <a:p>
            <a:pPr marL="457200" indent="-457200">
              <a:lnSpc>
                <a:spcPct val="100000"/>
              </a:lnSpc>
              <a:spcBef>
                <a:spcPts val="0"/>
              </a:spcBef>
            </a:pPr>
            <a:r>
              <a:rPr lang="en-US" altLang="zh-CN"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）Minimum impedance：</a:t>
            </a:r>
            <a:r>
              <a:rPr lang="en-US" altLang="zh-CN"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0</a:t>
            </a:r>
            <a:r>
              <a:rPr lang="en-US" altLang="zh-CN" dirty="0">
                <a:solidFill>
                  <a:schemeClr val="bg1"/>
                </a:solidFill>
                <a:latin typeface="Times New Roman" panose="02020603050405020304" pitchFamily="18" charset="0"/>
              </a:rPr>
              <a:t>=R</a:t>
            </a:r>
            <a:endParaRPr lang="en-US" altLang="zh-CN" dirty="0">
              <a:solidFill>
                <a:schemeClr val="bg1"/>
              </a:solidFill>
              <a:latin typeface="Times New Roman" panose="02020603050405020304" pitchFamily="18" charset="0"/>
            </a:endParaRPr>
          </a:p>
          <a:p>
            <a:pPr marL="457200" indent="-457200">
              <a:lnSpc>
                <a:spcPct val="100000"/>
              </a:lnSpc>
              <a:spcBef>
                <a:spcPts val="0"/>
              </a:spcBef>
            </a:pPr>
            <a:endParaRPr lang="en-US" altLang="zh-CN" dirty="0">
              <a:solidFill>
                <a:schemeClr val="bg1"/>
              </a:solidFill>
              <a:latin typeface="Times New Roman" panose="02020603050405020304" pitchFamily="18" charset="0"/>
            </a:endParaRPr>
          </a:p>
          <a:p>
            <a:pPr marL="457200" indent="-457200">
              <a:lnSpc>
                <a:spcPct val="100000"/>
              </a:lnSpc>
              <a:spcBef>
                <a:spcPts val="0"/>
              </a:spcBef>
            </a:pPr>
            <a:r>
              <a:rPr lang="en-US" altLang="zh-CN" dirty="0">
                <a:solidFill>
                  <a:schemeClr val="bg1"/>
                </a:solidFill>
                <a:latin typeface="Times New Roman" panose="02020603050405020304" pitchFamily="18" charset="0"/>
              </a:rPr>
              <a:t>2) </a:t>
            </a:r>
            <a:r>
              <a:rPr lang="en-US" altLang="zh-CN" dirty="0">
                <a:solidFill>
                  <a:schemeClr val="bg1"/>
                </a:solidFill>
                <a:latin typeface="Times New Roman" panose="02020603050405020304" pitchFamily="18" charset="0"/>
                <a:sym typeface="Symbol" panose="05050102010706020507" pitchFamily="18" charset="2"/>
              </a:rPr>
              <a:t> </a:t>
            </a:r>
            <a:r>
              <a:rPr lang="en-US" altLang="zh-CN" baseline="-25000" dirty="0">
                <a:solidFill>
                  <a:schemeClr val="bg1"/>
                </a:solidFill>
                <a:latin typeface="Times New Roman" panose="02020603050405020304" pitchFamily="18" charset="0"/>
                <a:sym typeface="Symbol" panose="05050102010706020507" pitchFamily="18" charset="2"/>
              </a:rPr>
              <a:t>u</a:t>
            </a:r>
            <a:r>
              <a:rPr lang="en-US" altLang="zh-CN" dirty="0">
                <a:solidFill>
                  <a:schemeClr val="bg1"/>
                </a:solidFill>
                <a:latin typeface="Times New Roman" panose="02020603050405020304" pitchFamily="18" charset="0"/>
                <a:sym typeface="Symbol" panose="05050102010706020507" pitchFamily="18" charset="2"/>
              </a:rPr>
              <a:t>-</a:t>
            </a:r>
            <a:r>
              <a:rPr lang="en-US" altLang="zh-CN" baseline="-25000" dirty="0">
                <a:solidFill>
                  <a:schemeClr val="bg1"/>
                </a:solidFill>
                <a:latin typeface="Times New Roman" panose="02020603050405020304" pitchFamily="18" charset="0"/>
                <a:sym typeface="Symbol" panose="05050102010706020507" pitchFamily="18" charset="2"/>
              </a:rPr>
              <a:t>i </a:t>
            </a:r>
            <a:r>
              <a:rPr lang="en-US" altLang="zh-CN" dirty="0">
                <a:solidFill>
                  <a:schemeClr val="bg1"/>
                </a:solidFill>
                <a:latin typeface="Times New Roman" panose="02020603050405020304" pitchFamily="18" charset="0"/>
              </a:rPr>
              <a:t>= 0</a:t>
            </a:r>
            <a:endParaRPr lang="en-US" altLang="zh-CN" dirty="0">
              <a:solidFill>
                <a:schemeClr val="bg1"/>
              </a:solidFill>
              <a:latin typeface="Times New Roman" panose="02020603050405020304" pitchFamily="18" charset="0"/>
            </a:endParaRPr>
          </a:p>
          <a:p>
            <a:pPr marL="457200" indent="-457200">
              <a:lnSpc>
                <a:spcPct val="100000"/>
              </a:lnSpc>
              <a:spcBef>
                <a:spcPts val="0"/>
              </a:spcBef>
            </a:pPr>
            <a:endParaRPr lang="en-US" altLang="zh-CN" dirty="0">
              <a:solidFill>
                <a:schemeClr val="bg1"/>
              </a:solidFill>
              <a:latin typeface="Times New Roman" panose="02020603050405020304" pitchFamily="18" charset="0"/>
            </a:endParaRPr>
          </a:p>
          <a:p>
            <a:pPr marL="457200" indent="-457200">
              <a:lnSpc>
                <a:spcPct val="100000"/>
              </a:lnSpc>
              <a:spcBef>
                <a:spcPts val="0"/>
              </a:spcBef>
              <a:buClr>
                <a:schemeClr val="accent1"/>
              </a:buClr>
            </a:pPr>
            <a:r>
              <a:rPr lang="en-US" altLang="zh-CN" dirty="0">
                <a:solidFill>
                  <a:schemeClr val="bg1"/>
                </a:solidFill>
                <a:latin typeface="Times New Roman" panose="02020603050405020304" pitchFamily="18" charset="0"/>
              </a:rPr>
              <a:t>3)  cos</a:t>
            </a:r>
            <a:r>
              <a:rPr lang="en-US" altLang="zh-CN" dirty="0">
                <a:solidFill>
                  <a:schemeClr val="bg1"/>
                </a:solidFill>
                <a:latin typeface="Times New Roman" panose="02020603050405020304" pitchFamily="18" charset="0"/>
                <a:sym typeface="Symbol" panose="05050102010706020507" pitchFamily="18" charset="2"/>
              </a:rPr>
              <a:t> =1</a:t>
            </a:r>
            <a:endParaRPr lang="en-US" altLang="zh-CN" dirty="0">
              <a:solidFill>
                <a:schemeClr val="bg1"/>
              </a:solidFill>
              <a:latin typeface="Times New Roman" panose="02020603050405020304" pitchFamily="18" charset="0"/>
              <a:sym typeface="Symbol" panose="05050102010706020507" pitchFamily="18" charset="2"/>
            </a:endParaRPr>
          </a:p>
          <a:p>
            <a:pPr marL="457200" indent="-457200">
              <a:lnSpc>
                <a:spcPct val="100000"/>
              </a:lnSpc>
              <a:spcBef>
                <a:spcPts val="0"/>
              </a:spcBef>
              <a:buClr>
                <a:schemeClr val="accent1"/>
              </a:buClr>
            </a:pPr>
            <a:endParaRPr lang="en-US" altLang="zh-CN" dirty="0">
              <a:solidFill>
                <a:schemeClr val="bg1"/>
              </a:solidFill>
              <a:latin typeface="Times New Roman" panose="02020603050405020304" pitchFamily="18" charset="0"/>
              <a:sym typeface="Symbol" panose="05050102010706020507" pitchFamily="18" charset="2"/>
            </a:endParaRPr>
          </a:p>
          <a:p>
            <a:pPr marL="457200" indent="-457200">
              <a:lnSpc>
                <a:spcPct val="100000"/>
              </a:lnSpc>
              <a:spcBef>
                <a:spcPts val="0"/>
              </a:spcBef>
              <a:buClr>
                <a:schemeClr val="accent1"/>
              </a:buClr>
            </a:pPr>
            <a:r>
              <a:rPr lang="en-US" altLang="zh-CN" dirty="0">
                <a:solidFill>
                  <a:schemeClr val="bg1"/>
                </a:solidFill>
                <a:latin typeface="Times New Roman" panose="02020603050405020304" pitchFamily="18" charset="0"/>
              </a:rPr>
              <a:t>4)  </a:t>
            </a:r>
            <a:r>
              <a:rPr lang="zh-CN" altLang="en-US" dirty="0">
                <a:solidFill>
                  <a:schemeClr val="bg1"/>
                </a:solidFill>
                <a:latin typeface="Times New Roman" panose="02020603050405020304" pitchFamily="18" charset="0"/>
              </a:rPr>
              <a:t>Maximum current</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a:p>
            <a:pPr marL="457200" indent="-457200">
              <a:lnSpc>
                <a:spcPct val="100000"/>
              </a:lnSpc>
              <a:spcBef>
                <a:spcPts val="0"/>
              </a:spcBef>
              <a:buClr>
                <a:schemeClr val="accent1"/>
              </a:buClr>
            </a:pPr>
            <a:r>
              <a:rPr lang="zh-CN" altLang="en-US"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=U/R</a:t>
            </a:r>
            <a:endParaRPr lang="en-US" altLang="zh-CN" dirty="0">
              <a:solidFill>
                <a:schemeClr val="bg1"/>
              </a:solidFill>
              <a:latin typeface="Times New Roman" panose="02020603050405020304" pitchFamily="18" charset="0"/>
            </a:endParaRPr>
          </a:p>
          <a:p>
            <a:pPr marL="457200" indent="-457200">
              <a:lnSpc>
                <a:spcPct val="100000"/>
              </a:lnSpc>
              <a:spcBef>
                <a:spcPts val="0"/>
              </a:spcBef>
              <a:buClr>
                <a:schemeClr val="accent1"/>
              </a:buClr>
            </a:pPr>
            <a:endParaRPr lang="en-US" altLang="zh-CN" dirty="0">
              <a:solidFill>
                <a:schemeClr val="bg1"/>
              </a:solidFill>
              <a:latin typeface="Times New Roman" panose="02020603050405020304" pitchFamily="18" charset="0"/>
            </a:endParaRPr>
          </a:p>
          <a:p>
            <a:pPr marL="457200" indent="-457200">
              <a:lnSpc>
                <a:spcPct val="100000"/>
              </a:lnSpc>
              <a:spcBef>
                <a:spcPts val="0"/>
              </a:spcBef>
              <a:buClr>
                <a:schemeClr val="accent1"/>
              </a:buClr>
            </a:pPr>
            <a:r>
              <a:rPr lang="en-US" altLang="zh-CN" dirty="0">
                <a:solidFill>
                  <a:schemeClr val="bg1"/>
                </a:solidFill>
                <a:latin typeface="Times New Roman" panose="02020603050405020304" pitchFamily="18" charset="0"/>
              </a:rPr>
              <a:t>5) </a:t>
            </a:r>
            <a:r>
              <a:rPr dirty="0">
                <a:solidFill>
                  <a:schemeClr val="bg1"/>
                </a:solidFill>
                <a:latin typeface="Times New Roman" panose="02020603050405020304" pitchFamily="18" charset="0"/>
              </a:rPr>
              <a:t>Overvoltage occurs at terminals L and C:</a:t>
            </a:r>
            <a:r>
              <a:rPr lang="en-US" altLang="zh-CN" dirty="0">
                <a:solidFill>
                  <a:schemeClr val="bg1"/>
                </a:solidFill>
                <a:latin typeface="Times New Roman" panose="02020603050405020304" pitchFamily="18" charset="0"/>
              </a:rPr>
              <a:t>              U</a:t>
            </a:r>
            <a:r>
              <a:rPr lang="en-US" altLang="zh-CN" baseline="-25000"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=QU</a:t>
            </a:r>
            <a:endParaRPr lang="en-US" altLang="zh-CN" dirty="0">
              <a:solidFill>
                <a:schemeClr val="bg1"/>
              </a:solidFill>
              <a:latin typeface="Times New Roman" panose="02020603050405020304" pitchFamily="18" charset="0"/>
            </a:endParaRPr>
          </a:p>
          <a:p>
            <a:pPr marL="457200" indent="-457200">
              <a:lnSpc>
                <a:spcPct val="100000"/>
              </a:lnSpc>
              <a:spcBef>
                <a:spcPts val="0"/>
              </a:spcBef>
              <a:buClr>
                <a:schemeClr val="accent1"/>
              </a:buClr>
            </a:pPr>
            <a:endParaRPr lang="en-US" altLang="zh-CN" dirty="0">
              <a:solidFill>
                <a:schemeClr val="bg1"/>
              </a:solidFill>
              <a:latin typeface="Times New Roman" panose="02020603050405020304" pitchFamily="18" charset="0"/>
            </a:endParaRPr>
          </a:p>
          <a:p>
            <a:pPr marL="457200" indent="-457200">
              <a:lnSpc>
                <a:spcPct val="100000"/>
              </a:lnSpc>
              <a:spcBef>
                <a:spcPts val="0"/>
              </a:spcBef>
              <a:buClr>
                <a:srgbClr val="FF0000"/>
              </a:buClr>
            </a:pPr>
            <a:r>
              <a:rPr lang="en-US" altLang="zh-CN" dirty="0">
                <a:solidFill>
                  <a:schemeClr val="bg1"/>
                </a:solidFill>
                <a:latin typeface="Times New Roman" panose="02020603050405020304" pitchFamily="18" charset="0"/>
              </a:rPr>
              <a:t>6)  </a:t>
            </a:r>
            <a:r>
              <a:rPr lang="zh-CN" altLang="en-US" dirty="0">
                <a:solidFill>
                  <a:schemeClr val="bg1"/>
                </a:solidFill>
                <a:latin typeface="Times New Roman" panose="02020603050405020304" pitchFamily="18" charset="0"/>
              </a:rPr>
              <a:t>Phasor diagram</a:t>
            </a:r>
            <a:endParaRPr lang="zh-CN" altLang="en-US" dirty="0">
              <a:solidFill>
                <a:schemeClr val="bg1"/>
              </a:solidFill>
              <a:latin typeface="Times New Roman" panose="02020603050405020304" pitchFamily="18" charset="0"/>
            </a:endParaRPr>
          </a:p>
        </p:txBody>
      </p:sp>
      <p:sp>
        <p:nvSpPr>
          <p:cNvPr id="7" name="直接连接符 6"/>
          <p:cNvSpPr/>
          <p:nvPr/>
        </p:nvSpPr>
        <p:spPr>
          <a:xfrm flipV="1">
            <a:off x="5867400" y="3638550"/>
            <a:ext cx="1733550" cy="1735138"/>
          </a:xfrm>
          <a:prstGeom prst="line">
            <a:avLst/>
          </a:prstGeom>
          <a:ln w="31750" cap="flat" cmpd="sng">
            <a:solidFill>
              <a:srgbClr val="FF0000"/>
            </a:solidFill>
            <a:prstDash val="solid"/>
            <a:headEnd type="none" w="med" len="med"/>
            <a:tailEnd type="triangle" w="med" len="med"/>
          </a:ln>
        </p:spPr>
      </p:sp>
      <p:sp>
        <p:nvSpPr>
          <p:cNvPr id="8" name="内容占位符 111621"/>
          <p:cNvSpPr>
            <a:spLocks noGrp="1"/>
          </p:cNvSpPr>
          <p:nvPr>
            <p:ph idx="1"/>
          </p:nvPr>
        </p:nvSpPr>
        <p:spPr>
          <a:xfrm>
            <a:off x="5076825" y="6010275"/>
            <a:ext cx="3308350" cy="587375"/>
          </a:xfrm>
        </p:spPr>
        <p:txBody>
          <a:bodyPr vert="horz" wrap="square" lIns="91440" tIns="45720" rIns="91440" bIns="45720" anchor="t"/>
          <a:p>
            <a:pPr latinLnBrk="0">
              <a:spcBef>
                <a:spcPts val="0"/>
              </a:spcBef>
              <a:buNone/>
            </a:pPr>
            <a:r>
              <a:rPr lang="zh-CN" altLang="en-US" sz="2000" dirty="0">
                <a:solidFill>
                  <a:schemeClr val="bg1"/>
                </a:solidFill>
                <a:latin typeface="Times New Roman" panose="02020603050405020304" pitchFamily="18" charset="0"/>
                <a:cs typeface="Times New Roman" panose="02020603050405020304" pitchFamily="18" charset="0"/>
              </a:rPr>
              <a:t>（phase of the current is the same as the voltage）</a:t>
            </a:r>
            <a:endParaRPr lang="zh-CN" altLang="en-US" sz="2000" dirty="0">
              <a:solidFill>
                <a:schemeClr val="bg1"/>
              </a:solidFill>
              <a:latin typeface="Times New Roman" panose="02020603050405020304" pitchFamily="18" charset="0"/>
              <a:cs typeface="Times New Roman" panose="02020603050405020304" pitchFamily="18" charset="0"/>
            </a:endParaRPr>
          </a:p>
        </p:txBody>
      </p:sp>
      <p:sp>
        <p:nvSpPr>
          <p:cNvPr id="9" name="直接连接符 8"/>
          <p:cNvSpPr/>
          <p:nvPr/>
        </p:nvSpPr>
        <p:spPr>
          <a:xfrm flipV="1">
            <a:off x="5864225" y="4002088"/>
            <a:ext cx="1371600" cy="1371600"/>
          </a:xfrm>
          <a:prstGeom prst="line">
            <a:avLst/>
          </a:prstGeom>
          <a:ln w="38100" cap="flat" cmpd="sng">
            <a:solidFill>
              <a:srgbClr val="003300"/>
            </a:solidFill>
            <a:prstDash val="solid"/>
            <a:headEnd type="none" w="med" len="med"/>
            <a:tailEnd type="triangle" w="med" len="med"/>
          </a:ln>
        </p:spPr>
      </p:sp>
      <p:sp>
        <p:nvSpPr>
          <p:cNvPr id="10" name="文本框 9"/>
          <p:cNvSpPr txBox="1"/>
          <p:nvPr/>
        </p:nvSpPr>
        <p:spPr>
          <a:xfrm>
            <a:off x="7019925" y="4073525"/>
            <a:ext cx="381000" cy="579438"/>
          </a:xfrm>
          <a:prstGeom prst="rect">
            <a:avLst/>
          </a:prstGeom>
          <a:noFill/>
          <a:ln w="9525">
            <a:noFill/>
          </a:ln>
        </p:spPr>
        <p:txBody>
          <a:bodyPr>
            <a:spAutoFit/>
          </a:bodyPr>
          <a:p>
            <a:pPr>
              <a:spcBef>
                <a:spcPct val="50000"/>
              </a:spcBef>
            </a:pPr>
            <a:r>
              <a:rPr lang="en-US" altLang="zh-CN" sz="3200" dirty="0">
                <a:solidFill>
                  <a:schemeClr val="bg1"/>
                </a:solidFill>
                <a:latin typeface="Times New Roman" panose="02020603050405020304" pitchFamily="18" charset="0"/>
                <a:cs typeface="Times New Roman" panose="02020603050405020304" pitchFamily="18" charset="0"/>
              </a:rPr>
              <a:t>İ</a:t>
            </a:r>
            <a:endParaRPr lang="en-US" altLang="zh-CN" sz="3200" dirty="0">
              <a:solidFill>
                <a:schemeClr val="bg1"/>
              </a:solidFill>
              <a:latin typeface="Times New Roman" panose="02020603050405020304" pitchFamily="18" charset="0"/>
            </a:endParaRPr>
          </a:p>
        </p:txBody>
      </p:sp>
      <p:graphicFrame>
        <p:nvGraphicFramePr>
          <p:cNvPr id="11" name="对象 10"/>
          <p:cNvGraphicFramePr>
            <a:graphicFrameLocks noChangeAspect="1"/>
          </p:cNvGraphicFramePr>
          <p:nvPr/>
        </p:nvGraphicFramePr>
        <p:xfrm>
          <a:off x="5822315" y="474663"/>
          <a:ext cx="2060575" cy="2667000"/>
        </p:xfrm>
        <a:graphic>
          <a:graphicData uri="http://schemas.openxmlformats.org/presentationml/2006/ole">
            <mc:AlternateContent xmlns:mc="http://schemas.openxmlformats.org/markup-compatibility/2006">
              <mc:Choice xmlns:v="urn:schemas-microsoft-com:vml" Requires="v">
                <p:oleObj spid="_x0000_s3683" name="" r:id="rId3" imgW="2560320" imgH="3063240" progId="PBrush">
                  <p:embed/>
                </p:oleObj>
              </mc:Choice>
              <mc:Fallback>
                <p:oleObj name="" r:id="rId3" imgW="2560320" imgH="3063240" progId="PBrush">
                  <p:embed/>
                  <p:pic>
                    <p:nvPicPr>
                      <p:cNvPr id="0" name="图片 3682"/>
                      <p:cNvPicPr/>
                      <p:nvPr/>
                    </p:nvPicPr>
                    <p:blipFill>
                      <a:blip r:embed="rId4"/>
                      <a:stretch>
                        <a:fillRect/>
                      </a:stretch>
                    </p:blipFill>
                    <p:spPr>
                      <a:xfrm>
                        <a:off x="5822315" y="474663"/>
                        <a:ext cx="2060575" cy="2667000"/>
                      </a:xfrm>
                      <a:prstGeom prst="rect">
                        <a:avLst/>
                      </a:prstGeom>
                      <a:noFill/>
                      <a:ln w="38100">
                        <a:noFill/>
                        <a:miter/>
                      </a:ln>
                    </p:spPr>
                  </p:pic>
                </p:oleObj>
              </mc:Fallback>
            </mc:AlternateContent>
          </a:graphicData>
        </a:graphic>
      </p:graphicFrame>
      <p:graphicFrame>
        <p:nvGraphicFramePr>
          <p:cNvPr id="12" name="对象 11"/>
          <p:cNvGraphicFramePr>
            <a:graphicFrameLocks noChangeAspect="1"/>
          </p:cNvGraphicFramePr>
          <p:nvPr/>
        </p:nvGraphicFramePr>
        <p:xfrm>
          <a:off x="7581900" y="3316288"/>
          <a:ext cx="374650" cy="688975"/>
        </p:xfrm>
        <a:graphic>
          <a:graphicData uri="http://schemas.openxmlformats.org/presentationml/2006/ole">
            <mc:AlternateContent xmlns:mc="http://schemas.openxmlformats.org/markup-compatibility/2006">
              <mc:Choice xmlns:v="urn:schemas-microsoft-com:vml" Requires="v">
                <p:oleObj spid="_x0000_s3684" name="" r:id="rId5" imgW="148590" imgH="247650" progId="Equation.3">
                  <p:embed/>
                </p:oleObj>
              </mc:Choice>
              <mc:Fallback>
                <p:oleObj name="" r:id="rId5" imgW="148590" imgH="247650" progId="Equation.3">
                  <p:embed/>
                  <p:pic>
                    <p:nvPicPr>
                      <p:cNvPr id="0" name="图片 3683"/>
                      <p:cNvPicPr/>
                      <p:nvPr/>
                    </p:nvPicPr>
                    <p:blipFill>
                      <a:blip r:embed="rId6">
                        <a:biLevel thresh="50000"/>
                        <a:grayscl/>
                      </a:blip>
                      <a:stretch>
                        <a:fillRect/>
                      </a:stretch>
                    </p:blipFill>
                    <p:spPr>
                      <a:xfrm>
                        <a:off x="7581900" y="3316288"/>
                        <a:ext cx="374650" cy="688975"/>
                      </a:xfrm>
                      <a:prstGeom prst="rect">
                        <a:avLst/>
                      </a:prstGeom>
                      <a:noFill/>
                      <a:ln w="38100">
                        <a:noFill/>
                        <a:miter/>
                      </a:ln>
                    </p:spPr>
                  </p:pic>
                </p:oleObj>
              </mc:Fallback>
            </mc:AlternateContent>
          </a:graphicData>
        </a:graphic>
      </p:graphicFrame>
      <p:pic>
        <p:nvPicPr>
          <p:cNvPr id="13" name="图片 12"/>
          <p:cNvPicPr>
            <a:picLocks noChangeAspect="1"/>
          </p:cNvPicPr>
          <p:nvPr/>
        </p:nvPicPr>
        <p:blipFill>
          <a:blip r:embed="rId7"/>
          <a:stretch>
            <a:fillRect/>
          </a:stretch>
        </p:blipFill>
        <p:spPr>
          <a:xfrm>
            <a:off x="4555490" y="856933"/>
            <a:ext cx="4176713" cy="1698625"/>
          </a:xfrm>
          <a:prstGeom prst="rect">
            <a:avLst/>
          </a:prstGeom>
          <a:noFill/>
          <a:ln w="9525">
            <a:noFill/>
          </a:ln>
        </p:spPr>
      </p:pic>
      <p:pic>
        <p:nvPicPr>
          <p:cNvPr id="14" name="图片 13"/>
          <p:cNvPicPr>
            <a:picLocks noChangeAspect="1"/>
          </p:cNvPicPr>
          <p:nvPr/>
        </p:nvPicPr>
        <p:blipFill>
          <a:blip r:embed="rId8"/>
          <a:stretch>
            <a:fillRect/>
          </a:stretch>
        </p:blipFill>
        <p:spPr>
          <a:xfrm>
            <a:off x="4572000" y="3644900"/>
            <a:ext cx="4105275" cy="1670050"/>
          </a:xfrm>
          <a:prstGeom prst="rect">
            <a:avLst/>
          </a:prstGeom>
          <a:noFill/>
          <a:ln w="9525">
            <a:noFill/>
          </a:ln>
        </p:spPr>
      </p:pic>
      <p:pic>
        <p:nvPicPr>
          <p:cNvPr id="15" name="图片 14"/>
          <p:cNvPicPr>
            <a:picLocks noChangeAspect="1"/>
          </p:cNvPicPr>
          <p:nvPr/>
        </p:nvPicPr>
        <p:blipFill>
          <a:blip r:embed="rId9"/>
          <a:stretch>
            <a:fillRect/>
          </a:stretch>
        </p:blipFill>
        <p:spPr>
          <a:xfrm>
            <a:off x="4572000" y="3018790"/>
            <a:ext cx="4160520" cy="3222625"/>
          </a:xfrm>
          <a:prstGeom prst="rect">
            <a:avLst/>
          </a:prstGeom>
          <a:noFill/>
          <a:ln w="9525">
            <a:noFill/>
          </a:ln>
        </p:spPr>
      </p:pic>
      <p:pic>
        <p:nvPicPr>
          <p:cNvPr id="16" name="图片 15"/>
          <p:cNvPicPr>
            <a:picLocks noChangeAspect="1"/>
          </p:cNvPicPr>
          <p:nvPr/>
        </p:nvPicPr>
        <p:blipFill>
          <a:blip r:embed="rId10"/>
          <a:stretch>
            <a:fillRect/>
          </a:stretch>
        </p:blipFill>
        <p:spPr>
          <a:xfrm>
            <a:off x="321945" y="2120583"/>
            <a:ext cx="3600450" cy="31940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dissolve">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dissolv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8">
                                            <p:txEl>
                                              <p:charRg st="0" end="11"/>
                                            </p:txEl>
                                          </p:spTgt>
                                        </p:tgtEl>
                                        <p:attrNameLst>
                                          <p:attrName>style.visibility</p:attrName>
                                        </p:attrNameLst>
                                      </p:cBhvr>
                                      <p:to>
                                        <p:strVal val="visible"/>
                                      </p:to>
                                    </p:set>
                                    <p:animEffect transition="in" filter="slide(fromBottom)">
                                      <p:cBhvr>
                                        <p:cTn id="48" dur="500"/>
                                        <p:tgtEl>
                                          <p:spTgt spid="8">
                                            <p:txEl>
                                              <p:charRg st="0" end="1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0" presetClass="entr" presetSubtype="0" fill="hold"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edge">
                                      <p:cBhvr>
                                        <p:cTn id="53" dur="20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par>
                                <p:cTn id="54" presetID="20" presetClass="entr" presetSubtype="0" fill="hold" nodeType="with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edge">
                                      <p:cBhvr>
                                        <p:cTn id="56" dur="20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57" presetID="20" presetClass="entr" presetSubtype="0" fill="hold"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wedge">
                                      <p:cBhvr>
                                        <p:cTn id="59" dur="20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60" presetID="20" presetClass="entr" presetSubtype="0" fill="hold" nodeType="with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edge">
                                      <p:cBhvr>
                                        <p:cTn id="62" dur="20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8" grpId="0" build="p"/>
      <p:bldP spid="10" grpId="0"/>
      <p:bldP spid="6"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矩形 3"/>
          <p:cNvSpPr/>
          <p:nvPr/>
        </p:nvSpPr>
        <p:spPr>
          <a:xfrm>
            <a:off x="179388" y="865188"/>
            <a:ext cx="8758555" cy="829945"/>
          </a:xfrm>
          <a:prstGeom prst="rect">
            <a:avLst/>
          </a:prstGeom>
          <a:noFill/>
          <a:ln w="19050">
            <a:noFill/>
          </a:ln>
        </p:spPr>
        <p:txBody>
          <a:bodyPr wrap="none" anchor="ctr">
            <a:spAutoFit/>
          </a:bodyPr>
          <a:p>
            <a:pPr algn="ctr"/>
            <a:r>
              <a:rPr lang="en-US" altLang="zh-CN" b="0" dirty="0">
                <a:solidFill>
                  <a:schemeClr val="bg1"/>
                </a:solidFill>
                <a:latin typeface="Times New Roman" panose="02020603050405020304" pitchFamily="18" charset="0"/>
              </a:rPr>
              <a:t>T</a:t>
            </a:r>
            <a:r>
              <a:rPr lang="zh-CN" altLang="en-US" b="0" dirty="0">
                <a:solidFill>
                  <a:schemeClr val="bg1"/>
                </a:solidFill>
                <a:latin typeface="Times New Roman" panose="02020603050405020304" pitchFamily="18" charset="0"/>
              </a:rPr>
              <a:t>he selectivity of an RCL circuit is the ability of the circuit to respond </a:t>
            </a:r>
            <a:endParaRPr lang="zh-CN" altLang="en-US" b="0" dirty="0">
              <a:solidFill>
                <a:schemeClr val="bg1"/>
              </a:solidFill>
              <a:latin typeface="Times New Roman" panose="02020603050405020304" pitchFamily="18" charset="0"/>
            </a:endParaRPr>
          </a:p>
          <a:p>
            <a:pPr algn="ctr"/>
            <a:r>
              <a:rPr lang="zh-CN" altLang="en-US" b="0" dirty="0">
                <a:solidFill>
                  <a:schemeClr val="bg1"/>
                </a:solidFill>
                <a:latin typeface="Times New Roman" panose="02020603050405020304" pitchFamily="18" charset="0"/>
              </a:rPr>
              <a:t>to a certain frequency and discriminate against all other frequencies.</a:t>
            </a:r>
            <a:endParaRPr lang="zh-CN" altLang="en-US" b="0" dirty="0">
              <a:solidFill>
                <a:schemeClr val="bg1"/>
              </a:solidFill>
              <a:latin typeface="Times New Roman" panose="02020603050405020304" pitchFamily="18" charset="0"/>
            </a:endParaRPr>
          </a:p>
        </p:txBody>
      </p:sp>
      <p:sp>
        <p:nvSpPr>
          <p:cNvPr id="5" name="文本框 4"/>
          <p:cNvSpPr txBox="1"/>
          <p:nvPr/>
        </p:nvSpPr>
        <p:spPr>
          <a:xfrm>
            <a:off x="2751455" y="2376488"/>
            <a:ext cx="5440045" cy="460375"/>
          </a:xfrm>
          <a:prstGeom prst="rect">
            <a:avLst/>
          </a:prstGeom>
          <a:noFill/>
          <a:ln w="9525">
            <a:noFill/>
          </a:ln>
        </p:spPr>
        <p:txBody>
          <a:bodyPr wrap="none">
            <a:spAutoFit/>
          </a:bodyPr>
          <a:p>
            <a:pPr algn="l"/>
            <a:r>
              <a:rPr lang="zh-CN" altLang="en-US" dirty="0">
                <a:solidFill>
                  <a:schemeClr val="bg1"/>
                </a:solidFill>
                <a:latin typeface="Times New Roman" panose="02020603050405020304" pitchFamily="18" charset="0"/>
              </a:rPr>
              <a:t>The circuit parameters of a receiver are:</a:t>
            </a:r>
            <a:endParaRPr lang="zh-CN" altLang="en-US" dirty="0">
              <a:solidFill>
                <a:schemeClr val="bg1"/>
              </a:solidFill>
              <a:latin typeface="Times New Roman" panose="02020603050405020304" pitchFamily="18" charset="0"/>
            </a:endParaRPr>
          </a:p>
        </p:txBody>
      </p:sp>
      <p:sp>
        <p:nvSpPr>
          <p:cNvPr id="6" name="文本框 5"/>
          <p:cNvSpPr txBox="1"/>
          <p:nvPr/>
        </p:nvSpPr>
        <p:spPr>
          <a:xfrm>
            <a:off x="4311015" y="2892425"/>
            <a:ext cx="2835275" cy="968375"/>
          </a:xfrm>
          <a:prstGeom prst="rect">
            <a:avLst/>
          </a:prstGeom>
          <a:noFill/>
          <a:ln w="9525">
            <a:noFill/>
          </a:ln>
        </p:spPr>
        <p:txBody>
          <a:bodyPr>
            <a:spAutoFit/>
          </a:bodyPr>
          <a:p>
            <a:pPr algn="just">
              <a:lnSpc>
                <a:spcPct val="120000"/>
              </a:lnSpc>
            </a:pPr>
            <a:r>
              <a:rPr lang="en-US" altLang="zh-CN" i="1"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=250</a:t>
            </a:r>
            <a:r>
              <a:rPr lang="en-US" altLang="zh-CN" dirty="0">
                <a:solidFill>
                  <a:schemeClr val="bg1"/>
                </a:solidFill>
                <a:latin typeface="Symbol" panose="05050102010706020507" pitchFamily="18" charset="2"/>
              </a:rPr>
              <a:t>m</a:t>
            </a:r>
            <a:r>
              <a:rPr lang="en-US" altLang="zh-CN" dirty="0">
                <a:solidFill>
                  <a:schemeClr val="bg1"/>
                </a:solidFill>
                <a:latin typeface="Times New Roman" panose="02020603050405020304" pitchFamily="18" charset="0"/>
              </a:rPr>
              <a:t>H,  </a:t>
            </a:r>
            <a:r>
              <a:rPr lang="en-US" altLang="zh-CN" i="1" dirty="0">
                <a:solidFill>
                  <a:schemeClr val="bg1"/>
                </a:solidFill>
                <a:latin typeface="Times New Roman" panose="02020603050405020304" pitchFamily="18" charset="0"/>
              </a:rPr>
              <a:t>R</a:t>
            </a:r>
            <a:r>
              <a:rPr lang="en-US" altLang="zh-CN" dirty="0">
                <a:solidFill>
                  <a:schemeClr val="bg1"/>
                </a:solidFill>
                <a:latin typeface="Times New Roman" panose="02020603050405020304" pitchFamily="18" charset="0"/>
              </a:rPr>
              <a:t>=20</a:t>
            </a:r>
            <a:r>
              <a:rPr lang="en-US" altLang="zh-CN" dirty="0">
                <a:solidFill>
                  <a:schemeClr val="bg1"/>
                </a:solidFill>
                <a:latin typeface="Symbol" panose="05050102010706020507" pitchFamily="18" charset="2"/>
              </a:rPr>
              <a:t>W,</a:t>
            </a:r>
            <a:endParaRPr lang="en-US" altLang="zh-CN" dirty="0">
              <a:solidFill>
                <a:schemeClr val="bg1"/>
              </a:solidFill>
              <a:latin typeface="Symbol" panose="05050102010706020507" pitchFamily="18" charset="2"/>
            </a:endParaRPr>
          </a:p>
          <a:p>
            <a:pPr algn="just">
              <a:lnSpc>
                <a:spcPct val="120000"/>
              </a:lnSpc>
            </a:pP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3 </a:t>
            </a:r>
            <a:r>
              <a:rPr lang="en-US" altLang="zh-CN" dirty="0">
                <a:solidFill>
                  <a:schemeClr val="bg1"/>
                </a:solidFill>
                <a:latin typeface="Times New Roman" panose="02020603050405020304" pitchFamily="18" charset="0"/>
              </a:rPr>
              <a:t>=10</a:t>
            </a:r>
            <a:r>
              <a:rPr lang="en-US" altLang="zh-CN" dirty="0">
                <a:solidFill>
                  <a:schemeClr val="bg1"/>
                </a:solidFill>
                <a:latin typeface="Symbol" panose="05050102010706020507" pitchFamily="18" charset="2"/>
              </a:rPr>
              <a:t>m</a:t>
            </a:r>
            <a:r>
              <a:rPr lang="en-US" altLang="zh-CN" dirty="0">
                <a:solidFill>
                  <a:schemeClr val="bg1"/>
                </a:solidFill>
                <a:latin typeface="Times New Roman" panose="02020603050405020304" pitchFamily="18" charset="0"/>
              </a:rPr>
              <a:t>V, </a:t>
            </a:r>
            <a:endParaRPr lang="en-US" altLang="zh-CN" dirty="0">
              <a:solidFill>
                <a:schemeClr val="bg1"/>
              </a:solidFill>
              <a:latin typeface="Times New Roman" panose="02020603050405020304" pitchFamily="18" charset="0"/>
            </a:endParaRPr>
          </a:p>
        </p:txBody>
      </p:sp>
      <p:grpSp>
        <p:nvGrpSpPr>
          <p:cNvPr id="2" name="组合 6"/>
          <p:cNvGrpSpPr/>
          <p:nvPr/>
        </p:nvGrpSpPr>
        <p:grpSpPr>
          <a:xfrm>
            <a:off x="939800" y="2541270"/>
            <a:ext cx="2360295" cy="2709097"/>
            <a:chOff x="396" y="132"/>
            <a:chExt cx="2251" cy="1978"/>
          </a:xfrm>
        </p:grpSpPr>
        <p:sp>
          <p:nvSpPr>
            <p:cNvPr id="152586" name="椭圆 565257"/>
            <p:cNvSpPr/>
            <p:nvPr/>
          </p:nvSpPr>
          <p:spPr>
            <a:xfrm>
              <a:off x="681" y="598"/>
              <a:ext cx="288" cy="288"/>
            </a:xfrm>
            <a:prstGeom prst="ellipse">
              <a:avLst/>
            </a:prstGeom>
            <a:solidFill>
              <a:schemeClr val="accent1"/>
            </a:solidFill>
            <a:ln w="28575" cap="flat" cmpd="sng">
              <a:solidFill>
                <a:srgbClr val="FF9900"/>
              </a:solidFill>
              <a:prstDash val="solid"/>
              <a:headEnd type="none" w="med" len="med"/>
              <a:tailEnd type="none" w="med" len="med"/>
            </a:ln>
          </p:spPr>
          <p:txBody>
            <a:bodyPr/>
            <a:p>
              <a:endParaRPr lang="zh-CN" altLang="en-US" dirty="0">
                <a:solidFill>
                  <a:schemeClr val="bg1"/>
                </a:solidFill>
                <a:latin typeface="Arial" panose="020B0604020202020204" pitchFamily="34" charset="0"/>
              </a:endParaRPr>
            </a:p>
          </p:txBody>
        </p:sp>
        <p:sp>
          <p:nvSpPr>
            <p:cNvPr id="152587" name="文本框 565258"/>
            <p:cNvSpPr txBox="1"/>
            <p:nvPr/>
          </p:nvSpPr>
          <p:spPr>
            <a:xfrm>
              <a:off x="593" y="348"/>
              <a:ext cx="228" cy="336"/>
            </a:xfrm>
            <a:prstGeom prst="rect">
              <a:avLst/>
            </a:prstGeom>
            <a:noFill/>
            <a:ln w="12700">
              <a:noFill/>
            </a:ln>
          </p:spPr>
          <p:txBody>
            <a:bodyPr wrap="squar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152588" name="文本框 565259"/>
            <p:cNvSpPr txBox="1"/>
            <p:nvPr/>
          </p:nvSpPr>
          <p:spPr>
            <a:xfrm>
              <a:off x="601" y="676"/>
              <a:ext cx="212" cy="336"/>
            </a:xfrm>
            <a:prstGeom prst="rect">
              <a:avLst/>
            </a:prstGeom>
            <a:noFill/>
            <a:ln w="12700">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grpSp>
          <p:nvGrpSpPr>
            <p:cNvPr id="152589" name="组合 565260"/>
            <p:cNvGrpSpPr/>
            <p:nvPr/>
          </p:nvGrpSpPr>
          <p:grpSpPr>
            <a:xfrm>
              <a:off x="2118" y="1482"/>
              <a:ext cx="300" cy="99"/>
              <a:chOff x="1351" y="3976"/>
              <a:chExt cx="174" cy="93"/>
            </a:xfrm>
          </p:grpSpPr>
          <p:sp>
            <p:nvSpPr>
              <p:cNvPr id="152615" name="直接连接符 565261"/>
              <p:cNvSpPr/>
              <p:nvPr/>
            </p:nvSpPr>
            <p:spPr>
              <a:xfrm>
                <a:off x="1351" y="3976"/>
                <a:ext cx="174" cy="1"/>
              </a:xfrm>
              <a:prstGeom prst="line">
                <a:avLst/>
              </a:prstGeom>
              <a:ln w="28575" cap="flat" cmpd="sng">
                <a:solidFill>
                  <a:srgbClr val="FF9900"/>
                </a:solidFill>
                <a:prstDash val="solid"/>
                <a:headEnd type="none" w="med" len="med"/>
                <a:tailEnd type="none" w="med" len="med"/>
              </a:ln>
            </p:spPr>
          </p:sp>
          <p:sp>
            <p:nvSpPr>
              <p:cNvPr id="152616" name="直接连接符 565262"/>
              <p:cNvSpPr/>
              <p:nvPr/>
            </p:nvSpPr>
            <p:spPr>
              <a:xfrm>
                <a:off x="1351" y="4068"/>
                <a:ext cx="174" cy="1"/>
              </a:xfrm>
              <a:prstGeom prst="line">
                <a:avLst/>
              </a:prstGeom>
              <a:ln w="28575" cap="flat" cmpd="sng">
                <a:solidFill>
                  <a:srgbClr val="FF9900"/>
                </a:solidFill>
                <a:prstDash val="solid"/>
                <a:headEnd type="none" w="med" len="med"/>
                <a:tailEnd type="none" w="med" len="med"/>
              </a:ln>
            </p:spPr>
          </p:sp>
        </p:grpSp>
        <p:sp>
          <p:nvSpPr>
            <p:cNvPr id="152590" name="直接连接符 565263"/>
            <p:cNvSpPr/>
            <p:nvPr/>
          </p:nvSpPr>
          <p:spPr>
            <a:xfrm>
              <a:off x="828" y="468"/>
              <a:ext cx="1440" cy="0"/>
            </a:xfrm>
            <a:prstGeom prst="line">
              <a:avLst/>
            </a:prstGeom>
            <a:ln w="19050" cap="flat" cmpd="sng">
              <a:solidFill>
                <a:srgbClr val="FF9900"/>
              </a:solidFill>
              <a:prstDash val="solid"/>
              <a:headEnd type="none" w="med" len="med"/>
              <a:tailEnd type="none" w="med" len="med"/>
            </a:ln>
          </p:spPr>
        </p:sp>
        <p:sp>
          <p:nvSpPr>
            <p:cNvPr id="152591" name="椭圆 565264"/>
            <p:cNvSpPr/>
            <p:nvPr/>
          </p:nvSpPr>
          <p:spPr>
            <a:xfrm>
              <a:off x="681" y="1120"/>
              <a:ext cx="288" cy="288"/>
            </a:xfrm>
            <a:prstGeom prst="ellipse">
              <a:avLst/>
            </a:prstGeom>
            <a:solidFill>
              <a:schemeClr val="accent1"/>
            </a:solidFill>
            <a:ln w="28575" cap="flat" cmpd="sng">
              <a:solidFill>
                <a:srgbClr val="FF9900"/>
              </a:solidFill>
              <a:prstDash val="solid"/>
              <a:headEnd type="none" w="med" len="med"/>
              <a:tailEnd type="none" w="med" len="med"/>
            </a:ln>
          </p:spPr>
          <p:txBody>
            <a:bodyPr/>
            <a:p>
              <a:endParaRPr lang="zh-CN" altLang="en-US" dirty="0">
                <a:solidFill>
                  <a:schemeClr val="bg1"/>
                </a:solidFill>
                <a:latin typeface="Arial" panose="020B0604020202020204" pitchFamily="34" charset="0"/>
              </a:endParaRPr>
            </a:p>
          </p:txBody>
        </p:sp>
        <p:sp>
          <p:nvSpPr>
            <p:cNvPr id="152592" name="文本框 565265"/>
            <p:cNvSpPr txBox="1"/>
            <p:nvPr/>
          </p:nvSpPr>
          <p:spPr>
            <a:xfrm>
              <a:off x="593" y="888"/>
              <a:ext cx="228" cy="336"/>
            </a:xfrm>
            <a:prstGeom prst="rect">
              <a:avLst/>
            </a:prstGeom>
            <a:noFill/>
            <a:ln w="12700">
              <a:noFill/>
            </a:ln>
          </p:spPr>
          <p:txBody>
            <a:bodyPr wrap="squar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152593" name="文本框 565266"/>
            <p:cNvSpPr txBox="1"/>
            <p:nvPr/>
          </p:nvSpPr>
          <p:spPr>
            <a:xfrm>
              <a:off x="588" y="1200"/>
              <a:ext cx="212" cy="336"/>
            </a:xfrm>
            <a:prstGeom prst="rect">
              <a:avLst/>
            </a:prstGeom>
            <a:noFill/>
            <a:ln w="12700">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152594" name="椭圆 565267"/>
            <p:cNvSpPr/>
            <p:nvPr/>
          </p:nvSpPr>
          <p:spPr>
            <a:xfrm>
              <a:off x="681" y="1660"/>
              <a:ext cx="288" cy="288"/>
            </a:xfrm>
            <a:prstGeom prst="ellipse">
              <a:avLst/>
            </a:prstGeom>
            <a:solidFill>
              <a:schemeClr val="accent1"/>
            </a:solidFill>
            <a:ln w="28575" cap="flat" cmpd="sng">
              <a:solidFill>
                <a:srgbClr val="FF9900"/>
              </a:solidFill>
              <a:prstDash val="solid"/>
              <a:headEnd type="none" w="med" len="med"/>
              <a:tailEnd type="none" w="med" len="med"/>
            </a:ln>
          </p:spPr>
          <p:txBody>
            <a:bodyPr/>
            <a:p>
              <a:endParaRPr lang="zh-CN" altLang="en-US" dirty="0">
                <a:solidFill>
                  <a:schemeClr val="bg1"/>
                </a:solidFill>
                <a:latin typeface="Arial" panose="020B0604020202020204" pitchFamily="34" charset="0"/>
              </a:endParaRPr>
            </a:p>
          </p:txBody>
        </p:sp>
        <p:sp>
          <p:nvSpPr>
            <p:cNvPr id="152595" name="文本框 565268"/>
            <p:cNvSpPr txBox="1"/>
            <p:nvPr/>
          </p:nvSpPr>
          <p:spPr>
            <a:xfrm>
              <a:off x="581" y="1434"/>
              <a:ext cx="227" cy="336"/>
            </a:xfrm>
            <a:prstGeom prst="rect">
              <a:avLst/>
            </a:prstGeom>
            <a:noFill/>
            <a:ln w="12700">
              <a:noFill/>
            </a:ln>
          </p:spPr>
          <p:txBody>
            <a:bodyPr wrap="squar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152596" name="直接连接符 565269"/>
            <p:cNvSpPr/>
            <p:nvPr/>
          </p:nvSpPr>
          <p:spPr>
            <a:xfrm>
              <a:off x="828" y="468"/>
              <a:ext cx="0" cy="1584"/>
            </a:xfrm>
            <a:prstGeom prst="line">
              <a:avLst/>
            </a:prstGeom>
            <a:ln w="19050" cap="flat" cmpd="sng">
              <a:solidFill>
                <a:srgbClr val="FF9900"/>
              </a:solidFill>
              <a:prstDash val="solid"/>
              <a:headEnd type="none" w="med" len="med"/>
              <a:tailEnd type="none" w="med" len="med"/>
            </a:ln>
          </p:spPr>
        </p:sp>
        <p:sp>
          <p:nvSpPr>
            <p:cNvPr id="152597" name="直接连接符 565270"/>
            <p:cNvSpPr/>
            <p:nvPr/>
          </p:nvSpPr>
          <p:spPr>
            <a:xfrm>
              <a:off x="2268" y="468"/>
              <a:ext cx="0" cy="384"/>
            </a:xfrm>
            <a:prstGeom prst="line">
              <a:avLst/>
            </a:prstGeom>
            <a:ln w="19050" cap="flat" cmpd="sng">
              <a:solidFill>
                <a:srgbClr val="FF9900"/>
              </a:solidFill>
              <a:prstDash val="solid"/>
              <a:headEnd type="none" w="med" len="med"/>
              <a:tailEnd type="none" w="med" len="med"/>
            </a:ln>
          </p:spPr>
        </p:sp>
        <p:sp>
          <p:nvSpPr>
            <p:cNvPr id="152598" name="直接连接符 565271"/>
            <p:cNvSpPr/>
            <p:nvPr/>
          </p:nvSpPr>
          <p:spPr>
            <a:xfrm>
              <a:off x="2268" y="1230"/>
              <a:ext cx="0" cy="258"/>
            </a:xfrm>
            <a:prstGeom prst="line">
              <a:avLst/>
            </a:prstGeom>
            <a:ln w="19050" cap="flat" cmpd="sng">
              <a:solidFill>
                <a:srgbClr val="FF9900"/>
              </a:solidFill>
              <a:prstDash val="solid"/>
              <a:headEnd type="none" w="med" len="med"/>
              <a:tailEnd type="none" w="med" len="med"/>
            </a:ln>
          </p:spPr>
        </p:sp>
        <p:sp>
          <p:nvSpPr>
            <p:cNvPr id="152599" name="直接连接符 565272"/>
            <p:cNvSpPr/>
            <p:nvPr/>
          </p:nvSpPr>
          <p:spPr>
            <a:xfrm>
              <a:off x="2268" y="1572"/>
              <a:ext cx="0" cy="480"/>
            </a:xfrm>
            <a:prstGeom prst="line">
              <a:avLst/>
            </a:prstGeom>
            <a:ln w="19050" cap="flat" cmpd="sng">
              <a:solidFill>
                <a:srgbClr val="FF9900"/>
              </a:solidFill>
              <a:prstDash val="solid"/>
              <a:headEnd type="none" w="med" len="med"/>
              <a:tailEnd type="none" w="med" len="med"/>
            </a:ln>
          </p:spPr>
        </p:sp>
        <p:sp>
          <p:nvSpPr>
            <p:cNvPr id="152600" name="直接连接符 565273"/>
            <p:cNvSpPr/>
            <p:nvPr/>
          </p:nvSpPr>
          <p:spPr>
            <a:xfrm flipV="1">
              <a:off x="2124" y="1350"/>
              <a:ext cx="294" cy="294"/>
            </a:xfrm>
            <a:prstGeom prst="line">
              <a:avLst/>
            </a:prstGeom>
            <a:ln w="19050" cap="flat" cmpd="sng">
              <a:solidFill>
                <a:srgbClr val="FF9900"/>
              </a:solidFill>
              <a:prstDash val="solid"/>
              <a:headEnd type="none" w="med" len="med"/>
              <a:tailEnd type="stealth" w="sm" len="med"/>
            </a:ln>
          </p:spPr>
        </p:sp>
        <p:sp>
          <p:nvSpPr>
            <p:cNvPr id="152601" name="文本框 565274"/>
            <p:cNvSpPr txBox="1"/>
            <p:nvPr/>
          </p:nvSpPr>
          <p:spPr>
            <a:xfrm>
              <a:off x="2354" y="878"/>
              <a:ext cx="235" cy="336"/>
            </a:xfrm>
            <a:prstGeom prst="rect">
              <a:avLst/>
            </a:prstGeom>
            <a:noFill/>
            <a:ln w="9525">
              <a:noFill/>
            </a:ln>
          </p:spPr>
          <p:txBody>
            <a:bodyPr wrap="square">
              <a:spAutoFit/>
            </a:bodyPr>
            <a:p>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152602" name="文本框 565275"/>
            <p:cNvSpPr txBox="1"/>
            <p:nvPr/>
          </p:nvSpPr>
          <p:spPr>
            <a:xfrm>
              <a:off x="2400" y="1380"/>
              <a:ext cx="247" cy="336"/>
            </a:xfrm>
            <a:prstGeom prst="rect">
              <a:avLst/>
            </a:prstGeom>
            <a:noFill/>
            <a:ln w="9525">
              <a:noFill/>
            </a:ln>
          </p:spPr>
          <p:txBody>
            <a:bodyPr wrap="square">
              <a:spAutoFit/>
            </a:bodyPr>
            <a:p>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152603" name="矩形 565276"/>
            <p:cNvSpPr/>
            <p:nvPr/>
          </p:nvSpPr>
          <p:spPr>
            <a:xfrm rot="-5400000">
              <a:off x="1476" y="324"/>
              <a:ext cx="120" cy="288"/>
            </a:xfrm>
            <a:prstGeom prst="rect">
              <a:avLst/>
            </a:prstGeom>
            <a:solidFill>
              <a:schemeClr val="accent1"/>
            </a:solidFill>
            <a:ln w="12700" cap="flat" cmpd="sng">
              <a:solidFill>
                <a:srgbClr val="FF9900"/>
              </a:solidFill>
              <a:prstDash val="solid"/>
              <a:miter/>
              <a:headEnd type="none" w="med" len="med"/>
              <a:tailEnd type="none" w="med" len="med"/>
            </a:ln>
          </p:spPr>
          <p:txBody>
            <a:bodyPr/>
            <a:p>
              <a:endParaRPr lang="zh-CN" altLang="en-US" dirty="0">
                <a:solidFill>
                  <a:schemeClr val="bg1"/>
                </a:solidFill>
                <a:latin typeface="Arial" panose="020B0604020202020204" pitchFamily="34" charset="0"/>
              </a:endParaRPr>
            </a:p>
          </p:txBody>
        </p:sp>
        <p:sp>
          <p:nvSpPr>
            <p:cNvPr id="152604" name="文本框 565277"/>
            <p:cNvSpPr txBox="1"/>
            <p:nvPr/>
          </p:nvSpPr>
          <p:spPr>
            <a:xfrm>
              <a:off x="1406" y="132"/>
              <a:ext cx="247" cy="336"/>
            </a:xfrm>
            <a:prstGeom prst="rect">
              <a:avLst/>
            </a:prstGeom>
            <a:noFill/>
            <a:ln w="9525">
              <a:noFill/>
            </a:ln>
          </p:spPr>
          <p:txBody>
            <a:bodyPr wrap="square">
              <a:spAutoFit/>
            </a:bodyPr>
            <a:p>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152605" name="文本框 565278"/>
            <p:cNvSpPr txBox="1"/>
            <p:nvPr/>
          </p:nvSpPr>
          <p:spPr>
            <a:xfrm>
              <a:off x="444" y="570"/>
              <a:ext cx="290" cy="336"/>
            </a:xfrm>
            <a:prstGeom prst="rect">
              <a:avLst/>
            </a:prstGeom>
            <a:noFill/>
            <a:ln w="9525">
              <a:noFill/>
            </a:ln>
          </p:spPr>
          <p:txBody>
            <a:bodyPr wrap="square">
              <a:spAutoFit/>
            </a:bodyPr>
            <a:p>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baseline="-25000" dirty="0">
                <a:solidFill>
                  <a:schemeClr val="bg1"/>
                </a:solidFill>
                <a:latin typeface="Times New Roman" panose="02020603050405020304" pitchFamily="18" charset="0"/>
              </a:endParaRPr>
            </a:p>
          </p:txBody>
        </p:sp>
        <p:sp>
          <p:nvSpPr>
            <p:cNvPr id="152606" name="文本框 565279"/>
            <p:cNvSpPr txBox="1"/>
            <p:nvPr/>
          </p:nvSpPr>
          <p:spPr>
            <a:xfrm>
              <a:off x="396" y="1044"/>
              <a:ext cx="290" cy="336"/>
            </a:xfrm>
            <a:prstGeom prst="rect">
              <a:avLst/>
            </a:prstGeom>
            <a:noFill/>
            <a:ln w="9525">
              <a:noFill/>
            </a:ln>
          </p:spPr>
          <p:txBody>
            <a:bodyPr wrap="square">
              <a:spAutoFit/>
            </a:bodyPr>
            <a:p>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baseline="-25000" dirty="0">
                <a:solidFill>
                  <a:schemeClr val="bg1"/>
                </a:solidFill>
                <a:latin typeface="Times New Roman" panose="02020603050405020304" pitchFamily="18" charset="0"/>
              </a:endParaRPr>
            </a:p>
          </p:txBody>
        </p:sp>
        <p:sp>
          <p:nvSpPr>
            <p:cNvPr id="152607" name="文本框 565280"/>
            <p:cNvSpPr txBox="1"/>
            <p:nvPr/>
          </p:nvSpPr>
          <p:spPr>
            <a:xfrm>
              <a:off x="420" y="1620"/>
              <a:ext cx="290" cy="336"/>
            </a:xfrm>
            <a:prstGeom prst="rect">
              <a:avLst/>
            </a:prstGeom>
            <a:noFill/>
            <a:ln w="9525">
              <a:noFill/>
            </a:ln>
          </p:spPr>
          <p:txBody>
            <a:bodyPr wrap="square">
              <a:spAutoFit/>
            </a:bodyPr>
            <a:p>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3</a:t>
              </a:r>
              <a:endParaRPr lang="en-US" altLang="zh-CN" baseline="-25000" dirty="0">
                <a:solidFill>
                  <a:schemeClr val="bg1"/>
                </a:solidFill>
                <a:latin typeface="Times New Roman" panose="02020603050405020304" pitchFamily="18" charset="0"/>
              </a:endParaRPr>
            </a:p>
          </p:txBody>
        </p:sp>
        <p:grpSp>
          <p:nvGrpSpPr>
            <p:cNvPr id="152608" name="组合 565281"/>
            <p:cNvGrpSpPr/>
            <p:nvPr/>
          </p:nvGrpSpPr>
          <p:grpSpPr>
            <a:xfrm rot="5400000">
              <a:off x="2102" y="1007"/>
              <a:ext cx="379" cy="57"/>
              <a:chOff x="1200" y="1584"/>
              <a:chExt cx="379" cy="45"/>
            </a:xfrm>
          </p:grpSpPr>
          <p:sp>
            <p:nvSpPr>
              <p:cNvPr id="152611" name="任意多边形 565282"/>
              <p:cNvSpPr/>
              <p:nvPr/>
            </p:nvSpPr>
            <p:spPr>
              <a:xfrm rot="5400000" flipH="1" flipV="1">
                <a:off x="1219" y="1557"/>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152612" name="任意多边形 565283"/>
              <p:cNvSpPr/>
              <p:nvPr/>
            </p:nvSpPr>
            <p:spPr>
              <a:xfrm rot="5400000" flipH="1" flipV="1">
                <a:off x="1315" y="1557"/>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152613" name="任意多边形 565284"/>
              <p:cNvSpPr/>
              <p:nvPr/>
            </p:nvSpPr>
            <p:spPr>
              <a:xfrm rot="5400000" flipH="1" flipV="1">
                <a:off x="1411" y="1557"/>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152614" name="任意多边形 565285"/>
              <p:cNvSpPr/>
              <p:nvPr/>
            </p:nvSpPr>
            <p:spPr>
              <a:xfrm rot="5400000" flipH="1" flipV="1">
                <a:off x="1507" y="1557"/>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grpSp>
        <p:sp>
          <p:nvSpPr>
            <p:cNvPr id="152609" name="直接连接符 565286"/>
            <p:cNvSpPr/>
            <p:nvPr/>
          </p:nvSpPr>
          <p:spPr>
            <a:xfrm>
              <a:off x="834" y="2052"/>
              <a:ext cx="1440" cy="0"/>
            </a:xfrm>
            <a:prstGeom prst="line">
              <a:avLst/>
            </a:prstGeom>
            <a:ln w="19050" cap="flat" cmpd="sng">
              <a:solidFill>
                <a:srgbClr val="FF9900"/>
              </a:solidFill>
              <a:prstDash val="solid"/>
              <a:headEnd type="none" w="med" len="med"/>
              <a:tailEnd type="none" w="med" len="med"/>
            </a:ln>
          </p:spPr>
        </p:sp>
        <p:sp>
          <p:nvSpPr>
            <p:cNvPr id="152610" name="文本框 565287"/>
            <p:cNvSpPr txBox="1"/>
            <p:nvPr/>
          </p:nvSpPr>
          <p:spPr>
            <a:xfrm>
              <a:off x="595" y="1774"/>
              <a:ext cx="212" cy="336"/>
            </a:xfrm>
            <a:prstGeom prst="rect">
              <a:avLst/>
            </a:prstGeom>
            <a:noFill/>
            <a:ln w="12700">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grpSp>
      <p:sp>
        <p:nvSpPr>
          <p:cNvPr id="39" name="矩形 38"/>
          <p:cNvSpPr/>
          <p:nvPr/>
        </p:nvSpPr>
        <p:spPr>
          <a:xfrm>
            <a:off x="4404043" y="4524375"/>
            <a:ext cx="1373187" cy="530225"/>
          </a:xfrm>
          <a:prstGeom prst="rect">
            <a:avLst/>
          </a:prstGeom>
          <a:noFill/>
          <a:ln w="19050">
            <a:noFill/>
          </a:ln>
        </p:spPr>
        <p:txBody>
          <a:bodyPr wrap="none" anchor="ctr">
            <a:spAutoFit/>
          </a:bodyPr>
          <a:p>
            <a:pPr algn="ctr">
              <a:lnSpc>
                <a:spcPct val="120000"/>
              </a:lnSpc>
            </a:pPr>
            <a:r>
              <a:rPr lang="en-US" altLang="zh-CN" i="1"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=150pF</a:t>
            </a:r>
            <a:endParaRPr lang="en-US" altLang="zh-CN" dirty="0">
              <a:solidFill>
                <a:schemeClr val="bg1"/>
              </a:solidFill>
              <a:latin typeface="Times New Roman" panose="02020603050405020304" pitchFamily="18" charset="0"/>
            </a:endParaRPr>
          </a:p>
        </p:txBody>
      </p:sp>
      <p:sp>
        <p:nvSpPr>
          <p:cNvPr id="40" name="矩形 39"/>
          <p:cNvSpPr/>
          <p:nvPr/>
        </p:nvSpPr>
        <p:spPr>
          <a:xfrm>
            <a:off x="4404360" y="4003993"/>
            <a:ext cx="1711325" cy="530225"/>
          </a:xfrm>
          <a:prstGeom prst="rect">
            <a:avLst/>
          </a:prstGeom>
          <a:noFill/>
          <a:ln w="19050">
            <a:noFill/>
          </a:ln>
        </p:spPr>
        <p:txBody>
          <a:bodyPr wrap="none" anchor="ctr">
            <a:spAutoFit/>
          </a:bodyPr>
          <a:p>
            <a:pPr algn="ctr">
              <a:lnSpc>
                <a:spcPct val="120000"/>
              </a:lnSpc>
            </a:pPr>
            <a:r>
              <a:rPr lang="en-US" altLang="zh-CN" i="1" dirty="0">
                <a:solidFill>
                  <a:schemeClr val="bg1"/>
                </a:solidFill>
                <a:latin typeface="Times New Roman" panose="02020603050405020304" pitchFamily="18" charset="0"/>
              </a:rPr>
              <a:t>f</a:t>
            </a:r>
            <a:r>
              <a:rPr lang="en-US" altLang="zh-CN" baseline="-25000" dirty="0">
                <a:solidFill>
                  <a:schemeClr val="bg1"/>
                </a:solidFill>
                <a:latin typeface="Times New Roman" panose="02020603050405020304" pitchFamily="18" charset="0"/>
              </a:rPr>
              <a:t>0</a:t>
            </a:r>
            <a:r>
              <a:rPr lang="en-US" altLang="zh-CN" dirty="0">
                <a:solidFill>
                  <a:schemeClr val="bg1"/>
                </a:solidFill>
                <a:latin typeface="Times New Roman" panose="02020603050405020304" pitchFamily="18" charset="0"/>
              </a:rPr>
              <a:t>=820 kHz.</a:t>
            </a:r>
            <a:endParaRPr lang="en-US" altLang="zh-CN" dirty="0">
              <a:solidFill>
                <a:schemeClr val="bg1"/>
              </a:solidFill>
              <a:latin typeface="Times New Roman" panose="02020603050405020304" pitchFamily="18" charset="0"/>
            </a:endParaRPr>
          </a:p>
        </p:txBody>
      </p:sp>
      <p:sp>
        <p:nvSpPr>
          <p:cNvPr id="41" name="文本框 40"/>
          <p:cNvSpPr txBox="1"/>
          <p:nvPr/>
        </p:nvSpPr>
        <p:spPr>
          <a:xfrm>
            <a:off x="324485" y="1779905"/>
            <a:ext cx="1814195" cy="460375"/>
          </a:xfrm>
          <a:prstGeom prst="rect">
            <a:avLst/>
          </a:prstGeom>
          <a:solidFill>
            <a:srgbClr val="FF0000"/>
          </a:solidFill>
          <a:ln w="9525">
            <a:noFill/>
          </a:ln>
        </p:spPr>
        <p:txBody>
          <a:bodyPr wrap="square">
            <a:spAutoFit/>
          </a:bodyPr>
          <a:p>
            <a:pPr>
              <a:spcBef>
                <a:spcPct val="50000"/>
              </a:spcBef>
            </a:pPr>
            <a:r>
              <a:rPr lang="en-US" altLang="zh-CN" dirty="0">
                <a:solidFill>
                  <a:schemeClr val="bg1"/>
                </a:solidFill>
                <a:latin typeface="Times New Roman" panose="02020603050405020304" pitchFamily="18" charset="0"/>
              </a:rPr>
              <a:t>Example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42" name="文本框 41"/>
          <p:cNvSpPr txBox="1"/>
          <p:nvPr/>
        </p:nvSpPr>
        <p:spPr>
          <a:xfrm>
            <a:off x="179705" y="258128"/>
            <a:ext cx="2775585" cy="521970"/>
          </a:xfrm>
          <a:prstGeom prst="rect">
            <a:avLst/>
          </a:prstGeom>
          <a:solidFill>
            <a:srgbClr val="FF3300"/>
          </a:solidFill>
          <a:ln w="9525">
            <a:noFill/>
          </a:ln>
        </p:spPr>
        <p:txBody>
          <a:bodyPr wrap="square" anchor="ctr">
            <a:spAutoFit/>
          </a:bodyPr>
          <a:p>
            <a:pPr algn="ctr"/>
            <a:r>
              <a:rPr lang="en-US" altLang="zh-CN" sz="2800" dirty="0">
                <a:solidFill>
                  <a:schemeClr val="bg1"/>
                </a:solidFill>
                <a:latin typeface="Times New Roman" panose="02020603050405020304" pitchFamily="18" charset="0"/>
                <a:cs typeface="Times New Roman" panose="02020603050405020304" pitchFamily="18" charset="0"/>
              </a:rPr>
              <a:t>4</a:t>
            </a:r>
            <a:r>
              <a:rPr lang="zh-CN" altLang="en-US" sz="2800" dirty="0">
                <a:solidFill>
                  <a:schemeClr val="bg1"/>
                </a:solidFill>
                <a:latin typeface="Times New Roman" panose="02020603050405020304" pitchFamily="18" charset="0"/>
                <a:cs typeface="Times New Roman" panose="02020603050405020304" pitchFamily="18" charset="0"/>
              </a:rPr>
              <a:t>、</a:t>
            </a:r>
            <a:r>
              <a:rPr lang="zh-CN" altLang="en-US" sz="2800" dirty="0">
                <a:solidFill>
                  <a:schemeClr val="bg1"/>
                </a:solidFill>
                <a:latin typeface="Times New Roman" panose="02020603050405020304" pitchFamily="18" charset="0"/>
                <a:ea typeface="+mj-ea"/>
                <a:cs typeface="Times New Roman" panose="02020603050405020304" pitchFamily="18" charset="0"/>
              </a:rPr>
              <a:t>Selectivity</a:t>
            </a:r>
            <a:endParaRPr lang="en-US" altLang="zh-CN" sz="2800" dirty="0">
              <a:solidFill>
                <a:schemeClr val="bg1"/>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p:cTn id="7" dur="500" fill="hold"/>
                                        <p:tgtEl>
                                          <p:spTgt spid="42"/>
                                        </p:tgtEl>
                                        <p:attrNameLst>
                                          <p:attrName>ppt_x</p:attrName>
                                        </p:attrNameLst>
                                      </p:cBhvr>
                                      <p:tavLst>
                                        <p:tav tm="0">
                                          <p:val>
                                            <p:strVal val="0-#ppt_w/2"/>
                                          </p:val>
                                        </p:tav>
                                        <p:tav tm="100000">
                                          <p:val>
                                            <p:strVal val="#ppt_x"/>
                                          </p:val>
                                        </p:tav>
                                      </p:tavLst>
                                    </p:anim>
                                    <p:anim calcmode="lin" valueType="num">
                                      <p:cBhvr>
                                        <p:cTn id="8"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41"/>
                                        </p:tgtEl>
                                        <p:attrNameLst>
                                          <p:attrName>style.visibility</p:attrName>
                                        </p:attrNameLst>
                                      </p:cBhvr>
                                      <p:to>
                                        <p:strVal val="visible"/>
                                      </p:to>
                                    </p:set>
                                    <p:animEffect transition="in" filter="dissolve">
                                      <p:cBhvr>
                                        <p:cTn id="18" dur="500"/>
                                        <p:tgtEl>
                                          <p:spTgt spid="41"/>
                                        </p:tgtEl>
                                      </p:cBhvr>
                                    </p:animEffect>
                                  </p:childTnLst>
                                </p:cTn>
                              </p:par>
                            </p:childTnLst>
                          </p:cTn>
                        </p:par>
                      </p:childTnLst>
                    </p:cTn>
                  </p:par>
                  <p:par>
                    <p:cTn id="19" fill="hold">
                      <p:stCondLst>
                        <p:cond delay="indefinite"/>
                      </p:stCondLst>
                      <p:childTnLst>
                        <p:par>
                          <p:cTn id="20" fill="hold">
                            <p:stCondLst>
                              <p:cond delay="0"/>
                            </p:stCondLst>
                            <p:childTnLst>
                              <p:par>
                                <p:cTn id="21" presetID="2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edge">
                                      <p:cBhvr>
                                        <p:cTn id="23" dur="20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39" grpId="0"/>
      <p:bldP spid="40" grpId="0"/>
      <p:bldP spid="41" grpId="0" bldLvl="0" animBg="1"/>
      <p:bldP spid="42" grpId="0" bldLvl="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356100" y="3644900"/>
            <a:ext cx="4434840" cy="460375"/>
          </a:xfrm>
          <a:prstGeom prst="rect">
            <a:avLst/>
          </a:prstGeom>
          <a:noFill/>
          <a:ln w="9525">
            <a:noFill/>
          </a:ln>
        </p:spPr>
        <p:txBody>
          <a:bodyPr wrap="none">
            <a:spAutoFit/>
          </a:bodyPr>
          <a:p>
            <a:pPr algn="l"/>
            <a:r>
              <a:rPr lang="en-US" altLang="zh-CN" dirty="0">
                <a:solidFill>
                  <a:schemeClr val="bg1"/>
                </a:solidFill>
                <a:latin typeface="Times New Roman" panose="02020603050405020304" pitchFamily="18" charset="0"/>
              </a:rPr>
              <a:t>∴</a:t>
            </a:r>
            <a:r>
              <a:rPr dirty="0">
                <a:solidFill>
                  <a:schemeClr val="bg1"/>
                </a:solidFill>
                <a:latin typeface="Times New Roman" panose="02020603050405020304" pitchFamily="18" charset="0"/>
              </a:rPr>
              <a:t>Get radio program </a:t>
            </a:r>
            <a:r>
              <a:rPr lang="en-US" dirty="0">
                <a:solidFill>
                  <a:schemeClr val="bg1"/>
                </a:solidFill>
                <a:latin typeface="Times New Roman" panose="02020603050405020304" pitchFamily="18" charset="0"/>
              </a:rPr>
              <a:t>at </a:t>
            </a:r>
            <a:r>
              <a:rPr dirty="0">
                <a:solidFill>
                  <a:schemeClr val="bg1"/>
                </a:solidFill>
                <a:latin typeface="Times New Roman" panose="02020603050405020304" pitchFamily="18" charset="0"/>
              </a:rPr>
              <a:t>820kHz. </a:t>
            </a:r>
            <a:endParaRPr dirty="0">
              <a:solidFill>
                <a:schemeClr val="bg1"/>
              </a:solidFill>
              <a:latin typeface="Times New Roman" panose="02020603050405020304" pitchFamily="18" charset="0"/>
            </a:endParaRPr>
          </a:p>
        </p:txBody>
      </p:sp>
      <p:grpSp>
        <p:nvGrpSpPr>
          <p:cNvPr id="3" name="组合 2"/>
          <p:cNvGrpSpPr/>
          <p:nvPr/>
        </p:nvGrpSpPr>
        <p:grpSpPr>
          <a:xfrm>
            <a:off x="312738" y="3067050"/>
            <a:ext cx="4025900" cy="2079625"/>
            <a:chOff x="180" y="588"/>
            <a:chExt cx="3018" cy="1849"/>
          </a:xfrm>
        </p:grpSpPr>
        <p:sp>
          <p:nvSpPr>
            <p:cNvPr id="153631" name="直接连接符 566275"/>
            <p:cNvSpPr/>
            <p:nvPr/>
          </p:nvSpPr>
          <p:spPr>
            <a:xfrm>
              <a:off x="528" y="2028"/>
              <a:ext cx="1920" cy="0"/>
            </a:xfrm>
            <a:prstGeom prst="line">
              <a:avLst/>
            </a:prstGeom>
            <a:ln w="28575" cap="flat" cmpd="sng">
              <a:solidFill>
                <a:srgbClr val="FF9900"/>
              </a:solidFill>
              <a:prstDash val="solid"/>
              <a:headEnd type="none" w="med" len="med"/>
              <a:tailEnd type="stealth" w="sm" len="med"/>
            </a:ln>
          </p:spPr>
        </p:sp>
        <p:sp>
          <p:nvSpPr>
            <p:cNvPr id="153632" name="直接连接符 566276"/>
            <p:cNvSpPr/>
            <p:nvPr/>
          </p:nvSpPr>
          <p:spPr>
            <a:xfrm flipV="1">
              <a:off x="672" y="684"/>
              <a:ext cx="0" cy="1610"/>
            </a:xfrm>
            <a:prstGeom prst="line">
              <a:avLst/>
            </a:prstGeom>
            <a:ln w="28575" cap="flat" cmpd="sng">
              <a:solidFill>
                <a:srgbClr val="FF9900"/>
              </a:solidFill>
              <a:prstDash val="solid"/>
              <a:headEnd type="none" w="med" len="med"/>
              <a:tailEnd type="stealth" w="sm" len="med"/>
            </a:ln>
          </p:spPr>
        </p:sp>
        <p:sp>
          <p:nvSpPr>
            <p:cNvPr id="153633" name="任意多边形 566277"/>
            <p:cNvSpPr/>
            <p:nvPr/>
          </p:nvSpPr>
          <p:spPr>
            <a:xfrm>
              <a:off x="678" y="764"/>
              <a:ext cx="1722" cy="1258"/>
            </a:xfrm>
            <a:custGeom>
              <a:avLst/>
              <a:gdLst>
                <a:gd name="txL" fmla="*/ 0 w 1722"/>
                <a:gd name="txT" fmla="*/ 0 h 1258"/>
                <a:gd name="txR" fmla="*/ 1722 w 1722"/>
                <a:gd name="txB" fmla="*/ 1258 h 1258"/>
              </a:gdLst>
              <a:ahLst/>
              <a:cxnLst>
                <a:cxn ang="0">
                  <a:pos x="0" y="1258"/>
                </a:cxn>
                <a:cxn ang="0">
                  <a:pos x="402" y="1162"/>
                </a:cxn>
                <a:cxn ang="0">
                  <a:pos x="570" y="1042"/>
                </a:cxn>
                <a:cxn ang="0">
                  <a:pos x="666" y="880"/>
                </a:cxn>
                <a:cxn ang="0">
                  <a:pos x="714" y="592"/>
                </a:cxn>
                <a:cxn ang="0">
                  <a:pos x="774" y="268"/>
                </a:cxn>
                <a:cxn ang="0">
                  <a:pos x="810" y="112"/>
                </a:cxn>
                <a:cxn ang="0">
                  <a:pos x="858" y="16"/>
                </a:cxn>
                <a:cxn ang="0">
                  <a:pos x="954" y="16"/>
                </a:cxn>
                <a:cxn ang="0">
                  <a:pos x="1002" y="112"/>
                </a:cxn>
                <a:cxn ang="0">
                  <a:pos x="1050" y="364"/>
                </a:cxn>
                <a:cxn ang="0">
                  <a:pos x="1098" y="736"/>
                </a:cxn>
                <a:cxn ang="0">
                  <a:pos x="1146" y="928"/>
                </a:cxn>
                <a:cxn ang="0">
                  <a:pos x="1242" y="1072"/>
                </a:cxn>
                <a:cxn ang="0">
                  <a:pos x="1338" y="1120"/>
                </a:cxn>
                <a:cxn ang="0">
                  <a:pos x="1530" y="1168"/>
                </a:cxn>
                <a:cxn ang="0">
                  <a:pos x="1722" y="1168"/>
                </a:cxn>
              </a:cxnLst>
              <a:rect l="txL" t="txT" r="txR" b="txB"/>
              <a:pathLst>
                <a:path w="1722" h="1258">
                  <a:moveTo>
                    <a:pt x="0" y="1258"/>
                  </a:moveTo>
                  <a:cubicBezTo>
                    <a:pt x="67" y="1242"/>
                    <a:pt x="307" y="1198"/>
                    <a:pt x="402" y="1162"/>
                  </a:cubicBezTo>
                  <a:cubicBezTo>
                    <a:pt x="497" y="1126"/>
                    <a:pt x="526" y="1089"/>
                    <a:pt x="570" y="1042"/>
                  </a:cubicBezTo>
                  <a:cubicBezTo>
                    <a:pt x="614" y="995"/>
                    <a:pt x="642" y="955"/>
                    <a:pt x="666" y="880"/>
                  </a:cubicBezTo>
                  <a:cubicBezTo>
                    <a:pt x="690" y="805"/>
                    <a:pt x="696" y="694"/>
                    <a:pt x="714" y="592"/>
                  </a:cubicBezTo>
                  <a:cubicBezTo>
                    <a:pt x="732" y="490"/>
                    <a:pt x="758" y="348"/>
                    <a:pt x="774" y="268"/>
                  </a:cubicBezTo>
                  <a:cubicBezTo>
                    <a:pt x="790" y="188"/>
                    <a:pt x="796" y="154"/>
                    <a:pt x="810" y="112"/>
                  </a:cubicBezTo>
                  <a:cubicBezTo>
                    <a:pt x="824" y="70"/>
                    <a:pt x="834" y="32"/>
                    <a:pt x="858" y="16"/>
                  </a:cubicBezTo>
                  <a:cubicBezTo>
                    <a:pt x="882" y="0"/>
                    <a:pt x="930" y="0"/>
                    <a:pt x="954" y="16"/>
                  </a:cubicBezTo>
                  <a:cubicBezTo>
                    <a:pt x="978" y="32"/>
                    <a:pt x="986" y="54"/>
                    <a:pt x="1002" y="112"/>
                  </a:cubicBezTo>
                  <a:cubicBezTo>
                    <a:pt x="1018" y="170"/>
                    <a:pt x="1034" y="260"/>
                    <a:pt x="1050" y="364"/>
                  </a:cubicBezTo>
                  <a:cubicBezTo>
                    <a:pt x="1066" y="468"/>
                    <a:pt x="1082" y="642"/>
                    <a:pt x="1098" y="736"/>
                  </a:cubicBezTo>
                  <a:cubicBezTo>
                    <a:pt x="1114" y="830"/>
                    <a:pt x="1122" y="872"/>
                    <a:pt x="1146" y="928"/>
                  </a:cubicBezTo>
                  <a:cubicBezTo>
                    <a:pt x="1170" y="984"/>
                    <a:pt x="1210" y="1040"/>
                    <a:pt x="1242" y="1072"/>
                  </a:cubicBezTo>
                  <a:cubicBezTo>
                    <a:pt x="1274" y="1104"/>
                    <a:pt x="1290" y="1104"/>
                    <a:pt x="1338" y="1120"/>
                  </a:cubicBezTo>
                  <a:cubicBezTo>
                    <a:pt x="1386" y="1136"/>
                    <a:pt x="1466" y="1160"/>
                    <a:pt x="1530" y="1168"/>
                  </a:cubicBezTo>
                  <a:cubicBezTo>
                    <a:pt x="1594" y="1176"/>
                    <a:pt x="1658" y="1172"/>
                    <a:pt x="1722" y="1168"/>
                  </a:cubicBezTo>
                </a:path>
              </a:pathLst>
            </a:custGeom>
            <a:noFill/>
            <a:ln w="28575" cap="flat" cmpd="sng">
              <a:solidFill>
                <a:srgbClr val="FF9900">
                  <a:alpha val="100000"/>
                </a:srgbClr>
              </a:solidFill>
              <a:prstDash val="sysDot"/>
              <a:round/>
              <a:headEnd type="none" w="med" len="med"/>
              <a:tailEnd type="none" w="med" len="med"/>
            </a:ln>
          </p:spPr>
          <p:txBody>
            <a:bodyPr/>
            <a:p>
              <a:endParaRPr lang="zh-CN" altLang="en-US"/>
            </a:p>
          </p:txBody>
        </p:sp>
        <p:sp>
          <p:nvSpPr>
            <p:cNvPr id="153634" name="直接连接符 566278"/>
            <p:cNvSpPr/>
            <p:nvPr/>
          </p:nvSpPr>
          <p:spPr>
            <a:xfrm>
              <a:off x="1584" y="780"/>
              <a:ext cx="0" cy="1248"/>
            </a:xfrm>
            <a:prstGeom prst="line">
              <a:avLst/>
            </a:prstGeom>
            <a:ln w="28575" cap="rnd" cmpd="sng">
              <a:solidFill>
                <a:srgbClr val="FF9900"/>
              </a:solidFill>
              <a:prstDash val="sysDot"/>
              <a:headEnd type="none" w="med" len="med"/>
              <a:tailEnd type="none" w="med" len="med"/>
            </a:ln>
          </p:spPr>
        </p:sp>
        <p:sp>
          <p:nvSpPr>
            <p:cNvPr id="153635" name="直接连接符 566279"/>
            <p:cNvSpPr/>
            <p:nvPr/>
          </p:nvSpPr>
          <p:spPr>
            <a:xfrm>
              <a:off x="1248" y="1788"/>
              <a:ext cx="0" cy="240"/>
            </a:xfrm>
            <a:prstGeom prst="line">
              <a:avLst/>
            </a:prstGeom>
            <a:ln w="9525" cap="flat" cmpd="sng">
              <a:solidFill>
                <a:srgbClr val="FF9900"/>
              </a:solidFill>
              <a:prstDash val="sysDot"/>
              <a:headEnd type="none" w="med" len="med"/>
              <a:tailEnd type="none" w="med" len="med"/>
            </a:ln>
          </p:spPr>
        </p:sp>
        <p:sp>
          <p:nvSpPr>
            <p:cNvPr id="153636" name="直接连接符 566280"/>
            <p:cNvSpPr/>
            <p:nvPr/>
          </p:nvSpPr>
          <p:spPr>
            <a:xfrm>
              <a:off x="2148" y="1932"/>
              <a:ext cx="0" cy="96"/>
            </a:xfrm>
            <a:prstGeom prst="line">
              <a:avLst/>
            </a:prstGeom>
            <a:ln w="9525" cap="rnd" cmpd="sng">
              <a:solidFill>
                <a:srgbClr val="FF9900"/>
              </a:solidFill>
              <a:prstDash val="sysDot"/>
              <a:headEnd type="none" w="med" len="med"/>
              <a:tailEnd type="none" w="med" len="med"/>
            </a:ln>
          </p:spPr>
        </p:sp>
        <p:sp>
          <p:nvSpPr>
            <p:cNvPr id="153637" name="文本框 566281"/>
            <p:cNvSpPr txBox="1"/>
            <p:nvPr/>
          </p:nvSpPr>
          <p:spPr>
            <a:xfrm>
              <a:off x="1391" y="2028"/>
              <a:ext cx="481" cy="406"/>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820</a:t>
              </a:r>
              <a:endParaRPr lang="en-US" altLang="zh-CN" dirty="0">
                <a:solidFill>
                  <a:schemeClr val="bg1"/>
                </a:solidFill>
                <a:latin typeface="Times New Roman" panose="02020603050405020304" pitchFamily="18" charset="0"/>
              </a:endParaRPr>
            </a:p>
          </p:txBody>
        </p:sp>
        <p:sp>
          <p:nvSpPr>
            <p:cNvPr id="153638" name="文本框 566282"/>
            <p:cNvSpPr txBox="1"/>
            <p:nvPr/>
          </p:nvSpPr>
          <p:spPr>
            <a:xfrm>
              <a:off x="884" y="2031"/>
              <a:ext cx="481" cy="406"/>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640</a:t>
              </a:r>
              <a:endParaRPr lang="en-US" altLang="zh-CN" dirty="0">
                <a:solidFill>
                  <a:schemeClr val="bg1"/>
                </a:solidFill>
                <a:latin typeface="Times New Roman" panose="02020603050405020304" pitchFamily="18" charset="0"/>
              </a:endParaRPr>
            </a:p>
          </p:txBody>
        </p:sp>
        <p:sp>
          <p:nvSpPr>
            <p:cNvPr id="153639" name="文本框 566283"/>
            <p:cNvSpPr txBox="1"/>
            <p:nvPr/>
          </p:nvSpPr>
          <p:spPr>
            <a:xfrm>
              <a:off x="1884" y="2018"/>
              <a:ext cx="595" cy="406"/>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1200</a:t>
              </a:r>
              <a:endParaRPr lang="en-US" altLang="zh-CN" dirty="0">
                <a:solidFill>
                  <a:schemeClr val="bg1"/>
                </a:solidFill>
                <a:latin typeface="Times New Roman" panose="02020603050405020304" pitchFamily="18" charset="0"/>
              </a:endParaRPr>
            </a:p>
          </p:txBody>
        </p:sp>
        <p:sp>
          <p:nvSpPr>
            <p:cNvPr id="153640" name="文本框 566284"/>
            <p:cNvSpPr txBox="1"/>
            <p:nvPr/>
          </p:nvSpPr>
          <p:spPr>
            <a:xfrm>
              <a:off x="180" y="588"/>
              <a:ext cx="513" cy="406"/>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rPr>
                <a:t>I</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f </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3641" name="文本框 566285"/>
            <p:cNvSpPr txBox="1"/>
            <p:nvPr/>
          </p:nvSpPr>
          <p:spPr>
            <a:xfrm>
              <a:off x="2369" y="2007"/>
              <a:ext cx="829" cy="406"/>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rPr>
                <a:t>f </a:t>
              </a:r>
              <a:r>
                <a:rPr lang="en-US" altLang="zh-CN" dirty="0">
                  <a:solidFill>
                    <a:schemeClr val="bg1"/>
                  </a:solidFill>
                  <a:latin typeface="Times New Roman" panose="02020603050405020304" pitchFamily="18" charset="0"/>
                </a:rPr>
                <a:t>(kHz)</a:t>
              </a:r>
              <a:endParaRPr lang="en-US" altLang="zh-CN" dirty="0">
                <a:solidFill>
                  <a:schemeClr val="bg1"/>
                </a:solidFill>
                <a:latin typeface="Times New Roman" panose="02020603050405020304" pitchFamily="18" charset="0"/>
              </a:endParaRPr>
            </a:p>
          </p:txBody>
        </p:sp>
        <p:sp>
          <p:nvSpPr>
            <p:cNvPr id="153642" name="文本框 566286"/>
            <p:cNvSpPr txBox="1"/>
            <p:nvPr/>
          </p:nvSpPr>
          <p:spPr>
            <a:xfrm>
              <a:off x="458" y="1998"/>
              <a:ext cx="253" cy="407"/>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0</a:t>
              </a:r>
              <a:endParaRPr lang="en-US" altLang="zh-CN" dirty="0">
                <a:solidFill>
                  <a:schemeClr val="bg1"/>
                </a:solidFill>
                <a:latin typeface="Times New Roman" panose="02020603050405020304" pitchFamily="18" charset="0"/>
              </a:endParaRPr>
            </a:p>
          </p:txBody>
        </p:sp>
      </p:grpSp>
      <p:grpSp>
        <p:nvGrpSpPr>
          <p:cNvPr id="4" name="组合 15"/>
          <p:cNvGrpSpPr/>
          <p:nvPr/>
        </p:nvGrpSpPr>
        <p:grpSpPr>
          <a:xfrm>
            <a:off x="539750" y="284163"/>
            <a:ext cx="7404101" cy="2668587"/>
            <a:chOff x="316" y="179"/>
            <a:chExt cx="4664" cy="1681"/>
          </a:xfrm>
        </p:grpSpPr>
        <p:grpSp>
          <p:nvGrpSpPr>
            <p:cNvPr id="153607" name="组合 566291"/>
            <p:cNvGrpSpPr/>
            <p:nvPr/>
          </p:nvGrpSpPr>
          <p:grpSpPr>
            <a:xfrm>
              <a:off x="316" y="179"/>
              <a:ext cx="4664" cy="1681"/>
              <a:chOff x="580" y="2111"/>
              <a:chExt cx="4664" cy="1681"/>
            </a:xfrm>
          </p:grpSpPr>
          <p:sp>
            <p:nvSpPr>
              <p:cNvPr id="153609" name="文本框 566292"/>
              <p:cNvSpPr txBox="1"/>
              <p:nvPr/>
            </p:nvSpPr>
            <p:spPr>
              <a:xfrm>
                <a:off x="822" y="2398"/>
                <a:ext cx="697" cy="288"/>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rPr>
                  <a:t>f </a:t>
                </a:r>
                <a:r>
                  <a:rPr lang="en-US" altLang="zh-CN" dirty="0">
                    <a:solidFill>
                      <a:schemeClr val="bg1"/>
                    </a:solidFill>
                    <a:latin typeface="Times New Roman" panose="02020603050405020304" pitchFamily="18" charset="0"/>
                  </a:rPr>
                  <a:t>(kHz)</a:t>
                </a:r>
                <a:endParaRPr lang="en-US" altLang="zh-CN" dirty="0">
                  <a:solidFill>
                    <a:schemeClr val="bg1"/>
                  </a:solidFill>
                  <a:latin typeface="Times New Roman" panose="02020603050405020304" pitchFamily="18" charset="0"/>
                </a:endParaRPr>
              </a:p>
            </p:txBody>
          </p:sp>
          <p:sp>
            <p:nvSpPr>
              <p:cNvPr id="153610" name="文本框 566293"/>
              <p:cNvSpPr txBox="1"/>
              <p:nvPr/>
            </p:nvSpPr>
            <p:spPr>
              <a:xfrm>
                <a:off x="1840" y="2123"/>
                <a:ext cx="750" cy="290"/>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Radio 1</a:t>
                </a:r>
                <a:endParaRPr lang="en-US" altLang="zh-CN" dirty="0">
                  <a:solidFill>
                    <a:schemeClr val="bg1"/>
                  </a:solidFill>
                  <a:latin typeface="Times New Roman" panose="02020603050405020304" pitchFamily="18" charset="0"/>
                </a:endParaRPr>
              </a:p>
            </p:txBody>
          </p:sp>
          <p:sp>
            <p:nvSpPr>
              <p:cNvPr id="153611" name="文本框 566294"/>
              <p:cNvSpPr txBox="1"/>
              <p:nvPr/>
            </p:nvSpPr>
            <p:spPr>
              <a:xfrm>
                <a:off x="3037" y="2111"/>
                <a:ext cx="750" cy="290"/>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Radio 2</a:t>
                </a:r>
                <a:endParaRPr lang="en-US" altLang="zh-CN" dirty="0">
                  <a:solidFill>
                    <a:schemeClr val="bg1"/>
                  </a:solidFill>
                  <a:latin typeface="Times New Roman" panose="02020603050405020304" pitchFamily="18" charset="0"/>
                </a:endParaRPr>
              </a:p>
            </p:txBody>
          </p:sp>
          <p:sp>
            <p:nvSpPr>
              <p:cNvPr id="153612" name="文本框 566295"/>
              <p:cNvSpPr txBox="1"/>
              <p:nvPr/>
            </p:nvSpPr>
            <p:spPr>
              <a:xfrm>
                <a:off x="4494" y="2123"/>
                <a:ext cx="750" cy="290"/>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Radio 3</a:t>
                </a:r>
                <a:endParaRPr lang="en-US" altLang="zh-CN" dirty="0">
                  <a:solidFill>
                    <a:schemeClr val="bg1"/>
                  </a:solidFill>
                  <a:latin typeface="Times New Roman" panose="02020603050405020304" pitchFamily="18" charset="0"/>
                </a:endParaRPr>
              </a:p>
            </p:txBody>
          </p:sp>
          <p:sp>
            <p:nvSpPr>
              <p:cNvPr id="153613" name="文本框 566296"/>
              <p:cNvSpPr txBox="1"/>
              <p:nvPr/>
            </p:nvSpPr>
            <p:spPr>
              <a:xfrm>
                <a:off x="952" y="2662"/>
                <a:ext cx="949" cy="288"/>
              </a:xfrm>
              <a:prstGeom prst="rect">
                <a:avLst/>
              </a:prstGeom>
              <a:noFill/>
              <a:ln w="9525">
                <a:noFill/>
              </a:ln>
            </p:spPr>
            <p:txBody>
              <a:bodyPr wrap="none">
                <a:spAutoFit/>
              </a:bodyPr>
              <a:p>
                <a:r>
                  <a:rPr lang="en-US" altLang="zh-CN" i="1" dirty="0">
                    <a:solidFill>
                      <a:schemeClr val="bg1"/>
                    </a:solidFill>
                    <a:latin typeface="Symbol" panose="05050102010706020507" pitchFamily="18" charset="2"/>
                    <a:sym typeface="Symbol" panose="05050102010706020507" pitchFamily="18" charset="2"/>
                  </a:rPr>
                  <a:t> </a:t>
                </a:r>
                <a:r>
                  <a:rPr lang="en-US" altLang="zh-CN" i="1" dirty="0">
                    <a:solidFill>
                      <a:schemeClr val="bg1"/>
                    </a:solidFill>
                    <a:latin typeface="Times New Roman" panose="02020603050405020304" pitchFamily="18" charset="0"/>
                  </a:rPr>
                  <a:t>L</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sym typeface="Symbol" panose="05050102010706020507" pitchFamily="18" charset="2"/>
                  </a:rPr>
                  <a:t></a:t>
                </a:r>
                <a:r>
                  <a:rPr lang="zh-CN" altLang="en-US" dirty="0">
                    <a:solidFill>
                      <a:schemeClr val="bg1"/>
                    </a:solidFill>
                    <a:latin typeface="Times New Roman" panose="02020603050405020304" pitchFamily="18" charset="0"/>
                    <a:sym typeface="Symbol" panose="05050102010706020507" pitchFamily="18" charset="2"/>
                  </a:rPr>
                  <a:t>）</a:t>
                </a:r>
                <a:endParaRPr lang="zh-CN" altLang="en-US" dirty="0">
                  <a:solidFill>
                    <a:schemeClr val="bg1"/>
                  </a:solidFill>
                  <a:latin typeface="Times New Roman" panose="02020603050405020304" pitchFamily="18" charset="0"/>
                  <a:sym typeface="Symbol" panose="05050102010706020507" pitchFamily="18" charset="2"/>
                </a:endParaRPr>
              </a:p>
            </p:txBody>
          </p:sp>
          <p:sp>
            <p:nvSpPr>
              <p:cNvPr id="153614" name="文本框 566297"/>
              <p:cNvSpPr txBox="1"/>
              <p:nvPr/>
            </p:nvSpPr>
            <p:spPr>
              <a:xfrm>
                <a:off x="1984" y="2398"/>
                <a:ext cx="404"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820</a:t>
                </a:r>
                <a:endParaRPr lang="en-US" altLang="zh-CN" dirty="0">
                  <a:solidFill>
                    <a:schemeClr val="bg1"/>
                  </a:solidFill>
                  <a:latin typeface="Times New Roman" panose="02020603050405020304" pitchFamily="18" charset="0"/>
                </a:endParaRPr>
              </a:p>
            </p:txBody>
          </p:sp>
          <p:sp>
            <p:nvSpPr>
              <p:cNvPr id="153615" name="文本框 566298"/>
              <p:cNvSpPr txBox="1"/>
              <p:nvPr/>
            </p:nvSpPr>
            <p:spPr>
              <a:xfrm>
                <a:off x="3136" y="2398"/>
                <a:ext cx="404"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640</a:t>
                </a:r>
                <a:endParaRPr lang="en-US" altLang="zh-CN" dirty="0">
                  <a:solidFill>
                    <a:schemeClr val="bg1"/>
                  </a:solidFill>
                  <a:latin typeface="Times New Roman" panose="02020603050405020304" pitchFamily="18" charset="0"/>
                </a:endParaRPr>
              </a:p>
            </p:txBody>
          </p:sp>
          <p:sp>
            <p:nvSpPr>
              <p:cNvPr id="153616" name="文本框 566299"/>
              <p:cNvSpPr txBox="1"/>
              <p:nvPr/>
            </p:nvSpPr>
            <p:spPr>
              <a:xfrm>
                <a:off x="4557" y="2398"/>
                <a:ext cx="500"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1026</a:t>
                </a:r>
                <a:endParaRPr lang="en-US" altLang="zh-CN" dirty="0">
                  <a:solidFill>
                    <a:schemeClr val="bg1"/>
                  </a:solidFill>
                  <a:latin typeface="Times New Roman" panose="02020603050405020304" pitchFamily="18" charset="0"/>
                </a:endParaRPr>
              </a:p>
            </p:txBody>
          </p:sp>
          <p:sp>
            <p:nvSpPr>
              <p:cNvPr id="153617" name="文本框 566300"/>
              <p:cNvSpPr txBox="1"/>
              <p:nvPr/>
            </p:nvSpPr>
            <p:spPr>
              <a:xfrm>
                <a:off x="1072" y="3262"/>
                <a:ext cx="244" cy="288"/>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rPr>
                  <a:t>X</a:t>
                </a:r>
                <a:endParaRPr lang="en-US" altLang="zh-CN" i="1" dirty="0">
                  <a:solidFill>
                    <a:schemeClr val="bg1"/>
                  </a:solidFill>
                  <a:latin typeface="Times New Roman" panose="02020603050405020304" pitchFamily="18" charset="0"/>
                </a:endParaRPr>
              </a:p>
            </p:txBody>
          </p:sp>
          <p:sp>
            <p:nvSpPr>
              <p:cNvPr id="153618" name="文本框 566301"/>
              <p:cNvSpPr txBox="1"/>
              <p:nvPr/>
            </p:nvSpPr>
            <p:spPr>
              <a:xfrm>
                <a:off x="1936" y="2998"/>
                <a:ext cx="563"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-1290</a:t>
                </a:r>
                <a:endParaRPr lang="en-US" altLang="zh-CN" dirty="0">
                  <a:solidFill>
                    <a:schemeClr val="bg1"/>
                  </a:solidFill>
                  <a:latin typeface="Times New Roman" panose="02020603050405020304" pitchFamily="18" charset="0"/>
                </a:endParaRPr>
              </a:p>
            </p:txBody>
          </p:sp>
          <p:sp>
            <p:nvSpPr>
              <p:cNvPr id="153619" name="文本框 566302"/>
              <p:cNvSpPr txBox="1"/>
              <p:nvPr/>
            </p:nvSpPr>
            <p:spPr>
              <a:xfrm>
                <a:off x="3056" y="2998"/>
                <a:ext cx="563"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-1660</a:t>
                </a:r>
                <a:endParaRPr lang="en-US" altLang="zh-CN" dirty="0">
                  <a:solidFill>
                    <a:schemeClr val="bg1"/>
                  </a:solidFill>
                  <a:latin typeface="Times New Roman" panose="02020603050405020304" pitchFamily="18" charset="0"/>
                </a:endParaRPr>
              </a:p>
            </p:txBody>
          </p:sp>
          <p:sp>
            <p:nvSpPr>
              <p:cNvPr id="153620" name="文本框 566303"/>
              <p:cNvSpPr txBox="1"/>
              <p:nvPr/>
            </p:nvSpPr>
            <p:spPr>
              <a:xfrm>
                <a:off x="4557" y="2998"/>
                <a:ext cx="563"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-1034</a:t>
                </a:r>
                <a:endParaRPr lang="en-US" altLang="zh-CN" dirty="0">
                  <a:solidFill>
                    <a:schemeClr val="bg1"/>
                  </a:solidFill>
                  <a:latin typeface="Times New Roman" panose="02020603050405020304" pitchFamily="18" charset="0"/>
                </a:endParaRPr>
              </a:p>
            </p:txBody>
          </p:sp>
          <p:sp>
            <p:nvSpPr>
              <p:cNvPr id="153621" name="文本框 566304"/>
              <p:cNvSpPr txBox="1"/>
              <p:nvPr/>
            </p:nvSpPr>
            <p:spPr>
              <a:xfrm>
                <a:off x="2080" y="3262"/>
                <a:ext cx="212"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0</a:t>
                </a:r>
                <a:endParaRPr lang="en-US" altLang="zh-CN" dirty="0">
                  <a:solidFill>
                    <a:schemeClr val="bg1"/>
                  </a:solidFill>
                  <a:latin typeface="Times New Roman" panose="02020603050405020304" pitchFamily="18" charset="0"/>
                </a:endParaRPr>
              </a:p>
            </p:txBody>
          </p:sp>
          <p:sp>
            <p:nvSpPr>
              <p:cNvPr id="153622" name="文本框 566305"/>
              <p:cNvSpPr txBox="1"/>
              <p:nvPr/>
            </p:nvSpPr>
            <p:spPr>
              <a:xfrm>
                <a:off x="3080" y="3262"/>
                <a:ext cx="515"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- 660</a:t>
                </a:r>
                <a:endParaRPr lang="en-US" altLang="zh-CN" dirty="0">
                  <a:solidFill>
                    <a:schemeClr val="bg1"/>
                  </a:solidFill>
                  <a:latin typeface="Times New Roman" panose="02020603050405020304" pitchFamily="18" charset="0"/>
                </a:endParaRPr>
              </a:p>
            </p:txBody>
          </p:sp>
          <p:sp>
            <p:nvSpPr>
              <p:cNvPr id="153623" name="文本框 566306"/>
              <p:cNvSpPr txBox="1"/>
              <p:nvPr/>
            </p:nvSpPr>
            <p:spPr>
              <a:xfrm>
                <a:off x="4653" y="3262"/>
                <a:ext cx="404"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577</a:t>
                </a:r>
                <a:endParaRPr lang="en-US" altLang="zh-CN" dirty="0">
                  <a:solidFill>
                    <a:schemeClr val="bg1"/>
                  </a:solidFill>
                  <a:latin typeface="Times New Roman" panose="02020603050405020304" pitchFamily="18" charset="0"/>
                </a:endParaRPr>
              </a:p>
            </p:txBody>
          </p:sp>
          <p:sp>
            <p:nvSpPr>
              <p:cNvPr id="153624" name="文本框 566307"/>
              <p:cNvSpPr txBox="1"/>
              <p:nvPr/>
            </p:nvSpPr>
            <p:spPr>
              <a:xfrm>
                <a:off x="1936" y="2694"/>
                <a:ext cx="500"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1290</a:t>
                </a:r>
                <a:endParaRPr lang="en-US" altLang="zh-CN" dirty="0">
                  <a:solidFill>
                    <a:schemeClr val="bg1"/>
                  </a:solidFill>
                  <a:latin typeface="Times New Roman" panose="02020603050405020304" pitchFamily="18" charset="0"/>
                </a:endParaRPr>
              </a:p>
            </p:txBody>
          </p:sp>
          <p:sp>
            <p:nvSpPr>
              <p:cNvPr id="153625" name="文本框 566308"/>
              <p:cNvSpPr txBox="1"/>
              <p:nvPr/>
            </p:nvSpPr>
            <p:spPr>
              <a:xfrm>
                <a:off x="3088" y="2694"/>
                <a:ext cx="500"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1000</a:t>
                </a:r>
                <a:endParaRPr lang="en-US" altLang="zh-CN" dirty="0">
                  <a:solidFill>
                    <a:schemeClr val="bg1"/>
                  </a:solidFill>
                  <a:latin typeface="Times New Roman" panose="02020603050405020304" pitchFamily="18" charset="0"/>
                </a:endParaRPr>
              </a:p>
            </p:txBody>
          </p:sp>
          <p:sp>
            <p:nvSpPr>
              <p:cNvPr id="153626" name="文本框 566309"/>
              <p:cNvSpPr txBox="1"/>
              <p:nvPr/>
            </p:nvSpPr>
            <p:spPr>
              <a:xfrm>
                <a:off x="4557" y="2694"/>
                <a:ext cx="500"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1612</a:t>
                </a:r>
                <a:endParaRPr lang="en-US" altLang="zh-CN" dirty="0">
                  <a:solidFill>
                    <a:schemeClr val="bg1"/>
                  </a:solidFill>
                  <a:latin typeface="Times New Roman" panose="02020603050405020304" pitchFamily="18" charset="0"/>
                </a:endParaRPr>
              </a:p>
            </p:txBody>
          </p:sp>
          <p:sp>
            <p:nvSpPr>
              <p:cNvPr id="153627" name="文本框 566310"/>
              <p:cNvSpPr txBox="1"/>
              <p:nvPr/>
            </p:nvSpPr>
            <p:spPr>
              <a:xfrm>
                <a:off x="1890" y="3504"/>
                <a:ext cx="604" cy="288"/>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0</a:t>
                </a:r>
                <a:r>
                  <a:rPr lang="en-US" altLang="zh-CN" dirty="0">
                    <a:solidFill>
                      <a:schemeClr val="bg1"/>
                    </a:solidFill>
                    <a:latin typeface="Times New Roman" panose="02020603050405020304" pitchFamily="18" charset="0"/>
                  </a:rPr>
                  <a:t>=0.5</a:t>
                </a:r>
                <a:endParaRPr lang="en-US" altLang="zh-CN" dirty="0">
                  <a:solidFill>
                    <a:schemeClr val="bg1"/>
                  </a:solidFill>
                  <a:latin typeface="Times New Roman" panose="02020603050405020304" pitchFamily="18" charset="0"/>
                </a:endParaRPr>
              </a:p>
            </p:txBody>
          </p:sp>
          <p:sp>
            <p:nvSpPr>
              <p:cNvPr id="153628" name="文本框 566311"/>
              <p:cNvSpPr txBox="1"/>
              <p:nvPr/>
            </p:nvSpPr>
            <p:spPr>
              <a:xfrm>
                <a:off x="2946" y="3504"/>
                <a:ext cx="796" cy="288"/>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=0.015</a:t>
                </a:r>
                <a:endParaRPr lang="en-US" altLang="zh-CN" dirty="0">
                  <a:solidFill>
                    <a:schemeClr val="bg1"/>
                  </a:solidFill>
                  <a:latin typeface="Times New Roman" panose="02020603050405020304" pitchFamily="18" charset="0"/>
                </a:endParaRPr>
              </a:p>
            </p:txBody>
          </p:sp>
          <p:sp>
            <p:nvSpPr>
              <p:cNvPr id="153629" name="文本框 566312"/>
              <p:cNvSpPr txBox="1"/>
              <p:nvPr/>
            </p:nvSpPr>
            <p:spPr>
              <a:xfrm>
                <a:off x="4415" y="3504"/>
                <a:ext cx="796" cy="288"/>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=0.017</a:t>
                </a:r>
                <a:endParaRPr lang="en-US" altLang="zh-CN" dirty="0">
                  <a:solidFill>
                    <a:schemeClr val="bg1"/>
                  </a:solidFill>
                  <a:latin typeface="Times New Roman" panose="02020603050405020304" pitchFamily="18" charset="0"/>
                </a:endParaRPr>
              </a:p>
            </p:txBody>
          </p:sp>
          <p:sp>
            <p:nvSpPr>
              <p:cNvPr id="153630" name="文本框 566313"/>
              <p:cNvSpPr txBox="1"/>
              <p:nvPr/>
            </p:nvSpPr>
            <p:spPr>
              <a:xfrm>
                <a:off x="580" y="3504"/>
                <a:ext cx="1119" cy="288"/>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rPr>
                  <a:t>I=U/|Z| </a:t>
                </a:r>
                <a:r>
                  <a:rPr lang="en-US" altLang="zh-CN" dirty="0">
                    <a:solidFill>
                      <a:schemeClr val="bg1"/>
                    </a:solidFill>
                    <a:latin typeface="Times New Roman" panose="02020603050405020304" pitchFamily="18" charset="0"/>
                  </a:rPr>
                  <a:t>(</a:t>
                </a:r>
                <a:r>
                  <a:rPr lang="en-US" altLang="zh-CN" dirty="0">
                    <a:solidFill>
                      <a:schemeClr val="bg1"/>
                    </a:solidFill>
                    <a:latin typeface="Symbol" panose="05050102010706020507" pitchFamily="18" charset="2"/>
                  </a:rPr>
                  <a:t>m</a:t>
                </a:r>
                <a:r>
                  <a:rPr lang="en-US" altLang="zh-CN" dirty="0">
                    <a:solidFill>
                      <a:schemeClr val="bg1"/>
                    </a:solidFill>
                    <a:latin typeface="Times New Roman" panose="02020603050405020304" pitchFamily="18" charset="0"/>
                  </a:rPr>
                  <a:t>A)</a:t>
                </a:r>
                <a:endParaRPr lang="en-US" altLang="zh-CN" dirty="0">
                  <a:solidFill>
                    <a:schemeClr val="bg1"/>
                  </a:solidFill>
                  <a:latin typeface="Times New Roman" panose="02020603050405020304" pitchFamily="18" charset="0"/>
                </a:endParaRPr>
              </a:p>
            </p:txBody>
          </p:sp>
        </p:grpSp>
        <p:sp>
          <p:nvSpPr>
            <p:cNvPr id="153608" name="文本框 566315"/>
            <p:cNvSpPr txBox="1"/>
            <p:nvPr/>
          </p:nvSpPr>
          <p:spPr>
            <a:xfrm>
              <a:off x="946" y="1056"/>
              <a:ext cx="652" cy="288"/>
            </a:xfrm>
            <a:prstGeom prst="rect">
              <a:avLst/>
            </a:prstGeom>
            <a:noFill/>
            <a:ln w="19050">
              <a:noFill/>
            </a:ln>
          </p:spPr>
          <p:txBody>
            <a:bodyPr wrap="none" anchor="ctr">
              <a:spAutoFit/>
            </a:bodyPr>
            <a:p>
              <a:pPr algn="ct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sym typeface="Symbol" panose="05050102010706020507" pitchFamily="18" charset="2"/>
                </a:rPr>
                <a:t></a:t>
              </a:r>
              <a:r>
                <a:rPr lang="zh-CN" altLang="en-US" dirty="0">
                  <a:solidFill>
                    <a:schemeClr val="bg1"/>
                  </a:solidFill>
                  <a:latin typeface="Times New Roman" panose="02020603050405020304" pitchFamily="18" charset="0"/>
                  <a:sym typeface="Symbol" panose="05050102010706020507" pitchFamily="18" charset="2"/>
                </a:rPr>
                <a:t>）</a:t>
              </a:r>
              <a:endParaRPr lang="zh-CN" altLang="en-US" dirty="0">
                <a:solidFill>
                  <a:schemeClr val="bg1"/>
                </a:solidFill>
                <a:latin typeface="Times New Roman" panose="02020603050405020304" pitchFamily="18" charset="0"/>
                <a:sym typeface="Symbol" panose="05050102010706020507" pitchFamily="18" charset="2"/>
              </a:endParaRPr>
            </a:p>
          </p:txBody>
        </p:sp>
      </p:grpSp>
      <p:sp>
        <p:nvSpPr>
          <p:cNvPr id="41" name="文本框 40"/>
          <p:cNvSpPr txBox="1"/>
          <p:nvPr/>
        </p:nvSpPr>
        <p:spPr>
          <a:xfrm>
            <a:off x="971550" y="1628775"/>
            <a:ext cx="849630" cy="460375"/>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1/</a:t>
            </a:r>
            <a:r>
              <a:rPr lang="en-US" altLang="zh-CN" i="1" dirty="0">
                <a:solidFill>
                  <a:schemeClr val="bg1"/>
                </a:solidFill>
                <a:latin typeface="Symbol" panose="05050102010706020507" pitchFamily="18" charset="2"/>
                <a:sym typeface="Symbol" panose="05050102010706020507" pitchFamily="18" charset="2"/>
              </a:rPr>
              <a:t></a:t>
            </a:r>
            <a:r>
              <a:rPr lang="en-US" altLang="zh-CN" dirty="0">
                <a:solidFill>
                  <a:schemeClr val="bg1"/>
                </a:solidFill>
                <a:latin typeface="Times New Roman" panose="02020603050405020304" pitchFamily="18" charset="0"/>
                <a:sym typeface="Arial" panose="020B0604020202020204" pitchFamily="34" charset="0"/>
              </a:rPr>
              <a:t>C</a:t>
            </a:r>
            <a:endParaRPr lang="en-US" altLang="zh-CN" dirty="0">
              <a:latin typeface="Arial" panose="020B0604020202020204" pitchFamily="34" charset="0"/>
            </a:endParaRPr>
          </a:p>
        </p:txBody>
      </p:sp>
      <p:sp>
        <p:nvSpPr>
          <p:cNvPr id="42" name="文本框 41"/>
          <p:cNvSpPr txBox="1"/>
          <p:nvPr/>
        </p:nvSpPr>
        <p:spPr>
          <a:xfrm>
            <a:off x="1447800" y="5662295"/>
            <a:ext cx="6012815" cy="521970"/>
          </a:xfrm>
          <a:prstGeom prst="rect">
            <a:avLst/>
          </a:prstGeom>
          <a:solidFill>
            <a:srgbClr val="FF0000"/>
          </a:solidFill>
          <a:ln w="9525">
            <a:noFill/>
          </a:ln>
        </p:spPr>
        <p:txBody>
          <a:bodyPr wrap="square">
            <a:spAutoFit/>
          </a:bodyPr>
          <a:p>
            <a:pPr>
              <a:spcBef>
                <a:spcPct val="50000"/>
              </a:spcBef>
            </a:pPr>
            <a:r>
              <a:rPr lang="en-US" altLang="zh-CN" sz="2800" dirty="0">
                <a:solidFill>
                  <a:schemeClr val="bg1"/>
                </a:solidFill>
                <a:latin typeface="Times New Roman" panose="02020603050405020304" pitchFamily="18" charset="0"/>
              </a:rPr>
              <a:t>Thinking</a:t>
            </a:r>
            <a:r>
              <a:rPr lang="zh-CN" altLang="en-US" sz="2800" dirty="0">
                <a:solidFill>
                  <a:schemeClr val="bg1"/>
                </a:solidFill>
                <a:latin typeface="Times New Roman" panose="02020603050405020304" pitchFamily="18" charset="0"/>
              </a:rPr>
              <a:t>：</a:t>
            </a:r>
            <a:r>
              <a:rPr sz="2800" b="0" dirty="0">
                <a:solidFill>
                  <a:schemeClr val="bg1"/>
                </a:solidFill>
                <a:latin typeface="Times New Roman" panose="02020603050405020304" pitchFamily="18" charset="0"/>
                <a:sym typeface="Arial" panose="020B0604020202020204" pitchFamily="34" charset="0"/>
              </a:rPr>
              <a:t>Is selectivity related to Q?</a:t>
            </a:r>
            <a:endParaRPr sz="2800" b="0" dirty="0">
              <a:solidFill>
                <a:schemeClr val="bg1"/>
              </a:solidFill>
              <a:latin typeface="Times New Roman" panose="02020603050405020304" pitchFamily="18" charset="0"/>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2000"/>
                                        <p:tgtEl>
                                          <p:spTgt spid="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box(in)">
                                      <p:cBhvr>
                                        <p:cTn id="10" dur="20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2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edge">
                                      <p:cBhvr>
                                        <p:cTn id="15" dur="2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checkerboard(across)">
                                      <p:cBhvr>
                                        <p:cTn id="2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1" grpId="0"/>
      <p:bldP spid="42" grpId="0" bldLvl="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a:xfrm>
            <a:off x="1908175" y="333375"/>
            <a:ext cx="4975860" cy="574675"/>
          </a:xfrm>
        </p:spPr>
        <p:txBody>
          <a:bodyPr vert="horz" wrap="square" lIns="91440" tIns="45720" rIns="91440" bIns="45720" anchor="ctr"/>
          <a:p>
            <a:pPr eaLnBrk="1" hangingPunct="1">
              <a:buNone/>
            </a:pPr>
            <a:r>
              <a:rPr lang="en-US" altLang="zh-CN" sz="3600" b="1" dirty="0">
                <a:solidFill>
                  <a:schemeClr val="bg1"/>
                </a:solidFill>
                <a:latin typeface="Times New Roman" panose="02020603050405020304" pitchFamily="18" charset="0"/>
                <a:cs typeface="Times New Roman" panose="02020603050405020304" pitchFamily="18" charset="0"/>
              </a:rPr>
              <a:t> 2.  </a:t>
            </a:r>
            <a:r>
              <a:rPr lang="en-US" altLang="zh-CN" sz="3200" b="1" dirty="0">
                <a:solidFill>
                  <a:schemeClr val="bg1"/>
                </a:solidFill>
                <a:latin typeface="Times New Roman" panose="02020603050405020304" pitchFamily="18" charset="0"/>
                <a:cs typeface="Times New Roman" panose="02020603050405020304" pitchFamily="18" charset="0"/>
                <a:sym typeface="+mn-ea"/>
              </a:rPr>
              <a:t>P</a:t>
            </a:r>
            <a:r>
              <a:rPr lang="zh-CN" altLang="en-US" sz="3200" b="1" dirty="0">
                <a:solidFill>
                  <a:schemeClr val="bg1"/>
                </a:solidFill>
                <a:latin typeface="Times New Roman" panose="02020603050405020304" pitchFamily="18" charset="0"/>
                <a:cs typeface="Times New Roman" panose="02020603050405020304" pitchFamily="18" charset="0"/>
                <a:sym typeface="+mn-ea"/>
              </a:rPr>
              <a:t>arallel </a:t>
            </a:r>
            <a:r>
              <a:rPr lang="en-US" altLang="zh-CN" sz="3200" b="1" dirty="0">
                <a:solidFill>
                  <a:schemeClr val="bg1"/>
                </a:solidFill>
                <a:latin typeface="Times New Roman" panose="02020603050405020304" pitchFamily="18" charset="0"/>
                <a:cs typeface="Times New Roman" panose="02020603050405020304" pitchFamily="18" charset="0"/>
                <a:sym typeface="+mn-ea"/>
              </a:rPr>
              <a:t>R</a:t>
            </a:r>
            <a:r>
              <a:rPr lang="zh-CN" altLang="en-US" sz="3200" b="1" dirty="0">
                <a:solidFill>
                  <a:schemeClr val="bg1"/>
                </a:solidFill>
                <a:latin typeface="Times New Roman" panose="02020603050405020304" pitchFamily="18" charset="0"/>
                <a:cs typeface="Times New Roman" panose="02020603050405020304" pitchFamily="18" charset="0"/>
                <a:sym typeface="+mn-ea"/>
              </a:rPr>
              <a:t>esonance</a:t>
            </a:r>
            <a:endParaRPr lang="zh-CN" altLang="en-US" sz="3200" b="1"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12643" name="文本框 112642"/>
          <p:cNvSpPr txBox="1"/>
          <p:nvPr/>
        </p:nvSpPr>
        <p:spPr>
          <a:xfrm>
            <a:off x="539750" y="3471545"/>
            <a:ext cx="1584325" cy="829945"/>
          </a:xfrm>
          <a:prstGeom prst="rect">
            <a:avLst/>
          </a:prstGeom>
          <a:solidFill>
            <a:srgbClr val="FF0000"/>
          </a:solidFill>
          <a:ln w="9525">
            <a:noFill/>
          </a:ln>
        </p:spPr>
        <p:txBody>
          <a:bodyPr>
            <a:spAutoFit/>
          </a:bodyPr>
          <a:p>
            <a:pPr eaLnBrk="1" hangingPunct="1">
              <a:spcBef>
                <a:spcPct val="50000"/>
              </a:spcBef>
            </a:pPr>
            <a:r>
              <a:rPr lang="zh-CN" altLang="en-US" dirty="0">
                <a:solidFill>
                  <a:schemeClr val="bg1"/>
                </a:solidFill>
                <a:latin typeface="Times New Roman" panose="02020603050405020304" pitchFamily="18" charset="0"/>
                <a:ea typeface="仿宋_GB2312" pitchFamily="1" charset="-122"/>
                <a:sym typeface="+mn-ea"/>
              </a:rPr>
              <a:t>Resonan</a:t>
            </a:r>
            <a:r>
              <a:rPr lang="en-US" altLang="zh-CN" dirty="0">
                <a:solidFill>
                  <a:schemeClr val="bg1"/>
                </a:solidFill>
                <a:latin typeface="Times New Roman" panose="02020603050405020304" pitchFamily="18" charset="0"/>
                <a:ea typeface="仿宋_GB2312" pitchFamily="1" charset="-122"/>
                <a:sym typeface="+mn-ea"/>
              </a:rPr>
              <a:t>t</a:t>
            </a:r>
            <a:r>
              <a:rPr lang="zh-CN" altLang="en-US" dirty="0">
                <a:solidFill>
                  <a:schemeClr val="bg1"/>
                </a:solidFill>
                <a:latin typeface="Times New Roman" panose="02020603050405020304" pitchFamily="18" charset="0"/>
                <a:ea typeface="仿宋_GB2312" pitchFamily="1" charset="-122"/>
                <a:sym typeface="+mn-ea"/>
              </a:rPr>
              <a:t> conditions</a:t>
            </a:r>
            <a:r>
              <a:rPr lang="en-US" altLang="zh-CN" dirty="0">
                <a:solidFill>
                  <a:schemeClr val="bg1"/>
                </a:solidFill>
                <a:latin typeface="Times New Roman" panose="02020603050405020304" pitchFamily="18" charset="0"/>
                <a:ea typeface="仿宋_GB2312" pitchFamily="1" charset="-122"/>
                <a:sym typeface="+mn-ea"/>
              </a:rPr>
              <a:t>:</a:t>
            </a:r>
            <a:endParaRPr lang="en-US" altLang="zh-CN" baseline="-25000" dirty="0">
              <a:solidFill>
                <a:schemeClr val="bg1"/>
              </a:solidFill>
              <a:latin typeface="Times New Roman" panose="02020603050405020304" pitchFamily="18" charset="0"/>
              <a:ea typeface="仿宋_GB2312" pitchFamily="1" charset="-122"/>
              <a:sym typeface="+mn-ea"/>
            </a:endParaRPr>
          </a:p>
        </p:txBody>
      </p:sp>
      <p:sp>
        <p:nvSpPr>
          <p:cNvPr id="112644" name="文本框 112643"/>
          <p:cNvSpPr txBox="1"/>
          <p:nvPr/>
        </p:nvSpPr>
        <p:spPr>
          <a:xfrm>
            <a:off x="539750" y="4440238"/>
            <a:ext cx="1584325" cy="829945"/>
          </a:xfrm>
          <a:prstGeom prst="rect">
            <a:avLst/>
          </a:prstGeom>
          <a:solidFill>
            <a:srgbClr val="FF0000"/>
          </a:solid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sym typeface="+mn-ea"/>
              </a:rPr>
              <a:t>R</a:t>
            </a:r>
            <a:r>
              <a:rPr lang="zh-CN" altLang="en-US" dirty="0">
                <a:solidFill>
                  <a:schemeClr val="bg1"/>
                </a:solidFill>
                <a:latin typeface="Times New Roman" panose="02020603050405020304" pitchFamily="18" charset="0"/>
                <a:ea typeface="仿宋_GB2312" pitchFamily="1" charset="-122"/>
                <a:sym typeface="+mn-ea"/>
              </a:rPr>
              <a:t>esonant frequency:</a:t>
            </a:r>
            <a:endParaRPr lang="zh-CN" altLang="en-US" dirty="0">
              <a:solidFill>
                <a:schemeClr val="bg1"/>
              </a:solidFill>
              <a:latin typeface="Times New Roman" panose="02020603050405020304" pitchFamily="18" charset="0"/>
              <a:ea typeface="Times New Roman" panose="02020603050405020304" pitchFamily="18" charset="0"/>
            </a:endParaRPr>
          </a:p>
        </p:txBody>
      </p:sp>
      <p:sp>
        <p:nvSpPr>
          <p:cNvPr id="112645" name="文本框 112644"/>
          <p:cNvSpPr txBox="1"/>
          <p:nvPr/>
        </p:nvSpPr>
        <p:spPr>
          <a:xfrm>
            <a:off x="863600" y="5365750"/>
            <a:ext cx="914400" cy="460375"/>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or</a:t>
            </a:r>
            <a:endParaRPr lang="en-US" altLang="zh-CN" dirty="0">
              <a:solidFill>
                <a:schemeClr val="bg1"/>
              </a:solidFill>
              <a:latin typeface="Times New Roman" panose="02020603050405020304" pitchFamily="18" charset="0"/>
              <a:ea typeface="Times New Roman" panose="02020603050405020304" pitchFamily="18" charset="0"/>
            </a:endParaRPr>
          </a:p>
        </p:txBody>
      </p:sp>
      <p:graphicFrame>
        <p:nvGraphicFramePr>
          <p:cNvPr id="112646" name="对象 112645"/>
          <p:cNvGraphicFramePr>
            <a:graphicFrameLocks noChangeAspect="1"/>
          </p:cNvGraphicFramePr>
          <p:nvPr/>
        </p:nvGraphicFramePr>
        <p:xfrm>
          <a:off x="2617788" y="3432175"/>
          <a:ext cx="2117725" cy="812800"/>
        </p:xfrm>
        <a:graphic>
          <a:graphicData uri="http://schemas.openxmlformats.org/presentationml/2006/ole">
            <mc:AlternateContent xmlns:mc="http://schemas.openxmlformats.org/markup-compatibility/2006">
              <mc:Choice xmlns:v="urn:schemas-microsoft-com:vml" Requires="v">
                <p:oleObj spid="_x0000_s3702" name="" r:id="rId1" imgW="838200" imgH="393700" progId="Equation.DSMT4">
                  <p:embed/>
                </p:oleObj>
              </mc:Choice>
              <mc:Fallback>
                <p:oleObj name="" r:id="rId1" imgW="838200" imgH="393700" progId="Equation.DSMT4">
                  <p:embed/>
                  <p:pic>
                    <p:nvPicPr>
                      <p:cNvPr id="0" name="图片 3701"/>
                      <p:cNvPicPr/>
                      <p:nvPr/>
                    </p:nvPicPr>
                    <p:blipFill>
                      <a:blip r:embed="rId2"/>
                      <a:stretch>
                        <a:fillRect/>
                      </a:stretch>
                    </p:blipFill>
                    <p:spPr>
                      <a:xfrm>
                        <a:off x="2617788" y="3432175"/>
                        <a:ext cx="2117725" cy="812800"/>
                      </a:xfrm>
                      <a:prstGeom prst="rect">
                        <a:avLst/>
                      </a:prstGeom>
                      <a:noFill/>
                      <a:ln w="38100">
                        <a:noFill/>
                        <a:miter/>
                      </a:ln>
                    </p:spPr>
                  </p:pic>
                </p:oleObj>
              </mc:Fallback>
            </mc:AlternateContent>
          </a:graphicData>
        </a:graphic>
      </p:graphicFrame>
      <p:graphicFrame>
        <p:nvGraphicFramePr>
          <p:cNvPr id="112647" name="对象 112646"/>
          <p:cNvGraphicFramePr>
            <a:graphicFrameLocks noChangeAspect="1"/>
          </p:cNvGraphicFramePr>
          <p:nvPr/>
        </p:nvGraphicFramePr>
        <p:xfrm>
          <a:off x="2200275" y="4214813"/>
          <a:ext cx="1438275" cy="982662"/>
        </p:xfrm>
        <a:graphic>
          <a:graphicData uri="http://schemas.openxmlformats.org/presentationml/2006/ole">
            <mc:AlternateContent xmlns:mc="http://schemas.openxmlformats.org/markup-compatibility/2006">
              <mc:Choice xmlns:v="urn:schemas-microsoft-com:vml" Requires="v">
                <p:oleObj spid="_x0000_s3696" name="" r:id="rId3" imgW="647700" imgH="419100" progId="Equation.DSMT4">
                  <p:embed/>
                </p:oleObj>
              </mc:Choice>
              <mc:Fallback>
                <p:oleObj name="" r:id="rId3" imgW="647700" imgH="419100" progId="Equation.DSMT4">
                  <p:embed/>
                  <p:pic>
                    <p:nvPicPr>
                      <p:cNvPr id="0" name="图片 3695"/>
                      <p:cNvPicPr/>
                      <p:nvPr/>
                    </p:nvPicPr>
                    <p:blipFill>
                      <a:blip r:embed="rId4"/>
                      <a:stretch>
                        <a:fillRect/>
                      </a:stretch>
                    </p:blipFill>
                    <p:spPr>
                      <a:xfrm>
                        <a:off x="2200275" y="4214813"/>
                        <a:ext cx="1438275" cy="982662"/>
                      </a:xfrm>
                      <a:prstGeom prst="rect">
                        <a:avLst/>
                      </a:prstGeom>
                      <a:noFill/>
                      <a:ln w="38100">
                        <a:noFill/>
                        <a:miter/>
                      </a:ln>
                    </p:spPr>
                  </p:pic>
                </p:oleObj>
              </mc:Fallback>
            </mc:AlternateContent>
          </a:graphicData>
        </a:graphic>
      </p:graphicFrame>
      <p:graphicFrame>
        <p:nvGraphicFramePr>
          <p:cNvPr id="112648" name="对象 112647"/>
          <p:cNvGraphicFramePr>
            <a:graphicFrameLocks noChangeAspect="1"/>
          </p:cNvGraphicFramePr>
          <p:nvPr/>
        </p:nvGraphicFramePr>
        <p:xfrm>
          <a:off x="3722688" y="4445000"/>
          <a:ext cx="720725" cy="568325"/>
        </p:xfrm>
        <a:graphic>
          <a:graphicData uri="http://schemas.openxmlformats.org/presentationml/2006/ole">
            <mc:AlternateContent xmlns:mc="http://schemas.openxmlformats.org/markup-compatibility/2006">
              <mc:Choice xmlns:v="urn:schemas-microsoft-com:vml" Requires="v">
                <p:oleObj spid="_x0000_s3694" name="" r:id="rId5" imgW="304800" imgH="228600" progId="Equation.DSMT4">
                  <p:embed/>
                </p:oleObj>
              </mc:Choice>
              <mc:Fallback>
                <p:oleObj name="" r:id="rId5" imgW="304800" imgH="228600" progId="Equation.DSMT4">
                  <p:embed/>
                  <p:pic>
                    <p:nvPicPr>
                      <p:cNvPr id="0" name="图片 3693"/>
                      <p:cNvPicPr/>
                      <p:nvPr/>
                    </p:nvPicPr>
                    <p:blipFill>
                      <a:blip r:embed="rId6"/>
                      <a:stretch>
                        <a:fillRect/>
                      </a:stretch>
                    </p:blipFill>
                    <p:spPr>
                      <a:xfrm>
                        <a:off x="3722688" y="4445000"/>
                        <a:ext cx="720725" cy="568325"/>
                      </a:xfrm>
                      <a:prstGeom prst="rect">
                        <a:avLst/>
                      </a:prstGeom>
                      <a:noFill/>
                      <a:ln w="38100">
                        <a:noFill/>
                        <a:miter/>
                      </a:ln>
                    </p:spPr>
                  </p:pic>
                </p:oleObj>
              </mc:Fallback>
            </mc:AlternateContent>
          </a:graphicData>
        </a:graphic>
      </p:graphicFrame>
      <p:graphicFrame>
        <p:nvGraphicFramePr>
          <p:cNvPr id="112649" name="对象 112648"/>
          <p:cNvGraphicFramePr>
            <a:graphicFrameLocks noChangeAspect="1"/>
          </p:cNvGraphicFramePr>
          <p:nvPr/>
        </p:nvGraphicFramePr>
        <p:xfrm>
          <a:off x="1611313" y="5160963"/>
          <a:ext cx="2384425" cy="885825"/>
        </p:xfrm>
        <a:graphic>
          <a:graphicData uri="http://schemas.openxmlformats.org/presentationml/2006/ole">
            <mc:AlternateContent xmlns:mc="http://schemas.openxmlformats.org/markup-compatibility/2006">
              <mc:Choice xmlns:v="urn:schemas-microsoft-com:vml" Requires="v">
                <p:oleObj spid="_x0000_s3707" name="" r:id="rId7" imgW="850900" imgH="419100" progId="Equation.DSMT4">
                  <p:embed/>
                </p:oleObj>
              </mc:Choice>
              <mc:Fallback>
                <p:oleObj name="" r:id="rId7" imgW="850900" imgH="419100" progId="Equation.DSMT4">
                  <p:embed/>
                  <p:pic>
                    <p:nvPicPr>
                      <p:cNvPr id="0" name="图片 3706"/>
                      <p:cNvPicPr/>
                      <p:nvPr/>
                    </p:nvPicPr>
                    <p:blipFill>
                      <a:blip r:embed="rId8"/>
                      <a:stretch>
                        <a:fillRect/>
                      </a:stretch>
                    </p:blipFill>
                    <p:spPr>
                      <a:xfrm>
                        <a:off x="1611313" y="5160963"/>
                        <a:ext cx="2384425" cy="885825"/>
                      </a:xfrm>
                      <a:prstGeom prst="rect">
                        <a:avLst/>
                      </a:prstGeom>
                      <a:noFill/>
                      <a:ln w="38100">
                        <a:noFill/>
                        <a:miter/>
                      </a:ln>
                    </p:spPr>
                  </p:pic>
                </p:oleObj>
              </mc:Fallback>
            </mc:AlternateContent>
          </a:graphicData>
        </a:graphic>
      </p:graphicFrame>
      <p:sp>
        <p:nvSpPr>
          <p:cNvPr id="112650" name="矩形 112649"/>
          <p:cNvSpPr/>
          <p:nvPr/>
        </p:nvSpPr>
        <p:spPr>
          <a:xfrm>
            <a:off x="375920" y="1730375"/>
            <a:ext cx="3144520" cy="762000"/>
          </a:xfrm>
          <a:prstGeom prst="rect">
            <a:avLst/>
          </a:prstGeom>
          <a:noFill/>
          <a:ln w="9525">
            <a:noFill/>
          </a:ln>
        </p:spPr>
        <p:txBody>
          <a:bodyPr anchor="ctr"/>
          <a:p>
            <a:pPr eaLnBrk="1" hangingPunct="1"/>
            <a:r>
              <a:rPr lang="en-US" altLang="zh-CN" sz="2800" dirty="0">
                <a:solidFill>
                  <a:schemeClr val="bg1"/>
                </a:solidFill>
                <a:latin typeface="Times New Roman" panose="02020603050405020304" pitchFamily="18" charset="0"/>
                <a:cs typeface="Times New Roman" panose="02020603050405020304" pitchFamily="18" charset="0"/>
              </a:rPr>
              <a:t>Circuit model (a)</a:t>
            </a:r>
            <a:r>
              <a:rPr lang="zh-CN" altLang="en-US" sz="2800" dirty="0">
                <a:solidFill>
                  <a:schemeClr val="bg1"/>
                </a:solidFill>
                <a:latin typeface="Times New Roman" panose="02020603050405020304" pitchFamily="18" charset="0"/>
                <a:cs typeface="Times New Roman" panose="02020603050405020304" pitchFamily="18" charset="0"/>
              </a:rPr>
              <a:t>：</a:t>
            </a:r>
            <a:endParaRPr lang="zh-CN" altLang="en-US" sz="2800" dirty="0">
              <a:solidFill>
                <a:schemeClr val="bg1"/>
              </a:solidFill>
              <a:latin typeface="Times New Roman" panose="02020603050405020304" pitchFamily="18" charset="0"/>
              <a:ea typeface="Times New Roman" panose="02020603050405020304" pitchFamily="18" charset="0"/>
            </a:endParaRPr>
          </a:p>
        </p:txBody>
      </p:sp>
      <p:graphicFrame>
        <p:nvGraphicFramePr>
          <p:cNvPr id="112651" name="对象 112650"/>
          <p:cNvGraphicFramePr>
            <a:graphicFrameLocks noChangeAspect="1"/>
          </p:cNvGraphicFramePr>
          <p:nvPr/>
        </p:nvGraphicFramePr>
        <p:xfrm>
          <a:off x="3520123" y="1804353"/>
          <a:ext cx="1538287" cy="612775"/>
        </p:xfrm>
        <a:graphic>
          <a:graphicData uri="http://schemas.openxmlformats.org/presentationml/2006/ole">
            <mc:AlternateContent xmlns:mc="http://schemas.openxmlformats.org/markup-compatibility/2006">
              <mc:Choice xmlns:v="urn:schemas-microsoft-com:vml" Requires="v">
                <p:oleObj spid="_x0000_s3704" name="" r:id="rId9" imgW="571500" imgH="279400" progId="Equation.DSMT4">
                  <p:embed/>
                </p:oleObj>
              </mc:Choice>
              <mc:Fallback>
                <p:oleObj name="" r:id="rId9" imgW="571500" imgH="279400" progId="Equation.DSMT4">
                  <p:embed/>
                  <p:pic>
                    <p:nvPicPr>
                      <p:cNvPr id="0" name="图片 3703"/>
                      <p:cNvPicPr/>
                      <p:nvPr/>
                    </p:nvPicPr>
                    <p:blipFill>
                      <a:blip r:embed="rId10"/>
                      <a:stretch>
                        <a:fillRect/>
                      </a:stretch>
                    </p:blipFill>
                    <p:spPr>
                      <a:xfrm>
                        <a:off x="3520123" y="1804353"/>
                        <a:ext cx="1538287" cy="612775"/>
                      </a:xfrm>
                      <a:prstGeom prst="rect">
                        <a:avLst/>
                      </a:prstGeom>
                      <a:noFill/>
                      <a:ln w="38100">
                        <a:noFill/>
                        <a:miter/>
                      </a:ln>
                    </p:spPr>
                  </p:pic>
                </p:oleObj>
              </mc:Fallback>
            </mc:AlternateContent>
          </a:graphicData>
        </a:graphic>
      </p:graphicFrame>
      <p:graphicFrame>
        <p:nvGraphicFramePr>
          <p:cNvPr id="112652" name="对象 112651"/>
          <p:cNvGraphicFramePr>
            <a:graphicFrameLocks noChangeAspect="1"/>
          </p:cNvGraphicFramePr>
          <p:nvPr/>
        </p:nvGraphicFramePr>
        <p:xfrm>
          <a:off x="933450" y="2462213"/>
          <a:ext cx="3548063" cy="774700"/>
        </p:xfrm>
        <a:graphic>
          <a:graphicData uri="http://schemas.openxmlformats.org/presentationml/2006/ole">
            <mc:AlternateContent xmlns:mc="http://schemas.openxmlformats.org/markup-compatibility/2006">
              <mc:Choice xmlns:v="urn:schemas-microsoft-com:vml" Requires="v">
                <p:oleObj spid="_x0000_s3706" name="" r:id="rId11" imgW="1320165" imgH="393700" progId="Equation.DSMT4">
                  <p:embed/>
                </p:oleObj>
              </mc:Choice>
              <mc:Fallback>
                <p:oleObj name="" r:id="rId11" imgW="1320165" imgH="393700" progId="Equation.DSMT4">
                  <p:embed/>
                  <p:pic>
                    <p:nvPicPr>
                      <p:cNvPr id="0" name="图片 3705"/>
                      <p:cNvPicPr/>
                      <p:nvPr/>
                    </p:nvPicPr>
                    <p:blipFill>
                      <a:blip r:embed="rId12"/>
                      <a:stretch>
                        <a:fillRect/>
                      </a:stretch>
                    </p:blipFill>
                    <p:spPr>
                      <a:xfrm>
                        <a:off x="933450" y="2462213"/>
                        <a:ext cx="3548063" cy="774700"/>
                      </a:xfrm>
                      <a:prstGeom prst="rect">
                        <a:avLst/>
                      </a:prstGeom>
                      <a:noFill/>
                      <a:ln w="38100">
                        <a:noFill/>
                        <a:miter/>
                      </a:ln>
                    </p:spPr>
                  </p:pic>
                </p:oleObj>
              </mc:Fallback>
            </mc:AlternateContent>
          </a:graphicData>
        </a:graphic>
      </p:graphicFrame>
      <p:sp>
        <p:nvSpPr>
          <p:cNvPr id="112653" name="文本框 112652"/>
          <p:cNvSpPr txBox="1"/>
          <p:nvPr/>
        </p:nvSpPr>
        <p:spPr>
          <a:xfrm>
            <a:off x="4643438" y="4276725"/>
            <a:ext cx="1800225" cy="829945"/>
          </a:xfrm>
          <a:prstGeom prst="rect">
            <a:avLst/>
          </a:prstGeom>
          <a:solidFill>
            <a:srgbClr val="FF0000"/>
          </a:solid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mn-ea"/>
              </a:rPr>
              <a:t>Resonant impedance</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ea typeface="Times New Roman" panose="02020603050405020304" pitchFamily="18" charset="0"/>
            </a:endParaRPr>
          </a:p>
        </p:txBody>
      </p:sp>
      <p:graphicFrame>
        <p:nvGraphicFramePr>
          <p:cNvPr id="112654" name="对象 112653"/>
          <p:cNvGraphicFramePr>
            <a:graphicFrameLocks noChangeAspect="1"/>
          </p:cNvGraphicFramePr>
          <p:nvPr/>
        </p:nvGraphicFramePr>
        <p:xfrm>
          <a:off x="6745288" y="4333875"/>
          <a:ext cx="1273175" cy="481013"/>
        </p:xfrm>
        <a:graphic>
          <a:graphicData uri="http://schemas.openxmlformats.org/presentationml/2006/ole">
            <mc:AlternateContent xmlns:mc="http://schemas.openxmlformats.org/markup-compatibility/2006">
              <mc:Choice xmlns:v="urn:schemas-microsoft-com:vml" Requires="v">
                <p:oleObj spid="_x0000_s3703" name="" r:id="rId13" imgW="457200" imgH="228600" progId="Equation.DSMT4">
                  <p:embed/>
                </p:oleObj>
              </mc:Choice>
              <mc:Fallback>
                <p:oleObj name="" r:id="rId13" imgW="457200" imgH="228600" progId="Equation.DSMT4">
                  <p:embed/>
                  <p:pic>
                    <p:nvPicPr>
                      <p:cNvPr id="0" name="图片 3702"/>
                      <p:cNvPicPr/>
                      <p:nvPr/>
                    </p:nvPicPr>
                    <p:blipFill>
                      <a:blip r:embed="rId14"/>
                      <a:stretch>
                        <a:fillRect/>
                      </a:stretch>
                    </p:blipFill>
                    <p:spPr>
                      <a:xfrm>
                        <a:off x="6745288" y="4333875"/>
                        <a:ext cx="1273175" cy="481013"/>
                      </a:xfrm>
                      <a:prstGeom prst="rect">
                        <a:avLst/>
                      </a:prstGeom>
                      <a:noFill/>
                      <a:ln w="38100">
                        <a:noFill/>
                        <a:miter/>
                      </a:ln>
                    </p:spPr>
                  </p:pic>
                </p:oleObj>
              </mc:Fallback>
            </mc:AlternateContent>
          </a:graphicData>
        </a:graphic>
      </p:graphicFrame>
      <p:sp>
        <p:nvSpPr>
          <p:cNvPr id="112655" name="文本框 112654"/>
          <p:cNvSpPr txBox="1"/>
          <p:nvPr/>
        </p:nvSpPr>
        <p:spPr>
          <a:xfrm>
            <a:off x="4360545" y="5234305"/>
            <a:ext cx="2121535" cy="829945"/>
          </a:xfrm>
          <a:prstGeom prst="rect">
            <a:avLst/>
          </a:prstGeom>
          <a:solidFill>
            <a:srgbClr val="FF0000"/>
          </a:solid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sym typeface="+mn-ea"/>
              </a:rPr>
              <a:t>C</a:t>
            </a:r>
            <a:r>
              <a:rPr lang="zh-CN" altLang="en-US" dirty="0">
                <a:solidFill>
                  <a:schemeClr val="bg1"/>
                </a:solidFill>
                <a:latin typeface="Times New Roman" panose="02020603050405020304" pitchFamily="18" charset="0"/>
                <a:sym typeface="+mn-ea"/>
              </a:rPr>
              <a:t>haracteristic impedance</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ea typeface="Times New Roman" panose="02020603050405020304" pitchFamily="18" charset="0"/>
            </a:endParaRPr>
          </a:p>
        </p:txBody>
      </p:sp>
      <p:graphicFrame>
        <p:nvGraphicFramePr>
          <p:cNvPr id="112656" name="对象 112655"/>
          <p:cNvGraphicFramePr>
            <a:graphicFrameLocks noChangeAspect="1"/>
          </p:cNvGraphicFramePr>
          <p:nvPr/>
        </p:nvGraphicFramePr>
        <p:xfrm>
          <a:off x="6618288" y="4964113"/>
          <a:ext cx="1530350" cy="939800"/>
        </p:xfrm>
        <a:graphic>
          <a:graphicData uri="http://schemas.openxmlformats.org/presentationml/2006/ole">
            <mc:AlternateContent xmlns:mc="http://schemas.openxmlformats.org/markup-compatibility/2006">
              <mc:Choice xmlns:v="urn:schemas-microsoft-com:vml" Requires="v">
                <p:oleObj spid="_x0000_s3695" name="" r:id="rId15" imgW="545465" imgH="444500" progId="Equation.DSMT4">
                  <p:embed/>
                </p:oleObj>
              </mc:Choice>
              <mc:Fallback>
                <p:oleObj name="" r:id="rId15" imgW="545465" imgH="444500" progId="Equation.DSMT4">
                  <p:embed/>
                  <p:pic>
                    <p:nvPicPr>
                      <p:cNvPr id="0" name="图片 3694"/>
                      <p:cNvPicPr/>
                      <p:nvPr/>
                    </p:nvPicPr>
                    <p:blipFill>
                      <a:blip r:embed="rId16"/>
                      <a:stretch>
                        <a:fillRect/>
                      </a:stretch>
                    </p:blipFill>
                    <p:spPr>
                      <a:xfrm>
                        <a:off x="6618288" y="4964113"/>
                        <a:ext cx="1530350" cy="939800"/>
                      </a:xfrm>
                      <a:prstGeom prst="rect">
                        <a:avLst/>
                      </a:prstGeom>
                      <a:noFill/>
                      <a:ln w="38100">
                        <a:noFill/>
                        <a:miter/>
                      </a:ln>
                    </p:spPr>
                  </p:pic>
                </p:oleObj>
              </mc:Fallback>
            </mc:AlternateContent>
          </a:graphicData>
        </a:graphic>
      </p:graphicFrame>
      <p:grpSp>
        <p:nvGrpSpPr>
          <p:cNvPr id="2" name="组合 112656"/>
          <p:cNvGrpSpPr/>
          <p:nvPr/>
        </p:nvGrpSpPr>
        <p:grpSpPr>
          <a:xfrm>
            <a:off x="5857558" y="1559560"/>
            <a:ext cx="3048000" cy="2741613"/>
            <a:chOff x="0" y="0"/>
            <a:chExt cx="1920" cy="1727"/>
          </a:xfrm>
        </p:grpSpPr>
        <p:graphicFrame>
          <p:nvGraphicFramePr>
            <p:cNvPr id="93194" name="对象 112657"/>
            <p:cNvGraphicFramePr>
              <a:graphicFrameLocks noChangeAspect="1"/>
            </p:cNvGraphicFramePr>
            <p:nvPr/>
          </p:nvGraphicFramePr>
          <p:xfrm>
            <a:off x="0" y="0"/>
            <a:ext cx="1920" cy="1337"/>
          </p:xfrm>
          <a:graphic>
            <a:graphicData uri="http://schemas.openxmlformats.org/presentationml/2006/ole">
              <mc:AlternateContent xmlns:mc="http://schemas.openxmlformats.org/markup-compatibility/2006">
                <mc:Choice xmlns:v="urn:schemas-microsoft-com:vml" Requires="v">
                  <p:oleObj spid="_x0000_s3692" name="" r:id="rId17" imgW="4419600" imgH="3078480" progId="PBrush">
                    <p:embed/>
                  </p:oleObj>
                </mc:Choice>
                <mc:Fallback>
                  <p:oleObj name="" r:id="rId17" imgW="4419600" imgH="3078480" progId="PBrush">
                    <p:embed/>
                    <p:pic>
                      <p:nvPicPr>
                        <p:cNvPr id="0" name="图片 3691"/>
                        <p:cNvPicPr/>
                        <p:nvPr/>
                      </p:nvPicPr>
                      <p:blipFill>
                        <a:blip r:embed="rId18"/>
                        <a:stretch>
                          <a:fillRect/>
                        </a:stretch>
                      </p:blipFill>
                      <p:spPr>
                        <a:xfrm>
                          <a:off x="0" y="0"/>
                          <a:ext cx="1920" cy="1337"/>
                        </a:xfrm>
                        <a:prstGeom prst="rect">
                          <a:avLst/>
                        </a:prstGeom>
                        <a:noFill/>
                        <a:ln w="38100">
                          <a:noFill/>
                          <a:miter/>
                        </a:ln>
                      </p:spPr>
                    </p:pic>
                  </p:oleObj>
                </mc:Fallback>
              </mc:AlternateContent>
            </a:graphicData>
          </a:graphic>
        </p:graphicFrame>
        <p:sp>
          <p:nvSpPr>
            <p:cNvPr id="93204" name="矩形 112658"/>
            <p:cNvSpPr/>
            <p:nvPr/>
          </p:nvSpPr>
          <p:spPr>
            <a:xfrm>
              <a:off x="635" y="1247"/>
              <a:ext cx="522" cy="480"/>
            </a:xfrm>
            <a:prstGeom prst="rect">
              <a:avLst/>
            </a:prstGeom>
            <a:noFill/>
            <a:ln w="9525">
              <a:noFill/>
            </a:ln>
          </p:spPr>
          <p:txBody>
            <a:bodyPr anchor="ctr"/>
            <a:p>
              <a:pPr eaLnBrk="1" hangingPunct="1"/>
              <a:r>
                <a:rPr lang="en-US" altLang="zh-CN" sz="2800" dirty="0">
                  <a:solidFill>
                    <a:schemeClr val="bg1"/>
                  </a:solidFill>
                  <a:latin typeface="Times New Roman" panose="02020603050405020304" pitchFamily="18" charset="0"/>
                  <a:cs typeface="Times New Roman" panose="02020603050405020304" pitchFamily="18" charset="0"/>
                </a:rPr>
                <a:t>( a)</a:t>
              </a:r>
              <a:endParaRPr lang="en-US" altLang="zh-CN" sz="2800" dirty="0">
                <a:solidFill>
                  <a:schemeClr val="bg1"/>
                </a:solidFill>
                <a:latin typeface="Times New Roman" panose="02020603050405020304" pitchFamily="18" charset="0"/>
                <a:ea typeface="Times New Roman" panose="02020603050405020304" pitchFamily="18" charset="0"/>
              </a:endParaRPr>
            </a:p>
          </p:txBody>
        </p:sp>
      </p:grpSp>
      <p:sp>
        <p:nvSpPr>
          <p:cNvPr id="112660" name="文本框 112659"/>
          <p:cNvSpPr txBox="1"/>
          <p:nvPr/>
        </p:nvSpPr>
        <p:spPr>
          <a:xfrm>
            <a:off x="332740" y="908050"/>
            <a:ext cx="8127365" cy="521970"/>
          </a:xfrm>
          <a:prstGeom prst="rect">
            <a:avLst/>
          </a:prstGeom>
          <a:solidFill>
            <a:srgbClr val="FF0000"/>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ea typeface="仿宋_GB2312" pitchFamily="1" charset="-122"/>
              </a:rPr>
              <a:t>1</a:t>
            </a:r>
            <a:r>
              <a:rPr lang="zh-CN" altLang="en-US" sz="2800" dirty="0">
                <a:solidFill>
                  <a:schemeClr val="bg1"/>
                </a:solidFill>
                <a:latin typeface="Times New Roman" panose="02020603050405020304" pitchFamily="18" charset="0"/>
                <a:ea typeface="仿宋_GB2312" pitchFamily="1" charset="-122"/>
              </a:rPr>
              <a:t>、</a:t>
            </a:r>
            <a:r>
              <a:rPr lang="zh-CN" altLang="en-US" sz="2800" dirty="0">
                <a:solidFill>
                  <a:schemeClr val="bg1"/>
                </a:solidFill>
                <a:latin typeface="Times New Roman" panose="02020603050405020304" pitchFamily="18" charset="0"/>
                <a:ea typeface="仿宋_GB2312" pitchFamily="1" charset="-122"/>
                <a:sym typeface="+mn-ea"/>
              </a:rPr>
              <a:t>Resonan</a:t>
            </a:r>
            <a:r>
              <a:rPr lang="en-US" altLang="zh-CN" sz="2800" dirty="0">
                <a:solidFill>
                  <a:schemeClr val="bg1"/>
                </a:solidFill>
                <a:latin typeface="Times New Roman" panose="02020603050405020304" pitchFamily="18" charset="0"/>
                <a:ea typeface="仿宋_GB2312" pitchFamily="1" charset="-122"/>
                <a:sym typeface="+mn-ea"/>
              </a:rPr>
              <a:t>t</a:t>
            </a:r>
            <a:r>
              <a:rPr lang="zh-CN" altLang="en-US" sz="2800" dirty="0">
                <a:solidFill>
                  <a:schemeClr val="bg1"/>
                </a:solidFill>
                <a:latin typeface="Times New Roman" panose="02020603050405020304" pitchFamily="18" charset="0"/>
                <a:ea typeface="仿宋_GB2312" pitchFamily="1" charset="-122"/>
                <a:sym typeface="+mn-ea"/>
              </a:rPr>
              <a:t> conditions and resonant frequency:</a:t>
            </a:r>
            <a:endParaRPr lang="zh-CN" altLang="en-US" sz="2800" dirty="0">
              <a:solidFill>
                <a:schemeClr val="bg1"/>
              </a:solidFill>
              <a:latin typeface="Times New Roman" panose="02020603050405020304" pitchFamily="18" charset="0"/>
              <a:ea typeface="仿宋_GB2312" pitchFamily="1"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2"/>
                                        </p:tgtEl>
                                        <p:attrNameLst>
                                          <p:attrName>style.visibility</p:attrName>
                                        </p:attrNameLst>
                                      </p:cBhvr>
                                      <p:to>
                                        <p:strVal val="visible"/>
                                      </p:to>
                                    </p:set>
                                    <p:anim calcmode="lin" valueType="num">
                                      <p:cBhvr additive="base">
                                        <p:cTn id="7" dur="500" fill="hold"/>
                                        <p:tgtEl>
                                          <p:spTgt spid="112642"/>
                                        </p:tgtEl>
                                        <p:attrNameLst>
                                          <p:attrName>ppt_x</p:attrName>
                                        </p:attrNameLst>
                                      </p:cBhvr>
                                      <p:tavLst>
                                        <p:tav tm="0">
                                          <p:val>
                                            <p:strVal val="0-#ppt_w/2"/>
                                          </p:val>
                                        </p:tav>
                                        <p:tav tm="100000">
                                          <p:val>
                                            <p:strVal val="#ppt_x"/>
                                          </p:val>
                                        </p:tav>
                                      </p:tavLst>
                                    </p:anim>
                                    <p:anim calcmode="lin" valueType="num">
                                      <p:cBhvr additive="base">
                                        <p:cTn id="8" dur="500" fill="hold"/>
                                        <p:tgtEl>
                                          <p:spTgt spid="1126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112660"/>
                                        </p:tgtEl>
                                        <p:attrNameLst>
                                          <p:attrName>style.visibility</p:attrName>
                                        </p:attrNameLst>
                                      </p:cBhvr>
                                      <p:to>
                                        <p:strVal val="visible"/>
                                      </p:to>
                                    </p:set>
                                    <p:animEffect transition="in" filter="dissolve">
                                      <p:cBhvr>
                                        <p:cTn id="13" dur="500"/>
                                        <p:tgtEl>
                                          <p:spTgt spid="11266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2650"/>
                                        </p:tgtEl>
                                        <p:attrNameLst>
                                          <p:attrName>style.visibility</p:attrName>
                                        </p:attrNameLst>
                                      </p:cBhvr>
                                      <p:to>
                                        <p:strVal val="visible"/>
                                      </p:to>
                                    </p:set>
                                    <p:anim calcmode="lin" valueType="num">
                                      <p:cBhvr additive="base">
                                        <p:cTn id="18" dur="500" fill="hold"/>
                                        <p:tgtEl>
                                          <p:spTgt spid="112650"/>
                                        </p:tgtEl>
                                        <p:attrNameLst>
                                          <p:attrName>ppt_x</p:attrName>
                                        </p:attrNameLst>
                                      </p:cBhvr>
                                      <p:tavLst>
                                        <p:tav tm="0">
                                          <p:val>
                                            <p:strVal val="0-#ppt_w/2"/>
                                          </p:val>
                                        </p:tav>
                                        <p:tav tm="100000">
                                          <p:val>
                                            <p:strVal val="#ppt_x"/>
                                          </p:val>
                                        </p:tav>
                                      </p:tavLst>
                                    </p:anim>
                                    <p:anim calcmode="lin" valueType="num">
                                      <p:cBhvr additive="base">
                                        <p:cTn id="19" dur="500" fill="hold"/>
                                        <p:tgtEl>
                                          <p:spTgt spid="112650"/>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1+#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12651"/>
                                        </p:tgtEl>
                                        <p:attrNameLst>
                                          <p:attrName>style.visibility</p:attrName>
                                        </p:attrNameLst>
                                      </p:cBhvr>
                                      <p:to>
                                        <p:strVal val="visible"/>
                                      </p:to>
                                    </p:set>
                                    <p:animEffect transition="in" filter="dissolve">
                                      <p:cBhvr>
                                        <p:cTn id="30" dur="500"/>
                                        <p:tgtEl>
                                          <p:spTgt spid="11265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2652"/>
                                        </p:tgtEl>
                                        <p:attrNameLst>
                                          <p:attrName>style.visibility</p:attrName>
                                        </p:attrNameLst>
                                      </p:cBhvr>
                                      <p:to>
                                        <p:strVal val="visible"/>
                                      </p:to>
                                    </p:set>
                                    <p:animEffect transition="in" filter="dissolve">
                                      <p:cBhvr>
                                        <p:cTn id="35" dur="500"/>
                                        <p:tgtEl>
                                          <p:spTgt spid="11265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12643"/>
                                        </p:tgtEl>
                                        <p:attrNameLst>
                                          <p:attrName>style.visibility</p:attrName>
                                        </p:attrNameLst>
                                      </p:cBhvr>
                                      <p:to>
                                        <p:strVal val="visible"/>
                                      </p:to>
                                    </p:set>
                                    <p:animEffect transition="in" filter="dissolve">
                                      <p:cBhvr>
                                        <p:cTn id="40" dur="500"/>
                                        <p:tgtEl>
                                          <p:spTgt spid="112643"/>
                                        </p:tgtEl>
                                      </p:cBhvr>
                                    </p:animEffect>
                                  </p:childTnLst>
                                  <p:subTnLst>
                                    <p:audio>
                                      <p:cMediaNode>
                                        <p:cTn display="0" masterRel="sameClick">
                                          <p:stCondLst>
                                            <p:cond evt="begin" delay="0">
                                              <p:tn val="38"/>
                                            </p:cond>
                                          </p:stCondLst>
                                          <p:endCondLst>
                                            <p:cond evt="onStopAudio" delay="0">
                                              <p:tgtEl>
                                                <p:sldTgt/>
                                              </p:tgtEl>
                                            </p:cond>
                                          </p:endCondLst>
                                        </p:cTn>
                                        <p:tgtEl>
                                          <p:sndTgt r:embed="rId19" name="WHOOSH.WAV"/>
                                        </p:tgtEl>
                                      </p:cMediaNode>
                                    </p:audio>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12646"/>
                                        </p:tgtEl>
                                        <p:attrNameLst>
                                          <p:attrName>style.visibility</p:attrName>
                                        </p:attrNameLst>
                                      </p:cBhvr>
                                      <p:to>
                                        <p:strVal val="visible"/>
                                      </p:to>
                                    </p:set>
                                    <p:animEffect transition="in" filter="dissolve">
                                      <p:cBhvr>
                                        <p:cTn id="45" dur="500"/>
                                        <p:tgtEl>
                                          <p:spTgt spid="11264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12644"/>
                                        </p:tgtEl>
                                        <p:attrNameLst>
                                          <p:attrName>style.visibility</p:attrName>
                                        </p:attrNameLst>
                                      </p:cBhvr>
                                      <p:to>
                                        <p:strVal val="visible"/>
                                      </p:to>
                                    </p:set>
                                    <p:animEffect transition="in" filter="dissolve">
                                      <p:cBhvr>
                                        <p:cTn id="50" dur="500"/>
                                        <p:tgtEl>
                                          <p:spTgt spid="11264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12647"/>
                                        </p:tgtEl>
                                        <p:attrNameLst>
                                          <p:attrName>style.visibility</p:attrName>
                                        </p:attrNameLst>
                                      </p:cBhvr>
                                      <p:to>
                                        <p:strVal val="visible"/>
                                      </p:to>
                                    </p:set>
                                    <p:animEffect transition="in" filter="dissolve">
                                      <p:cBhvr>
                                        <p:cTn id="55" dur="500"/>
                                        <p:tgtEl>
                                          <p:spTgt spid="11264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2648"/>
                                        </p:tgtEl>
                                        <p:attrNameLst>
                                          <p:attrName>style.visibility</p:attrName>
                                        </p:attrNameLst>
                                      </p:cBhvr>
                                      <p:to>
                                        <p:strVal val="visible"/>
                                      </p:to>
                                    </p:set>
                                    <p:animEffect transition="in" filter="dissolve">
                                      <p:cBhvr>
                                        <p:cTn id="60" dur="500"/>
                                        <p:tgtEl>
                                          <p:spTgt spid="112648"/>
                                        </p:tgtEl>
                                      </p:cBhvr>
                                    </p:animEffect>
                                  </p:childTnLst>
                                </p:cTn>
                              </p:par>
                            </p:childTnLst>
                          </p:cTn>
                        </p:par>
                      </p:childTnLst>
                    </p:cTn>
                  </p:par>
                  <p:par>
                    <p:cTn id="61" fill="hold">
                      <p:stCondLst>
                        <p:cond delay="indefinite"/>
                      </p:stCondLst>
                      <p:childTnLst>
                        <p:par>
                          <p:cTn id="62" fill="hold">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112645"/>
                                        </p:tgtEl>
                                        <p:attrNameLst>
                                          <p:attrName>style.visibility</p:attrName>
                                        </p:attrNameLst>
                                      </p:cBhvr>
                                      <p:to>
                                        <p:strVal val="visible"/>
                                      </p:to>
                                    </p:set>
                                    <p:anim calcmode="lin" valueType="num">
                                      <p:cBhvr>
                                        <p:cTn id="65" dur="500" fill="hold"/>
                                        <p:tgtEl>
                                          <p:spTgt spid="112645"/>
                                        </p:tgtEl>
                                        <p:attrNameLst>
                                          <p:attrName>ppt_w</p:attrName>
                                        </p:attrNameLst>
                                      </p:cBhvr>
                                      <p:tavLst>
                                        <p:tav tm="0">
                                          <p:val>
                                            <p:fltVal val="0.000000"/>
                                          </p:val>
                                        </p:tav>
                                        <p:tav tm="100000">
                                          <p:val>
                                            <p:strVal val="#ppt_w"/>
                                          </p:val>
                                        </p:tav>
                                      </p:tavLst>
                                    </p:anim>
                                    <p:anim calcmode="lin" valueType="num">
                                      <p:cBhvr>
                                        <p:cTn id="66" dur="500" fill="hold"/>
                                        <p:tgtEl>
                                          <p:spTgt spid="112645"/>
                                        </p:tgtEl>
                                        <p:attrNameLst>
                                          <p:attrName>ppt_h</p:attrName>
                                        </p:attrNameLst>
                                      </p:cBhvr>
                                      <p:tavLst>
                                        <p:tav tm="0">
                                          <p:val>
                                            <p:strVal val="#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12649"/>
                                        </p:tgtEl>
                                        <p:attrNameLst>
                                          <p:attrName>style.visibility</p:attrName>
                                        </p:attrNameLst>
                                      </p:cBhvr>
                                      <p:to>
                                        <p:strVal val="visible"/>
                                      </p:to>
                                    </p:set>
                                    <p:animEffect transition="in" filter="dissolve">
                                      <p:cBhvr>
                                        <p:cTn id="71" dur="500"/>
                                        <p:tgtEl>
                                          <p:spTgt spid="112649"/>
                                        </p:tgtEl>
                                      </p:cBhvr>
                                    </p:animEffect>
                                  </p:childTnLst>
                                </p:cTn>
                              </p:par>
                            </p:childTnLst>
                          </p:cTn>
                        </p:par>
                      </p:childTnLst>
                    </p:cTn>
                  </p:par>
                  <p:par>
                    <p:cTn id="72" fill="hold">
                      <p:stCondLst>
                        <p:cond delay="indefinite"/>
                      </p:stCondLst>
                      <p:childTnLst>
                        <p:par>
                          <p:cTn id="73" fill="hold">
                            <p:stCondLst>
                              <p:cond delay="0"/>
                            </p:stCondLst>
                            <p:childTnLst>
                              <p:par>
                                <p:cTn id="74" presetID="2" presetClass="entr" presetSubtype="2" fill="hold" grpId="0" nodeType="clickEffect">
                                  <p:stCondLst>
                                    <p:cond delay="0"/>
                                  </p:stCondLst>
                                  <p:childTnLst>
                                    <p:set>
                                      <p:cBhvr>
                                        <p:cTn id="75" dur="1" fill="hold">
                                          <p:stCondLst>
                                            <p:cond delay="0"/>
                                          </p:stCondLst>
                                        </p:cTn>
                                        <p:tgtEl>
                                          <p:spTgt spid="112653"/>
                                        </p:tgtEl>
                                        <p:attrNameLst>
                                          <p:attrName>style.visibility</p:attrName>
                                        </p:attrNameLst>
                                      </p:cBhvr>
                                      <p:to>
                                        <p:strVal val="visible"/>
                                      </p:to>
                                    </p:set>
                                    <p:anim calcmode="lin" valueType="num">
                                      <p:cBhvr additive="base">
                                        <p:cTn id="76" dur="500" fill="hold"/>
                                        <p:tgtEl>
                                          <p:spTgt spid="112653"/>
                                        </p:tgtEl>
                                        <p:attrNameLst>
                                          <p:attrName>ppt_x</p:attrName>
                                        </p:attrNameLst>
                                      </p:cBhvr>
                                      <p:tavLst>
                                        <p:tav tm="0">
                                          <p:val>
                                            <p:strVal val="1+#ppt_w/2"/>
                                          </p:val>
                                        </p:tav>
                                        <p:tav tm="100000">
                                          <p:val>
                                            <p:strVal val="#ppt_x"/>
                                          </p:val>
                                        </p:tav>
                                      </p:tavLst>
                                    </p:anim>
                                    <p:anim calcmode="lin" valueType="num">
                                      <p:cBhvr additive="base">
                                        <p:cTn id="77" dur="500" fill="hold"/>
                                        <p:tgtEl>
                                          <p:spTgt spid="112653"/>
                                        </p:tgtEl>
                                        <p:attrNameLst>
                                          <p:attrName>ppt_y</p:attrName>
                                        </p:attrNameLst>
                                      </p:cBhvr>
                                      <p:tavLst>
                                        <p:tav tm="0">
                                          <p:val>
                                            <p:strVal val="#ppt_y"/>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112654"/>
                                        </p:tgtEl>
                                        <p:attrNameLst>
                                          <p:attrName>style.visibility</p:attrName>
                                        </p:attrNameLst>
                                      </p:cBhvr>
                                      <p:to>
                                        <p:strVal val="visible"/>
                                      </p:to>
                                    </p:set>
                                    <p:animEffect transition="in" filter="dissolve">
                                      <p:cBhvr>
                                        <p:cTn id="82" dur="500"/>
                                        <p:tgtEl>
                                          <p:spTgt spid="112654"/>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112655"/>
                                        </p:tgtEl>
                                        <p:attrNameLst>
                                          <p:attrName>style.visibility</p:attrName>
                                        </p:attrNameLst>
                                      </p:cBhvr>
                                      <p:to>
                                        <p:strVal val="visible"/>
                                      </p:to>
                                    </p:set>
                                    <p:anim calcmode="lin" valueType="num">
                                      <p:cBhvr additive="base">
                                        <p:cTn id="87" dur="500" fill="hold"/>
                                        <p:tgtEl>
                                          <p:spTgt spid="112655"/>
                                        </p:tgtEl>
                                        <p:attrNameLst>
                                          <p:attrName>ppt_x</p:attrName>
                                        </p:attrNameLst>
                                      </p:cBhvr>
                                      <p:tavLst>
                                        <p:tav tm="0">
                                          <p:val>
                                            <p:strVal val="#ppt_x"/>
                                          </p:val>
                                        </p:tav>
                                        <p:tav tm="100000">
                                          <p:val>
                                            <p:strVal val="#ppt_x"/>
                                          </p:val>
                                        </p:tav>
                                      </p:tavLst>
                                    </p:anim>
                                    <p:anim calcmode="lin" valueType="num">
                                      <p:cBhvr additive="base">
                                        <p:cTn id="88" dur="500" fill="hold"/>
                                        <p:tgtEl>
                                          <p:spTgt spid="112655"/>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112656"/>
                                        </p:tgtEl>
                                        <p:attrNameLst>
                                          <p:attrName>style.visibility</p:attrName>
                                        </p:attrNameLst>
                                      </p:cBhvr>
                                      <p:to>
                                        <p:strVal val="visible"/>
                                      </p:to>
                                    </p:set>
                                    <p:animEffect transition="in" filter="dissolve">
                                      <p:cBhvr>
                                        <p:cTn id="93" dur="500"/>
                                        <p:tgtEl>
                                          <p:spTgt spid="112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2" grpId="0"/>
      <p:bldP spid="112643" grpId="0" bldLvl="0" animBg="1"/>
      <p:bldP spid="112644" grpId="0" bldLvl="0" animBg="1"/>
      <p:bldP spid="112645" grpId="0"/>
      <p:bldP spid="112650" grpId="0"/>
      <p:bldP spid="112653" grpId="0" bldLvl="0" animBg="1"/>
      <p:bldP spid="112655" grpId="0" bldLvl="0" animBg="1"/>
      <p:bldP spid="112660" grpId="0" bldLvl="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a:xfrm>
            <a:off x="179705" y="333375"/>
            <a:ext cx="3036570" cy="548005"/>
          </a:xfrm>
        </p:spPr>
        <p:txBody>
          <a:bodyPr vert="horz" wrap="square" lIns="91440" tIns="45720" rIns="91440" bIns="45720" anchor="ctr"/>
          <a:p>
            <a:pPr eaLnBrk="1" hangingPunct="1"/>
            <a:r>
              <a:rPr lang="en-US" altLang="zh-CN" sz="2800" b="1" dirty="0">
                <a:solidFill>
                  <a:schemeClr val="bg1"/>
                </a:solidFill>
                <a:latin typeface="Times New Roman" panose="02020603050405020304" pitchFamily="18" charset="0"/>
                <a:cs typeface="Times New Roman" panose="02020603050405020304" pitchFamily="18" charset="0"/>
                <a:sym typeface="+mn-ea"/>
              </a:rPr>
              <a:t>Circuit model </a:t>
            </a:r>
            <a:r>
              <a:rPr lang="en-US" altLang="zh-CN" sz="2800" b="1" dirty="0">
                <a:solidFill>
                  <a:schemeClr val="bg1"/>
                </a:solidFill>
                <a:latin typeface="Times New Roman" panose="02020603050405020304" pitchFamily="18" charset="0"/>
                <a:cs typeface="Times New Roman" panose="02020603050405020304" pitchFamily="18" charset="0"/>
              </a:rPr>
              <a:t>(b)</a:t>
            </a:r>
            <a:r>
              <a:rPr lang="zh-CN" altLang="en-US" sz="2800" b="1" dirty="0">
                <a:solidFill>
                  <a:schemeClr val="bg1"/>
                </a:solidFill>
              </a:rPr>
              <a:t>：</a:t>
            </a:r>
            <a:endParaRPr lang="zh-CN" altLang="en-US" sz="2800" b="1" dirty="0">
              <a:solidFill>
                <a:schemeClr val="bg1"/>
              </a:solidFill>
            </a:endParaRPr>
          </a:p>
        </p:txBody>
      </p:sp>
      <p:sp>
        <p:nvSpPr>
          <p:cNvPr id="113667" name="文本框 113666"/>
          <p:cNvSpPr txBox="1"/>
          <p:nvPr/>
        </p:nvSpPr>
        <p:spPr>
          <a:xfrm>
            <a:off x="179705" y="4008755"/>
            <a:ext cx="1751013" cy="829945"/>
          </a:xfrm>
          <a:prstGeom prst="rect">
            <a:avLst/>
          </a:prstGeom>
          <a:solidFill>
            <a:srgbClr val="FF0000"/>
          </a:solid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sym typeface="+mn-ea"/>
              </a:rPr>
              <a:t>R</a:t>
            </a:r>
            <a:r>
              <a:rPr lang="zh-CN" altLang="en-US" dirty="0">
                <a:solidFill>
                  <a:schemeClr val="bg1"/>
                </a:solidFill>
                <a:latin typeface="Times New Roman" panose="02020603050405020304" pitchFamily="18" charset="0"/>
                <a:ea typeface="仿宋_GB2312" pitchFamily="1" charset="-122"/>
                <a:sym typeface="+mn-ea"/>
              </a:rPr>
              <a:t>esonant frequency:</a:t>
            </a:r>
            <a:endParaRPr lang="zh-CN" altLang="en-US" dirty="0">
              <a:solidFill>
                <a:schemeClr val="bg1"/>
              </a:solidFill>
              <a:latin typeface="Times New Roman" panose="02020603050405020304" pitchFamily="18" charset="0"/>
            </a:endParaRPr>
          </a:p>
        </p:txBody>
      </p:sp>
      <p:sp>
        <p:nvSpPr>
          <p:cNvPr id="113668" name="文本框 113667"/>
          <p:cNvSpPr txBox="1"/>
          <p:nvPr/>
        </p:nvSpPr>
        <p:spPr>
          <a:xfrm>
            <a:off x="3759200" y="6048693"/>
            <a:ext cx="914400" cy="521970"/>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or</a:t>
            </a:r>
            <a:endParaRPr lang="en-US" altLang="zh-CN" sz="2800" dirty="0">
              <a:solidFill>
                <a:schemeClr val="bg1"/>
              </a:solidFill>
              <a:latin typeface="Times New Roman" panose="02020603050405020304" pitchFamily="18" charset="0"/>
            </a:endParaRPr>
          </a:p>
        </p:txBody>
      </p:sp>
      <p:graphicFrame>
        <p:nvGraphicFramePr>
          <p:cNvPr id="113669" name="对象 113668"/>
          <p:cNvGraphicFramePr>
            <a:graphicFrameLocks noChangeAspect="1"/>
          </p:cNvGraphicFramePr>
          <p:nvPr/>
        </p:nvGraphicFramePr>
        <p:xfrm>
          <a:off x="1729105" y="5767705"/>
          <a:ext cx="1958975" cy="923925"/>
        </p:xfrm>
        <a:graphic>
          <a:graphicData uri="http://schemas.openxmlformats.org/presentationml/2006/ole">
            <mc:AlternateContent xmlns:mc="http://schemas.openxmlformats.org/markup-compatibility/2006">
              <mc:Choice xmlns:v="urn:schemas-microsoft-com:vml" Requires="v">
                <p:oleObj spid="_x0000_s3699" name="" r:id="rId1" imgW="698500" imgH="419100" progId="Equation.DSMT4">
                  <p:embed/>
                </p:oleObj>
              </mc:Choice>
              <mc:Fallback>
                <p:oleObj name="" r:id="rId1" imgW="698500" imgH="419100" progId="Equation.DSMT4">
                  <p:embed/>
                  <p:pic>
                    <p:nvPicPr>
                      <p:cNvPr id="0" name="图片 3698"/>
                      <p:cNvPicPr/>
                      <p:nvPr/>
                    </p:nvPicPr>
                    <p:blipFill>
                      <a:blip r:embed="rId2"/>
                      <a:stretch>
                        <a:fillRect/>
                      </a:stretch>
                    </p:blipFill>
                    <p:spPr>
                      <a:xfrm>
                        <a:off x="1729105" y="5767705"/>
                        <a:ext cx="1958975" cy="923925"/>
                      </a:xfrm>
                      <a:prstGeom prst="rect">
                        <a:avLst/>
                      </a:prstGeom>
                      <a:noFill/>
                      <a:ln w="38100">
                        <a:noFill/>
                        <a:miter/>
                      </a:ln>
                    </p:spPr>
                  </p:pic>
                </p:oleObj>
              </mc:Fallback>
            </mc:AlternateContent>
          </a:graphicData>
        </a:graphic>
      </p:graphicFrame>
      <p:graphicFrame>
        <p:nvGraphicFramePr>
          <p:cNvPr id="113670" name="对象 113669"/>
          <p:cNvGraphicFramePr>
            <a:graphicFrameLocks noChangeAspect="1"/>
          </p:cNvGraphicFramePr>
          <p:nvPr/>
        </p:nvGraphicFramePr>
        <p:xfrm>
          <a:off x="4673600" y="3965575"/>
          <a:ext cx="895350" cy="569913"/>
        </p:xfrm>
        <a:graphic>
          <a:graphicData uri="http://schemas.openxmlformats.org/presentationml/2006/ole">
            <mc:AlternateContent xmlns:mc="http://schemas.openxmlformats.org/markup-compatibility/2006">
              <mc:Choice xmlns:v="urn:schemas-microsoft-com:vml" Requires="v">
                <p:oleObj spid="_x0000_s3697" name="" r:id="rId3" imgW="304800" imgH="228600" progId="Equation.DSMT4">
                  <p:embed/>
                </p:oleObj>
              </mc:Choice>
              <mc:Fallback>
                <p:oleObj name="" r:id="rId3" imgW="304800" imgH="228600" progId="Equation.DSMT4">
                  <p:embed/>
                  <p:pic>
                    <p:nvPicPr>
                      <p:cNvPr id="0" name="图片 3696"/>
                      <p:cNvPicPr/>
                      <p:nvPr/>
                    </p:nvPicPr>
                    <p:blipFill>
                      <a:blip r:embed="rId4"/>
                      <a:stretch>
                        <a:fillRect/>
                      </a:stretch>
                    </p:blipFill>
                    <p:spPr>
                      <a:xfrm>
                        <a:off x="4673600" y="3965575"/>
                        <a:ext cx="895350" cy="569913"/>
                      </a:xfrm>
                      <a:prstGeom prst="rect">
                        <a:avLst/>
                      </a:prstGeom>
                      <a:noFill/>
                      <a:ln w="38100">
                        <a:noFill/>
                        <a:miter/>
                      </a:ln>
                    </p:spPr>
                  </p:pic>
                </p:oleObj>
              </mc:Fallback>
            </mc:AlternateContent>
          </a:graphicData>
        </a:graphic>
      </p:graphicFrame>
      <p:graphicFrame>
        <p:nvGraphicFramePr>
          <p:cNvPr id="113671" name="对象 113670"/>
          <p:cNvGraphicFramePr>
            <a:graphicFrameLocks noChangeAspect="1"/>
          </p:cNvGraphicFramePr>
          <p:nvPr/>
        </p:nvGraphicFramePr>
        <p:xfrm>
          <a:off x="4264343" y="5748655"/>
          <a:ext cx="2384425" cy="962025"/>
        </p:xfrm>
        <a:graphic>
          <a:graphicData uri="http://schemas.openxmlformats.org/presentationml/2006/ole">
            <mc:AlternateContent xmlns:mc="http://schemas.openxmlformats.org/markup-compatibility/2006">
              <mc:Choice xmlns:v="urn:schemas-microsoft-com:vml" Requires="v">
                <p:oleObj spid="_x0000_s3701" name="" r:id="rId5" imgW="850900" imgH="419100" progId="Equation.DSMT4">
                  <p:embed/>
                </p:oleObj>
              </mc:Choice>
              <mc:Fallback>
                <p:oleObj name="" r:id="rId5" imgW="850900" imgH="419100" progId="Equation.DSMT4">
                  <p:embed/>
                  <p:pic>
                    <p:nvPicPr>
                      <p:cNvPr id="0" name="图片 3700"/>
                      <p:cNvPicPr/>
                      <p:nvPr/>
                    </p:nvPicPr>
                    <p:blipFill>
                      <a:blip r:embed="rId6"/>
                      <a:stretch>
                        <a:fillRect/>
                      </a:stretch>
                    </p:blipFill>
                    <p:spPr>
                      <a:xfrm>
                        <a:off x="4264343" y="5748655"/>
                        <a:ext cx="2384425" cy="962025"/>
                      </a:xfrm>
                      <a:prstGeom prst="rect">
                        <a:avLst/>
                      </a:prstGeom>
                      <a:noFill/>
                      <a:ln w="38100">
                        <a:noFill/>
                        <a:miter/>
                      </a:ln>
                    </p:spPr>
                  </p:pic>
                </p:oleObj>
              </mc:Fallback>
            </mc:AlternateContent>
          </a:graphicData>
        </a:graphic>
      </p:graphicFrame>
      <p:graphicFrame>
        <p:nvGraphicFramePr>
          <p:cNvPr id="113672" name="对象 113671"/>
          <p:cNvGraphicFramePr>
            <a:graphicFrameLocks noChangeAspect="1"/>
          </p:cNvGraphicFramePr>
          <p:nvPr/>
        </p:nvGraphicFramePr>
        <p:xfrm>
          <a:off x="3341688" y="268288"/>
          <a:ext cx="1538287" cy="612775"/>
        </p:xfrm>
        <a:graphic>
          <a:graphicData uri="http://schemas.openxmlformats.org/presentationml/2006/ole">
            <mc:AlternateContent xmlns:mc="http://schemas.openxmlformats.org/markup-compatibility/2006">
              <mc:Choice xmlns:v="urn:schemas-microsoft-com:vml" Requires="v">
                <p:oleObj spid="_x0000_s3691" name="" r:id="rId7" imgW="571500" imgH="279400" progId="Equation.DSMT4">
                  <p:embed/>
                </p:oleObj>
              </mc:Choice>
              <mc:Fallback>
                <p:oleObj name="" r:id="rId7" imgW="571500" imgH="279400" progId="Equation.DSMT4">
                  <p:embed/>
                  <p:pic>
                    <p:nvPicPr>
                      <p:cNvPr id="0" name="图片 3690"/>
                      <p:cNvPicPr/>
                      <p:nvPr/>
                    </p:nvPicPr>
                    <p:blipFill>
                      <a:blip r:embed="rId8"/>
                      <a:stretch>
                        <a:fillRect/>
                      </a:stretch>
                    </p:blipFill>
                    <p:spPr>
                      <a:xfrm>
                        <a:off x="3341688" y="268288"/>
                        <a:ext cx="1538287" cy="612775"/>
                      </a:xfrm>
                      <a:prstGeom prst="rect">
                        <a:avLst/>
                      </a:prstGeom>
                      <a:noFill/>
                      <a:ln w="38100">
                        <a:noFill/>
                        <a:miter/>
                      </a:ln>
                    </p:spPr>
                  </p:pic>
                </p:oleObj>
              </mc:Fallback>
            </mc:AlternateContent>
          </a:graphicData>
        </a:graphic>
      </p:graphicFrame>
      <p:graphicFrame>
        <p:nvGraphicFramePr>
          <p:cNvPr id="113673" name="对象 113672"/>
          <p:cNvGraphicFramePr>
            <a:graphicFrameLocks noChangeAspect="1"/>
          </p:cNvGraphicFramePr>
          <p:nvPr/>
        </p:nvGraphicFramePr>
        <p:xfrm>
          <a:off x="1230313" y="1069975"/>
          <a:ext cx="3278187" cy="823913"/>
        </p:xfrm>
        <a:graphic>
          <a:graphicData uri="http://schemas.openxmlformats.org/presentationml/2006/ole">
            <mc:AlternateContent xmlns:mc="http://schemas.openxmlformats.org/markup-compatibility/2006">
              <mc:Choice xmlns:v="urn:schemas-microsoft-com:vml" Requires="v">
                <p:oleObj spid="_x0000_s3705" name="" r:id="rId9" imgW="1219200" imgH="419100" progId="Equation.DSMT4">
                  <p:embed/>
                </p:oleObj>
              </mc:Choice>
              <mc:Fallback>
                <p:oleObj name="" r:id="rId9" imgW="1219200" imgH="419100" progId="Equation.DSMT4">
                  <p:embed/>
                  <p:pic>
                    <p:nvPicPr>
                      <p:cNvPr id="0" name="图片 3704"/>
                      <p:cNvPicPr/>
                      <p:nvPr/>
                    </p:nvPicPr>
                    <p:blipFill>
                      <a:blip r:embed="rId10"/>
                      <a:stretch>
                        <a:fillRect/>
                      </a:stretch>
                    </p:blipFill>
                    <p:spPr>
                      <a:xfrm>
                        <a:off x="1230313" y="1069975"/>
                        <a:ext cx="3278187" cy="823913"/>
                      </a:xfrm>
                      <a:prstGeom prst="rect">
                        <a:avLst/>
                      </a:prstGeom>
                      <a:noFill/>
                      <a:ln w="38100">
                        <a:noFill/>
                        <a:miter/>
                      </a:ln>
                    </p:spPr>
                  </p:pic>
                </p:oleObj>
              </mc:Fallback>
            </mc:AlternateContent>
          </a:graphicData>
        </a:graphic>
      </p:graphicFrame>
      <p:graphicFrame>
        <p:nvGraphicFramePr>
          <p:cNvPr id="113674" name="对象 113673"/>
          <p:cNvGraphicFramePr>
            <a:graphicFrameLocks noChangeAspect="1"/>
          </p:cNvGraphicFramePr>
          <p:nvPr/>
        </p:nvGraphicFramePr>
        <p:xfrm>
          <a:off x="1536700" y="1984375"/>
          <a:ext cx="3343275" cy="823913"/>
        </p:xfrm>
        <a:graphic>
          <a:graphicData uri="http://schemas.openxmlformats.org/presentationml/2006/ole">
            <mc:AlternateContent xmlns:mc="http://schemas.openxmlformats.org/markup-compatibility/2006">
              <mc:Choice xmlns:v="urn:schemas-microsoft-com:vml" Requires="v">
                <p:oleObj spid="_x0000_s3698" name="" r:id="rId11" imgW="1244600" imgH="419100" progId="Equation.DSMT4">
                  <p:embed/>
                </p:oleObj>
              </mc:Choice>
              <mc:Fallback>
                <p:oleObj name="" r:id="rId11" imgW="1244600" imgH="419100" progId="Equation.DSMT4">
                  <p:embed/>
                  <p:pic>
                    <p:nvPicPr>
                      <p:cNvPr id="0" name="图片 3697"/>
                      <p:cNvPicPr/>
                      <p:nvPr/>
                    </p:nvPicPr>
                    <p:blipFill>
                      <a:blip r:embed="rId12"/>
                      <a:stretch>
                        <a:fillRect/>
                      </a:stretch>
                    </p:blipFill>
                    <p:spPr>
                      <a:xfrm>
                        <a:off x="1536700" y="1984375"/>
                        <a:ext cx="3343275" cy="823913"/>
                      </a:xfrm>
                      <a:prstGeom prst="rect">
                        <a:avLst/>
                      </a:prstGeom>
                      <a:noFill/>
                      <a:ln w="38100">
                        <a:noFill/>
                        <a:miter/>
                      </a:ln>
                    </p:spPr>
                  </p:pic>
                </p:oleObj>
              </mc:Fallback>
            </mc:AlternateContent>
          </a:graphicData>
        </a:graphic>
      </p:graphicFrame>
      <p:graphicFrame>
        <p:nvGraphicFramePr>
          <p:cNvPr id="113675" name="对象 113674"/>
          <p:cNvGraphicFramePr>
            <a:graphicFrameLocks noChangeAspect="1"/>
          </p:cNvGraphicFramePr>
          <p:nvPr/>
        </p:nvGraphicFramePr>
        <p:xfrm>
          <a:off x="2082800" y="2962275"/>
          <a:ext cx="3448050" cy="823913"/>
        </p:xfrm>
        <a:graphic>
          <a:graphicData uri="http://schemas.openxmlformats.org/presentationml/2006/ole">
            <mc:AlternateContent xmlns:mc="http://schemas.openxmlformats.org/markup-compatibility/2006">
              <mc:Choice xmlns:v="urn:schemas-microsoft-com:vml" Requires="v">
                <p:oleObj spid="_x0000_s3693" name="" r:id="rId13" imgW="1282700" imgH="419100" progId="Equation.DSMT4">
                  <p:embed/>
                </p:oleObj>
              </mc:Choice>
              <mc:Fallback>
                <p:oleObj name="" r:id="rId13" imgW="1282700" imgH="419100" progId="Equation.DSMT4">
                  <p:embed/>
                  <p:pic>
                    <p:nvPicPr>
                      <p:cNvPr id="0" name="图片 3692"/>
                      <p:cNvPicPr/>
                      <p:nvPr/>
                    </p:nvPicPr>
                    <p:blipFill>
                      <a:blip r:embed="rId14"/>
                      <a:stretch>
                        <a:fillRect/>
                      </a:stretch>
                    </p:blipFill>
                    <p:spPr>
                      <a:xfrm>
                        <a:off x="2082800" y="2962275"/>
                        <a:ext cx="3448050" cy="823913"/>
                      </a:xfrm>
                      <a:prstGeom prst="rect">
                        <a:avLst/>
                      </a:prstGeom>
                      <a:noFill/>
                      <a:ln w="38100">
                        <a:noFill/>
                        <a:miter/>
                      </a:ln>
                    </p:spPr>
                  </p:pic>
                </p:oleObj>
              </mc:Fallback>
            </mc:AlternateContent>
          </a:graphicData>
        </a:graphic>
      </p:graphicFrame>
      <p:graphicFrame>
        <p:nvGraphicFramePr>
          <p:cNvPr id="113676" name="对象 113675"/>
          <p:cNvGraphicFramePr>
            <a:graphicFrameLocks noChangeAspect="1"/>
          </p:cNvGraphicFramePr>
          <p:nvPr/>
        </p:nvGraphicFramePr>
        <p:xfrm>
          <a:off x="2038350" y="3792538"/>
          <a:ext cx="2867025" cy="846137"/>
        </p:xfrm>
        <a:graphic>
          <a:graphicData uri="http://schemas.openxmlformats.org/presentationml/2006/ole">
            <mc:AlternateContent xmlns:mc="http://schemas.openxmlformats.org/markup-compatibility/2006">
              <mc:Choice xmlns:v="urn:schemas-microsoft-com:vml" Requires="v">
                <p:oleObj spid="_x0000_s3700" name="" r:id="rId15" imgW="1066800" imgH="444500" progId="Equation.DSMT4">
                  <p:embed/>
                </p:oleObj>
              </mc:Choice>
              <mc:Fallback>
                <p:oleObj name="" r:id="rId15" imgW="1066800" imgH="444500" progId="Equation.DSMT4">
                  <p:embed/>
                  <p:pic>
                    <p:nvPicPr>
                      <p:cNvPr id="0" name="图片 3699"/>
                      <p:cNvPicPr/>
                      <p:nvPr/>
                    </p:nvPicPr>
                    <p:blipFill>
                      <a:blip r:embed="rId16"/>
                      <a:stretch>
                        <a:fillRect/>
                      </a:stretch>
                    </p:blipFill>
                    <p:spPr>
                      <a:xfrm>
                        <a:off x="2038350" y="3792538"/>
                        <a:ext cx="2867025" cy="846137"/>
                      </a:xfrm>
                      <a:prstGeom prst="rect">
                        <a:avLst/>
                      </a:prstGeom>
                      <a:noFill/>
                      <a:ln w="38100">
                        <a:noFill/>
                        <a:miter/>
                      </a:ln>
                    </p:spPr>
                  </p:pic>
                </p:oleObj>
              </mc:Fallback>
            </mc:AlternateContent>
          </a:graphicData>
        </a:graphic>
      </p:graphicFrame>
      <p:sp>
        <p:nvSpPr>
          <p:cNvPr id="113678" name="文本框 113677"/>
          <p:cNvSpPr txBox="1"/>
          <p:nvPr/>
        </p:nvSpPr>
        <p:spPr>
          <a:xfrm>
            <a:off x="5486400" y="3213100"/>
            <a:ext cx="1533525" cy="829945"/>
          </a:xfrm>
          <a:prstGeom prst="rect">
            <a:avLst/>
          </a:prstGeom>
          <a:solidFill>
            <a:srgbClr val="FF0000"/>
          </a:solid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mn-ea"/>
              </a:rPr>
              <a:t>Resonant impedanc</a:t>
            </a:r>
            <a:endParaRPr lang="zh-CN" altLang="en-US" dirty="0">
              <a:solidFill>
                <a:schemeClr val="bg1"/>
              </a:solidFill>
              <a:latin typeface="Times New Roman" panose="02020603050405020304" pitchFamily="18" charset="0"/>
            </a:endParaRPr>
          </a:p>
        </p:txBody>
      </p:sp>
      <p:graphicFrame>
        <p:nvGraphicFramePr>
          <p:cNvPr id="113679" name="对象 113678"/>
          <p:cNvGraphicFramePr>
            <a:graphicFrameLocks noChangeAspect="1"/>
          </p:cNvGraphicFramePr>
          <p:nvPr/>
        </p:nvGraphicFramePr>
        <p:xfrm>
          <a:off x="7051675" y="3024188"/>
          <a:ext cx="1924050" cy="833437"/>
        </p:xfrm>
        <a:graphic>
          <a:graphicData uri="http://schemas.openxmlformats.org/presentationml/2006/ole">
            <mc:AlternateContent xmlns:mc="http://schemas.openxmlformats.org/markup-compatibility/2006">
              <mc:Choice xmlns:v="urn:schemas-microsoft-com:vml" Requires="v">
                <p:oleObj spid="_x0000_s3709" name="" r:id="rId17" imgW="685800" imgH="393700" progId="Equation.DSMT4">
                  <p:embed/>
                </p:oleObj>
              </mc:Choice>
              <mc:Fallback>
                <p:oleObj name="" r:id="rId17" imgW="685800" imgH="393700" progId="Equation.DSMT4">
                  <p:embed/>
                  <p:pic>
                    <p:nvPicPr>
                      <p:cNvPr id="0" name="图片 3708"/>
                      <p:cNvPicPr/>
                      <p:nvPr/>
                    </p:nvPicPr>
                    <p:blipFill>
                      <a:blip r:embed="rId18"/>
                      <a:stretch>
                        <a:fillRect/>
                      </a:stretch>
                    </p:blipFill>
                    <p:spPr>
                      <a:xfrm>
                        <a:off x="7051675" y="3024188"/>
                        <a:ext cx="1924050" cy="833437"/>
                      </a:xfrm>
                      <a:prstGeom prst="rect">
                        <a:avLst/>
                      </a:prstGeom>
                      <a:noFill/>
                      <a:ln w="38100">
                        <a:noFill/>
                        <a:miter/>
                      </a:ln>
                    </p:spPr>
                  </p:pic>
                </p:oleObj>
              </mc:Fallback>
            </mc:AlternateContent>
          </a:graphicData>
        </a:graphic>
      </p:graphicFrame>
      <p:graphicFrame>
        <p:nvGraphicFramePr>
          <p:cNvPr id="113680" name="对象 113679"/>
          <p:cNvGraphicFramePr>
            <a:graphicFrameLocks noChangeAspect="1"/>
          </p:cNvGraphicFramePr>
          <p:nvPr/>
        </p:nvGraphicFramePr>
        <p:xfrm>
          <a:off x="7329488" y="4638675"/>
          <a:ext cx="1530350" cy="939800"/>
        </p:xfrm>
        <a:graphic>
          <a:graphicData uri="http://schemas.openxmlformats.org/presentationml/2006/ole">
            <mc:AlternateContent xmlns:mc="http://schemas.openxmlformats.org/markup-compatibility/2006">
              <mc:Choice xmlns:v="urn:schemas-microsoft-com:vml" Requires="v">
                <p:oleObj spid="_x0000_s3710" name="" r:id="rId19" imgW="545465" imgH="444500" progId="Equation.DSMT4">
                  <p:embed/>
                </p:oleObj>
              </mc:Choice>
              <mc:Fallback>
                <p:oleObj name="" r:id="rId19" imgW="545465" imgH="444500" progId="Equation.DSMT4">
                  <p:embed/>
                  <p:pic>
                    <p:nvPicPr>
                      <p:cNvPr id="0" name="图片 3709"/>
                      <p:cNvPicPr/>
                      <p:nvPr/>
                    </p:nvPicPr>
                    <p:blipFill>
                      <a:blip r:embed="rId20"/>
                      <a:stretch>
                        <a:fillRect/>
                      </a:stretch>
                    </p:blipFill>
                    <p:spPr>
                      <a:xfrm>
                        <a:off x="7329488" y="4638675"/>
                        <a:ext cx="1530350" cy="939800"/>
                      </a:xfrm>
                      <a:prstGeom prst="rect">
                        <a:avLst/>
                      </a:prstGeom>
                      <a:noFill/>
                      <a:ln w="38100">
                        <a:noFill/>
                        <a:miter/>
                      </a:ln>
                    </p:spPr>
                  </p:pic>
                </p:oleObj>
              </mc:Fallback>
            </mc:AlternateContent>
          </a:graphicData>
        </a:graphic>
      </p:graphicFrame>
      <p:sp>
        <p:nvSpPr>
          <p:cNvPr id="113681" name="文本框 113680"/>
          <p:cNvSpPr txBox="1"/>
          <p:nvPr/>
        </p:nvSpPr>
        <p:spPr>
          <a:xfrm>
            <a:off x="5580380" y="4124325"/>
            <a:ext cx="2226945" cy="829945"/>
          </a:xfrm>
          <a:prstGeom prst="rect">
            <a:avLst/>
          </a:prstGeom>
          <a:solidFill>
            <a:srgbClr val="FF0000"/>
          </a:solid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sym typeface="+mn-ea"/>
              </a:rPr>
              <a:t>C</a:t>
            </a:r>
            <a:r>
              <a:rPr lang="zh-CN" altLang="en-US" dirty="0">
                <a:solidFill>
                  <a:schemeClr val="bg1"/>
                </a:solidFill>
                <a:latin typeface="Times New Roman" panose="02020603050405020304" pitchFamily="18" charset="0"/>
                <a:sym typeface="+mn-ea"/>
              </a:rPr>
              <a:t>haracteristic impedance</a:t>
            </a:r>
            <a:r>
              <a:rPr lang="zh-CN" altLang="en-US" dirty="0">
                <a:solidFill>
                  <a:schemeClr val="bg1"/>
                </a:solidFill>
                <a:latin typeface="Times New Roman" panose="02020603050405020304" pitchFamily="18" charset="0"/>
                <a:cs typeface="Times New Roman" panose="02020603050405020304" pitchFamily="18" charset="0"/>
                <a:sym typeface="+mn-ea"/>
              </a:rPr>
              <a:t>：</a:t>
            </a:r>
            <a:endParaRPr lang="zh-CN" altLang="en-US" dirty="0">
              <a:solidFill>
                <a:schemeClr val="bg1"/>
              </a:solidFill>
              <a:latin typeface="Times New Roman" panose="02020603050405020304" pitchFamily="18" charset="0"/>
            </a:endParaRPr>
          </a:p>
        </p:txBody>
      </p:sp>
      <p:grpSp>
        <p:nvGrpSpPr>
          <p:cNvPr id="2" name="组合 113681"/>
          <p:cNvGrpSpPr/>
          <p:nvPr/>
        </p:nvGrpSpPr>
        <p:grpSpPr>
          <a:xfrm>
            <a:off x="5076825" y="296863"/>
            <a:ext cx="3276600" cy="2693987"/>
            <a:chOff x="0" y="0"/>
            <a:chExt cx="2064" cy="1697"/>
          </a:xfrm>
        </p:grpSpPr>
        <p:graphicFrame>
          <p:nvGraphicFramePr>
            <p:cNvPr id="94221" name="对象 113682"/>
            <p:cNvGraphicFramePr>
              <a:graphicFrameLocks noChangeAspect="1"/>
            </p:cNvGraphicFramePr>
            <p:nvPr/>
          </p:nvGraphicFramePr>
          <p:xfrm>
            <a:off x="0" y="0"/>
            <a:ext cx="2064" cy="1393"/>
          </p:xfrm>
          <a:graphic>
            <a:graphicData uri="http://schemas.openxmlformats.org/presentationml/2006/ole">
              <mc:AlternateContent xmlns:mc="http://schemas.openxmlformats.org/markup-compatibility/2006">
                <mc:Choice xmlns:v="urn:schemas-microsoft-com:vml" Requires="v">
                  <p:oleObj spid="_x0000_s3711" name="" r:id="rId21" imgW="4572000" imgH="2834640" progId="PBrush">
                    <p:embed/>
                  </p:oleObj>
                </mc:Choice>
                <mc:Fallback>
                  <p:oleObj name="" r:id="rId21" imgW="4572000" imgH="2834640" progId="PBrush">
                    <p:embed/>
                    <p:pic>
                      <p:nvPicPr>
                        <p:cNvPr id="0" name="图片 3710"/>
                        <p:cNvPicPr/>
                        <p:nvPr/>
                      </p:nvPicPr>
                      <p:blipFill>
                        <a:blip r:embed="rId22"/>
                        <a:stretch>
                          <a:fillRect/>
                        </a:stretch>
                      </p:blipFill>
                      <p:spPr>
                        <a:xfrm>
                          <a:off x="0" y="0"/>
                          <a:ext cx="2064" cy="1393"/>
                        </a:xfrm>
                        <a:prstGeom prst="rect">
                          <a:avLst/>
                        </a:prstGeom>
                        <a:noFill/>
                        <a:ln w="38100">
                          <a:noFill/>
                          <a:miter/>
                        </a:ln>
                      </p:spPr>
                    </p:pic>
                  </p:oleObj>
                </mc:Fallback>
              </mc:AlternateContent>
            </a:graphicData>
          </a:graphic>
        </p:graphicFrame>
        <p:sp>
          <p:nvSpPr>
            <p:cNvPr id="94229" name="矩形 113683"/>
            <p:cNvSpPr/>
            <p:nvPr/>
          </p:nvSpPr>
          <p:spPr>
            <a:xfrm>
              <a:off x="680" y="1361"/>
              <a:ext cx="658" cy="336"/>
            </a:xfrm>
            <a:prstGeom prst="rect">
              <a:avLst/>
            </a:prstGeom>
            <a:noFill/>
            <a:ln w="9525">
              <a:noFill/>
            </a:ln>
          </p:spPr>
          <p:txBody>
            <a:bodyPr anchor="b"/>
            <a:p>
              <a:pPr algn="ctr" eaLnBrk="1" hangingPunct="1"/>
              <a:r>
                <a:rPr lang="en-US" altLang="zh-CN" sz="2800" b="0" dirty="0">
                  <a:solidFill>
                    <a:schemeClr val="bg1"/>
                  </a:solidFill>
                  <a:latin typeface="Arial" panose="020B0604020202020204" pitchFamily="34" charset="0"/>
                </a:rPr>
                <a:t>( b)</a:t>
              </a:r>
              <a:endParaRPr lang="en-US" altLang="zh-CN" sz="2800" b="0" dirty="0">
                <a:solidFill>
                  <a:schemeClr val="bg1"/>
                </a:solidFill>
                <a:latin typeface="Arial" panose="020B0604020202020204" pitchFamily="34" charset="0"/>
              </a:endParaRPr>
            </a:p>
          </p:txBody>
        </p:sp>
      </p:grpSp>
      <p:sp>
        <p:nvSpPr>
          <p:cNvPr id="113685" name="文本框 113684"/>
          <p:cNvSpPr txBox="1"/>
          <p:nvPr/>
        </p:nvSpPr>
        <p:spPr>
          <a:xfrm>
            <a:off x="179388" y="3027363"/>
            <a:ext cx="1751012" cy="829945"/>
          </a:xfrm>
          <a:prstGeom prst="rect">
            <a:avLst/>
          </a:prstGeom>
          <a:solidFill>
            <a:srgbClr val="FF0000"/>
          </a:solidFill>
          <a:ln w="9525">
            <a:noFill/>
          </a:ln>
        </p:spPr>
        <p:txBody>
          <a:bodyPr>
            <a:spAutoFit/>
          </a:bodyPr>
          <a:p>
            <a:pPr eaLnBrk="1" hangingPunct="1">
              <a:spcBef>
                <a:spcPct val="50000"/>
              </a:spcBef>
            </a:pPr>
            <a:r>
              <a:rPr lang="zh-CN" altLang="en-US" dirty="0">
                <a:solidFill>
                  <a:schemeClr val="bg1"/>
                </a:solidFill>
                <a:latin typeface="Times New Roman" panose="02020603050405020304" pitchFamily="18" charset="0"/>
                <a:ea typeface="仿宋_GB2312" pitchFamily="1" charset="-122"/>
                <a:sym typeface="+mn-ea"/>
              </a:rPr>
              <a:t>Resonan</a:t>
            </a:r>
            <a:r>
              <a:rPr lang="en-US" altLang="zh-CN" dirty="0">
                <a:solidFill>
                  <a:schemeClr val="bg1"/>
                </a:solidFill>
                <a:latin typeface="Times New Roman" panose="02020603050405020304" pitchFamily="18" charset="0"/>
                <a:ea typeface="仿宋_GB2312" pitchFamily="1" charset="-122"/>
                <a:sym typeface="+mn-ea"/>
              </a:rPr>
              <a:t>t</a:t>
            </a:r>
            <a:r>
              <a:rPr lang="zh-CN" altLang="en-US" dirty="0">
                <a:solidFill>
                  <a:schemeClr val="bg1"/>
                </a:solidFill>
                <a:latin typeface="Times New Roman" panose="02020603050405020304" pitchFamily="18" charset="0"/>
                <a:ea typeface="仿宋_GB2312" pitchFamily="1" charset="-122"/>
                <a:sym typeface="+mn-ea"/>
              </a:rPr>
              <a:t> conditions</a:t>
            </a:r>
            <a:r>
              <a:rPr lang="en-US" altLang="zh-CN" dirty="0">
                <a:solidFill>
                  <a:schemeClr val="bg1"/>
                </a:solidFill>
                <a:latin typeface="Times New Roman" panose="02020603050405020304" pitchFamily="18" charset="0"/>
                <a:ea typeface="仿宋_GB2312" pitchFamily="1" charset="-122"/>
                <a:sym typeface="+mn-ea"/>
              </a:rPr>
              <a:t>:</a:t>
            </a:r>
            <a:endParaRPr lang="zh-CN" altLang="en-US" dirty="0">
              <a:solidFill>
                <a:schemeClr val="bg1"/>
              </a:solidFill>
              <a:latin typeface="Times New Roman" panose="02020603050405020304" pitchFamily="18" charset="0"/>
            </a:endParaRPr>
          </a:p>
        </p:txBody>
      </p:sp>
      <p:sp>
        <p:nvSpPr>
          <p:cNvPr id="4" name="文本框 3"/>
          <p:cNvSpPr txBox="1"/>
          <p:nvPr/>
        </p:nvSpPr>
        <p:spPr>
          <a:xfrm>
            <a:off x="604520" y="5288280"/>
            <a:ext cx="5734050" cy="460375"/>
          </a:xfrm>
          <a:prstGeom prst="rect">
            <a:avLst/>
          </a:prstGeom>
          <a:noFill/>
        </p:spPr>
        <p:txBody>
          <a:bodyPr wrap="square" rtlCol="0" anchor="t">
            <a:spAutoFit/>
          </a:bodyPr>
          <a:p>
            <a:r>
              <a:rPr lang="zh-CN" altLang="en-US" b="0">
                <a:solidFill>
                  <a:schemeClr val="bg1"/>
                </a:solidFill>
                <a:latin typeface="Times New Roman" panose="02020603050405020304" pitchFamily="18" charset="0"/>
                <a:cs typeface="Times New Roman" panose="02020603050405020304" pitchFamily="18" charset="0"/>
                <a:sym typeface="+mn-ea"/>
              </a:rPr>
              <a:t>ω</a:t>
            </a:r>
            <a:r>
              <a:rPr lang="en-US" altLang="zh-CN" b="0" baseline="-25000">
                <a:solidFill>
                  <a:schemeClr val="bg1"/>
                </a:solidFill>
                <a:latin typeface="Times New Roman" panose="02020603050405020304" pitchFamily="18" charset="0"/>
                <a:cs typeface="Times New Roman" panose="02020603050405020304" pitchFamily="18" charset="0"/>
                <a:sym typeface="+mn-ea"/>
              </a:rPr>
              <a:t>0</a:t>
            </a:r>
            <a:r>
              <a:rPr lang="en-US" altLang="zh-CN" b="0">
                <a:solidFill>
                  <a:schemeClr val="bg1"/>
                </a:solidFill>
                <a:latin typeface="Times New Roman" panose="02020603050405020304" pitchFamily="18" charset="0"/>
                <a:cs typeface="Times New Roman" panose="02020603050405020304" pitchFamily="18" charset="0"/>
                <a:sym typeface="+mn-ea"/>
              </a:rPr>
              <a:t>L</a:t>
            </a:r>
            <a:r>
              <a:rPr lang="zh-CN" altLang="en-US" b="0">
                <a:solidFill>
                  <a:schemeClr val="bg1"/>
                </a:solidFill>
                <a:latin typeface="Times New Roman" panose="02020603050405020304" pitchFamily="18" charset="0"/>
                <a:cs typeface="Times New Roman" panose="02020603050405020304" pitchFamily="18" charset="0"/>
                <a:sym typeface="+mn-ea"/>
              </a:rPr>
              <a:t>＞＞</a:t>
            </a:r>
            <a:r>
              <a:rPr lang="en-US" altLang="zh-CN" b="0">
                <a:solidFill>
                  <a:schemeClr val="bg1"/>
                </a:solidFill>
                <a:latin typeface="Times New Roman" panose="02020603050405020304" pitchFamily="18" charset="0"/>
                <a:cs typeface="Times New Roman" panose="02020603050405020304" pitchFamily="18" charset="0"/>
                <a:sym typeface="+mn-ea"/>
              </a:rPr>
              <a:t>r. </a:t>
            </a:r>
            <a:r>
              <a:rPr lang="zh-CN" altLang="en-US" b="0">
                <a:solidFill>
                  <a:schemeClr val="bg1"/>
                </a:solidFill>
                <a:latin typeface="Times New Roman" panose="02020603050405020304" pitchFamily="18" charset="0"/>
                <a:cs typeface="Times New Roman" panose="02020603050405020304" pitchFamily="18" charset="0"/>
              </a:rPr>
              <a:t>ω</a:t>
            </a:r>
            <a:r>
              <a:rPr lang="en-US" altLang="zh-CN" b="0" baseline="-25000">
                <a:solidFill>
                  <a:schemeClr val="bg1"/>
                </a:solidFill>
                <a:latin typeface="Times New Roman" panose="02020603050405020304" pitchFamily="18" charset="0"/>
                <a:cs typeface="Times New Roman" panose="02020603050405020304" pitchFamily="18" charset="0"/>
              </a:rPr>
              <a:t>0</a:t>
            </a:r>
            <a:r>
              <a:rPr lang="zh-CN" altLang="en-US" b="0">
                <a:solidFill>
                  <a:schemeClr val="bg1"/>
                </a:solidFill>
                <a:latin typeface="Times New Roman" panose="02020603050405020304" pitchFamily="18" charset="0"/>
                <a:cs typeface="Times New Roman" panose="02020603050405020304" pitchFamily="18" charset="0"/>
              </a:rPr>
              <a:t> </a:t>
            </a:r>
            <a:r>
              <a:rPr lang="en-US" altLang="zh-CN" b="0">
                <a:solidFill>
                  <a:schemeClr val="bg1"/>
                </a:solidFill>
                <a:latin typeface="Times New Roman" panose="02020603050405020304" pitchFamily="18" charset="0"/>
                <a:cs typeface="Times New Roman" panose="02020603050405020304" pitchFamily="18" charset="0"/>
              </a:rPr>
              <a:t>is high, </a:t>
            </a:r>
            <a:r>
              <a:rPr lang="zh-CN" altLang="en-US" b="0">
                <a:solidFill>
                  <a:schemeClr val="bg1"/>
                </a:solidFill>
                <a:latin typeface="Times New Roman" panose="02020603050405020304" pitchFamily="18" charset="0"/>
                <a:cs typeface="Times New Roman" panose="02020603050405020304" pitchFamily="18" charset="0"/>
                <a:sym typeface="+mn-ea"/>
              </a:rPr>
              <a:t>ω </a:t>
            </a:r>
            <a:r>
              <a:rPr lang="en-US" altLang="zh-CN" b="0">
                <a:solidFill>
                  <a:schemeClr val="bg1"/>
                </a:solidFill>
                <a:latin typeface="Times New Roman" panose="02020603050405020304" pitchFamily="18" charset="0"/>
                <a:cs typeface="Times New Roman" panose="02020603050405020304" pitchFamily="18" charset="0"/>
              </a:rPr>
              <a:t>varies around </a:t>
            </a:r>
            <a:r>
              <a:rPr lang="zh-CN" altLang="en-US" b="0">
                <a:solidFill>
                  <a:schemeClr val="bg1"/>
                </a:solidFill>
                <a:latin typeface="Times New Roman" panose="02020603050405020304" pitchFamily="18" charset="0"/>
                <a:cs typeface="Times New Roman" panose="02020603050405020304" pitchFamily="18" charset="0"/>
                <a:sym typeface="+mn-ea"/>
              </a:rPr>
              <a:t>ω</a:t>
            </a:r>
            <a:r>
              <a:rPr lang="en-US" altLang="zh-CN" b="0" baseline="-25000">
                <a:solidFill>
                  <a:schemeClr val="bg1"/>
                </a:solidFill>
                <a:latin typeface="Times New Roman" panose="02020603050405020304" pitchFamily="18" charset="0"/>
                <a:cs typeface="Times New Roman" panose="02020603050405020304" pitchFamily="18" charset="0"/>
                <a:sym typeface="+mn-ea"/>
              </a:rPr>
              <a:t>0</a:t>
            </a:r>
            <a:r>
              <a:rPr lang="en-US" altLang="zh-CN" b="0">
                <a:solidFill>
                  <a:schemeClr val="bg1"/>
                </a:solidFill>
                <a:latin typeface="Times New Roman" panose="02020603050405020304" pitchFamily="18" charset="0"/>
                <a:cs typeface="Times New Roman" panose="02020603050405020304" pitchFamily="18" charset="0"/>
                <a:sym typeface="+mn-ea"/>
              </a:rPr>
              <a:t>, so</a:t>
            </a:r>
            <a:endParaRPr lang="en-US" altLang="zh-CN" b="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3302000" y="3198495"/>
            <a:ext cx="2540000" cy="460375"/>
          </a:xfrm>
          <a:prstGeom prst="rect">
            <a:avLst/>
          </a:prstGeom>
          <a:noFill/>
        </p:spPr>
        <p:txBody>
          <a:bodyPr wrap="square" rtlCol="0" anchor="t">
            <a:spAutoFit/>
          </a:bodyPr>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additive="base">
                                        <p:cTn id="7" dur="500" fill="hold"/>
                                        <p:tgtEl>
                                          <p:spTgt spid="113666"/>
                                        </p:tgtEl>
                                        <p:attrNameLst>
                                          <p:attrName>ppt_x</p:attrName>
                                        </p:attrNameLst>
                                      </p:cBhvr>
                                      <p:tavLst>
                                        <p:tav tm="0">
                                          <p:val>
                                            <p:strVal val="0-#ppt_w/2"/>
                                          </p:val>
                                        </p:tav>
                                        <p:tav tm="100000">
                                          <p:val>
                                            <p:strVal val="#ppt_x"/>
                                          </p:val>
                                        </p:tav>
                                      </p:tavLst>
                                    </p:anim>
                                    <p:anim calcmode="lin" valueType="num">
                                      <p:cBhvr additive="base">
                                        <p:cTn id="8" dur="500" fill="hold"/>
                                        <p:tgtEl>
                                          <p:spTgt spid="1136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1+#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13672"/>
                                        </p:tgtEl>
                                        <p:attrNameLst>
                                          <p:attrName>style.visibility</p:attrName>
                                        </p:attrNameLst>
                                      </p:cBhvr>
                                      <p:to>
                                        <p:strVal val="visible"/>
                                      </p:to>
                                    </p:set>
                                    <p:animEffect transition="in" filter="dissolve">
                                      <p:cBhvr>
                                        <p:cTn id="19" dur="500"/>
                                        <p:tgtEl>
                                          <p:spTgt spid="11367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13673"/>
                                        </p:tgtEl>
                                        <p:attrNameLst>
                                          <p:attrName>style.visibility</p:attrName>
                                        </p:attrNameLst>
                                      </p:cBhvr>
                                      <p:to>
                                        <p:strVal val="visible"/>
                                      </p:to>
                                    </p:set>
                                    <p:animEffect transition="in" filter="dissolve">
                                      <p:cBhvr>
                                        <p:cTn id="24" dur="500"/>
                                        <p:tgtEl>
                                          <p:spTgt spid="113673"/>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13674"/>
                                        </p:tgtEl>
                                        <p:attrNameLst>
                                          <p:attrName>style.visibility</p:attrName>
                                        </p:attrNameLst>
                                      </p:cBhvr>
                                      <p:to>
                                        <p:strVal val="visible"/>
                                      </p:to>
                                    </p:set>
                                    <p:animEffect transition="in" filter="dissolve">
                                      <p:cBhvr>
                                        <p:cTn id="29" dur="500"/>
                                        <p:tgtEl>
                                          <p:spTgt spid="11367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113685"/>
                                        </p:tgtEl>
                                        <p:attrNameLst>
                                          <p:attrName>style.visibility</p:attrName>
                                        </p:attrNameLst>
                                      </p:cBhvr>
                                      <p:to>
                                        <p:strVal val="visible"/>
                                      </p:to>
                                    </p:set>
                                    <p:animEffect transition="in" filter="dissolve">
                                      <p:cBhvr>
                                        <p:cTn id="34" dur="500"/>
                                        <p:tgtEl>
                                          <p:spTgt spid="11368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113675"/>
                                        </p:tgtEl>
                                        <p:attrNameLst>
                                          <p:attrName>style.visibility</p:attrName>
                                        </p:attrNameLst>
                                      </p:cBhvr>
                                      <p:to>
                                        <p:strVal val="visible"/>
                                      </p:to>
                                    </p:set>
                                    <p:animEffect transition="in" filter="dissolve">
                                      <p:cBhvr>
                                        <p:cTn id="39" dur="500"/>
                                        <p:tgtEl>
                                          <p:spTgt spid="113675"/>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grpId="0" nodeType="clickEffect">
                                  <p:stCondLst>
                                    <p:cond delay="0"/>
                                  </p:stCondLst>
                                  <p:childTnLst>
                                    <p:set>
                                      <p:cBhvr>
                                        <p:cTn id="43" dur="1" fill="hold">
                                          <p:stCondLst>
                                            <p:cond delay="0"/>
                                          </p:stCondLst>
                                        </p:cTn>
                                        <p:tgtEl>
                                          <p:spTgt spid="113667"/>
                                        </p:tgtEl>
                                        <p:attrNameLst>
                                          <p:attrName>style.visibility</p:attrName>
                                        </p:attrNameLst>
                                      </p:cBhvr>
                                      <p:to>
                                        <p:strVal val="visible"/>
                                      </p:to>
                                    </p:set>
                                    <p:animEffect transition="in" filter="dissolve">
                                      <p:cBhvr>
                                        <p:cTn id="44" dur="500"/>
                                        <p:tgtEl>
                                          <p:spTgt spid="113667"/>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3676"/>
                                        </p:tgtEl>
                                        <p:attrNameLst>
                                          <p:attrName>style.visibility</p:attrName>
                                        </p:attrNameLst>
                                      </p:cBhvr>
                                      <p:to>
                                        <p:strVal val="visible"/>
                                      </p:to>
                                    </p:set>
                                    <p:animEffect transition="in" filter="dissolve">
                                      <p:cBhvr>
                                        <p:cTn id="49" dur="500"/>
                                        <p:tgtEl>
                                          <p:spTgt spid="11367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13670"/>
                                        </p:tgtEl>
                                        <p:attrNameLst>
                                          <p:attrName>style.visibility</p:attrName>
                                        </p:attrNameLst>
                                      </p:cBhvr>
                                      <p:to>
                                        <p:strVal val="visible"/>
                                      </p:to>
                                    </p:set>
                                    <p:animEffect transition="in" filter="dissolve">
                                      <p:cBhvr>
                                        <p:cTn id="54" dur="500"/>
                                        <p:tgtEl>
                                          <p:spTgt spid="113670"/>
                                        </p:tgtEl>
                                      </p:cBhvr>
                                    </p:animEffect>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113678"/>
                                        </p:tgtEl>
                                        <p:attrNameLst>
                                          <p:attrName>style.visibility</p:attrName>
                                        </p:attrNameLst>
                                      </p:cBhvr>
                                      <p:to>
                                        <p:strVal val="visible"/>
                                      </p:to>
                                    </p:set>
                                    <p:anim calcmode="lin" valueType="num">
                                      <p:cBhvr additive="base">
                                        <p:cTn id="59" dur="500" fill="hold"/>
                                        <p:tgtEl>
                                          <p:spTgt spid="113678"/>
                                        </p:tgtEl>
                                        <p:attrNameLst>
                                          <p:attrName>ppt_x</p:attrName>
                                        </p:attrNameLst>
                                      </p:cBhvr>
                                      <p:tavLst>
                                        <p:tav tm="0">
                                          <p:val>
                                            <p:strVal val="1+#ppt_w/2"/>
                                          </p:val>
                                        </p:tav>
                                        <p:tav tm="100000">
                                          <p:val>
                                            <p:strVal val="#ppt_x"/>
                                          </p:val>
                                        </p:tav>
                                      </p:tavLst>
                                    </p:anim>
                                    <p:anim calcmode="lin" valueType="num">
                                      <p:cBhvr additive="base">
                                        <p:cTn id="60" dur="500" fill="hold"/>
                                        <p:tgtEl>
                                          <p:spTgt spid="113678"/>
                                        </p:tgtEl>
                                        <p:attrNameLst>
                                          <p:attrName>ppt_y</p:attrName>
                                        </p:attrNameLst>
                                      </p:cBhvr>
                                      <p:tavLst>
                                        <p:tav tm="0">
                                          <p:val>
                                            <p:strVal val="#ppt_y"/>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679"/>
                                        </p:tgtEl>
                                        <p:attrNameLst>
                                          <p:attrName>style.visibility</p:attrName>
                                        </p:attrNameLst>
                                      </p:cBhvr>
                                      <p:to>
                                        <p:strVal val="visible"/>
                                      </p:to>
                                    </p:set>
                                    <p:animEffect transition="in" filter="dissolve">
                                      <p:cBhvr>
                                        <p:cTn id="65" dur="500"/>
                                        <p:tgtEl>
                                          <p:spTgt spid="113679"/>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grpId="0" nodeType="clickEffect">
                                  <p:stCondLst>
                                    <p:cond delay="0"/>
                                  </p:stCondLst>
                                  <p:childTnLst>
                                    <p:set>
                                      <p:cBhvr>
                                        <p:cTn id="69" dur="1" fill="hold">
                                          <p:stCondLst>
                                            <p:cond delay="0"/>
                                          </p:stCondLst>
                                        </p:cTn>
                                        <p:tgtEl>
                                          <p:spTgt spid="113681"/>
                                        </p:tgtEl>
                                        <p:attrNameLst>
                                          <p:attrName>style.visibility</p:attrName>
                                        </p:attrNameLst>
                                      </p:cBhvr>
                                      <p:to>
                                        <p:strVal val="visible"/>
                                      </p:to>
                                    </p:set>
                                    <p:anim calcmode="lin" valueType="num">
                                      <p:cBhvr additive="base">
                                        <p:cTn id="70" dur="500" fill="hold"/>
                                        <p:tgtEl>
                                          <p:spTgt spid="113681"/>
                                        </p:tgtEl>
                                        <p:attrNameLst>
                                          <p:attrName>ppt_x</p:attrName>
                                        </p:attrNameLst>
                                      </p:cBhvr>
                                      <p:tavLst>
                                        <p:tav tm="0">
                                          <p:val>
                                            <p:strVal val="1+#ppt_w/2"/>
                                          </p:val>
                                        </p:tav>
                                        <p:tav tm="100000">
                                          <p:val>
                                            <p:strVal val="#ppt_x"/>
                                          </p:val>
                                        </p:tav>
                                      </p:tavLst>
                                    </p:anim>
                                    <p:anim calcmode="lin" valueType="num">
                                      <p:cBhvr additive="base">
                                        <p:cTn id="71" dur="500" fill="hold"/>
                                        <p:tgtEl>
                                          <p:spTgt spid="113681"/>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113680"/>
                                        </p:tgtEl>
                                        <p:attrNameLst>
                                          <p:attrName>style.visibility</p:attrName>
                                        </p:attrNameLst>
                                      </p:cBhvr>
                                      <p:to>
                                        <p:strVal val="visible"/>
                                      </p:to>
                                    </p:set>
                                    <p:animEffect transition="in" filter="dissolve">
                                      <p:cBhvr>
                                        <p:cTn id="76" dur="500"/>
                                        <p:tgtEl>
                                          <p:spTgt spid="113680"/>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 calcmode="lin" valueType="num">
                                      <p:cBhvr additive="base">
                                        <p:cTn id="81" dur="500" fill="hold"/>
                                        <p:tgtEl>
                                          <p:spTgt spid="4"/>
                                        </p:tgtEl>
                                        <p:attrNameLst>
                                          <p:attrName>ppt_x</p:attrName>
                                        </p:attrNameLst>
                                      </p:cBhvr>
                                      <p:tavLst>
                                        <p:tav tm="0">
                                          <p:val>
                                            <p:strVal val="#ppt_x"/>
                                          </p:val>
                                        </p:tav>
                                        <p:tav tm="100000">
                                          <p:val>
                                            <p:strVal val="#ppt_x"/>
                                          </p:val>
                                        </p:tav>
                                      </p:tavLst>
                                    </p:anim>
                                    <p:anim calcmode="lin" valueType="num">
                                      <p:cBhvr additive="base">
                                        <p:cTn id="8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113669"/>
                                        </p:tgtEl>
                                        <p:attrNameLst>
                                          <p:attrName>style.visibility</p:attrName>
                                        </p:attrNameLst>
                                      </p:cBhvr>
                                      <p:to>
                                        <p:strVal val="visible"/>
                                      </p:to>
                                    </p:set>
                                    <p:animEffect transition="in" filter="dissolve">
                                      <p:cBhvr>
                                        <p:cTn id="87" dur="500"/>
                                        <p:tgtEl>
                                          <p:spTgt spid="113669"/>
                                        </p:tgtEl>
                                      </p:cBhvr>
                                    </p:animEffect>
                                  </p:childTnLst>
                                </p:cTn>
                              </p:par>
                            </p:childTnLst>
                          </p:cTn>
                        </p:par>
                      </p:childTnLst>
                    </p:cTn>
                  </p:par>
                  <p:par>
                    <p:cTn id="88" fill="hold">
                      <p:stCondLst>
                        <p:cond delay="indefinite"/>
                      </p:stCondLst>
                      <p:childTnLst>
                        <p:par>
                          <p:cTn id="89" fill="hold">
                            <p:stCondLst>
                              <p:cond delay="0"/>
                            </p:stCondLst>
                            <p:childTnLst>
                              <p:par>
                                <p:cTn id="90" presetID="17" presetClass="entr" presetSubtype="10" fill="hold" grpId="0" nodeType="clickEffect">
                                  <p:stCondLst>
                                    <p:cond delay="0"/>
                                  </p:stCondLst>
                                  <p:childTnLst>
                                    <p:set>
                                      <p:cBhvr>
                                        <p:cTn id="91" dur="1" fill="hold">
                                          <p:stCondLst>
                                            <p:cond delay="0"/>
                                          </p:stCondLst>
                                        </p:cTn>
                                        <p:tgtEl>
                                          <p:spTgt spid="113668"/>
                                        </p:tgtEl>
                                        <p:attrNameLst>
                                          <p:attrName>style.visibility</p:attrName>
                                        </p:attrNameLst>
                                      </p:cBhvr>
                                      <p:to>
                                        <p:strVal val="visible"/>
                                      </p:to>
                                    </p:set>
                                    <p:anim calcmode="lin" valueType="num">
                                      <p:cBhvr>
                                        <p:cTn id="92" dur="500" fill="hold"/>
                                        <p:tgtEl>
                                          <p:spTgt spid="113668"/>
                                        </p:tgtEl>
                                        <p:attrNameLst>
                                          <p:attrName>ppt_w</p:attrName>
                                        </p:attrNameLst>
                                      </p:cBhvr>
                                      <p:tavLst>
                                        <p:tav tm="0">
                                          <p:val>
                                            <p:fltVal val="0.000000"/>
                                          </p:val>
                                        </p:tav>
                                        <p:tav tm="100000">
                                          <p:val>
                                            <p:strVal val="#ppt_w"/>
                                          </p:val>
                                        </p:tav>
                                      </p:tavLst>
                                    </p:anim>
                                    <p:anim calcmode="lin" valueType="num">
                                      <p:cBhvr>
                                        <p:cTn id="93" dur="500" fill="hold"/>
                                        <p:tgtEl>
                                          <p:spTgt spid="113668"/>
                                        </p:tgtEl>
                                        <p:attrNameLst>
                                          <p:attrName>ppt_h</p:attrName>
                                        </p:attrNameLst>
                                      </p:cBhvr>
                                      <p:tavLst>
                                        <p:tav tm="0">
                                          <p:val>
                                            <p:strVal val="#ppt_h"/>
                                          </p:val>
                                        </p:tav>
                                        <p:tav tm="100000">
                                          <p:val>
                                            <p:strVal val="#ppt_h"/>
                                          </p:val>
                                        </p:tav>
                                      </p:tavLst>
                                    </p:anim>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13671"/>
                                        </p:tgtEl>
                                        <p:attrNameLst>
                                          <p:attrName>style.visibility</p:attrName>
                                        </p:attrNameLst>
                                      </p:cBhvr>
                                      <p:to>
                                        <p:strVal val="visible"/>
                                      </p:to>
                                    </p:set>
                                    <p:animEffect transition="in" filter="dissolve">
                                      <p:cBhvr>
                                        <p:cTn id="98" dur="500"/>
                                        <p:tgtEl>
                                          <p:spTgt spid="113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p:bldP spid="113667" grpId="0" bldLvl="0" animBg="1"/>
      <p:bldP spid="113668" grpId="0"/>
      <p:bldP spid="113678" grpId="0" bldLvl="0" animBg="1"/>
      <p:bldP spid="113681" grpId="0" bldLvl="0" animBg="1"/>
      <p:bldP spid="113685" grpId="0" bldLvl="0" animBg="1"/>
      <p:bldP spid="4"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a:xfrm>
            <a:off x="358140" y="123825"/>
            <a:ext cx="6089015" cy="446405"/>
          </a:xfrm>
          <a:solidFill>
            <a:srgbClr val="FF0000">
              <a:alpha val="100000"/>
            </a:srgbClr>
          </a:solidFill>
        </p:spPr>
        <p:txBody>
          <a:bodyPr vert="horz" wrap="square" lIns="91440" tIns="45720" rIns="91440" bIns="45720" anchor="ctr"/>
          <a:p>
            <a:pPr eaLnBrk="1" hangingPunct="1"/>
            <a:r>
              <a:rPr lang="en-US" altLang="zh-CN" sz="2800" b="1" dirty="0">
                <a:solidFill>
                  <a:schemeClr val="bg1"/>
                </a:solidFill>
                <a:latin typeface="Times New Roman" panose="02020603050405020304" pitchFamily="18" charset="0"/>
                <a:cs typeface="Times New Roman" panose="02020603050405020304" pitchFamily="18" charset="0"/>
              </a:rPr>
              <a:t>2</a:t>
            </a:r>
            <a:r>
              <a:rPr lang="zh-CN" altLang="en-US" sz="2800" b="1" dirty="0">
                <a:solidFill>
                  <a:schemeClr val="bg1"/>
                </a:solidFill>
                <a:latin typeface="Times New Roman" panose="02020603050405020304" pitchFamily="18" charset="0"/>
                <a:cs typeface="Times New Roman" panose="02020603050405020304" pitchFamily="18" charset="0"/>
              </a:rPr>
              <a:t>、Parallel resonance characteristic</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nvGrpSpPr>
          <p:cNvPr id="2" name="组合 114690"/>
          <p:cNvGrpSpPr/>
          <p:nvPr/>
        </p:nvGrpSpPr>
        <p:grpSpPr>
          <a:xfrm>
            <a:off x="5184775" y="3181350"/>
            <a:ext cx="3200400" cy="2624138"/>
            <a:chOff x="0" y="0"/>
            <a:chExt cx="2016" cy="1653"/>
          </a:xfrm>
        </p:grpSpPr>
        <p:graphicFrame>
          <p:nvGraphicFramePr>
            <p:cNvPr id="95236" name="对象 114691"/>
            <p:cNvGraphicFramePr>
              <a:graphicFrameLocks noChangeAspect="1"/>
            </p:cNvGraphicFramePr>
            <p:nvPr/>
          </p:nvGraphicFramePr>
          <p:xfrm>
            <a:off x="0" y="0"/>
            <a:ext cx="2016" cy="1653"/>
          </p:xfrm>
          <a:graphic>
            <a:graphicData uri="http://schemas.openxmlformats.org/presentationml/2006/ole">
              <mc:AlternateContent xmlns:mc="http://schemas.openxmlformats.org/markup-compatibility/2006">
                <mc:Choice xmlns:v="urn:schemas-microsoft-com:vml" Requires="v">
                  <p:oleObj spid="_x0000_s3621" name="" r:id="rId1" imgW="4533900" imgH="3718560" progId="PBrush">
                    <p:embed/>
                  </p:oleObj>
                </mc:Choice>
                <mc:Fallback>
                  <p:oleObj name="" r:id="rId1" imgW="4533900" imgH="3718560" progId="PBrush">
                    <p:embed/>
                    <p:pic>
                      <p:nvPicPr>
                        <p:cNvPr id="0" name="图片 3620"/>
                        <p:cNvPicPr/>
                        <p:nvPr/>
                      </p:nvPicPr>
                      <p:blipFill>
                        <a:blip r:embed="rId2"/>
                        <a:stretch>
                          <a:fillRect/>
                        </a:stretch>
                      </p:blipFill>
                      <p:spPr>
                        <a:xfrm>
                          <a:off x="0" y="0"/>
                          <a:ext cx="2016" cy="1653"/>
                        </a:xfrm>
                        <a:prstGeom prst="rect">
                          <a:avLst/>
                        </a:prstGeom>
                        <a:noFill/>
                        <a:ln w="38100">
                          <a:noFill/>
                          <a:miter/>
                        </a:ln>
                      </p:spPr>
                    </p:pic>
                  </p:oleObj>
                </mc:Fallback>
              </mc:AlternateContent>
            </a:graphicData>
          </a:graphic>
        </p:graphicFrame>
        <p:sp>
          <p:nvSpPr>
            <p:cNvPr id="95242" name="直接连接符 114692"/>
            <p:cNvSpPr/>
            <p:nvPr/>
          </p:nvSpPr>
          <p:spPr>
            <a:xfrm flipV="1">
              <a:off x="514" y="337"/>
              <a:ext cx="960" cy="960"/>
            </a:xfrm>
            <a:prstGeom prst="line">
              <a:avLst/>
            </a:prstGeom>
            <a:ln w="31750" cap="flat" cmpd="sng">
              <a:solidFill>
                <a:srgbClr val="FF0000"/>
              </a:solidFill>
              <a:prstDash val="solid"/>
              <a:headEnd type="none" w="med" len="med"/>
              <a:tailEnd type="triangle" w="med" len="med"/>
            </a:ln>
          </p:spPr>
        </p:sp>
      </p:grpSp>
      <p:sp>
        <p:nvSpPr>
          <p:cNvPr id="114694" name="内容占位符 114693"/>
          <p:cNvSpPr>
            <a:spLocks noGrp="1"/>
          </p:cNvSpPr>
          <p:nvPr>
            <p:ph idx="1"/>
          </p:nvPr>
        </p:nvSpPr>
        <p:spPr>
          <a:xfrm>
            <a:off x="4968875" y="5974080"/>
            <a:ext cx="4023360" cy="479425"/>
          </a:xfrm>
        </p:spPr>
        <p:txBody>
          <a:bodyPr vert="horz" wrap="square" lIns="91440" tIns="45720" rIns="91440" bIns="45720" anchor="t"/>
          <a:p>
            <a:pPr latinLnBrk="0">
              <a:spcBef>
                <a:spcPts val="0"/>
              </a:spcBef>
              <a:buNone/>
            </a:pPr>
            <a:r>
              <a:rPr lang="zh-CN" altLang="en-US" sz="2400" dirty="0">
                <a:solidFill>
                  <a:schemeClr val="bg1"/>
                </a:solidFill>
                <a:latin typeface="Times New Roman" panose="02020603050405020304" pitchFamily="18" charset="0"/>
                <a:cs typeface="Times New Roman" panose="02020603050405020304" pitchFamily="18" charset="0"/>
                <a:sym typeface="+mn-ea"/>
              </a:rPr>
              <a:t>（phase of the current is the same as the voltage）</a:t>
            </a:r>
            <a:endParaRPr lang="zh-CN" altLang="en-US" sz="2400" b="1" dirty="0">
              <a:solidFill>
                <a:schemeClr val="bg1"/>
              </a:solidFill>
            </a:endParaRPr>
          </a:p>
        </p:txBody>
      </p:sp>
      <p:sp>
        <p:nvSpPr>
          <p:cNvPr id="114695" name="文本框 114694"/>
          <p:cNvSpPr txBox="1"/>
          <p:nvPr/>
        </p:nvSpPr>
        <p:spPr>
          <a:xfrm>
            <a:off x="357505" y="1447800"/>
            <a:ext cx="4911725" cy="3892550"/>
          </a:xfrm>
          <a:prstGeom prst="rect">
            <a:avLst/>
          </a:prstGeom>
          <a:noFill/>
          <a:ln w="9525">
            <a:noFill/>
          </a:ln>
        </p:spPr>
        <p:txBody>
          <a:bodyPr wrap="square">
            <a:spAutoFit/>
          </a:bodyPr>
          <a:p>
            <a:pPr marL="457200" indent="-457200" eaLnBrk="1" hangingPunct="1">
              <a:lnSpc>
                <a:spcPct val="130000"/>
              </a:lnSpc>
              <a:spcBef>
                <a:spcPct val="50000"/>
              </a:spcBef>
            </a:pPr>
            <a:r>
              <a:rPr lang="en-US" altLang="zh-CN" dirty="0">
                <a:solidFill>
                  <a:schemeClr val="bg1"/>
                </a:solidFill>
                <a:latin typeface="Times New Roman" panose="02020603050405020304" pitchFamily="18" charset="0"/>
              </a:rPr>
              <a:t>2) </a:t>
            </a:r>
            <a:r>
              <a:rPr lang="en-US" altLang="zh-CN"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baseline="-25000" dirty="0">
                <a:solidFill>
                  <a:schemeClr val="bg1"/>
                </a:solidFill>
                <a:latin typeface="Times New Roman" panose="02020603050405020304" pitchFamily="18" charset="0"/>
                <a:sym typeface="Symbol" panose="05050102010706020507" pitchFamily="18" charset="2"/>
              </a:rPr>
              <a:t>u</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baseline="-25000" dirty="0">
                <a:solidFill>
                  <a:schemeClr val="bg1"/>
                </a:solidFill>
                <a:latin typeface="Times New Roman" panose="02020603050405020304" pitchFamily="18" charset="0"/>
                <a:sym typeface="Symbol" panose="05050102010706020507" pitchFamily="18" charset="2"/>
              </a:rPr>
              <a:t>i </a:t>
            </a:r>
            <a:r>
              <a:rPr lang="en-US" altLang="zh-CN" dirty="0">
                <a:solidFill>
                  <a:schemeClr val="bg1"/>
                </a:solidFill>
                <a:latin typeface="Times New Roman" panose="02020603050405020304" pitchFamily="18" charset="0"/>
              </a:rPr>
              <a:t>= 0</a:t>
            </a:r>
            <a:endParaRPr lang="en-US" altLang="zh-CN" dirty="0">
              <a:solidFill>
                <a:schemeClr val="bg1"/>
              </a:solidFill>
              <a:latin typeface="Times New Roman" panose="02020603050405020304" pitchFamily="18" charset="0"/>
            </a:endParaRPr>
          </a:p>
          <a:p>
            <a:pPr marL="457200" indent="-457200" eaLnBrk="1" hangingPunct="1">
              <a:lnSpc>
                <a:spcPct val="130000"/>
              </a:lnSpc>
              <a:spcBef>
                <a:spcPct val="50000"/>
              </a:spcBef>
              <a:buClr>
                <a:schemeClr val="accent1"/>
              </a:buClr>
            </a:pPr>
            <a:r>
              <a:rPr lang="en-US" altLang="zh-CN" dirty="0">
                <a:solidFill>
                  <a:schemeClr val="bg1"/>
                </a:solidFill>
                <a:latin typeface="Times New Roman" panose="02020603050405020304" pitchFamily="18" charset="0"/>
              </a:rPr>
              <a:t>3)  cos</a:t>
            </a:r>
            <a:r>
              <a:rPr lang="en-US" altLang="zh-CN" i="1" dirty="0">
                <a:solidFill>
                  <a:schemeClr val="bg1"/>
                </a:solidFill>
                <a:latin typeface="Times New Roman" panose="02020603050405020304" pitchFamily="18" charset="0"/>
                <a:sym typeface="Symbol" panose="05050102010706020507" pitchFamily="18" charset="2"/>
              </a:rPr>
              <a:t> </a:t>
            </a:r>
            <a:r>
              <a:rPr lang="en-US" altLang="zh-CN" dirty="0">
                <a:solidFill>
                  <a:schemeClr val="bg1"/>
                </a:solidFill>
                <a:latin typeface="Times New Roman" panose="02020603050405020304" pitchFamily="18" charset="0"/>
                <a:sym typeface="Symbol" panose="05050102010706020507" pitchFamily="18" charset="2"/>
              </a:rPr>
              <a:t>=1</a:t>
            </a:r>
            <a:endParaRPr lang="en-US" altLang="zh-CN" dirty="0">
              <a:solidFill>
                <a:schemeClr val="bg1"/>
              </a:solidFill>
              <a:latin typeface="Times New Roman" panose="02020603050405020304" pitchFamily="18" charset="0"/>
              <a:sym typeface="Symbol" panose="05050102010706020507" pitchFamily="18" charset="2"/>
            </a:endParaRPr>
          </a:p>
          <a:p>
            <a:pPr marL="457200" indent="-457200" eaLnBrk="1" hangingPunct="1">
              <a:lnSpc>
                <a:spcPct val="130000"/>
              </a:lnSpc>
              <a:spcBef>
                <a:spcPct val="50000"/>
              </a:spcBef>
              <a:buClr>
                <a:schemeClr val="accent1"/>
              </a:buClr>
            </a:pPr>
            <a:r>
              <a:rPr lang="en-US" altLang="zh-CN" dirty="0">
                <a:solidFill>
                  <a:schemeClr val="bg1"/>
                </a:solidFill>
                <a:latin typeface="Times New Roman" panose="02020603050405020304" pitchFamily="18" charset="0"/>
              </a:rPr>
              <a:t>4)  </a:t>
            </a:r>
            <a:r>
              <a:rPr lang="zh-CN" altLang="en-US" dirty="0">
                <a:solidFill>
                  <a:schemeClr val="bg1"/>
                </a:solidFill>
                <a:latin typeface="Times New Roman" panose="02020603050405020304" pitchFamily="18" charset="0"/>
              </a:rPr>
              <a:t>Maximum voltage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a:p>
            <a:pPr marL="457200" indent="-457200" eaLnBrk="1" hangingPunct="1">
              <a:lnSpc>
                <a:spcPct val="130000"/>
              </a:lnSpc>
              <a:spcBef>
                <a:spcPct val="50000"/>
              </a:spcBef>
              <a:buClr>
                <a:schemeClr val="accent1"/>
              </a:buClr>
            </a:pPr>
            <a:r>
              <a:rPr lang="zh-CN" altLang="en-US"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U = I</a:t>
            </a:r>
            <a:r>
              <a:rPr lang="en-US" altLang="zh-CN" i="1" baseline="-25000" dirty="0">
                <a:solidFill>
                  <a:schemeClr val="bg1"/>
                </a:solidFill>
                <a:latin typeface="Times New Roman" panose="02020603050405020304" pitchFamily="18" charset="0"/>
              </a:rPr>
              <a:t>s</a:t>
            </a:r>
            <a:r>
              <a:rPr lang="en-US" altLang="zh-CN" i="1" dirty="0">
                <a:solidFill>
                  <a:schemeClr val="bg1"/>
                </a:solidFill>
                <a:latin typeface="Times New Roman" panose="02020603050405020304" pitchFamily="18" charset="0"/>
              </a:rPr>
              <a:t> Z</a:t>
            </a:r>
            <a:r>
              <a:rPr lang="en-US" altLang="zh-CN" i="1" baseline="-25000" dirty="0">
                <a:solidFill>
                  <a:schemeClr val="bg1"/>
                </a:solidFill>
                <a:latin typeface="Times New Roman" panose="02020603050405020304" pitchFamily="18" charset="0"/>
              </a:rPr>
              <a:t>0</a:t>
            </a:r>
            <a:endParaRPr lang="en-US" altLang="zh-CN" i="1" dirty="0">
              <a:solidFill>
                <a:schemeClr val="bg1"/>
              </a:solidFill>
              <a:latin typeface="Times New Roman" panose="02020603050405020304" pitchFamily="18" charset="0"/>
            </a:endParaRPr>
          </a:p>
          <a:p>
            <a:pPr marL="457200" indent="-457200" eaLnBrk="1" hangingPunct="1">
              <a:lnSpc>
                <a:spcPct val="130000"/>
              </a:lnSpc>
              <a:spcBef>
                <a:spcPct val="50000"/>
              </a:spcBef>
              <a:buClr>
                <a:schemeClr val="accent1"/>
              </a:buClr>
            </a:pPr>
            <a:r>
              <a:rPr lang="en-US" altLang="zh-CN" dirty="0">
                <a:solidFill>
                  <a:schemeClr val="bg1"/>
                </a:solidFill>
                <a:latin typeface="Times New Roman" panose="02020603050405020304" pitchFamily="18" charset="0"/>
              </a:rPr>
              <a:t>5) </a:t>
            </a:r>
            <a:r>
              <a:rPr dirty="0">
                <a:solidFill>
                  <a:schemeClr val="bg1"/>
                </a:solidFill>
                <a:latin typeface="Times New Roman" panose="02020603050405020304" pitchFamily="18" charset="0"/>
              </a:rPr>
              <a:t>Overcurrent occurs in L and C:</a:t>
            </a:r>
            <a:endParaRPr dirty="0">
              <a:solidFill>
                <a:schemeClr val="bg1"/>
              </a:solidFill>
              <a:latin typeface="Times New Roman" panose="02020603050405020304" pitchFamily="18" charset="0"/>
            </a:endParaRPr>
          </a:p>
          <a:p>
            <a:pPr marL="457200" indent="-457200" eaLnBrk="1" hangingPunct="1">
              <a:lnSpc>
                <a:spcPct val="130000"/>
              </a:lnSpc>
              <a:spcBef>
                <a:spcPct val="50000"/>
              </a:spcBef>
              <a:buClr>
                <a:schemeClr val="accent1"/>
              </a:buClr>
            </a:pPr>
            <a:r>
              <a:rPr dirty="0">
                <a:solidFill>
                  <a:schemeClr val="bg1"/>
                </a:solidFill>
                <a:latin typeface="Times New Roman" panose="02020603050405020304" pitchFamily="18" charset="0"/>
              </a:rPr>
              <a:t> </a:t>
            </a:r>
            <a:r>
              <a:rPr lang="en-US" dirty="0">
                <a:solidFill>
                  <a:schemeClr val="bg1"/>
                </a:solidFill>
                <a:latin typeface="Times New Roman" panose="02020603050405020304" pitchFamily="18" charset="0"/>
              </a:rPr>
              <a:t>        </a:t>
            </a:r>
            <a:endParaRPr lang="zh-CN" altLang="en-US" dirty="0">
              <a:solidFill>
                <a:schemeClr val="bg1"/>
              </a:solidFill>
              <a:latin typeface="Times New Roman" panose="02020603050405020304" pitchFamily="18" charset="0"/>
            </a:endParaRPr>
          </a:p>
        </p:txBody>
      </p:sp>
      <p:graphicFrame>
        <p:nvGraphicFramePr>
          <p:cNvPr id="114696" name="对象 114695"/>
          <p:cNvGraphicFramePr>
            <a:graphicFrameLocks noChangeAspect="1"/>
          </p:cNvGraphicFramePr>
          <p:nvPr/>
        </p:nvGraphicFramePr>
        <p:xfrm>
          <a:off x="5715635" y="635953"/>
          <a:ext cx="3276600" cy="2211387"/>
        </p:xfrm>
        <a:graphic>
          <a:graphicData uri="http://schemas.openxmlformats.org/presentationml/2006/ole">
            <mc:AlternateContent xmlns:mc="http://schemas.openxmlformats.org/markup-compatibility/2006">
              <mc:Choice xmlns:v="urn:schemas-microsoft-com:vml" Requires="v">
                <p:oleObj spid="_x0000_s3618" name="" r:id="rId3" imgW="4572000" imgH="2834640" progId="PBrush">
                  <p:embed/>
                </p:oleObj>
              </mc:Choice>
              <mc:Fallback>
                <p:oleObj name="" r:id="rId3" imgW="4572000" imgH="2834640" progId="PBrush">
                  <p:embed/>
                  <p:pic>
                    <p:nvPicPr>
                      <p:cNvPr id="0" name="图片 3617"/>
                      <p:cNvPicPr/>
                      <p:nvPr/>
                    </p:nvPicPr>
                    <p:blipFill>
                      <a:blip r:embed="rId4"/>
                      <a:stretch>
                        <a:fillRect/>
                      </a:stretch>
                    </p:blipFill>
                    <p:spPr>
                      <a:xfrm>
                        <a:off x="5715635" y="635953"/>
                        <a:ext cx="3276600" cy="2211387"/>
                      </a:xfrm>
                      <a:prstGeom prst="rect">
                        <a:avLst/>
                      </a:prstGeom>
                      <a:noFill/>
                      <a:ln w="38100">
                        <a:noFill/>
                        <a:miter/>
                      </a:ln>
                    </p:spPr>
                  </p:pic>
                </p:oleObj>
              </mc:Fallback>
            </mc:AlternateContent>
          </a:graphicData>
        </a:graphic>
      </p:graphicFrame>
      <p:sp>
        <p:nvSpPr>
          <p:cNvPr id="114697" name="矩形 114696"/>
          <p:cNvSpPr/>
          <p:nvPr/>
        </p:nvSpPr>
        <p:spPr>
          <a:xfrm>
            <a:off x="481965" y="705485"/>
            <a:ext cx="3531870" cy="607695"/>
          </a:xfrm>
          <a:prstGeom prst="rect">
            <a:avLst/>
          </a:prstGeom>
          <a:noFill/>
          <a:ln w="9525">
            <a:noFill/>
          </a:ln>
        </p:spPr>
        <p:txBody>
          <a:bodyPr wrap="square">
            <a:spAutoFit/>
          </a:bodyPr>
          <a:p>
            <a:pPr eaLnBrk="1" hangingPunct="1">
              <a:lnSpc>
                <a:spcPct val="140000"/>
              </a:lnSpc>
              <a:spcBef>
                <a:spcPct val="50000"/>
              </a:spcBef>
            </a:pPr>
            <a:r>
              <a:rPr lang="en-US" altLang="zh-CN"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）Minimum admittance：</a:t>
            </a:r>
            <a:endParaRPr lang="zh-CN" altLang="en-US" dirty="0">
              <a:solidFill>
                <a:schemeClr val="bg1"/>
              </a:solidFill>
              <a:latin typeface="Times New Roman" panose="02020603050405020304" pitchFamily="18" charset="0"/>
            </a:endParaRPr>
          </a:p>
        </p:txBody>
      </p:sp>
      <p:graphicFrame>
        <p:nvGraphicFramePr>
          <p:cNvPr id="114698" name="对象 114697"/>
          <p:cNvGraphicFramePr>
            <a:graphicFrameLocks noChangeAspect="1"/>
          </p:cNvGraphicFramePr>
          <p:nvPr/>
        </p:nvGraphicFramePr>
        <p:xfrm>
          <a:off x="3425825" y="1225233"/>
          <a:ext cx="1543050" cy="835025"/>
        </p:xfrm>
        <a:graphic>
          <a:graphicData uri="http://schemas.openxmlformats.org/presentationml/2006/ole">
            <mc:AlternateContent xmlns:mc="http://schemas.openxmlformats.org/markup-compatibility/2006">
              <mc:Choice xmlns:v="urn:schemas-microsoft-com:vml" Requires="v">
                <p:oleObj spid="_x0000_s3616" name="" r:id="rId5" imgW="660400" imgH="393700" progId="Equation.DSMT4">
                  <p:embed/>
                </p:oleObj>
              </mc:Choice>
              <mc:Fallback>
                <p:oleObj name="" r:id="rId5" imgW="660400" imgH="393700" progId="Equation.DSMT4">
                  <p:embed/>
                  <p:pic>
                    <p:nvPicPr>
                      <p:cNvPr id="0" name="图片 3615"/>
                      <p:cNvPicPr/>
                      <p:nvPr/>
                    </p:nvPicPr>
                    <p:blipFill>
                      <a:blip r:embed="rId6"/>
                      <a:stretch>
                        <a:fillRect/>
                      </a:stretch>
                    </p:blipFill>
                    <p:spPr>
                      <a:xfrm>
                        <a:off x="3425825" y="1225233"/>
                        <a:ext cx="1543050" cy="835025"/>
                      </a:xfrm>
                      <a:prstGeom prst="rect">
                        <a:avLst/>
                      </a:prstGeom>
                      <a:noFill/>
                      <a:ln w="38100">
                        <a:noFill/>
                        <a:miter/>
                      </a:ln>
                    </p:spPr>
                  </p:pic>
                </p:oleObj>
              </mc:Fallback>
            </mc:AlternateContent>
          </a:graphicData>
        </a:graphic>
      </p:graphicFrame>
      <p:sp>
        <p:nvSpPr>
          <p:cNvPr id="3" name="文本框 2"/>
          <p:cNvSpPr txBox="1"/>
          <p:nvPr/>
        </p:nvSpPr>
        <p:spPr>
          <a:xfrm>
            <a:off x="358140" y="4796790"/>
            <a:ext cx="2089150" cy="1426210"/>
          </a:xfrm>
          <a:prstGeom prst="rect">
            <a:avLst/>
          </a:prstGeom>
          <a:noFill/>
        </p:spPr>
        <p:txBody>
          <a:bodyPr wrap="none" rtlCol="0">
            <a:spAutoFit/>
          </a:bodyPr>
          <a:p>
            <a:pPr marL="457200" indent="-457200" algn="l" eaLnBrk="1" hangingPunct="1">
              <a:lnSpc>
                <a:spcPct val="130000"/>
              </a:lnSpc>
              <a:spcBef>
                <a:spcPct val="50000"/>
              </a:spcBef>
              <a:buClr>
                <a:schemeClr val="accent1"/>
              </a:buClr>
            </a:pPr>
            <a:r>
              <a:rPr lang="en-US" dirty="0">
                <a:solidFill>
                  <a:schemeClr val="bg1"/>
                </a:solidFill>
                <a:latin typeface="Times New Roman" panose="02020603050405020304" pitchFamily="18" charset="0"/>
                <a:sym typeface="+mn-ea"/>
              </a:rPr>
              <a:t>   </a:t>
            </a:r>
            <a:r>
              <a:rPr lang="en-US" altLang="zh-CN" sz="2800" i="1" dirty="0">
                <a:solidFill>
                  <a:schemeClr val="bg1"/>
                </a:solidFill>
                <a:latin typeface="Times New Roman" panose="02020603050405020304" pitchFamily="18" charset="0"/>
                <a:sym typeface="+mn-ea"/>
              </a:rPr>
              <a:t>I</a:t>
            </a:r>
            <a:r>
              <a:rPr lang="en-US" altLang="zh-CN" sz="2800" i="1" baseline="-25000" dirty="0">
                <a:solidFill>
                  <a:schemeClr val="bg1"/>
                </a:solidFill>
                <a:latin typeface="Times New Roman" panose="02020603050405020304" pitchFamily="18" charset="0"/>
                <a:sym typeface="+mn-ea"/>
              </a:rPr>
              <a:t>L </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sym typeface="+mn-ea"/>
              </a:rPr>
              <a:t>I</a:t>
            </a:r>
            <a:r>
              <a:rPr lang="en-US" altLang="zh-CN" sz="2800" i="1" baseline="-25000" dirty="0">
                <a:solidFill>
                  <a:schemeClr val="bg1"/>
                </a:solidFill>
                <a:latin typeface="Times New Roman" panose="02020603050405020304" pitchFamily="18" charset="0"/>
                <a:sym typeface="+mn-ea"/>
              </a:rPr>
              <a:t>C</a:t>
            </a:r>
            <a:r>
              <a:rPr lang="en-US" altLang="zh-CN" sz="2800" i="1" dirty="0">
                <a:solidFill>
                  <a:schemeClr val="bg1"/>
                </a:solidFill>
                <a:latin typeface="Times New Roman" panose="02020603050405020304" pitchFamily="18" charset="0"/>
                <a:sym typeface="+mn-ea"/>
              </a:rPr>
              <a:t>=Q I</a:t>
            </a:r>
            <a:r>
              <a:rPr lang="en-US" altLang="zh-CN" sz="2800" i="1" baseline="-25000" dirty="0">
                <a:solidFill>
                  <a:schemeClr val="bg1"/>
                </a:solidFill>
                <a:latin typeface="Times New Roman" panose="02020603050405020304" pitchFamily="18" charset="0"/>
                <a:sym typeface="+mn-ea"/>
              </a:rPr>
              <a:t>s</a:t>
            </a:r>
            <a:endParaRPr lang="en-US" altLang="zh-CN" sz="2800" i="1" dirty="0">
              <a:solidFill>
                <a:schemeClr val="bg1"/>
              </a:solidFill>
              <a:latin typeface="Times New Roman" panose="02020603050405020304" pitchFamily="18" charset="0"/>
            </a:endParaRPr>
          </a:p>
          <a:p>
            <a:pPr marL="457200" indent="-457200" algn="l" eaLnBrk="1" hangingPunct="1">
              <a:lnSpc>
                <a:spcPct val="130000"/>
              </a:lnSpc>
              <a:spcBef>
                <a:spcPct val="50000"/>
              </a:spcBef>
              <a:buClr>
                <a:srgbClr val="FF0000"/>
              </a:buClr>
            </a:pPr>
            <a:endParaRPr lang="zh-CN" altLang="en-US" sz="2800" i="1" dirty="0">
              <a:solidFill>
                <a:schemeClr val="bg1"/>
              </a:solidFill>
              <a:latin typeface="Times New Roman" panose="02020603050405020304" pitchFamily="18" charset="0"/>
            </a:endParaRPr>
          </a:p>
        </p:txBody>
      </p:sp>
      <p:sp>
        <p:nvSpPr>
          <p:cNvPr id="4" name="文本框 3"/>
          <p:cNvSpPr txBox="1"/>
          <p:nvPr/>
        </p:nvSpPr>
        <p:spPr>
          <a:xfrm>
            <a:off x="395605" y="5652135"/>
            <a:ext cx="2674620" cy="570865"/>
          </a:xfrm>
          <a:prstGeom prst="rect">
            <a:avLst/>
          </a:prstGeom>
          <a:noFill/>
        </p:spPr>
        <p:txBody>
          <a:bodyPr wrap="none" rtlCol="0">
            <a:spAutoFit/>
          </a:bodyPr>
          <a:p>
            <a:pPr marL="457200" indent="-457200" algn="l" eaLnBrk="1" hangingPunct="1">
              <a:lnSpc>
                <a:spcPct val="130000"/>
              </a:lnSpc>
              <a:spcBef>
                <a:spcPct val="50000"/>
              </a:spcBef>
              <a:buClr>
                <a:srgbClr val="FF0000"/>
              </a:buClr>
            </a:pPr>
            <a:r>
              <a:rPr lang="en-US" altLang="zh-CN" dirty="0">
                <a:solidFill>
                  <a:schemeClr val="bg1"/>
                </a:solidFill>
                <a:latin typeface="Times New Roman" panose="02020603050405020304" pitchFamily="18" charset="0"/>
                <a:sym typeface="+mn-ea"/>
              </a:rPr>
              <a:t>6)  </a:t>
            </a:r>
            <a:r>
              <a:rPr lang="zh-CN" altLang="en-US" dirty="0">
                <a:solidFill>
                  <a:schemeClr val="bg1"/>
                </a:solidFill>
                <a:latin typeface="Times New Roman" panose="02020603050405020304" pitchFamily="18" charset="0"/>
                <a:sym typeface="+mn-ea"/>
              </a:rPr>
              <a:t>Phasor diagram</a:t>
            </a:r>
            <a:endParaRPr lang="zh-CN" altLang="en-US" sz="2800" i="1" dirty="0">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additive="base">
                                        <p:cTn id="7" dur="500" fill="hold"/>
                                        <p:tgtEl>
                                          <p:spTgt spid="114690"/>
                                        </p:tgtEl>
                                        <p:attrNameLst>
                                          <p:attrName>ppt_x</p:attrName>
                                        </p:attrNameLst>
                                      </p:cBhvr>
                                      <p:tavLst>
                                        <p:tav tm="0">
                                          <p:val>
                                            <p:strVal val="0-#ppt_w/2"/>
                                          </p:val>
                                        </p:tav>
                                        <p:tav tm="100000">
                                          <p:val>
                                            <p:strVal val="#ppt_x"/>
                                          </p:val>
                                        </p:tav>
                                      </p:tavLst>
                                    </p:anim>
                                    <p:anim calcmode="lin" valueType="num">
                                      <p:cBhvr additive="base">
                                        <p:cTn id="8" dur="500" fill="hold"/>
                                        <p:tgtEl>
                                          <p:spTgt spid="11469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14696"/>
                                        </p:tgtEl>
                                        <p:attrNameLst>
                                          <p:attrName>style.visibility</p:attrName>
                                        </p:attrNameLst>
                                      </p:cBhvr>
                                      <p:to>
                                        <p:strVal val="visible"/>
                                      </p:to>
                                    </p:set>
                                    <p:anim calcmode="lin" valueType="num">
                                      <p:cBhvr additive="base">
                                        <p:cTn id="13" dur="500" fill="hold"/>
                                        <p:tgtEl>
                                          <p:spTgt spid="114696"/>
                                        </p:tgtEl>
                                        <p:attrNameLst>
                                          <p:attrName>ppt_x</p:attrName>
                                        </p:attrNameLst>
                                      </p:cBhvr>
                                      <p:tavLst>
                                        <p:tav tm="0">
                                          <p:val>
                                            <p:strVal val="1+#ppt_w/2"/>
                                          </p:val>
                                        </p:tav>
                                        <p:tav tm="100000">
                                          <p:val>
                                            <p:strVal val="#ppt_x"/>
                                          </p:val>
                                        </p:tav>
                                      </p:tavLst>
                                    </p:anim>
                                    <p:anim calcmode="lin" valueType="num">
                                      <p:cBhvr additive="base">
                                        <p:cTn id="14" dur="500" fill="hold"/>
                                        <p:tgtEl>
                                          <p:spTgt spid="1146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14697"/>
                                        </p:tgtEl>
                                        <p:attrNameLst>
                                          <p:attrName>style.visibility</p:attrName>
                                        </p:attrNameLst>
                                      </p:cBhvr>
                                      <p:to>
                                        <p:strVal val="visible"/>
                                      </p:to>
                                    </p:set>
                                    <p:anim calcmode="lin" valueType="num">
                                      <p:cBhvr additive="base">
                                        <p:cTn id="19" dur="500" fill="hold"/>
                                        <p:tgtEl>
                                          <p:spTgt spid="114697"/>
                                        </p:tgtEl>
                                        <p:attrNameLst>
                                          <p:attrName>ppt_x</p:attrName>
                                        </p:attrNameLst>
                                      </p:cBhvr>
                                      <p:tavLst>
                                        <p:tav tm="0">
                                          <p:val>
                                            <p:strVal val="0-#ppt_w/2"/>
                                          </p:val>
                                        </p:tav>
                                        <p:tav tm="100000">
                                          <p:val>
                                            <p:strVal val="#ppt_x"/>
                                          </p:val>
                                        </p:tav>
                                      </p:tavLst>
                                    </p:anim>
                                    <p:anim calcmode="lin" valueType="num">
                                      <p:cBhvr additive="base">
                                        <p:cTn id="20" dur="500" fill="hold"/>
                                        <p:tgtEl>
                                          <p:spTgt spid="11469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14698"/>
                                        </p:tgtEl>
                                        <p:attrNameLst>
                                          <p:attrName>style.visibility</p:attrName>
                                        </p:attrNameLst>
                                      </p:cBhvr>
                                      <p:to>
                                        <p:strVal val="visible"/>
                                      </p:to>
                                    </p:set>
                                    <p:animEffect transition="in" filter="dissolve">
                                      <p:cBhvr>
                                        <p:cTn id="25" dur="500"/>
                                        <p:tgtEl>
                                          <p:spTgt spid="11469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14695">
                                            <p:txEl>
                                              <p:charRg st="0" end="14"/>
                                            </p:txEl>
                                          </p:spTgt>
                                        </p:tgtEl>
                                        <p:attrNameLst>
                                          <p:attrName>style.visibility</p:attrName>
                                        </p:attrNameLst>
                                      </p:cBhvr>
                                      <p:to>
                                        <p:strVal val="visible"/>
                                      </p:to>
                                    </p:set>
                                    <p:anim calcmode="lin" valueType="num">
                                      <p:cBhvr additive="base">
                                        <p:cTn id="30" dur="500" fill="hold"/>
                                        <p:tgtEl>
                                          <p:spTgt spid="114695">
                                            <p:txEl>
                                              <p:charRg st="0" end="14"/>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14695">
                                            <p:txEl>
                                              <p:charRg st="0" end="14"/>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14695">
                                            <p:txEl>
                                              <p:charRg st="14" end="26"/>
                                            </p:txEl>
                                          </p:spTgt>
                                        </p:tgtEl>
                                        <p:attrNameLst>
                                          <p:attrName>style.visibility</p:attrName>
                                        </p:attrNameLst>
                                      </p:cBhvr>
                                      <p:to>
                                        <p:strVal val="visible"/>
                                      </p:to>
                                    </p:set>
                                    <p:anim calcmode="lin" valueType="num">
                                      <p:cBhvr additive="base">
                                        <p:cTn id="36" dur="500" fill="hold"/>
                                        <p:tgtEl>
                                          <p:spTgt spid="114695">
                                            <p:txEl>
                                              <p:charRg st="14" end="26"/>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114695">
                                            <p:txEl>
                                              <p:charRg st="14" end="26"/>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14695">
                                            <p:txEl>
                                              <p:charRg st="26" end="39"/>
                                            </p:txEl>
                                          </p:spTgt>
                                        </p:tgtEl>
                                        <p:attrNameLst>
                                          <p:attrName>style.visibility</p:attrName>
                                        </p:attrNameLst>
                                      </p:cBhvr>
                                      <p:to>
                                        <p:strVal val="visible"/>
                                      </p:to>
                                    </p:set>
                                    <p:anim calcmode="lin" valueType="num">
                                      <p:cBhvr additive="base">
                                        <p:cTn id="42" dur="500" fill="hold"/>
                                        <p:tgtEl>
                                          <p:spTgt spid="114695">
                                            <p:txEl>
                                              <p:charRg st="26" end="39"/>
                                            </p:txEl>
                                          </p:spTgt>
                                        </p:tgtEl>
                                        <p:attrNameLst>
                                          <p:attrName>ppt_x</p:attrName>
                                        </p:attrNameLst>
                                      </p:cBhvr>
                                      <p:tavLst>
                                        <p:tav tm="0">
                                          <p:val>
                                            <p:strVal val="0-#ppt_w/2"/>
                                          </p:val>
                                        </p:tav>
                                        <p:tav tm="100000">
                                          <p:val>
                                            <p:strVal val="#ppt_x"/>
                                          </p:val>
                                        </p:tav>
                                      </p:tavLst>
                                    </p:anim>
                                    <p:anim calcmode="lin" valueType="num">
                                      <p:cBhvr additive="base">
                                        <p:cTn id="43" dur="500" fill="hold"/>
                                        <p:tgtEl>
                                          <p:spTgt spid="114695">
                                            <p:txEl>
                                              <p:charRg st="26" end="39"/>
                                            </p:txEl>
                                          </p:spTgt>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114695">
                                            <p:txEl>
                                              <p:charRg st="39" end="64"/>
                                            </p:txEl>
                                          </p:spTgt>
                                        </p:tgtEl>
                                        <p:attrNameLst>
                                          <p:attrName>style.visibility</p:attrName>
                                        </p:attrNameLst>
                                      </p:cBhvr>
                                      <p:to>
                                        <p:strVal val="visible"/>
                                      </p:to>
                                    </p:set>
                                    <p:anim calcmode="lin" valueType="num">
                                      <p:cBhvr additive="base">
                                        <p:cTn id="48" dur="500" fill="hold"/>
                                        <p:tgtEl>
                                          <p:spTgt spid="114695">
                                            <p:txEl>
                                              <p:charRg st="39" end="64"/>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114695">
                                            <p:txEl>
                                              <p:charRg st="39" end="64"/>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8" fill="hold" grpId="0" nodeType="clickEffect">
                                  <p:stCondLst>
                                    <p:cond delay="0"/>
                                  </p:stCondLst>
                                  <p:childTnLst>
                                    <p:set>
                                      <p:cBhvr>
                                        <p:cTn id="53" dur="1" fill="hold">
                                          <p:stCondLst>
                                            <p:cond delay="0"/>
                                          </p:stCondLst>
                                        </p:cTn>
                                        <p:tgtEl>
                                          <p:spTgt spid="114695">
                                            <p:txEl>
                                              <p:charRg st="64" end="79"/>
                                            </p:txEl>
                                          </p:spTgt>
                                        </p:tgtEl>
                                        <p:attrNameLst>
                                          <p:attrName>style.visibility</p:attrName>
                                        </p:attrNameLst>
                                      </p:cBhvr>
                                      <p:to>
                                        <p:strVal val="visible"/>
                                      </p:to>
                                    </p:set>
                                    <p:anim calcmode="lin" valueType="num">
                                      <p:cBhvr additive="base">
                                        <p:cTn id="54" dur="500" fill="hold"/>
                                        <p:tgtEl>
                                          <p:spTgt spid="114695">
                                            <p:txEl>
                                              <p:charRg st="64" end="79"/>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114695">
                                            <p:txEl>
                                              <p:charRg st="64" end="79"/>
                                            </p:txEl>
                                          </p:spTgt>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left)">
                                      <p:cBhvr>
                                        <p:cTn id="60" dur="500"/>
                                        <p:tgtEl>
                                          <p:spTgt spid="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
                                        </p:tgtEl>
                                        <p:attrNameLst>
                                          <p:attrName>style.visibility</p:attrName>
                                        </p:attrNameLst>
                                      </p:cBhvr>
                                      <p:to>
                                        <p:strVal val="visible"/>
                                      </p:to>
                                    </p:set>
                                    <p:animEffect transition="in" filter="wipe(left)">
                                      <p:cBhvr>
                                        <p:cTn id="65" dur="500"/>
                                        <p:tgtEl>
                                          <p:spTgt spid="4"/>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Effect transition="in" filter="dissolve">
                                      <p:cBhvr>
                                        <p:cTn id="70" dur="500"/>
                                        <p:tgtEl>
                                          <p:spTgt spid="2"/>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114694">
                                            <p:txEl>
                                              <p:charRg st="0" end="11"/>
                                            </p:txEl>
                                          </p:spTgt>
                                        </p:tgtEl>
                                        <p:attrNameLst>
                                          <p:attrName>style.visibility</p:attrName>
                                        </p:attrNameLst>
                                      </p:cBhvr>
                                      <p:to>
                                        <p:strVal val="visible"/>
                                      </p:to>
                                    </p:set>
                                    <p:animEffect transition="in" filter="slide(fromBottom)">
                                      <p:cBhvr>
                                        <p:cTn id="75" dur="500"/>
                                        <p:tgtEl>
                                          <p:spTgt spid="114694">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bldLvl="0" animBg="1"/>
      <p:bldP spid="114694" grpId="0" build="p"/>
      <p:bldP spid="114695" grpId="0" uiExpand="1" build="p"/>
      <p:bldP spid="114697" grpId="0"/>
      <p:bldP spid="3" grpId="0"/>
      <p:bldP spid="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15713"/>
          <p:cNvSpPr>
            <a:spLocks noGrp="1"/>
          </p:cNvSpPr>
          <p:nvPr>
            <p:ph type="title"/>
          </p:nvPr>
        </p:nvSpPr>
        <p:spPr>
          <a:xfrm>
            <a:off x="360680" y="228600"/>
            <a:ext cx="5605780" cy="609600"/>
          </a:xfrm>
          <a:solidFill>
            <a:srgbClr val="FF0000">
              <a:alpha val="100000"/>
            </a:srgbClr>
          </a:solidFill>
        </p:spPr>
        <p:txBody>
          <a:bodyPr vert="horz" wrap="square" lIns="91440" tIns="45720" rIns="91440" bIns="45720" anchor="ctr"/>
          <a:p>
            <a:pPr eaLnBrk="1" hangingPunct="1"/>
            <a:r>
              <a:rPr lang="en-US" altLang="zh-CN" sz="2800" b="1" dirty="0">
                <a:solidFill>
                  <a:schemeClr val="bg1"/>
                </a:solidFill>
              </a:rPr>
              <a:t>*  </a:t>
            </a:r>
            <a:r>
              <a:rPr lang="zh-CN" altLang="en-US" sz="2800" b="1" dirty="0">
                <a:solidFill>
                  <a:schemeClr val="bg1"/>
                </a:solidFill>
                <a:latin typeface="Times New Roman" panose="02020603050405020304" pitchFamily="18" charset="0"/>
                <a:cs typeface="Times New Roman" panose="02020603050405020304" pitchFamily="18" charset="0"/>
              </a:rPr>
              <a:t>Series 、 parallel resonance</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115717" name="对象 115716"/>
          <p:cNvGraphicFramePr>
            <a:graphicFrameLocks noChangeAspect="1"/>
          </p:cNvGraphicFramePr>
          <p:nvPr/>
        </p:nvGraphicFramePr>
        <p:xfrm>
          <a:off x="6481763" y="863600"/>
          <a:ext cx="2590800" cy="1474788"/>
        </p:xfrm>
        <a:graphic>
          <a:graphicData uri="http://schemas.openxmlformats.org/presentationml/2006/ole">
            <mc:AlternateContent xmlns:mc="http://schemas.openxmlformats.org/markup-compatibility/2006">
              <mc:Choice xmlns:v="urn:schemas-microsoft-com:vml" Requires="v">
                <p:oleObj spid="_x0000_s3617" name="" r:id="rId1" imgW="2110740" imgH="1066800" progId="PBrush">
                  <p:embed/>
                </p:oleObj>
              </mc:Choice>
              <mc:Fallback>
                <p:oleObj name="" r:id="rId1" imgW="2110740" imgH="1066800" progId="PBrush">
                  <p:embed/>
                  <p:pic>
                    <p:nvPicPr>
                      <p:cNvPr id="0" name="图片 3616"/>
                      <p:cNvPicPr/>
                      <p:nvPr/>
                    </p:nvPicPr>
                    <p:blipFill>
                      <a:blip r:embed="rId2"/>
                      <a:stretch>
                        <a:fillRect/>
                      </a:stretch>
                    </p:blipFill>
                    <p:spPr>
                      <a:xfrm>
                        <a:off x="6481763" y="863600"/>
                        <a:ext cx="2590800" cy="1474788"/>
                      </a:xfrm>
                      <a:prstGeom prst="rect">
                        <a:avLst/>
                      </a:prstGeom>
                      <a:noFill/>
                      <a:ln w="38100">
                        <a:noFill/>
                        <a:miter/>
                      </a:ln>
                    </p:spPr>
                  </p:pic>
                </p:oleObj>
              </mc:Fallback>
            </mc:AlternateContent>
          </a:graphicData>
        </a:graphic>
      </p:graphicFrame>
      <p:graphicFrame>
        <p:nvGraphicFramePr>
          <p:cNvPr id="115718" name="对象 115717"/>
          <p:cNvGraphicFramePr>
            <a:graphicFrameLocks noChangeAspect="1"/>
          </p:cNvGraphicFramePr>
          <p:nvPr/>
        </p:nvGraphicFramePr>
        <p:xfrm>
          <a:off x="3549650" y="889000"/>
          <a:ext cx="2895600" cy="1460500"/>
        </p:xfrm>
        <a:graphic>
          <a:graphicData uri="http://schemas.openxmlformats.org/presentationml/2006/ole">
            <mc:AlternateContent xmlns:mc="http://schemas.openxmlformats.org/markup-compatibility/2006">
              <mc:Choice xmlns:v="urn:schemas-microsoft-com:vml" Requires="v">
                <p:oleObj spid="_x0000_s3623" name="" r:id="rId3" imgW="1927860" imgH="1051560" progId="PBrush">
                  <p:embed/>
                </p:oleObj>
              </mc:Choice>
              <mc:Fallback>
                <p:oleObj name="" r:id="rId3" imgW="1927860" imgH="1051560" progId="PBrush">
                  <p:embed/>
                  <p:pic>
                    <p:nvPicPr>
                      <p:cNvPr id="0" name="图片 3622"/>
                      <p:cNvPicPr/>
                      <p:nvPr/>
                    </p:nvPicPr>
                    <p:blipFill>
                      <a:blip r:embed="rId4"/>
                      <a:stretch>
                        <a:fillRect/>
                      </a:stretch>
                    </p:blipFill>
                    <p:spPr>
                      <a:xfrm>
                        <a:off x="3549650" y="889000"/>
                        <a:ext cx="2895600" cy="1460500"/>
                      </a:xfrm>
                      <a:prstGeom prst="rect">
                        <a:avLst/>
                      </a:prstGeom>
                      <a:noFill/>
                      <a:ln w="38100">
                        <a:noFill/>
                        <a:miter/>
                      </a:ln>
                    </p:spPr>
                  </p:pic>
                </p:oleObj>
              </mc:Fallback>
            </mc:AlternateContent>
          </a:graphicData>
        </a:graphic>
      </p:graphicFrame>
      <p:graphicFrame>
        <p:nvGraphicFramePr>
          <p:cNvPr id="115719" name="对象 115718"/>
          <p:cNvGraphicFramePr>
            <a:graphicFrameLocks noChangeAspect="1"/>
          </p:cNvGraphicFramePr>
          <p:nvPr/>
        </p:nvGraphicFramePr>
        <p:xfrm>
          <a:off x="107950" y="2206625"/>
          <a:ext cx="3454400" cy="1558925"/>
        </p:xfrm>
        <a:graphic>
          <a:graphicData uri="http://schemas.openxmlformats.org/presentationml/2006/ole">
            <mc:AlternateContent xmlns:mc="http://schemas.openxmlformats.org/markup-compatibility/2006">
              <mc:Choice xmlns:v="urn:schemas-microsoft-com:vml" Requires="v">
                <p:oleObj spid="_x0000_s3615" name="" r:id="rId5" imgW="1727200" imgH="812800" progId="Equation.DSMT4">
                  <p:embed/>
                </p:oleObj>
              </mc:Choice>
              <mc:Fallback>
                <p:oleObj name="" r:id="rId5" imgW="1727200" imgH="812800" progId="Equation.DSMT4">
                  <p:embed/>
                  <p:pic>
                    <p:nvPicPr>
                      <p:cNvPr id="0" name="图片 3614"/>
                      <p:cNvPicPr/>
                      <p:nvPr/>
                    </p:nvPicPr>
                    <p:blipFill>
                      <a:blip r:embed="rId6"/>
                      <a:stretch>
                        <a:fillRect/>
                      </a:stretch>
                    </p:blipFill>
                    <p:spPr>
                      <a:xfrm>
                        <a:off x="107950" y="2206625"/>
                        <a:ext cx="3454400" cy="1558925"/>
                      </a:xfrm>
                      <a:prstGeom prst="rect">
                        <a:avLst/>
                      </a:prstGeom>
                      <a:noFill/>
                      <a:ln w="38100">
                        <a:noFill/>
                        <a:miter/>
                      </a:ln>
                    </p:spPr>
                  </p:pic>
                </p:oleObj>
              </mc:Fallback>
            </mc:AlternateContent>
          </a:graphicData>
        </a:graphic>
      </p:graphicFrame>
      <p:graphicFrame>
        <p:nvGraphicFramePr>
          <p:cNvPr id="115720" name="对象 115719"/>
          <p:cNvGraphicFramePr>
            <a:graphicFrameLocks noChangeAspect="1"/>
          </p:cNvGraphicFramePr>
          <p:nvPr/>
        </p:nvGraphicFramePr>
        <p:xfrm>
          <a:off x="269875" y="3933825"/>
          <a:ext cx="3149600" cy="1558925"/>
        </p:xfrm>
        <a:graphic>
          <a:graphicData uri="http://schemas.openxmlformats.org/presentationml/2006/ole">
            <mc:AlternateContent xmlns:mc="http://schemas.openxmlformats.org/markup-compatibility/2006">
              <mc:Choice xmlns:v="urn:schemas-microsoft-com:vml" Requires="v">
                <p:oleObj spid="_x0000_s3619" name="" r:id="rId7" imgW="1574800" imgH="812800" progId="Equation.DSMT4">
                  <p:embed/>
                </p:oleObj>
              </mc:Choice>
              <mc:Fallback>
                <p:oleObj name="" r:id="rId7" imgW="1574800" imgH="812800" progId="Equation.DSMT4">
                  <p:embed/>
                  <p:pic>
                    <p:nvPicPr>
                      <p:cNvPr id="0" name="图片 3618"/>
                      <p:cNvPicPr/>
                      <p:nvPr/>
                    </p:nvPicPr>
                    <p:blipFill>
                      <a:blip r:embed="rId8"/>
                      <a:stretch>
                        <a:fillRect/>
                      </a:stretch>
                    </p:blipFill>
                    <p:spPr>
                      <a:xfrm>
                        <a:off x="269875" y="3933825"/>
                        <a:ext cx="3149600" cy="1558925"/>
                      </a:xfrm>
                      <a:prstGeom prst="rect">
                        <a:avLst/>
                      </a:prstGeom>
                      <a:noFill/>
                      <a:ln w="38100">
                        <a:noFill/>
                        <a:miter/>
                      </a:ln>
                    </p:spPr>
                  </p:pic>
                </p:oleObj>
              </mc:Fallback>
            </mc:AlternateContent>
          </a:graphicData>
        </a:graphic>
      </p:graphicFrame>
      <p:graphicFrame>
        <p:nvGraphicFramePr>
          <p:cNvPr id="115723" name="对象 115722"/>
          <p:cNvGraphicFramePr>
            <a:graphicFrameLocks noChangeAspect="1"/>
          </p:cNvGraphicFramePr>
          <p:nvPr/>
        </p:nvGraphicFramePr>
        <p:xfrm>
          <a:off x="107950" y="2279650"/>
          <a:ext cx="3429000" cy="1606550"/>
        </p:xfrm>
        <a:graphic>
          <a:graphicData uri="http://schemas.openxmlformats.org/presentationml/2006/ole">
            <mc:AlternateContent xmlns:mc="http://schemas.openxmlformats.org/markup-compatibility/2006">
              <mc:Choice xmlns:v="urn:schemas-microsoft-com:vml" Requires="v">
                <p:oleObj spid="_x0000_s3624" name="" r:id="rId9" imgW="1714500" imgH="838200" progId="Equation.3">
                  <p:embed/>
                </p:oleObj>
              </mc:Choice>
              <mc:Fallback>
                <p:oleObj name="" r:id="rId9" imgW="1714500" imgH="838200" progId="Equation.3">
                  <p:embed/>
                  <p:pic>
                    <p:nvPicPr>
                      <p:cNvPr id="0" name="图片 3623"/>
                      <p:cNvPicPr/>
                      <p:nvPr/>
                    </p:nvPicPr>
                    <p:blipFill>
                      <a:blip r:embed="rId10"/>
                      <a:stretch>
                        <a:fillRect/>
                      </a:stretch>
                    </p:blipFill>
                    <p:spPr>
                      <a:xfrm>
                        <a:off x="107950" y="2279650"/>
                        <a:ext cx="3429000" cy="1606550"/>
                      </a:xfrm>
                      <a:prstGeom prst="rect">
                        <a:avLst/>
                      </a:prstGeom>
                      <a:solidFill>
                        <a:schemeClr val="bg1"/>
                      </a:solidFill>
                      <a:ln w="38100">
                        <a:noFill/>
                        <a:miter/>
                      </a:ln>
                    </p:spPr>
                  </p:pic>
                </p:oleObj>
              </mc:Fallback>
            </mc:AlternateContent>
          </a:graphicData>
        </a:graphic>
      </p:graphicFrame>
      <p:graphicFrame>
        <p:nvGraphicFramePr>
          <p:cNvPr id="115724" name="对象 115723"/>
          <p:cNvGraphicFramePr>
            <a:graphicFrameLocks noChangeAspect="1"/>
          </p:cNvGraphicFramePr>
          <p:nvPr/>
        </p:nvGraphicFramePr>
        <p:xfrm>
          <a:off x="107633" y="3933825"/>
          <a:ext cx="3124200" cy="1606550"/>
        </p:xfrm>
        <a:graphic>
          <a:graphicData uri="http://schemas.openxmlformats.org/presentationml/2006/ole">
            <mc:AlternateContent xmlns:mc="http://schemas.openxmlformats.org/markup-compatibility/2006">
              <mc:Choice xmlns:v="urn:schemas-microsoft-com:vml" Requires="v">
                <p:oleObj spid="_x0000_s3612" name="" r:id="rId11" imgW="1304925" imgH="844550" progId="Equation.3">
                  <p:embed/>
                </p:oleObj>
              </mc:Choice>
              <mc:Fallback>
                <p:oleObj name="" r:id="rId11" imgW="1304925" imgH="844550" progId="Equation.3">
                  <p:embed/>
                  <p:pic>
                    <p:nvPicPr>
                      <p:cNvPr id="0" name="图片 3611"/>
                      <p:cNvPicPr/>
                      <p:nvPr/>
                    </p:nvPicPr>
                    <p:blipFill>
                      <a:blip r:embed="rId12"/>
                      <a:stretch>
                        <a:fillRect/>
                      </a:stretch>
                    </p:blipFill>
                    <p:spPr>
                      <a:xfrm>
                        <a:off x="107633" y="3933825"/>
                        <a:ext cx="3124200" cy="1606550"/>
                      </a:xfrm>
                      <a:prstGeom prst="rect">
                        <a:avLst/>
                      </a:prstGeom>
                      <a:solidFill>
                        <a:schemeClr val="bg1"/>
                      </a:solidFill>
                      <a:ln w="38100">
                        <a:noFill/>
                        <a:miter/>
                      </a:ln>
                    </p:spPr>
                  </p:pic>
                </p:oleObj>
              </mc:Fallback>
            </mc:AlternateContent>
          </a:graphicData>
        </a:graphic>
      </p:graphicFrame>
      <p:sp>
        <p:nvSpPr>
          <p:cNvPr id="115725" name="文本框 115724"/>
          <p:cNvSpPr txBox="1"/>
          <p:nvPr/>
        </p:nvSpPr>
        <p:spPr>
          <a:xfrm>
            <a:off x="360680" y="5791835"/>
            <a:ext cx="8153400" cy="829945"/>
          </a:xfrm>
          <a:prstGeom prst="rect">
            <a:avLst/>
          </a:prstGeom>
          <a:noFill/>
          <a:ln w="9525">
            <a:noFill/>
          </a:ln>
        </p:spPr>
        <p:txBody>
          <a:bodyPr>
            <a:spAutoFit/>
          </a:bodyPr>
          <a:p>
            <a:pPr eaLnBrk="1" hangingPunct="1">
              <a:spcBef>
                <a:spcPts val="0"/>
              </a:spcBef>
            </a:pPr>
            <a:r>
              <a:rPr lang="zh-CN" altLang="en-US" dirty="0">
                <a:solidFill>
                  <a:schemeClr val="bg1"/>
                </a:solidFill>
                <a:latin typeface="Times New Roman" panose="02020603050405020304" pitchFamily="18" charset="0"/>
              </a:rPr>
              <a:t>Series resonance：</a:t>
            </a:r>
            <a:r>
              <a:rPr lang="en-US" altLang="zh-CN" dirty="0">
                <a:solidFill>
                  <a:schemeClr val="bg1"/>
                </a:solidFill>
                <a:latin typeface="Times New Roman" panose="02020603050405020304" pitchFamily="18" charset="0"/>
              </a:rPr>
              <a:t>Z=0 (  short-circuit</a:t>
            </a:r>
            <a:r>
              <a:rPr lang="zh-CN" altLang="en-US" dirty="0">
                <a:solidFill>
                  <a:schemeClr val="bg1"/>
                </a:solidFill>
                <a:latin typeface="Times New Roman" panose="02020603050405020304" pitchFamily="18" charset="0"/>
              </a:rPr>
              <a:t> ）</a:t>
            </a:r>
            <a:endParaRPr lang="zh-CN" altLang="en-US" dirty="0">
              <a:solidFill>
                <a:schemeClr val="bg1"/>
              </a:solidFill>
              <a:latin typeface="Times New Roman" panose="02020603050405020304" pitchFamily="18" charset="0"/>
            </a:endParaRPr>
          </a:p>
          <a:p>
            <a:pPr eaLnBrk="1" hangingPunct="1">
              <a:spcBef>
                <a:spcPts val="0"/>
              </a:spcBef>
            </a:pPr>
            <a:r>
              <a:rPr lang="zh-CN" altLang="en-US" dirty="0">
                <a:solidFill>
                  <a:schemeClr val="bg1"/>
                </a:solidFill>
                <a:latin typeface="Times New Roman" panose="02020603050405020304" pitchFamily="18" charset="0"/>
              </a:rPr>
              <a:t>Parallel resonan</a:t>
            </a:r>
            <a:r>
              <a:rPr lang="en-US" altLang="zh-CN" dirty="0">
                <a:solidFill>
                  <a:schemeClr val="bg1"/>
                </a:solidFill>
                <a:latin typeface="Times New Roman" panose="02020603050405020304" pitchFamily="18" charset="0"/>
              </a:rPr>
              <a:t>ce</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Z=</a:t>
            </a:r>
            <a:r>
              <a:rPr lang="en-US" altLang="zh-CN" dirty="0">
                <a:solidFill>
                  <a:schemeClr val="bg1"/>
                </a:solidFill>
                <a:latin typeface="Times New Roman" panose="02020603050405020304" pitchFamily="18" charset="0"/>
                <a:sym typeface="Symbol" panose="05050102010706020507" pitchFamily="18" charset="2"/>
              </a:rPr>
              <a:t> </a:t>
            </a:r>
            <a:r>
              <a:rPr lang="en-US" altLang="zh-CN" dirty="0">
                <a:solidFill>
                  <a:schemeClr val="bg1"/>
                </a:solidFill>
                <a:latin typeface="Times New Roman" panose="02020603050405020304" pitchFamily="18" charset="0"/>
              </a:rPr>
              <a:t>( open-circuit</a:t>
            </a:r>
            <a:r>
              <a:rPr lang="zh-CN" altLang="en-US" dirty="0">
                <a:solidFill>
                  <a:schemeClr val="bg1"/>
                </a:solidFill>
                <a:latin typeface="Times New Roman" panose="02020603050405020304" pitchFamily="18" charset="0"/>
              </a:rPr>
              <a:t> ）</a:t>
            </a:r>
            <a:endParaRPr lang="zh-CN" altLang="en-US" dirty="0">
              <a:solidFill>
                <a:schemeClr val="bg1"/>
              </a:solidFill>
              <a:latin typeface="Times New Roman" panose="02020603050405020304" pitchFamily="18" charset="0"/>
            </a:endParaRPr>
          </a:p>
        </p:txBody>
      </p:sp>
      <p:sp>
        <p:nvSpPr>
          <p:cNvPr id="115726" name="文本框 115725"/>
          <p:cNvSpPr txBox="1"/>
          <p:nvPr/>
        </p:nvSpPr>
        <p:spPr>
          <a:xfrm>
            <a:off x="179388" y="1196975"/>
            <a:ext cx="3313112" cy="829945"/>
          </a:xfrm>
          <a:prstGeom prst="rect">
            <a:avLst/>
          </a:prstGeom>
          <a:solidFill>
            <a:srgbClr val="990033"/>
          </a:solid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Find c</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ircuit resonant frequency:</a:t>
            </a:r>
            <a:endPar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nvGrpSpPr>
          <p:cNvPr id="9" name="组合 8"/>
          <p:cNvGrpSpPr/>
          <p:nvPr/>
        </p:nvGrpSpPr>
        <p:grpSpPr>
          <a:xfrm>
            <a:off x="6327140" y="2519680"/>
            <a:ext cx="2185035" cy="905510"/>
            <a:chOff x="9964" y="3968"/>
            <a:chExt cx="3441" cy="1426"/>
          </a:xfrm>
        </p:grpSpPr>
        <p:graphicFrame>
          <p:nvGraphicFramePr>
            <p:cNvPr id="115721" name="对象 115720"/>
            <p:cNvGraphicFramePr>
              <a:graphicFrameLocks noChangeAspect="1"/>
            </p:cNvGraphicFramePr>
            <p:nvPr/>
          </p:nvGraphicFramePr>
          <p:xfrm>
            <a:off x="10733" y="3968"/>
            <a:ext cx="2672" cy="1427"/>
          </p:xfrm>
          <a:graphic>
            <a:graphicData uri="http://schemas.openxmlformats.org/presentationml/2006/ole">
              <mc:AlternateContent xmlns:mc="http://schemas.openxmlformats.org/markup-compatibility/2006">
                <mc:Choice xmlns:v="urn:schemas-microsoft-com:vml" Requires="v">
                  <p:oleObj spid="_x0000_s3620" name="" r:id="rId13" imgW="774065" imgH="457200" progId="Equation.DSMT4">
                    <p:embed/>
                  </p:oleObj>
                </mc:Choice>
                <mc:Fallback>
                  <p:oleObj name="" r:id="rId13" imgW="774065" imgH="457200" progId="Equation.DSMT4">
                    <p:embed/>
                    <p:pic>
                      <p:nvPicPr>
                        <p:cNvPr id="0" name="图片 3619"/>
                        <p:cNvPicPr/>
                        <p:nvPr/>
                      </p:nvPicPr>
                      <p:blipFill>
                        <a:blip r:embed="rId14"/>
                        <a:stretch>
                          <a:fillRect/>
                        </a:stretch>
                      </p:blipFill>
                      <p:spPr>
                        <a:xfrm>
                          <a:off x="10733" y="3968"/>
                          <a:ext cx="2672" cy="1427"/>
                        </a:xfrm>
                        <a:prstGeom prst="rect">
                          <a:avLst/>
                        </a:prstGeom>
                        <a:noFill/>
                        <a:ln w="38100">
                          <a:noFill/>
                          <a:miter/>
                        </a:ln>
                      </p:spPr>
                    </p:pic>
                  </p:oleObj>
                </mc:Fallback>
              </mc:AlternateContent>
            </a:graphicData>
          </a:graphic>
        </p:graphicFrame>
        <p:sp>
          <p:nvSpPr>
            <p:cNvPr id="2" name="文本框 1"/>
            <p:cNvSpPr txBox="1"/>
            <p:nvPr/>
          </p:nvSpPr>
          <p:spPr>
            <a:xfrm>
              <a:off x="9964" y="4319"/>
              <a:ext cx="1638" cy="725"/>
            </a:xfrm>
            <a:prstGeom prst="rect">
              <a:avLst/>
            </a:prstGeom>
            <a:solidFill>
              <a:schemeClr val="accent2"/>
            </a:solidFill>
          </p:spPr>
          <p:txBody>
            <a:bodyPr wrap="square" rtlCol="0">
              <a:spAutoFit/>
            </a:bodyPr>
            <a:p>
              <a:r>
                <a:rPr lang="zh-CN" altLang="en-US" b="0">
                  <a:solidFill>
                    <a:schemeClr val="bg1"/>
                  </a:solidFill>
                  <a:latin typeface="Times New Roman" panose="02020603050405020304" pitchFamily="18" charset="0"/>
                  <a:cs typeface="Times New Roman" panose="02020603050405020304" pitchFamily="18" charset="0"/>
                </a:rPr>
                <a:t>ω</a:t>
              </a:r>
              <a:r>
                <a:rPr lang="en-US" altLang="zh-CN" b="0" baseline="-25000">
                  <a:solidFill>
                    <a:schemeClr val="bg1"/>
                  </a:solidFill>
                  <a:latin typeface="Times New Roman" panose="02020603050405020304" pitchFamily="18" charset="0"/>
                  <a:cs typeface="Times New Roman" panose="02020603050405020304" pitchFamily="18" charset="0"/>
                </a:rPr>
                <a:t>parallel</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3345180" y="4311650"/>
            <a:ext cx="2620645" cy="1201420"/>
            <a:chOff x="5268" y="6790"/>
            <a:chExt cx="4127" cy="1892"/>
          </a:xfrm>
        </p:grpSpPr>
        <p:graphicFrame>
          <p:nvGraphicFramePr>
            <p:cNvPr id="115716" name="对象 115715"/>
            <p:cNvGraphicFramePr>
              <a:graphicFrameLocks noChangeAspect="1"/>
            </p:cNvGraphicFramePr>
            <p:nvPr/>
          </p:nvGraphicFramePr>
          <p:xfrm>
            <a:off x="6095" y="6790"/>
            <a:ext cx="3300" cy="1893"/>
          </p:xfrm>
          <a:graphic>
            <a:graphicData uri="http://schemas.openxmlformats.org/presentationml/2006/ole">
              <mc:AlternateContent xmlns:mc="http://schemas.openxmlformats.org/markup-compatibility/2006">
                <mc:Choice xmlns:v="urn:schemas-microsoft-com:vml" Requires="v">
                  <p:oleObj spid="_x0000_s3622" name="" r:id="rId15" imgW="1104900" imgH="660400" progId="Equation.DSMT4">
                    <p:embed/>
                  </p:oleObj>
                </mc:Choice>
                <mc:Fallback>
                  <p:oleObj name="" r:id="rId15" imgW="1104900" imgH="660400" progId="Equation.DSMT4">
                    <p:embed/>
                    <p:pic>
                      <p:nvPicPr>
                        <p:cNvPr id="0" name="图片 3621"/>
                        <p:cNvPicPr/>
                        <p:nvPr/>
                      </p:nvPicPr>
                      <p:blipFill>
                        <a:blip r:embed="rId16"/>
                        <a:stretch>
                          <a:fillRect/>
                        </a:stretch>
                      </p:blipFill>
                      <p:spPr>
                        <a:xfrm>
                          <a:off x="6095" y="6790"/>
                          <a:ext cx="3300" cy="1893"/>
                        </a:xfrm>
                        <a:prstGeom prst="rect">
                          <a:avLst/>
                        </a:prstGeom>
                        <a:noFill/>
                        <a:ln w="38100">
                          <a:noFill/>
                          <a:miter/>
                        </a:ln>
                      </p:spPr>
                    </p:pic>
                  </p:oleObj>
                </mc:Fallback>
              </mc:AlternateContent>
            </a:graphicData>
          </a:graphic>
        </p:graphicFrame>
        <p:sp>
          <p:nvSpPr>
            <p:cNvPr id="3" name="文本框 2"/>
            <p:cNvSpPr txBox="1"/>
            <p:nvPr/>
          </p:nvSpPr>
          <p:spPr>
            <a:xfrm>
              <a:off x="5268" y="7060"/>
              <a:ext cx="1638" cy="725"/>
            </a:xfrm>
            <a:prstGeom prst="rect">
              <a:avLst/>
            </a:prstGeom>
            <a:solidFill>
              <a:schemeClr val="accent2"/>
            </a:solidFill>
          </p:spPr>
          <p:txBody>
            <a:bodyPr wrap="square" rtlCol="0">
              <a:spAutoFit/>
            </a:bodyPr>
            <a:p>
              <a:r>
                <a:rPr lang="zh-CN" altLang="en-US" b="0">
                  <a:solidFill>
                    <a:schemeClr val="bg1"/>
                  </a:solidFill>
                  <a:latin typeface="Times New Roman" panose="02020603050405020304" pitchFamily="18" charset="0"/>
                  <a:cs typeface="Times New Roman" panose="02020603050405020304" pitchFamily="18" charset="0"/>
                </a:rPr>
                <a:t>ω</a:t>
              </a:r>
              <a:r>
                <a:rPr lang="en-US" altLang="zh-CN" b="0" baseline="-25000">
                  <a:solidFill>
                    <a:schemeClr val="bg1"/>
                  </a:solidFill>
                  <a:latin typeface="Times New Roman" panose="02020603050405020304" pitchFamily="18" charset="0"/>
                  <a:cs typeface="Times New Roman" panose="02020603050405020304" pitchFamily="18" charset="0"/>
                </a:rPr>
                <a:t>parallel</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grpSp>
      <p:grpSp>
        <p:nvGrpSpPr>
          <p:cNvPr id="10" name="组合 9"/>
          <p:cNvGrpSpPr/>
          <p:nvPr/>
        </p:nvGrpSpPr>
        <p:grpSpPr>
          <a:xfrm>
            <a:off x="6113145" y="4390390"/>
            <a:ext cx="2800350" cy="906780"/>
            <a:chOff x="9627" y="6914"/>
            <a:chExt cx="4410" cy="1428"/>
          </a:xfrm>
        </p:grpSpPr>
        <p:graphicFrame>
          <p:nvGraphicFramePr>
            <p:cNvPr id="115722" name="对象 115721"/>
            <p:cNvGraphicFramePr>
              <a:graphicFrameLocks noChangeAspect="1"/>
            </p:cNvGraphicFramePr>
            <p:nvPr/>
          </p:nvGraphicFramePr>
          <p:xfrm>
            <a:off x="10459" y="6914"/>
            <a:ext cx="3578" cy="1428"/>
          </p:xfrm>
          <a:graphic>
            <a:graphicData uri="http://schemas.openxmlformats.org/presentationml/2006/ole">
              <mc:AlternateContent xmlns:mc="http://schemas.openxmlformats.org/markup-compatibility/2006">
                <mc:Choice xmlns:v="urn:schemas-microsoft-com:vml" Requires="v">
                  <p:oleObj spid="_x0000_s3611" name="" r:id="rId17" imgW="1181100" imgH="457200" progId="Equation.DSMT4">
                    <p:embed/>
                  </p:oleObj>
                </mc:Choice>
                <mc:Fallback>
                  <p:oleObj name="" r:id="rId17" imgW="1181100" imgH="457200" progId="Equation.DSMT4">
                    <p:embed/>
                    <p:pic>
                      <p:nvPicPr>
                        <p:cNvPr id="0" name="图片 3610"/>
                        <p:cNvPicPr/>
                        <p:nvPr/>
                      </p:nvPicPr>
                      <p:blipFill>
                        <a:blip r:embed="rId18"/>
                        <a:stretch>
                          <a:fillRect/>
                        </a:stretch>
                      </p:blipFill>
                      <p:spPr>
                        <a:xfrm>
                          <a:off x="10459" y="6914"/>
                          <a:ext cx="3578" cy="1428"/>
                        </a:xfrm>
                        <a:prstGeom prst="rect">
                          <a:avLst/>
                        </a:prstGeom>
                        <a:noFill/>
                        <a:ln w="38100">
                          <a:noFill/>
                          <a:miter/>
                        </a:ln>
                      </p:spPr>
                    </p:pic>
                  </p:oleObj>
                </mc:Fallback>
              </mc:AlternateContent>
            </a:graphicData>
          </a:graphic>
        </p:graphicFrame>
        <p:sp>
          <p:nvSpPr>
            <p:cNvPr id="4" name="文本框 3"/>
            <p:cNvSpPr txBox="1"/>
            <p:nvPr/>
          </p:nvSpPr>
          <p:spPr>
            <a:xfrm>
              <a:off x="9627" y="7098"/>
              <a:ext cx="1638" cy="725"/>
            </a:xfrm>
            <a:prstGeom prst="rect">
              <a:avLst/>
            </a:prstGeom>
            <a:solidFill>
              <a:schemeClr val="accent2"/>
            </a:solidFill>
          </p:spPr>
          <p:txBody>
            <a:bodyPr wrap="square" rtlCol="0">
              <a:spAutoFit/>
            </a:bodyPr>
            <a:p>
              <a:r>
                <a:rPr lang="zh-CN" altLang="en-US" b="0">
                  <a:solidFill>
                    <a:schemeClr val="bg1"/>
                  </a:solidFill>
                  <a:latin typeface="Times New Roman" panose="02020603050405020304" pitchFamily="18" charset="0"/>
                  <a:cs typeface="Times New Roman" panose="02020603050405020304" pitchFamily="18" charset="0"/>
                </a:rPr>
                <a:t>ω</a:t>
              </a:r>
              <a:r>
                <a:rPr lang="en-US" altLang="zh-CN" b="0" baseline="-25000">
                  <a:solidFill>
                    <a:schemeClr val="bg1"/>
                  </a:solidFill>
                  <a:latin typeface="Times New Roman" panose="02020603050405020304" pitchFamily="18" charset="0"/>
                  <a:cs typeface="Times New Roman" panose="02020603050405020304" pitchFamily="18" charset="0"/>
                </a:rPr>
                <a:t>series</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3917315" y="2742565"/>
            <a:ext cx="2195195" cy="905510"/>
            <a:chOff x="6169" y="4319"/>
            <a:chExt cx="3457" cy="1426"/>
          </a:xfrm>
        </p:grpSpPr>
        <p:graphicFrame>
          <p:nvGraphicFramePr>
            <p:cNvPr id="115715" name="对象 115714"/>
            <p:cNvGraphicFramePr>
              <a:graphicFrameLocks noChangeAspect="1"/>
            </p:cNvGraphicFramePr>
            <p:nvPr/>
          </p:nvGraphicFramePr>
          <p:xfrm>
            <a:off x="6994" y="4319"/>
            <a:ext cx="2633" cy="1427"/>
          </p:xfrm>
          <a:graphic>
            <a:graphicData uri="http://schemas.openxmlformats.org/presentationml/2006/ole">
              <mc:AlternateContent xmlns:mc="http://schemas.openxmlformats.org/markup-compatibility/2006">
                <mc:Choice xmlns:v="urn:schemas-microsoft-com:vml" Requires="v">
                  <p:oleObj spid="_x0000_s3613" name="" r:id="rId19" imgW="762000" imgH="457200" progId="Equation.DSMT4">
                    <p:embed/>
                  </p:oleObj>
                </mc:Choice>
                <mc:Fallback>
                  <p:oleObj name="" r:id="rId19" imgW="762000" imgH="457200" progId="Equation.DSMT4">
                    <p:embed/>
                    <p:pic>
                      <p:nvPicPr>
                        <p:cNvPr id="0" name="图片 3612"/>
                        <p:cNvPicPr/>
                        <p:nvPr/>
                      </p:nvPicPr>
                      <p:blipFill>
                        <a:blip r:embed="rId20"/>
                        <a:stretch>
                          <a:fillRect/>
                        </a:stretch>
                      </p:blipFill>
                      <p:spPr>
                        <a:xfrm>
                          <a:off x="6994" y="4319"/>
                          <a:ext cx="2633" cy="1427"/>
                        </a:xfrm>
                        <a:prstGeom prst="rect">
                          <a:avLst/>
                        </a:prstGeom>
                        <a:noFill/>
                        <a:ln w="38100">
                          <a:noFill/>
                          <a:miter/>
                        </a:ln>
                      </p:spPr>
                    </p:pic>
                  </p:oleObj>
                </mc:Fallback>
              </mc:AlternateContent>
            </a:graphicData>
          </a:graphic>
        </p:graphicFrame>
        <p:sp>
          <p:nvSpPr>
            <p:cNvPr id="5" name="文本框 4"/>
            <p:cNvSpPr txBox="1"/>
            <p:nvPr/>
          </p:nvSpPr>
          <p:spPr>
            <a:xfrm>
              <a:off x="6169" y="4670"/>
              <a:ext cx="1638" cy="725"/>
            </a:xfrm>
            <a:prstGeom prst="rect">
              <a:avLst/>
            </a:prstGeom>
            <a:solidFill>
              <a:schemeClr val="accent2"/>
            </a:solidFill>
          </p:spPr>
          <p:txBody>
            <a:bodyPr wrap="square" rtlCol="0">
              <a:spAutoFit/>
            </a:bodyPr>
            <a:p>
              <a:r>
                <a:rPr lang="zh-CN" altLang="en-US" b="0">
                  <a:solidFill>
                    <a:schemeClr val="bg1"/>
                  </a:solidFill>
                  <a:latin typeface="Times New Roman" panose="02020603050405020304" pitchFamily="18" charset="0"/>
                  <a:cs typeface="Times New Roman" panose="02020603050405020304" pitchFamily="18" charset="0"/>
                </a:rPr>
                <a:t>ω</a:t>
              </a:r>
              <a:r>
                <a:rPr lang="en-US" altLang="zh-CN" b="0" baseline="-25000">
                  <a:solidFill>
                    <a:schemeClr val="bg1"/>
                  </a:solidFill>
                  <a:latin typeface="Times New Roman" panose="02020603050405020304" pitchFamily="18" charset="0"/>
                  <a:cs typeface="Times New Roman" panose="02020603050405020304" pitchFamily="18" charset="0"/>
                </a:rPr>
                <a:t>series</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5714"/>
                                        </p:tgtEl>
                                        <p:attrNameLst>
                                          <p:attrName>style.visibility</p:attrName>
                                        </p:attrNameLst>
                                      </p:cBhvr>
                                      <p:to>
                                        <p:strVal val="visible"/>
                                      </p:to>
                                    </p:set>
                                    <p:anim calcmode="lin" valueType="num">
                                      <p:cBhvr additive="base">
                                        <p:cTn id="7" dur="500" fill="hold"/>
                                        <p:tgtEl>
                                          <p:spTgt spid="115714"/>
                                        </p:tgtEl>
                                        <p:attrNameLst>
                                          <p:attrName>ppt_x</p:attrName>
                                        </p:attrNameLst>
                                      </p:cBhvr>
                                      <p:tavLst>
                                        <p:tav tm="0">
                                          <p:val>
                                            <p:strVal val="0-#ppt_w/2"/>
                                          </p:val>
                                        </p:tav>
                                        <p:tav tm="100000">
                                          <p:val>
                                            <p:strVal val="#ppt_x"/>
                                          </p:val>
                                        </p:tav>
                                      </p:tavLst>
                                    </p:anim>
                                    <p:anim calcmode="lin" valueType="num">
                                      <p:cBhvr additive="base">
                                        <p:cTn id="8" dur="500" fill="hold"/>
                                        <p:tgtEl>
                                          <p:spTgt spid="1157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5" presetClass="entr" presetSubtype="0" fill="hold" grpId="0" nodeType="clickEffect">
                                  <p:stCondLst>
                                    <p:cond delay="0"/>
                                  </p:stCondLst>
                                  <p:childTnLst>
                                    <p:set>
                                      <p:cBhvr>
                                        <p:cTn id="12" dur="1" fill="hold">
                                          <p:stCondLst>
                                            <p:cond delay="0"/>
                                          </p:stCondLst>
                                        </p:cTn>
                                        <p:tgtEl>
                                          <p:spTgt spid="115726"/>
                                        </p:tgtEl>
                                        <p:attrNameLst>
                                          <p:attrName>style.visibility</p:attrName>
                                        </p:attrNameLst>
                                      </p:cBhvr>
                                      <p:to>
                                        <p:strVal val="visible"/>
                                      </p:to>
                                    </p:set>
                                    <p:anim calcmode="lin" valueType="num">
                                      <p:cBhvr>
                                        <p:cTn id="13" dur="1000" fill="hold"/>
                                        <p:tgtEl>
                                          <p:spTgt spid="115726"/>
                                        </p:tgtEl>
                                        <p:attrNameLst>
                                          <p:attrName>ppt_w</p:attrName>
                                        </p:attrNameLst>
                                      </p:cBhvr>
                                      <p:tavLst>
                                        <p:tav tm="0">
                                          <p:val>
                                            <p:fltVal val="0.000000"/>
                                          </p:val>
                                        </p:tav>
                                        <p:tav tm="100000">
                                          <p:val>
                                            <p:strVal val="#ppt_w"/>
                                          </p:val>
                                        </p:tav>
                                      </p:tavLst>
                                    </p:anim>
                                    <p:anim calcmode="lin" valueType="num">
                                      <p:cBhvr>
                                        <p:cTn id="14" dur="1000" fill="hold"/>
                                        <p:tgtEl>
                                          <p:spTgt spid="115726"/>
                                        </p:tgtEl>
                                        <p:attrNameLst>
                                          <p:attrName>ppt_h</p:attrName>
                                        </p:attrNameLst>
                                      </p:cBhvr>
                                      <p:tavLst>
                                        <p:tav tm="0">
                                          <p:val>
                                            <p:fltVal val="0.000000"/>
                                          </p:val>
                                        </p:tav>
                                        <p:tav tm="100000">
                                          <p:val>
                                            <p:strVal val="#ppt_h"/>
                                          </p:val>
                                        </p:tav>
                                      </p:tavLst>
                                    </p:anim>
                                    <p:anim calcmode="lin" valueType="num">
                                      <p:cBhvr>
                                        <p:cTn id="15" dur="1000" fill="hold"/>
                                        <p:tgtEl>
                                          <p:spTgt spid="115726"/>
                                        </p:tgtEl>
                                        <p:attrNameLst>
                                          <p:attrName>ppt_x</p:attrName>
                                        </p:attrNameLst>
                                      </p:cBhvr>
                                      <p:tavLst>
                                        <p:tav tm="0" fmla="#ppt_x+(cos(-2*pi*(1-$))*-#ppt_x-sin(-2*pi*(1-$))*(1-#ppt_y))*(1-$)">
                                          <p:val>
                                            <p:fltVal val="0.000000"/>
                                          </p:val>
                                        </p:tav>
                                        <p:tav tm="100000">
                                          <p:val>
                                            <p:fltVal val="1.000000"/>
                                          </p:val>
                                        </p:tav>
                                      </p:tavLst>
                                    </p:anim>
                                    <p:anim calcmode="lin" valueType="num">
                                      <p:cBhvr>
                                        <p:cTn id="16" dur="1000" fill="hold"/>
                                        <p:tgtEl>
                                          <p:spTgt spid="11572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115718"/>
                                        </p:tgtEl>
                                        <p:attrNameLst>
                                          <p:attrName>style.visibility</p:attrName>
                                        </p:attrNameLst>
                                      </p:cBhvr>
                                      <p:to>
                                        <p:strVal val="visible"/>
                                      </p:to>
                                    </p:set>
                                    <p:anim calcmode="lin" valueType="num">
                                      <p:cBhvr additive="base">
                                        <p:cTn id="21" dur="500" fill="hold"/>
                                        <p:tgtEl>
                                          <p:spTgt spid="115718"/>
                                        </p:tgtEl>
                                        <p:attrNameLst>
                                          <p:attrName>ppt_x</p:attrName>
                                        </p:attrNameLst>
                                      </p:cBhvr>
                                      <p:tavLst>
                                        <p:tav tm="0">
                                          <p:val>
                                            <p:strVal val="1+#ppt_w/2"/>
                                          </p:val>
                                        </p:tav>
                                        <p:tav tm="100000">
                                          <p:val>
                                            <p:strVal val="#ppt_x"/>
                                          </p:val>
                                        </p:tav>
                                      </p:tavLst>
                                    </p:anim>
                                    <p:anim calcmode="lin" valueType="num">
                                      <p:cBhvr additive="base">
                                        <p:cTn id="22" dur="500" fill="hold"/>
                                        <p:tgtEl>
                                          <p:spTgt spid="11571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5719"/>
                                        </p:tgtEl>
                                        <p:attrNameLst>
                                          <p:attrName>style.visibility</p:attrName>
                                        </p:attrNameLst>
                                      </p:cBhvr>
                                      <p:to>
                                        <p:strVal val="visible"/>
                                      </p:to>
                                    </p:set>
                                    <p:animEffect transition="in" filter="dissolve">
                                      <p:cBhvr>
                                        <p:cTn id="27" dur="500"/>
                                        <p:tgtEl>
                                          <p:spTgt spid="1157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5720"/>
                                        </p:tgtEl>
                                        <p:attrNameLst>
                                          <p:attrName>style.visibility</p:attrName>
                                        </p:attrNameLst>
                                      </p:cBhvr>
                                      <p:to>
                                        <p:strVal val="visible"/>
                                      </p:to>
                                    </p:set>
                                    <p:animEffect transition="in" filter="dissolve">
                                      <p:cBhvr>
                                        <p:cTn id="32" dur="500"/>
                                        <p:tgtEl>
                                          <p:spTgt spid="115720"/>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115717"/>
                                        </p:tgtEl>
                                        <p:attrNameLst>
                                          <p:attrName>style.visibility</p:attrName>
                                        </p:attrNameLst>
                                      </p:cBhvr>
                                      <p:to>
                                        <p:strVal val="visible"/>
                                      </p:to>
                                    </p:set>
                                    <p:anim calcmode="lin" valueType="num">
                                      <p:cBhvr additive="base">
                                        <p:cTn id="49" dur="500" fill="hold"/>
                                        <p:tgtEl>
                                          <p:spTgt spid="115717"/>
                                        </p:tgtEl>
                                        <p:attrNameLst>
                                          <p:attrName>ppt_x</p:attrName>
                                        </p:attrNameLst>
                                      </p:cBhvr>
                                      <p:tavLst>
                                        <p:tav tm="0">
                                          <p:val>
                                            <p:strVal val="1+#ppt_w/2"/>
                                          </p:val>
                                        </p:tav>
                                        <p:tav tm="100000">
                                          <p:val>
                                            <p:strVal val="#ppt_x"/>
                                          </p:val>
                                        </p:tav>
                                      </p:tavLst>
                                    </p:anim>
                                    <p:anim calcmode="lin" valueType="num">
                                      <p:cBhvr additive="base">
                                        <p:cTn id="50" dur="500" fill="hold"/>
                                        <p:tgtEl>
                                          <p:spTgt spid="11571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15723"/>
                                        </p:tgtEl>
                                        <p:attrNameLst>
                                          <p:attrName>style.visibility</p:attrName>
                                        </p:attrNameLst>
                                      </p:cBhvr>
                                      <p:to>
                                        <p:strVal val="visible"/>
                                      </p:to>
                                    </p:set>
                                    <p:animEffect transition="in" filter="dissolve">
                                      <p:cBhvr>
                                        <p:cTn id="55" dur="500"/>
                                        <p:tgtEl>
                                          <p:spTgt spid="11572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5724"/>
                                        </p:tgtEl>
                                        <p:attrNameLst>
                                          <p:attrName>style.visibility</p:attrName>
                                        </p:attrNameLst>
                                      </p:cBhvr>
                                      <p:to>
                                        <p:strVal val="visible"/>
                                      </p:to>
                                    </p:set>
                                    <p:animEffect transition="in" filter="dissolve">
                                      <p:cBhvr>
                                        <p:cTn id="60" dur="500"/>
                                        <p:tgtEl>
                                          <p:spTgt spid="115724"/>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9"/>
                                        </p:tgtEl>
                                        <p:attrNameLst>
                                          <p:attrName>style.visibility</p:attrName>
                                        </p:attrNameLst>
                                      </p:cBhvr>
                                      <p:to>
                                        <p:strVal val="visible"/>
                                      </p:to>
                                    </p:set>
                                    <p:anim calcmode="lin" valueType="num">
                                      <p:cBhvr additive="base">
                                        <p:cTn id="65" dur="500" fill="hold"/>
                                        <p:tgtEl>
                                          <p:spTgt spid="9"/>
                                        </p:tgtEl>
                                        <p:attrNameLst>
                                          <p:attrName>ppt_x</p:attrName>
                                        </p:attrNameLst>
                                      </p:cBhvr>
                                      <p:tavLst>
                                        <p:tav tm="0">
                                          <p:val>
                                            <p:strVal val="#ppt_x"/>
                                          </p:val>
                                        </p:tav>
                                        <p:tav tm="100000">
                                          <p:val>
                                            <p:strVal val="#ppt_x"/>
                                          </p:val>
                                        </p:tav>
                                      </p:tavLst>
                                    </p:anim>
                                    <p:anim calcmode="lin" valueType="num">
                                      <p:cBhvr additive="base">
                                        <p:cTn id="6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500" fill="hold"/>
                                        <p:tgtEl>
                                          <p:spTgt spid="10"/>
                                        </p:tgtEl>
                                        <p:attrNameLst>
                                          <p:attrName>ppt_x</p:attrName>
                                        </p:attrNameLst>
                                      </p:cBhvr>
                                      <p:tavLst>
                                        <p:tav tm="0">
                                          <p:val>
                                            <p:strVal val="#ppt_x"/>
                                          </p:val>
                                        </p:tav>
                                        <p:tav tm="100000">
                                          <p:val>
                                            <p:strVal val="#ppt_x"/>
                                          </p:val>
                                        </p:tav>
                                      </p:tavLst>
                                    </p:anim>
                                    <p:anim calcmode="lin" valueType="num">
                                      <p:cBhvr additive="base">
                                        <p:cTn id="7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15725"/>
                                        </p:tgtEl>
                                        <p:attrNameLst>
                                          <p:attrName>style.visibility</p:attrName>
                                        </p:attrNameLst>
                                      </p:cBhvr>
                                      <p:to>
                                        <p:strVal val="visible"/>
                                      </p:to>
                                    </p:set>
                                    <p:anim calcmode="lin" valueType="num">
                                      <p:cBhvr additive="base">
                                        <p:cTn id="77" dur="500" fill="hold"/>
                                        <p:tgtEl>
                                          <p:spTgt spid="115725"/>
                                        </p:tgtEl>
                                        <p:attrNameLst>
                                          <p:attrName>ppt_x</p:attrName>
                                        </p:attrNameLst>
                                      </p:cBhvr>
                                      <p:tavLst>
                                        <p:tav tm="0">
                                          <p:val>
                                            <p:strVal val="0-#ppt_w/2"/>
                                          </p:val>
                                        </p:tav>
                                        <p:tav tm="100000">
                                          <p:val>
                                            <p:strVal val="#ppt_x"/>
                                          </p:val>
                                        </p:tav>
                                      </p:tavLst>
                                    </p:anim>
                                    <p:anim calcmode="lin" valueType="num">
                                      <p:cBhvr additive="base">
                                        <p:cTn id="78" dur="500" fill="hold"/>
                                        <p:tgtEl>
                                          <p:spTgt spid="1157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ldLvl="0" animBg="1"/>
      <p:bldP spid="115725" grpId="0"/>
      <p:bldP spid="115726" grpId="0" bldLvl="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16737"/>
          <p:cNvSpPr>
            <a:spLocks noGrp="1"/>
          </p:cNvSpPr>
          <p:nvPr>
            <p:ph type="title"/>
          </p:nvPr>
        </p:nvSpPr>
        <p:spPr>
          <a:xfrm>
            <a:off x="2268855" y="289560"/>
            <a:ext cx="5843270" cy="609600"/>
          </a:xfrm>
        </p:spPr>
        <p:txBody>
          <a:bodyPr vert="horz" wrap="square" lIns="91440" tIns="45720" rIns="91440" bIns="45720" anchor="ctr"/>
          <a:p>
            <a:pPr eaLnBrk="1" hangingPunct="1"/>
            <a:r>
              <a:rPr lang="en-US" altLang="zh-CN" sz="320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Find c</a:t>
            </a:r>
            <a:r>
              <a:rPr lang="zh-CN" altLang="en-US" sz="320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ircuit resonant frequency:</a:t>
            </a:r>
            <a:endParaRPr lang="zh-CN" altLang="en-US" sz="3200" b="1" dirty="0">
              <a:solidFill>
                <a:schemeClr val="bg1"/>
              </a:solidFill>
            </a:endParaRPr>
          </a:p>
        </p:txBody>
      </p:sp>
      <p:graphicFrame>
        <p:nvGraphicFramePr>
          <p:cNvPr id="116741" name="对象 116740"/>
          <p:cNvGraphicFramePr>
            <a:graphicFrameLocks noChangeAspect="1"/>
          </p:cNvGraphicFramePr>
          <p:nvPr/>
        </p:nvGraphicFramePr>
        <p:xfrm>
          <a:off x="539750" y="4149725"/>
          <a:ext cx="2747963" cy="1473200"/>
        </p:xfrm>
        <a:graphic>
          <a:graphicData uri="http://schemas.openxmlformats.org/presentationml/2006/ole">
            <mc:AlternateContent xmlns:mc="http://schemas.openxmlformats.org/markup-compatibility/2006">
              <mc:Choice xmlns:v="urn:schemas-microsoft-com:vml" Requires="v">
                <p:oleObj spid="_x0000_s3625" name="" r:id="rId1" imgW="1988820" imgH="1013460" progId="PBrush">
                  <p:embed/>
                </p:oleObj>
              </mc:Choice>
              <mc:Fallback>
                <p:oleObj name="" r:id="rId1" imgW="1988820" imgH="1013460" progId="PBrush">
                  <p:embed/>
                  <p:pic>
                    <p:nvPicPr>
                      <p:cNvPr id="0" name="图片 3624"/>
                      <p:cNvPicPr/>
                      <p:nvPr/>
                    </p:nvPicPr>
                    <p:blipFill>
                      <a:blip r:embed="rId2"/>
                      <a:stretch>
                        <a:fillRect/>
                      </a:stretch>
                    </p:blipFill>
                    <p:spPr>
                      <a:xfrm>
                        <a:off x="539750" y="4149725"/>
                        <a:ext cx="2747963" cy="1473200"/>
                      </a:xfrm>
                      <a:prstGeom prst="rect">
                        <a:avLst/>
                      </a:prstGeom>
                      <a:noFill/>
                      <a:ln w="38100">
                        <a:noFill/>
                        <a:miter/>
                      </a:ln>
                    </p:spPr>
                  </p:pic>
                </p:oleObj>
              </mc:Fallback>
            </mc:AlternateContent>
          </a:graphicData>
        </a:graphic>
      </p:graphicFrame>
      <p:graphicFrame>
        <p:nvGraphicFramePr>
          <p:cNvPr id="116742" name="对象 116741"/>
          <p:cNvGraphicFramePr>
            <a:graphicFrameLocks noChangeAspect="1"/>
          </p:cNvGraphicFramePr>
          <p:nvPr/>
        </p:nvGraphicFramePr>
        <p:xfrm>
          <a:off x="390843" y="2136775"/>
          <a:ext cx="3271837" cy="1317625"/>
        </p:xfrm>
        <a:graphic>
          <a:graphicData uri="http://schemas.openxmlformats.org/presentationml/2006/ole">
            <mc:AlternateContent xmlns:mc="http://schemas.openxmlformats.org/markup-compatibility/2006">
              <mc:Choice xmlns:v="urn:schemas-microsoft-com:vml" Requires="v">
                <p:oleObj spid="_x0000_s3631" name="" r:id="rId3" imgW="2522220" imgH="998220" progId="PBrush">
                  <p:embed/>
                </p:oleObj>
              </mc:Choice>
              <mc:Fallback>
                <p:oleObj name="" r:id="rId3" imgW="2522220" imgH="998220" progId="PBrush">
                  <p:embed/>
                  <p:pic>
                    <p:nvPicPr>
                      <p:cNvPr id="0" name="图片 3630"/>
                      <p:cNvPicPr/>
                      <p:nvPr/>
                    </p:nvPicPr>
                    <p:blipFill>
                      <a:blip r:embed="rId4"/>
                      <a:stretch>
                        <a:fillRect/>
                      </a:stretch>
                    </p:blipFill>
                    <p:spPr>
                      <a:xfrm>
                        <a:off x="390843" y="2136775"/>
                        <a:ext cx="3271837" cy="1317625"/>
                      </a:xfrm>
                      <a:prstGeom prst="rect">
                        <a:avLst/>
                      </a:prstGeom>
                      <a:noFill/>
                      <a:ln w="38100">
                        <a:noFill/>
                        <a:miter/>
                      </a:ln>
                    </p:spPr>
                  </p:pic>
                </p:oleObj>
              </mc:Fallback>
            </mc:AlternateContent>
          </a:graphicData>
        </a:graphic>
      </p:graphicFrame>
      <p:sp>
        <p:nvSpPr>
          <p:cNvPr id="116746" name="文本框 116745"/>
          <p:cNvSpPr txBox="1"/>
          <p:nvPr/>
        </p:nvSpPr>
        <p:spPr>
          <a:xfrm>
            <a:off x="251143" y="333058"/>
            <a:ext cx="1884045"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Example</a:t>
            </a:r>
            <a:r>
              <a:rPr lang="zh-CN" altLang="en-US" sz="2800" dirty="0">
                <a:solidFill>
                  <a:schemeClr val="bg1"/>
                </a:solidFill>
                <a:latin typeface="Times New Roman" panose="02020603050405020304" pitchFamily="18" charset="0"/>
              </a:rPr>
              <a:t>： </a:t>
            </a:r>
            <a:endParaRPr lang="zh-CN" altLang="en-US" sz="2800" dirty="0">
              <a:solidFill>
                <a:schemeClr val="bg1"/>
              </a:solidFill>
              <a:latin typeface="Times New Roman" panose="02020603050405020304" pitchFamily="18" charset="0"/>
            </a:endParaRPr>
          </a:p>
        </p:txBody>
      </p:sp>
      <p:sp>
        <p:nvSpPr>
          <p:cNvPr id="115725" name="文本框 115724"/>
          <p:cNvSpPr txBox="1"/>
          <p:nvPr/>
        </p:nvSpPr>
        <p:spPr>
          <a:xfrm>
            <a:off x="495300" y="1164590"/>
            <a:ext cx="8153400" cy="829945"/>
          </a:xfrm>
          <a:prstGeom prst="rect">
            <a:avLst/>
          </a:prstGeom>
          <a:noFill/>
          <a:ln w="9525">
            <a:noFill/>
          </a:ln>
        </p:spPr>
        <p:txBody>
          <a:bodyPr>
            <a:spAutoFit/>
          </a:bodyPr>
          <a:p>
            <a:pPr eaLnBrk="1" hangingPunct="1">
              <a:spcBef>
                <a:spcPts val="0"/>
              </a:spcBef>
            </a:pPr>
            <a:r>
              <a:rPr lang="zh-CN" altLang="en-US" b="0" dirty="0">
                <a:solidFill>
                  <a:schemeClr val="bg1"/>
                </a:solidFill>
                <a:latin typeface="Times New Roman" panose="02020603050405020304" pitchFamily="18" charset="0"/>
              </a:rPr>
              <a:t>Series resonance：</a:t>
            </a:r>
            <a:r>
              <a:rPr lang="en-US" altLang="zh-CN" b="0" dirty="0">
                <a:solidFill>
                  <a:schemeClr val="bg1"/>
                </a:solidFill>
                <a:latin typeface="Times New Roman" panose="02020603050405020304" pitchFamily="18" charset="0"/>
              </a:rPr>
              <a:t>Z=0 (  short-circuit</a:t>
            </a:r>
            <a:r>
              <a:rPr lang="zh-CN" altLang="en-US" b="0" dirty="0">
                <a:solidFill>
                  <a:schemeClr val="bg1"/>
                </a:solidFill>
                <a:latin typeface="Times New Roman" panose="02020603050405020304" pitchFamily="18" charset="0"/>
              </a:rPr>
              <a:t> ）</a:t>
            </a:r>
            <a:endParaRPr lang="zh-CN" altLang="en-US" b="0" dirty="0">
              <a:solidFill>
                <a:schemeClr val="bg1"/>
              </a:solidFill>
              <a:latin typeface="Times New Roman" panose="02020603050405020304" pitchFamily="18" charset="0"/>
            </a:endParaRPr>
          </a:p>
          <a:p>
            <a:pPr eaLnBrk="1" hangingPunct="1">
              <a:spcBef>
                <a:spcPts val="0"/>
              </a:spcBef>
            </a:pPr>
            <a:r>
              <a:rPr lang="zh-CN" altLang="en-US" b="0" dirty="0">
                <a:solidFill>
                  <a:schemeClr val="bg1"/>
                </a:solidFill>
                <a:latin typeface="Times New Roman" panose="02020603050405020304" pitchFamily="18" charset="0"/>
              </a:rPr>
              <a:t>Parallel resonan</a:t>
            </a:r>
            <a:r>
              <a:rPr lang="en-US" altLang="zh-CN" b="0" dirty="0">
                <a:solidFill>
                  <a:schemeClr val="bg1"/>
                </a:solidFill>
                <a:latin typeface="Times New Roman" panose="02020603050405020304" pitchFamily="18" charset="0"/>
              </a:rPr>
              <a:t>ce</a:t>
            </a:r>
            <a:r>
              <a:rPr lang="zh-CN" altLang="en-US" b="0" dirty="0">
                <a:solidFill>
                  <a:schemeClr val="bg1"/>
                </a:solidFill>
                <a:latin typeface="Times New Roman" panose="02020603050405020304" pitchFamily="18" charset="0"/>
              </a:rPr>
              <a:t>：</a:t>
            </a:r>
            <a:r>
              <a:rPr lang="en-US" altLang="zh-CN" b="0" dirty="0">
                <a:solidFill>
                  <a:schemeClr val="bg1"/>
                </a:solidFill>
                <a:latin typeface="Times New Roman" panose="02020603050405020304" pitchFamily="18" charset="0"/>
              </a:rPr>
              <a:t>Z=</a:t>
            </a:r>
            <a:r>
              <a:rPr lang="en-US" altLang="zh-CN" b="0" dirty="0">
                <a:solidFill>
                  <a:schemeClr val="bg1"/>
                </a:solidFill>
                <a:latin typeface="Times New Roman" panose="02020603050405020304" pitchFamily="18" charset="0"/>
                <a:sym typeface="Symbol" panose="05050102010706020507" pitchFamily="18" charset="2"/>
              </a:rPr>
              <a:t> </a:t>
            </a:r>
            <a:r>
              <a:rPr lang="en-US" altLang="zh-CN" b="0" dirty="0">
                <a:solidFill>
                  <a:schemeClr val="bg1"/>
                </a:solidFill>
                <a:latin typeface="Times New Roman" panose="02020603050405020304" pitchFamily="18" charset="0"/>
              </a:rPr>
              <a:t>( open-circuit</a:t>
            </a:r>
            <a:r>
              <a:rPr lang="zh-CN" altLang="en-US" b="0" dirty="0">
                <a:solidFill>
                  <a:schemeClr val="bg1"/>
                </a:solidFill>
                <a:latin typeface="Times New Roman" panose="02020603050405020304" pitchFamily="18" charset="0"/>
              </a:rPr>
              <a:t> ）</a:t>
            </a:r>
            <a:endParaRPr lang="zh-CN" altLang="en-US" b="0" dirty="0">
              <a:solidFill>
                <a:schemeClr val="bg1"/>
              </a:solidFill>
              <a:latin typeface="Times New Roman" panose="02020603050405020304" pitchFamily="18" charset="0"/>
            </a:endParaRPr>
          </a:p>
        </p:txBody>
      </p:sp>
      <p:grpSp>
        <p:nvGrpSpPr>
          <p:cNvPr id="7" name="组合 6"/>
          <p:cNvGrpSpPr/>
          <p:nvPr/>
        </p:nvGrpSpPr>
        <p:grpSpPr>
          <a:xfrm>
            <a:off x="3753485" y="2388235"/>
            <a:ext cx="2286000" cy="984250"/>
            <a:chOff x="6165" y="3891"/>
            <a:chExt cx="3600" cy="1550"/>
          </a:xfrm>
        </p:grpSpPr>
        <p:graphicFrame>
          <p:nvGraphicFramePr>
            <p:cNvPr id="116743" name="对象 116742"/>
            <p:cNvGraphicFramePr>
              <a:graphicFrameLocks noChangeAspect="1"/>
            </p:cNvGraphicFramePr>
            <p:nvPr/>
          </p:nvGraphicFramePr>
          <p:xfrm>
            <a:off x="6835" y="3891"/>
            <a:ext cx="2930" cy="1550"/>
          </p:xfrm>
          <a:graphic>
            <a:graphicData uri="http://schemas.openxmlformats.org/presentationml/2006/ole">
              <mc:AlternateContent xmlns:mc="http://schemas.openxmlformats.org/markup-compatibility/2006">
                <mc:Choice xmlns:v="urn:schemas-microsoft-com:vml" Requires="v">
                  <p:oleObj spid="_x0000_s3630" name="" r:id="rId5" imgW="762000" imgH="457200" progId="Equation.DSMT4">
                    <p:embed/>
                  </p:oleObj>
                </mc:Choice>
                <mc:Fallback>
                  <p:oleObj name="" r:id="rId5" imgW="762000" imgH="457200" progId="Equation.DSMT4">
                    <p:embed/>
                    <p:pic>
                      <p:nvPicPr>
                        <p:cNvPr id="0" name="图片 3629"/>
                        <p:cNvPicPr/>
                        <p:nvPr/>
                      </p:nvPicPr>
                      <p:blipFill>
                        <a:blip r:embed="rId6"/>
                        <a:stretch>
                          <a:fillRect/>
                        </a:stretch>
                      </p:blipFill>
                      <p:spPr>
                        <a:xfrm>
                          <a:off x="6835" y="3891"/>
                          <a:ext cx="2930" cy="1550"/>
                        </a:xfrm>
                        <a:prstGeom prst="rect">
                          <a:avLst/>
                        </a:prstGeom>
                        <a:noFill/>
                        <a:ln w="38100">
                          <a:noFill/>
                          <a:miter/>
                        </a:ln>
                      </p:spPr>
                    </p:pic>
                  </p:oleObj>
                </mc:Fallback>
              </mc:AlternateContent>
            </a:graphicData>
          </a:graphic>
        </p:graphicFrame>
        <p:sp>
          <p:nvSpPr>
            <p:cNvPr id="2" name="文本框 1"/>
            <p:cNvSpPr txBox="1"/>
            <p:nvPr/>
          </p:nvSpPr>
          <p:spPr>
            <a:xfrm>
              <a:off x="6165" y="4164"/>
              <a:ext cx="1638" cy="725"/>
            </a:xfrm>
            <a:prstGeom prst="rect">
              <a:avLst/>
            </a:prstGeom>
            <a:solidFill>
              <a:schemeClr val="accent2"/>
            </a:solidFill>
          </p:spPr>
          <p:txBody>
            <a:bodyPr wrap="square" rtlCol="0">
              <a:spAutoFit/>
            </a:bodyPr>
            <a:p>
              <a:r>
                <a:rPr lang="zh-CN" altLang="en-US" b="0">
                  <a:solidFill>
                    <a:schemeClr val="bg1"/>
                  </a:solidFill>
                  <a:latin typeface="Times New Roman" panose="02020603050405020304" pitchFamily="18" charset="0"/>
                  <a:cs typeface="Times New Roman" panose="02020603050405020304" pitchFamily="18" charset="0"/>
                </a:rPr>
                <a:t>ω</a:t>
              </a:r>
              <a:r>
                <a:rPr lang="en-US" altLang="zh-CN" b="0" baseline="-25000">
                  <a:solidFill>
                    <a:schemeClr val="bg1"/>
                  </a:solidFill>
                  <a:latin typeface="Times New Roman" panose="02020603050405020304" pitchFamily="18" charset="0"/>
                  <a:cs typeface="Times New Roman" panose="02020603050405020304" pitchFamily="18" charset="0"/>
                </a:rPr>
                <a:t>parallel</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grpSp>
      <p:grpSp>
        <p:nvGrpSpPr>
          <p:cNvPr id="9" name="组合 8"/>
          <p:cNvGrpSpPr/>
          <p:nvPr/>
        </p:nvGrpSpPr>
        <p:grpSpPr>
          <a:xfrm>
            <a:off x="3498215" y="4346575"/>
            <a:ext cx="2346960" cy="1136650"/>
            <a:chOff x="5509" y="6845"/>
            <a:chExt cx="3696" cy="1790"/>
          </a:xfrm>
        </p:grpSpPr>
        <p:graphicFrame>
          <p:nvGraphicFramePr>
            <p:cNvPr id="116739" name="对象 116738"/>
            <p:cNvGraphicFramePr>
              <a:graphicFrameLocks noChangeAspect="1"/>
            </p:cNvGraphicFramePr>
            <p:nvPr/>
          </p:nvGraphicFramePr>
          <p:xfrm>
            <a:off x="6275" y="6845"/>
            <a:ext cx="2930" cy="1790"/>
          </p:xfrm>
          <a:graphic>
            <a:graphicData uri="http://schemas.openxmlformats.org/presentationml/2006/ole">
              <mc:AlternateContent xmlns:mc="http://schemas.openxmlformats.org/markup-compatibility/2006">
                <mc:Choice xmlns:v="urn:schemas-microsoft-com:vml" Requires="v">
                  <p:oleObj spid="_x0000_s3614" name="" r:id="rId7" imgW="749300" imgH="457200" progId="Equation.DSMT4">
                    <p:embed/>
                  </p:oleObj>
                </mc:Choice>
                <mc:Fallback>
                  <p:oleObj name="" r:id="rId7" imgW="749300" imgH="457200" progId="Equation.DSMT4">
                    <p:embed/>
                    <p:pic>
                      <p:nvPicPr>
                        <p:cNvPr id="0" name="图片 3613"/>
                        <p:cNvPicPr/>
                        <p:nvPr/>
                      </p:nvPicPr>
                      <p:blipFill>
                        <a:blip r:embed="rId8"/>
                        <a:stretch>
                          <a:fillRect/>
                        </a:stretch>
                      </p:blipFill>
                      <p:spPr>
                        <a:xfrm>
                          <a:off x="6275" y="6845"/>
                          <a:ext cx="2930" cy="1790"/>
                        </a:xfrm>
                        <a:prstGeom prst="rect">
                          <a:avLst/>
                        </a:prstGeom>
                        <a:noFill/>
                        <a:ln w="38100">
                          <a:noFill/>
                          <a:miter/>
                        </a:ln>
                      </p:spPr>
                    </p:pic>
                  </p:oleObj>
                </mc:Fallback>
              </mc:AlternateContent>
            </a:graphicData>
          </a:graphic>
        </p:graphicFrame>
        <p:sp>
          <p:nvSpPr>
            <p:cNvPr id="3" name="文本框 2"/>
            <p:cNvSpPr txBox="1"/>
            <p:nvPr/>
          </p:nvSpPr>
          <p:spPr>
            <a:xfrm>
              <a:off x="5509" y="7332"/>
              <a:ext cx="1638" cy="725"/>
            </a:xfrm>
            <a:prstGeom prst="rect">
              <a:avLst/>
            </a:prstGeom>
            <a:solidFill>
              <a:schemeClr val="accent2"/>
            </a:solidFill>
          </p:spPr>
          <p:txBody>
            <a:bodyPr wrap="square" rtlCol="0">
              <a:spAutoFit/>
            </a:bodyPr>
            <a:p>
              <a:r>
                <a:rPr lang="zh-CN" altLang="en-US" b="0">
                  <a:solidFill>
                    <a:schemeClr val="bg1"/>
                  </a:solidFill>
                  <a:latin typeface="Times New Roman" panose="02020603050405020304" pitchFamily="18" charset="0"/>
                  <a:cs typeface="Times New Roman" panose="02020603050405020304" pitchFamily="18" charset="0"/>
                </a:rPr>
                <a:t>ω</a:t>
              </a:r>
              <a:r>
                <a:rPr lang="en-US" altLang="zh-CN" b="0" baseline="-25000">
                  <a:solidFill>
                    <a:schemeClr val="bg1"/>
                  </a:solidFill>
                  <a:latin typeface="Times New Roman" panose="02020603050405020304" pitchFamily="18" charset="0"/>
                  <a:cs typeface="Times New Roman" panose="02020603050405020304" pitchFamily="18" charset="0"/>
                </a:rPr>
                <a:t>series</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grpSp>
      <p:grpSp>
        <p:nvGrpSpPr>
          <p:cNvPr id="8" name="组合 7"/>
          <p:cNvGrpSpPr/>
          <p:nvPr/>
        </p:nvGrpSpPr>
        <p:grpSpPr>
          <a:xfrm>
            <a:off x="6111240" y="2432685"/>
            <a:ext cx="2846070" cy="1316990"/>
            <a:chOff x="9511" y="2814"/>
            <a:chExt cx="4482" cy="2074"/>
          </a:xfrm>
        </p:grpSpPr>
        <p:graphicFrame>
          <p:nvGraphicFramePr>
            <p:cNvPr id="116740" name="对象 116739"/>
            <p:cNvGraphicFramePr>
              <a:graphicFrameLocks noChangeAspect="1"/>
            </p:cNvGraphicFramePr>
            <p:nvPr/>
          </p:nvGraphicFramePr>
          <p:xfrm>
            <a:off x="10383" y="2814"/>
            <a:ext cx="3610" cy="2075"/>
          </p:xfrm>
          <a:graphic>
            <a:graphicData uri="http://schemas.openxmlformats.org/presentationml/2006/ole">
              <mc:AlternateContent xmlns:mc="http://schemas.openxmlformats.org/markup-compatibility/2006">
                <mc:Choice xmlns:v="urn:schemas-microsoft-com:vml" Requires="v">
                  <p:oleObj spid="_x0000_s3632" name="" r:id="rId9" imgW="1079500" imgH="660400" progId="Equation.DSMT4">
                    <p:embed/>
                  </p:oleObj>
                </mc:Choice>
                <mc:Fallback>
                  <p:oleObj name="" r:id="rId9" imgW="1079500" imgH="660400" progId="Equation.DSMT4">
                    <p:embed/>
                    <p:pic>
                      <p:nvPicPr>
                        <p:cNvPr id="0" name="图片 3631"/>
                        <p:cNvPicPr/>
                        <p:nvPr/>
                      </p:nvPicPr>
                      <p:blipFill>
                        <a:blip r:embed="rId10"/>
                        <a:stretch>
                          <a:fillRect/>
                        </a:stretch>
                      </p:blipFill>
                      <p:spPr>
                        <a:xfrm>
                          <a:off x="10383" y="2814"/>
                          <a:ext cx="3610" cy="2075"/>
                        </a:xfrm>
                        <a:prstGeom prst="rect">
                          <a:avLst/>
                        </a:prstGeom>
                        <a:noFill/>
                        <a:ln w="38100">
                          <a:noFill/>
                          <a:miter/>
                        </a:ln>
                      </p:spPr>
                    </p:pic>
                  </p:oleObj>
                </mc:Fallback>
              </mc:AlternateContent>
            </a:graphicData>
          </a:graphic>
        </p:graphicFrame>
        <p:sp>
          <p:nvSpPr>
            <p:cNvPr id="4" name="文本框 3"/>
            <p:cNvSpPr txBox="1"/>
            <p:nvPr/>
          </p:nvSpPr>
          <p:spPr>
            <a:xfrm>
              <a:off x="9511" y="3036"/>
              <a:ext cx="1638" cy="725"/>
            </a:xfrm>
            <a:prstGeom prst="rect">
              <a:avLst/>
            </a:prstGeom>
            <a:solidFill>
              <a:schemeClr val="accent2"/>
            </a:solidFill>
          </p:spPr>
          <p:txBody>
            <a:bodyPr wrap="square" rtlCol="0">
              <a:spAutoFit/>
            </a:bodyPr>
            <a:p>
              <a:r>
                <a:rPr lang="zh-CN" altLang="en-US" b="0">
                  <a:solidFill>
                    <a:schemeClr val="bg1"/>
                  </a:solidFill>
                  <a:latin typeface="Times New Roman" panose="02020603050405020304" pitchFamily="18" charset="0"/>
                  <a:cs typeface="Times New Roman" panose="02020603050405020304" pitchFamily="18" charset="0"/>
                </a:rPr>
                <a:t>ω</a:t>
              </a:r>
              <a:r>
                <a:rPr lang="en-US" altLang="zh-CN" b="0" baseline="-25000">
                  <a:solidFill>
                    <a:schemeClr val="bg1"/>
                  </a:solidFill>
                  <a:latin typeface="Times New Roman" panose="02020603050405020304" pitchFamily="18" charset="0"/>
                  <a:cs typeface="Times New Roman" panose="02020603050405020304" pitchFamily="18" charset="0"/>
                </a:rPr>
                <a:t>series</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grpSp>
      <p:grpSp>
        <p:nvGrpSpPr>
          <p:cNvPr id="58" name="组合 57"/>
          <p:cNvGrpSpPr/>
          <p:nvPr/>
        </p:nvGrpSpPr>
        <p:grpSpPr>
          <a:xfrm>
            <a:off x="5972810" y="4498975"/>
            <a:ext cx="2912745" cy="984250"/>
            <a:chOff x="9406" y="7085"/>
            <a:chExt cx="4587" cy="1550"/>
          </a:xfrm>
        </p:grpSpPr>
        <p:graphicFrame>
          <p:nvGraphicFramePr>
            <p:cNvPr id="116744" name="对象 116743"/>
            <p:cNvGraphicFramePr>
              <a:graphicFrameLocks noChangeAspect="1"/>
            </p:cNvGraphicFramePr>
            <p:nvPr/>
          </p:nvGraphicFramePr>
          <p:xfrm>
            <a:off x="10233" y="7085"/>
            <a:ext cx="3760" cy="1550"/>
          </p:xfrm>
          <a:graphic>
            <a:graphicData uri="http://schemas.openxmlformats.org/presentationml/2006/ole">
              <mc:AlternateContent xmlns:mc="http://schemas.openxmlformats.org/markup-compatibility/2006">
                <mc:Choice xmlns:v="urn:schemas-microsoft-com:vml" Requires="v">
                  <p:oleObj spid="_x0000_s3626" name="" r:id="rId11" imgW="1168400" imgH="457200" progId="Equation.DSMT4">
                    <p:embed/>
                  </p:oleObj>
                </mc:Choice>
                <mc:Fallback>
                  <p:oleObj name="" r:id="rId11" imgW="1168400" imgH="457200" progId="Equation.DSMT4">
                    <p:embed/>
                    <p:pic>
                      <p:nvPicPr>
                        <p:cNvPr id="0" name="图片 3625"/>
                        <p:cNvPicPr/>
                        <p:nvPr/>
                      </p:nvPicPr>
                      <p:blipFill>
                        <a:blip r:embed="rId12"/>
                        <a:stretch>
                          <a:fillRect/>
                        </a:stretch>
                      </p:blipFill>
                      <p:spPr>
                        <a:xfrm>
                          <a:off x="10233" y="7085"/>
                          <a:ext cx="3760" cy="1550"/>
                        </a:xfrm>
                        <a:prstGeom prst="rect">
                          <a:avLst/>
                        </a:prstGeom>
                        <a:noFill/>
                        <a:ln w="38100">
                          <a:noFill/>
                          <a:miter/>
                        </a:ln>
                      </p:spPr>
                    </p:pic>
                  </p:oleObj>
                </mc:Fallback>
              </mc:AlternateContent>
            </a:graphicData>
          </a:graphic>
        </p:graphicFrame>
        <p:sp>
          <p:nvSpPr>
            <p:cNvPr id="6" name="文本框 5"/>
            <p:cNvSpPr txBox="1"/>
            <p:nvPr/>
          </p:nvSpPr>
          <p:spPr>
            <a:xfrm>
              <a:off x="9406" y="7378"/>
              <a:ext cx="1638" cy="725"/>
            </a:xfrm>
            <a:prstGeom prst="rect">
              <a:avLst/>
            </a:prstGeom>
            <a:solidFill>
              <a:schemeClr val="accent2"/>
            </a:solidFill>
          </p:spPr>
          <p:txBody>
            <a:bodyPr wrap="square" rtlCol="0">
              <a:spAutoFit/>
            </a:bodyPr>
            <a:p>
              <a:r>
                <a:rPr lang="zh-CN" altLang="en-US" b="0">
                  <a:solidFill>
                    <a:schemeClr val="bg1"/>
                  </a:solidFill>
                  <a:latin typeface="Times New Roman" panose="02020603050405020304" pitchFamily="18" charset="0"/>
                  <a:cs typeface="Times New Roman" panose="02020603050405020304" pitchFamily="18" charset="0"/>
                </a:rPr>
                <a:t>ω</a:t>
              </a:r>
              <a:r>
                <a:rPr lang="en-US" altLang="zh-CN" b="0" baseline="-25000">
                  <a:solidFill>
                    <a:schemeClr val="bg1"/>
                  </a:solidFill>
                  <a:latin typeface="Times New Roman" panose="02020603050405020304" pitchFamily="18" charset="0"/>
                  <a:cs typeface="Times New Roman" panose="02020603050405020304" pitchFamily="18" charset="0"/>
                </a:rPr>
                <a:t>parallel</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6746"/>
                                        </p:tgtEl>
                                        <p:attrNameLst>
                                          <p:attrName>style.visibility</p:attrName>
                                        </p:attrNameLst>
                                      </p:cBhvr>
                                      <p:to>
                                        <p:strVal val="visible"/>
                                      </p:to>
                                    </p:set>
                                    <p:anim calcmode="lin" valueType="num">
                                      <p:cBhvr>
                                        <p:cTn id="7" dur="1000" fill="hold"/>
                                        <p:tgtEl>
                                          <p:spTgt spid="116746"/>
                                        </p:tgtEl>
                                        <p:attrNameLst>
                                          <p:attrName>ppt_w</p:attrName>
                                        </p:attrNameLst>
                                      </p:cBhvr>
                                      <p:tavLst>
                                        <p:tav tm="0">
                                          <p:val>
                                            <p:fltVal val="0.000000"/>
                                          </p:val>
                                        </p:tav>
                                        <p:tav tm="100000">
                                          <p:val>
                                            <p:strVal val="#ppt_w"/>
                                          </p:val>
                                        </p:tav>
                                      </p:tavLst>
                                    </p:anim>
                                    <p:anim calcmode="lin" valueType="num">
                                      <p:cBhvr>
                                        <p:cTn id="8" dur="1000" fill="hold"/>
                                        <p:tgtEl>
                                          <p:spTgt spid="116746"/>
                                        </p:tgtEl>
                                        <p:attrNameLst>
                                          <p:attrName>ppt_h</p:attrName>
                                        </p:attrNameLst>
                                      </p:cBhvr>
                                      <p:tavLst>
                                        <p:tav tm="0">
                                          <p:val>
                                            <p:fltVal val="0.000000"/>
                                          </p:val>
                                        </p:tav>
                                        <p:tav tm="100000">
                                          <p:val>
                                            <p:strVal val="#ppt_h"/>
                                          </p:val>
                                        </p:tav>
                                      </p:tavLst>
                                    </p:anim>
                                    <p:anim calcmode="lin" valueType="num">
                                      <p:cBhvr>
                                        <p:cTn id="9" dur="1000" fill="hold"/>
                                        <p:tgtEl>
                                          <p:spTgt spid="11674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1674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116738"/>
                                        </p:tgtEl>
                                        <p:attrNameLst>
                                          <p:attrName>style.visibility</p:attrName>
                                        </p:attrNameLst>
                                      </p:cBhvr>
                                      <p:to>
                                        <p:strVal val="visible"/>
                                      </p:to>
                                    </p:set>
                                    <p:anim calcmode="lin" valueType="num">
                                      <p:cBhvr additive="base">
                                        <p:cTn id="15" dur="500" fill="hold"/>
                                        <p:tgtEl>
                                          <p:spTgt spid="116738"/>
                                        </p:tgtEl>
                                        <p:attrNameLst>
                                          <p:attrName>ppt_x</p:attrName>
                                        </p:attrNameLst>
                                      </p:cBhvr>
                                      <p:tavLst>
                                        <p:tav tm="0">
                                          <p:val>
                                            <p:strVal val="1+#ppt_w/2"/>
                                          </p:val>
                                        </p:tav>
                                        <p:tav tm="100000">
                                          <p:val>
                                            <p:strVal val="#ppt_x"/>
                                          </p:val>
                                        </p:tav>
                                      </p:tavLst>
                                    </p:anim>
                                    <p:anim calcmode="lin" valueType="num">
                                      <p:cBhvr additive="base">
                                        <p:cTn id="16" dur="500" fill="hold"/>
                                        <p:tgtEl>
                                          <p:spTgt spid="116738"/>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15725"/>
                                        </p:tgtEl>
                                        <p:attrNameLst>
                                          <p:attrName>style.visibility</p:attrName>
                                        </p:attrNameLst>
                                      </p:cBhvr>
                                      <p:to>
                                        <p:strVal val="visible"/>
                                      </p:to>
                                    </p:set>
                                    <p:anim calcmode="lin" valueType="num">
                                      <p:cBhvr additive="base">
                                        <p:cTn id="21" dur="500" fill="hold"/>
                                        <p:tgtEl>
                                          <p:spTgt spid="115725"/>
                                        </p:tgtEl>
                                        <p:attrNameLst>
                                          <p:attrName>ppt_x</p:attrName>
                                        </p:attrNameLst>
                                      </p:cBhvr>
                                      <p:tavLst>
                                        <p:tav tm="0">
                                          <p:val>
                                            <p:strVal val="0-#ppt_w/2"/>
                                          </p:val>
                                        </p:tav>
                                        <p:tav tm="100000">
                                          <p:val>
                                            <p:strVal val="#ppt_x"/>
                                          </p:val>
                                        </p:tav>
                                      </p:tavLst>
                                    </p:anim>
                                    <p:anim calcmode="lin" valueType="num">
                                      <p:cBhvr additive="base">
                                        <p:cTn id="22" dur="500" fill="hold"/>
                                        <p:tgtEl>
                                          <p:spTgt spid="11572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3" fill="hold" nodeType="clickEffect">
                                  <p:stCondLst>
                                    <p:cond delay="0"/>
                                  </p:stCondLst>
                                  <p:childTnLst>
                                    <p:set>
                                      <p:cBhvr>
                                        <p:cTn id="26" dur="1" fill="hold">
                                          <p:stCondLst>
                                            <p:cond delay="0"/>
                                          </p:stCondLst>
                                        </p:cTn>
                                        <p:tgtEl>
                                          <p:spTgt spid="116742"/>
                                        </p:tgtEl>
                                        <p:attrNameLst>
                                          <p:attrName>style.visibility</p:attrName>
                                        </p:attrNameLst>
                                      </p:cBhvr>
                                      <p:to>
                                        <p:strVal val="visible"/>
                                      </p:to>
                                    </p:set>
                                    <p:anim calcmode="lin" valueType="num">
                                      <p:cBhvr additive="base">
                                        <p:cTn id="27" dur="500" fill="hold"/>
                                        <p:tgtEl>
                                          <p:spTgt spid="116742"/>
                                        </p:tgtEl>
                                        <p:attrNameLst>
                                          <p:attrName>ppt_x</p:attrName>
                                        </p:attrNameLst>
                                      </p:cBhvr>
                                      <p:tavLst>
                                        <p:tav tm="0">
                                          <p:val>
                                            <p:strVal val="1+#ppt_w/2"/>
                                          </p:val>
                                        </p:tav>
                                        <p:tav tm="100000">
                                          <p:val>
                                            <p:strVal val="#ppt_x"/>
                                          </p:val>
                                        </p:tav>
                                      </p:tavLst>
                                    </p:anim>
                                    <p:anim calcmode="lin" valueType="num">
                                      <p:cBhvr additive="base">
                                        <p:cTn id="28" dur="500" fill="hold"/>
                                        <p:tgtEl>
                                          <p:spTgt spid="116742"/>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500" fill="hold"/>
                                        <p:tgtEl>
                                          <p:spTgt spid="7"/>
                                        </p:tgtEl>
                                        <p:attrNameLst>
                                          <p:attrName>ppt_x</p:attrName>
                                        </p:attrNameLst>
                                      </p:cBhvr>
                                      <p:tavLst>
                                        <p:tav tm="0">
                                          <p:val>
                                            <p:strVal val="#ppt_x"/>
                                          </p:val>
                                        </p:tav>
                                        <p:tav tm="100000">
                                          <p:val>
                                            <p:strVal val="#ppt_x"/>
                                          </p:val>
                                        </p:tav>
                                      </p:tavLst>
                                    </p:anim>
                                    <p:anim calcmode="lin" valueType="num">
                                      <p:cBhvr additive="base">
                                        <p:cTn id="3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nodeType="clickEffect">
                                  <p:stCondLst>
                                    <p:cond delay="0"/>
                                  </p:stCondLst>
                                  <p:childTnLst>
                                    <p:set>
                                      <p:cBhvr>
                                        <p:cTn id="44" dur="1" fill="hold">
                                          <p:stCondLst>
                                            <p:cond delay="0"/>
                                          </p:stCondLst>
                                        </p:cTn>
                                        <p:tgtEl>
                                          <p:spTgt spid="116741"/>
                                        </p:tgtEl>
                                        <p:attrNameLst>
                                          <p:attrName>style.visibility</p:attrName>
                                        </p:attrNameLst>
                                      </p:cBhvr>
                                      <p:to>
                                        <p:strVal val="visible"/>
                                      </p:to>
                                    </p:set>
                                    <p:anim calcmode="lin" valueType="num">
                                      <p:cBhvr>
                                        <p:cTn id="45" dur="500" fill="hold"/>
                                        <p:tgtEl>
                                          <p:spTgt spid="116741"/>
                                        </p:tgtEl>
                                        <p:attrNameLst>
                                          <p:attrName>ppt_w</p:attrName>
                                        </p:attrNameLst>
                                      </p:cBhvr>
                                      <p:tavLst>
                                        <p:tav tm="0">
                                          <p:val>
                                            <p:fltVal val="0.000000"/>
                                          </p:val>
                                        </p:tav>
                                        <p:tav tm="100000">
                                          <p:val>
                                            <p:strVal val="#ppt_w"/>
                                          </p:val>
                                        </p:tav>
                                      </p:tavLst>
                                    </p:anim>
                                    <p:anim calcmode="lin" valueType="num">
                                      <p:cBhvr>
                                        <p:cTn id="46" dur="500" fill="hold"/>
                                        <p:tgtEl>
                                          <p:spTgt spid="116741"/>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additive="base">
                                        <p:cTn id="51" dur="500" fill="hold"/>
                                        <p:tgtEl>
                                          <p:spTgt spid="9"/>
                                        </p:tgtEl>
                                        <p:attrNameLst>
                                          <p:attrName>ppt_x</p:attrName>
                                        </p:attrNameLst>
                                      </p:cBhvr>
                                      <p:tavLst>
                                        <p:tav tm="0">
                                          <p:val>
                                            <p:strVal val="#ppt_x"/>
                                          </p:val>
                                        </p:tav>
                                        <p:tav tm="100000">
                                          <p:val>
                                            <p:strVal val="#ppt_x"/>
                                          </p:val>
                                        </p:tav>
                                      </p:tavLst>
                                    </p:anim>
                                    <p:anim calcmode="lin" valueType="num">
                                      <p:cBhvr additive="base">
                                        <p:cTn id="5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additive="base">
                                        <p:cTn id="57" dur="500" fill="hold"/>
                                        <p:tgtEl>
                                          <p:spTgt spid="58"/>
                                        </p:tgtEl>
                                        <p:attrNameLst>
                                          <p:attrName>ppt_x</p:attrName>
                                        </p:attrNameLst>
                                      </p:cBhvr>
                                      <p:tavLst>
                                        <p:tav tm="0">
                                          <p:val>
                                            <p:strVal val="#ppt_x"/>
                                          </p:val>
                                        </p:tav>
                                        <p:tav tm="100000">
                                          <p:val>
                                            <p:strVal val="#ppt_x"/>
                                          </p:val>
                                        </p:tav>
                                      </p:tavLst>
                                    </p:anim>
                                    <p:anim calcmode="lin" valueType="num">
                                      <p:cBhvr additive="base">
                                        <p:cTn id="58"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46" grpId="0" bldLvl="0" animBg="1"/>
      <p:bldP spid="115725"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6600" name="文本框 536599"/>
          <p:cNvSpPr txBox="1"/>
          <p:nvPr/>
        </p:nvSpPr>
        <p:spPr>
          <a:xfrm>
            <a:off x="5652135" y="5313363"/>
            <a:ext cx="2141538" cy="829945"/>
          </a:xfrm>
          <a:prstGeom prst="rect">
            <a:avLst/>
          </a:prstGeom>
          <a:noFill/>
          <a:ln w="19050">
            <a:noFill/>
          </a:ln>
        </p:spPr>
        <p:txBody>
          <a:bodyPr anchor="ctr">
            <a:spAutoFit/>
          </a:bodyPr>
          <a:p>
            <a:pPr algn="ctr" eaLnBrk="1" hangingPunct="1"/>
            <a:r>
              <a:rPr lang="en-US" altLang="zh-CN" i="1" dirty="0">
                <a:solidFill>
                  <a:schemeClr val="bg1"/>
                </a:solidFill>
                <a:latin typeface="Times New Roman" panose="02020603050405020304" pitchFamily="18" charset="0"/>
                <a:sym typeface="Symbol" panose="05050102010706020507" pitchFamily="18" charset="2"/>
              </a:rPr>
              <a:t></a:t>
            </a:r>
            <a:r>
              <a:rPr lang="en-US" altLang="zh-CN" baseline="-25000" dirty="0">
                <a:solidFill>
                  <a:schemeClr val="bg1"/>
                </a:solidFill>
                <a:latin typeface="Times New Roman" panose="02020603050405020304" pitchFamily="18" charset="0"/>
                <a:sym typeface="Symbol" panose="05050102010706020507" pitchFamily="18" charset="2"/>
              </a:rPr>
              <a:t>1 </a:t>
            </a:r>
            <a:r>
              <a:rPr lang="en-US" altLang="zh-CN" dirty="0">
                <a:solidFill>
                  <a:schemeClr val="bg1"/>
                </a:solidFill>
                <a:latin typeface="Times New Roman" panose="02020603050405020304" pitchFamily="18" charset="0"/>
                <a:sym typeface="Symbol" panose="05050102010706020507" pitchFamily="18" charset="2"/>
              </a:rPr>
              <a:t>s</a:t>
            </a:r>
            <a:r>
              <a:rPr lang="zh-CN" altLang="en-US" dirty="0">
                <a:solidFill>
                  <a:schemeClr val="bg1"/>
                </a:solidFill>
                <a:latin typeface="Times New Roman" panose="02020603050405020304" pitchFamily="18" charset="0"/>
                <a:sym typeface="Symbol" panose="05050102010706020507" pitchFamily="18" charset="2"/>
              </a:rPr>
              <a:t>ignal is disconnected</a:t>
            </a:r>
            <a:endParaRPr lang="zh-CN" altLang="en-US" dirty="0">
              <a:solidFill>
                <a:schemeClr val="bg1"/>
              </a:solidFill>
              <a:latin typeface="Times New Roman" panose="02020603050405020304" pitchFamily="18" charset="0"/>
              <a:sym typeface="Symbol" panose="05050102010706020507" pitchFamily="18" charset="2"/>
            </a:endParaRPr>
          </a:p>
        </p:txBody>
      </p:sp>
      <p:grpSp>
        <p:nvGrpSpPr>
          <p:cNvPr id="4" name="组合 536601"/>
          <p:cNvGrpSpPr/>
          <p:nvPr/>
        </p:nvGrpSpPr>
        <p:grpSpPr>
          <a:xfrm>
            <a:off x="860743" y="4130358"/>
            <a:ext cx="4313237" cy="1962150"/>
            <a:chOff x="442" y="2700"/>
            <a:chExt cx="2717" cy="1236"/>
          </a:xfrm>
        </p:grpSpPr>
        <p:grpSp>
          <p:nvGrpSpPr>
            <p:cNvPr id="98314" name="组合 536602"/>
            <p:cNvGrpSpPr/>
            <p:nvPr/>
          </p:nvGrpSpPr>
          <p:grpSpPr>
            <a:xfrm>
              <a:off x="498" y="2700"/>
              <a:ext cx="2660" cy="1236"/>
              <a:chOff x="805" y="2640"/>
              <a:chExt cx="2959" cy="1394"/>
            </a:xfrm>
          </p:grpSpPr>
          <p:sp>
            <p:nvSpPr>
              <p:cNvPr id="98316" name="椭圆 536603"/>
              <p:cNvSpPr/>
              <p:nvPr/>
            </p:nvSpPr>
            <p:spPr>
              <a:xfrm>
                <a:off x="1276" y="3444"/>
                <a:ext cx="288" cy="288"/>
              </a:xfrm>
              <a:prstGeom prst="ellipse">
                <a:avLst/>
              </a:prstGeom>
              <a:solidFill>
                <a:schemeClr val="accent1"/>
              </a:solidFill>
              <a:ln w="28575" cap="flat" cmpd="sng">
                <a:solidFill>
                  <a:srgbClr val="FF9900"/>
                </a:solidFill>
                <a:prstDash val="solid"/>
                <a:headEnd type="none" w="med" len="med"/>
                <a:tailEnd type="none" w="med" len="med"/>
              </a:ln>
            </p:spPr>
            <p:txBody>
              <a:bodyPr/>
              <a:p>
                <a:pPr eaLnBrk="1" hangingPunct="1"/>
                <a:endParaRPr lang="zh-CN" altLang="en-US" dirty="0">
                  <a:solidFill>
                    <a:schemeClr val="bg1"/>
                  </a:solidFill>
                  <a:latin typeface="Arial" panose="020B0604020202020204" pitchFamily="34" charset="0"/>
                </a:endParaRPr>
              </a:p>
            </p:txBody>
          </p:sp>
          <p:sp>
            <p:nvSpPr>
              <p:cNvPr id="98317" name="直接连接符 536604"/>
              <p:cNvSpPr/>
              <p:nvPr/>
            </p:nvSpPr>
            <p:spPr>
              <a:xfrm>
                <a:off x="2665" y="2982"/>
                <a:ext cx="240" cy="0"/>
              </a:xfrm>
              <a:prstGeom prst="line">
                <a:avLst/>
              </a:prstGeom>
              <a:ln w="28575" cap="flat" cmpd="sng">
                <a:solidFill>
                  <a:srgbClr val="FF9900"/>
                </a:solidFill>
                <a:prstDash val="solid"/>
                <a:headEnd type="none" w="med" len="med"/>
                <a:tailEnd type="none" w="med" len="med"/>
              </a:ln>
            </p:spPr>
          </p:sp>
          <p:sp>
            <p:nvSpPr>
              <p:cNvPr id="98318" name="直接连接符 536605"/>
              <p:cNvSpPr/>
              <p:nvPr/>
            </p:nvSpPr>
            <p:spPr>
              <a:xfrm flipH="1">
                <a:off x="2140" y="2976"/>
                <a:ext cx="209" cy="0"/>
              </a:xfrm>
              <a:prstGeom prst="line">
                <a:avLst/>
              </a:prstGeom>
              <a:ln w="28575" cap="flat" cmpd="sng">
                <a:solidFill>
                  <a:srgbClr val="FF9900"/>
                </a:solidFill>
                <a:prstDash val="solid"/>
                <a:headEnd type="none" w="med" len="med"/>
                <a:tailEnd type="none" w="med" len="med"/>
              </a:ln>
            </p:spPr>
          </p:sp>
          <p:sp>
            <p:nvSpPr>
              <p:cNvPr id="98319" name="直接连接符 536606"/>
              <p:cNvSpPr/>
              <p:nvPr/>
            </p:nvSpPr>
            <p:spPr>
              <a:xfrm>
                <a:off x="2561" y="3312"/>
                <a:ext cx="344" cy="0"/>
              </a:xfrm>
              <a:prstGeom prst="line">
                <a:avLst/>
              </a:prstGeom>
              <a:ln w="28575" cap="flat" cmpd="sng">
                <a:solidFill>
                  <a:srgbClr val="FF9900"/>
                </a:solidFill>
                <a:prstDash val="solid"/>
                <a:headEnd type="none" w="med" len="med"/>
                <a:tailEnd type="none" w="med" len="med"/>
              </a:ln>
            </p:spPr>
          </p:sp>
          <p:sp>
            <p:nvSpPr>
              <p:cNvPr id="98320" name="直接连接符 536607"/>
              <p:cNvSpPr/>
              <p:nvPr/>
            </p:nvSpPr>
            <p:spPr>
              <a:xfrm flipH="1">
                <a:off x="2903" y="2976"/>
                <a:ext cx="2" cy="336"/>
              </a:xfrm>
              <a:prstGeom prst="line">
                <a:avLst/>
              </a:prstGeom>
              <a:ln w="28575" cap="flat" cmpd="sng">
                <a:solidFill>
                  <a:srgbClr val="FF9900"/>
                </a:solidFill>
                <a:prstDash val="solid"/>
                <a:headEnd type="none" w="med" len="med"/>
                <a:tailEnd type="none" w="med" len="med"/>
              </a:ln>
            </p:spPr>
          </p:sp>
          <p:sp>
            <p:nvSpPr>
              <p:cNvPr id="98321" name="直接连接符 536608"/>
              <p:cNvSpPr/>
              <p:nvPr/>
            </p:nvSpPr>
            <p:spPr>
              <a:xfrm flipH="1">
                <a:off x="2140" y="3312"/>
                <a:ext cx="327" cy="0"/>
              </a:xfrm>
              <a:prstGeom prst="line">
                <a:avLst/>
              </a:prstGeom>
              <a:ln w="28575" cap="flat" cmpd="sng">
                <a:solidFill>
                  <a:srgbClr val="FF9900"/>
                </a:solidFill>
                <a:prstDash val="solid"/>
                <a:headEnd type="none" w="med" len="med"/>
                <a:tailEnd type="none" w="med" len="med"/>
              </a:ln>
            </p:spPr>
          </p:sp>
          <p:sp>
            <p:nvSpPr>
              <p:cNvPr id="98322" name="直接连接符 536609"/>
              <p:cNvSpPr/>
              <p:nvPr/>
            </p:nvSpPr>
            <p:spPr>
              <a:xfrm>
                <a:off x="2140" y="2976"/>
                <a:ext cx="0" cy="336"/>
              </a:xfrm>
              <a:prstGeom prst="line">
                <a:avLst/>
              </a:prstGeom>
              <a:ln w="28575" cap="flat" cmpd="sng">
                <a:solidFill>
                  <a:srgbClr val="FF9900"/>
                </a:solidFill>
                <a:prstDash val="solid"/>
                <a:headEnd type="none" w="med" len="med"/>
                <a:tailEnd type="none" w="med" len="med"/>
              </a:ln>
            </p:spPr>
          </p:sp>
          <p:sp>
            <p:nvSpPr>
              <p:cNvPr id="98323" name="直接连接符 536610"/>
              <p:cNvSpPr/>
              <p:nvPr/>
            </p:nvSpPr>
            <p:spPr>
              <a:xfrm>
                <a:off x="2908" y="3156"/>
                <a:ext cx="288" cy="0"/>
              </a:xfrm>
              <a:prstGeom prst="line">
                <a:avLst/>
              </a:prstGeom>
              <a:ln w="28575" cap="flat" cmpd="sng">
                <a:solidFill>
                  <a:srgbClr val="FF9900"/>
                </a:solidFill>
                <a:prstDash val="solid"/>
                <a:headEnd type="none" w="med" len="med"/>
                <a:tailEnd type="none" w="med" len="med"/>
              </a:ln>
            </p:spPr>
          </p:sp>
          <p:sp>
            <p:nvSpPr>
              <p:cNvPr id="98324" name="直接连接符 536611"/>
              <p:cNvSpPr/>
              <p:nvPr/>
            </p:nvSpPr>
            <p:spPr>
              <a:xfrm flipV="1">
                <a:off x="1753" y="3156"/>
                <a:ext cx="384" cy="0"/>
              </a:xfrm>
              <a:prstGeom prst="line">
                <a:avLst/>
              </a:prstGeom>
              <a:ln w="28575" cap="flat" cmpd="sng">
                <a:solidFill>
                  <a:srgbClr val="FF9900"/>
                </a:solidFill>
                <a:prstDash val="solid"/>
                <a:headEnd type="none" w="med" len="med"/>
                <a:tailEnd type="none" w="med" len="med"/>
              </a:ln>
            </p:spPr>
          </p:sp>
          <p:sp>
            <p:nvSpPr>
              <p:cNvPr id="98325" name="直接连接符 536612"/>
              <p:cNvSpPr/>
              <p:nvPr/>
            </p:nvSpPr>
            <p:spPr>
              <a:xfrm>
                <a:off x="3196" y="3156"/>
                <a:ext cx="0" cy="864"/>
              </a:xfrm>
              <a:prstGeom prst="line">
                <a:avLst/>
              </a:prstGeom>
              <a:ln w="28575" cap="flat" cmpd="sng">
                <a:solidFill>
                  <a:srgbClr val="FF9900"/>
                </a:solidFill>
                <a:prstDash val="solid"/>
                <a:headEnd type="none" w="med" len="med"/>
                <a:tailEnd type="none" w="med" len="med"/>
              </a:ln>
            </p:spPr>
          </p:sp>
          <p:sp>
            <p:nvSpPr>
              <p:cNvPr id="98326" name="直接连接符 536613"/>
              <p:cNvSpPr/>
              <p:nvPr/>
            </p:nvSpPr>
            <p:spPr>
              <a:xfrm>
                <a:off x="1420" y="3156"/>
                <a:ext cx="0" cy="864"/>
              </a:xfrm>
              <a:prstGeom prst="line">
                <a:avLst/>
              </a:prstGeom>
              <a:ln w="28575" cap="flat" cmpd="sng">
                <a:solidFill>
                  <a:srgbClr val="FF9900"/>
                </a:solidFill>
                <a:prstDash val="solid"/>
                <a:headEnd type="none" w="med" len="med"/>
                <a:tailEnd type="none" w="med" len="med"/>
              </a:ln>
            </p:spPr>
          </p:sp>
          <p:sp>
            <p:nvSpPr>
              <p:cNvPr id="98327" name="直接连接符 536614"/>
              <p:cNvSpPr/>
              <p:nvPr/>
            </p:nvSpPr>
            <p:spPr>
              <a:xfrm>
                <a:off x="1420" y="4020"/>
                <a:ext cx="1776" cy="0"/>
              </a:xfrm>
              <a:prstGeom prst="line">
                <a:avLst/>
              </a:prstGeom>
              <a:ln w="28575" cap="flat" cmpd="sng">
                <a:solidFill>
                  <a:srgbClr val="FF9900"/>
                </a:solidFill>
                <a:prstDash val="solid"/>
                <a:headEnd type="none" w="med" len="med"/>
                <a:tailEnd type="none" w="med" len="med"/>
              </a:ln>
            </p:spPr>
          </p:sp>
          <p:sp>
            <p:nvSpPr>
              <p:cNvPr id="98328" name="矩形 536615"/>
              <p:cNvSpPr/>
              <p:nvPr/>
            </p:nvSpPr>
            <p:spPr>
              <a:xfrm>
                <a:off x="3136" y="3456"/>
                <a:ext cx="120" cy="288"/>
              </a:xfrm>
              <a:prstGeom prst="rect">
                <a:avLst/>
              </a:prstGeom>
              <a:solidFill>
                <a:schemeClr val="accent1"/>
              </a:solidFill>
              <a:ln w="28575" cap="flat" cmpd="sng">
                <a:solidFill>
                  <a:srgbClr val="FF9900"/>
                </a:solidFill>
                <a:prstDash val="solid"/>
                <a:miter/>
                <a:headEnd type="none" w="med" len="med"/>
                <a:tailEnd type="none" w="med" len="med"/>
              </a:ln>
            </p:spPr>
            <p:txBody>
              <a:bodyPr/>
              <a:p>
                <a:pPr eaLnBrk="1" hangingPunct="1"/>
                <a:endParaRPr lang="zh-CN" altLang="en-US" dirty="0">
                  <a:solidFill>
                    <a:schemeClr val="bg1"/>
                  </a:solidFill>
                  <a:latin typeface="Arial" panose="020B0604020202020204" pitchFamily="34" charset="0"/>
                </a:endParaRPr>
              </a:p>
            </p:txBody>
          </p:sp>
          <p:sp>
            <p:nvSpPr>
              <p:cNvPr id="98329" name="文本框 536617"/>
              <p:cNvSpPr txBox="1"/>
              <p:nvPr/>
            </p:nvSpPr>
            <p:spPr>
              <a:xfrm>
                <a:off x="2903" y="3444"/>
                <a:ext cx="272" cy="325"/>
              </a:xfrm>
              <a:prstGeom prst="rect">
                <a:avLst/>
              </a:prstGeom>
              <a:noFill/>
              <a:ln w="2857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98330" name="文本框 536618"/>
              <p:cNvSpPr txBox="1"/>
              <p:nvPr/>
            </p:nvSpPr>
            <p:spPr>
              <a:xfrm>
                <a:off x="2338" y="3390"/>
                <a:ext cx="342" cy="325"/>
              </a:xfrm>
              <a:prstGeom prst="rect">
                <a:avLst/>
              </a:prstGeom>
              <a:noFill/>
              <a:ln w="28575">
                <a:noFill/>
              </a:ln>
            </p:spPr>
            <p:txBody>
              <a:bodyPr wrap="none">
                <a:spAutoFit/>
              </a:bodyPr>
              <a:p>
                <a:pPr eaLnBrk="1" hangingPunct="1"/>
                <a:r>
                  <a:rPr lang="en-US" altLang="zh-CN" i="1" dirty="0">
                    <a:solidFill>
                      <a:schemeClr val="bg1"/>
                    </a:solidFill>
                    <a:latin typeface="Times New Roman" panose="02020603050405020304" pitchFamily="18" charset="0"/>
                  </a:rPr>
                  <a:t>C</a:t>
                </a:r>
                <a:r>
                  <a:rPr lang="en-US" altLang="zh-CN" baseline="-25000" dirty="0">
                    <a:solidFill>
                      <a:schemeClr val="bg1"/>
                    </a:solidFill>
                    <a:latin typeface="Times New Roman" panose="02020603050405020304" pitchFamily="18" charset="0"/>
                  </a:rPr>
                  <a:t>2</a:t>
                </a:r>
                <a:endParaRPr lang="en-US" altLang="zh-CN" i="1" baseline="-25000" dirty="0">
                  <a:solidFill>
                    <a:schemeClr val="bg1"/>
                  </a:solidFill>
                  <a:latin typeface="Times New Roman" panose="02020603050405020304" pitchFamily="18" charset="0"/>
                </a:endParaRPr>
              </a:p>
            </p:txBody>
          </p:sp>
          <p:sp>
            <p:nvSpPr>
              <p:cNvPr id="98331" name="直接连接符 536619"/>
              <p:cNvSpPr/>
              <p:nvPr/>
            </p:nvSpPr>
            <p:spPr>
              <a:xfrm>
                <a:off x="1420" y="3156"/>
                <a:ext cx="326" cy="0"/>
              </a:xfrm>
              <a:prstGeom prst="line">
                <a:avLst/>
              </a:prstGeom>
              <a:ln w="28575" cap="flat" cmpd="sng">
                <a:solidFill>
                  <a:srgbClr val="FF9900"/>
                </a:solidFill>
                <a:prstDash val="solid"/>
                <a:headEnd type="none" w="med" len="med"/>
                <a:tailEnd type="none" w="med" len="med"/>
              </a:ln>
            </p:spPr>
          </p:sp>
          <p:sp>
            <p:nvSpPr>
              <p:cNvPr id="98332" name="文本框 536620"/>
              <p:cNvSpPr txBox="1"/>
              <p:nvPr/>
            </p:nvSpPr>
            <p:spPr>
              <a:xfrm>
                <a:off x="2391" y="2640"/>
                <a:ext cx="330" cy="325"/>
              </a:xfrm>
              <a:prstGeom prst="rect">
                <a:avLst/>
              </a:prstGeom>
              <a:noFill/>
              <a:ln w="2857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baseline="-25000" dirty="0">
                  <a:solidFill>
                    <a:schemeClr val="bg1"/>
                  </a:solidFill>
                  <a:latin typeface="Times New Roman" panose="02020603050405020304" pitchFamily="18" charset="0"/>
                </a:endParaRPr>
              </a:p>
            </p:txBody>
          </p:sp>
          <p:grpSp>
            <p:nvGrpSpPr>
              <p:cNvPr id="98333" name="组合 536621"/>
              <p:cNvGrpSpPr/>
              <p:nvPr/>
            </p:nvGrpSpPr>
            <p:grpSpPr>
              <a:xfrm>
                <a:off x="2349" y="2928"/>
                <a:ext cx="323" cy="57"/>
                <a:chOff x="1200" y="1584"/>
                <a:chExt cx="379" cy="45"/>
              </a:xfrm>
            </p:grpSpPr>
            <p:sp>
              <p:nvSpPr>
                <p:cNvPr id="98343" name="任意多边形 536622"/>
                <p:cNvSpPr/>
                <p:nvPr/>
              </p:nvSpPr>
              <p:spPr>
                <a:xfrm rot="5400000" flipH="1" flipV="1">
                  <a:off x="1212"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98344" name="任意多边形 536623"/>
                <p:cNvSpPr/>
                <p:nvPr/>
              </p:nvSpPr>
              <p:spPr>
                <a:xfrm rot="5400000" flipH="1" flipV="1">
                  <a:off x="1308"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98345" name="任意多边形 536624"/>
                <p:cNvSpPr/>
                <p:nvPr/>
              </p:nvSpPr>
              <p:spPr>
                <a:xfrm rot="5400000" flipH="1" flipV="1">
                  <a:off x="1404"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98346" name="任意多边形 536625"/>
                <p:cNvSpPr/>
                <p:nvPr/>
              </p:nvSpPr>
              <p:spPr>
                <a:xfrm rot="5400000" flipH="1" flipV="1">
                  <a:off x="1500"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grpSp>
          <p:sp>
            <p:nvSpPr>
              <p:cNvPr id="98334" name="文本框 536626"/>
              <p:cNvSpPr txBox="1"/>
              <p:nvPr/>
            </p:nvSpPr>
            <p:spPr>
              <a:xfrm>
                <a:off x="1194" y="3139"/>
                <a:ext cx="250" cy="324"/>
              </a:xfrm>
              <a:prstGeom prst="rect">
                <a:avLst/>
              </a:prstGeom>
              <a:noFill/>
              <a:ln w="28575">
                <a:noFill/>
              </a:ln>
            </p:spPr>
            <p:txBody>
              <a:bodyPr wrap="none" anchor="ctr">
                <a:spAutoFit/>
              </a:bodyPr>
              <a:p>
                <a:pPr algn="ct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98335" name="文本框 536627"/>
              <p:cNvSpPr txBox="1"/>
              <p:nvPr/>
            </p:nvSpPr>
            <p:spPr>
              <a:xfrm>
                <a:off x="1206" y="3613"/>
                <a:ext cx="236" cy="325"/>
              </a:xfrm>
              <a:prstGeom prst="rect">
                <a:avLst/>
              </a:prstGeom>
              <a:noFill/>
              <a:ln w="2857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98336" name="文本框 536628"/>
              <p:cNvSpPr txBox="1"/>
              <p:nvPr/>
            </p:nvSpPr>
            <p:spPr>
              <a:xfrm>
                <a:off x="805" y="3433"/>
                <a:ext cx="505" cy="325"/>
              </a:xfrm>
              <a:prstGeom prst="rect">
                <a:avLst/>
              </a:prstGeom>
              <a:noFill/>
              <a:ln w="2857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s</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98337" name="文本框 536629"/>
              <p:cNvSpPr txBox="1"/>
              <p:nvPr/>
            </p:nvSpPr>
            <p:spPr>
              <a:xfrm>
                <a:off x="3244" y="3150"/>
                <a:ext cx="250" cy="325"/>
              </a:xfrm>
              <a:prstGeom prst="rect">
                <a:avLst/>
              </a:prstGeom>
              <a:noFill/>
              <a:ln w="28575">
                <a:noFill/>
              </a:ln>
            </p:spPr>
            <p:txBody>
              <a:bodyPr wrap="none" anchor="ctr">
                <a:spAutoFit/>
              </a:bodyPr>
              <a:p>
                <a:pPr algn="ct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98338" name="文本框 536630"/>
              <p:cNvSpPr txBox="1"/>
              <p:nvPr/>
            </p:nvSpPr>
            <p:spPr>
              <a:xfrm>
                <a:off x="3268" y="3709"/>
                <a:ext cx="236" cy="325"/>
              </a:xfrm>
              <a:prstGeom prst="rect">
                <a:avLst/>
              </a:prstGeom>
              <a:noFill/>
              <a:ln w="2857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98339" name="文本框 536631"/>
              <p:cNvSpPr txBox="1"/>
              <p:nvPr/>
            </p:nvSpPr>
            <p:spPr>
              <a:xfrm>
                <a:off x="3244" y="3457"/>
                <a:ext cx="520" cy="324"/>
              </a:xfrm>
              <a:prstGeom prst="rect">
                <a:avLst/>
              </a:prstGeom>
              <a:noFill/>
              <a:ln w="2857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o</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pSp>
            <p:nvGrpSpPr>
              <p:cNvPr id="98340" name="组合 536632"/>
              <p:cNvGrpSpPr/>
              <p:nvPr/>
            </p:nvGrpSpPr>
            <p:grpSpPr>
              <a:xfrm>
                <a:off x="2465" y="3175"/>
                <a:ext cx="96" cy="257"/>
                <a:chOff x="866" y="705"/>
                <a:chExt cx="96" cy="257"/>
              </a:xfrm>
            </p:grpSpPr>
            <p:sp>
              <p:nvSpPr>
                <p:cNvPr id="98341" name="直接连接符 536633"/>
                <p:cNvSpPr/>
                <p:nvPr/>
              </p:nvSpPr>
              <p:spPr>
                <a:xfrm rot="-5400000">
                  <a:off x="727" y="822"/>
                  <a:ext cx="257" cy="1"/>
                </a:xfrm>
                <a:prstGeom prst="line">
                  <a:avLst/>
                </a:prstGeom>
                <a:ln w="28575" cap="flat" cmpd="sng">
                  <a:solidFill>
                    <a:srgbClr val="FF9900"/>
                  </a:solidFill>
                  <a:prstDash val="solid"/>
                  <a:headEnd type="none" w="med" len="med"/>
                  <a:tailEnd type="none" w="med" len="med"/>
                </a:ln>
              </p:spPr>
            </p:sp>
            <p:sp>
              <p:nvSpPr>
                <p:cNvPr id="98342" name="直接连接符 536634"/>
                <p:cNvSpPr/>
                <p:nvPr/>
              </p:nvSpPr>
              <p:spPr>
                <a:xfrm rot="5400000" flipH="1">
                  <a:off x="822" y="822"/>
                  <a:ext cx="257" cy="0"/>
                </a:xfrm>
                <a:prstGeom prst="line">
                  <a:avLst/>
                </a:prstGeom>
                <a:ln w="28575" cap="flat" cmpd="sng">
                  <a:solidFill>
                    <a:srgbClr val="FF9900"/>
                  </a:solidFill>
                  <a:prstDash val="solid"/>
                  <a:headEnd type="none" w="med" len="med"/>
                  <a:tailEnd type="none" w="med" len="med"/>
                </a:ln>
              </p:spPr>
            </p:sp>
          </p:grpSp>
        </p:grpSp>
        <p:sp>
          <p:nvSpPr>
            <p:cNvPr id="98315" name="文本框 536635"/>
            <p:cNvSpPr txBox="1"/>
            <p:nvPr/>
          </p:nvSpPr>
          <p:spPr>
            <a:xfrm>
              <a:off x="442" y="2904"/>
              <a:ext cx="340" cy="288"/>
            </a:xfrm>
            <a:prstGeom prst="rect">
              <a:avLst/>
            </a:prstGeom>
            <a:noFill/>
            <a:ln w="28575">
              <a:noFill/>
            </a:ln>
          </p:spPr>
          <p:txBody>
            <a:bodyPr wrap="none" anchor="ctr">
              <a:spAutoFit/>
            </a:bodyPr>
            <a:p>
              <a:pPr algn="ctr" eaLnBrk="1" hangingPunct="1"/>
              <a:r>
                <a:rPr lang="en-US" altLang="zh-CN"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grpSp>
      <p:sp>
        <p:nvSpPr>
          <p:cNvPr id="116746" name="文本框 116745"/>
          <p:cNvSpPr txBox="1"/>
          <p:nvPr/>
        </p:nvSpPr>
        <p:spPr>
          <a:xfrm>
            <a:off x="2843213" y="188913"/>
            <a:ext cx="4507230" cy="521970"/>
          </a:xfrm>
          <a:prstGeom prst="rect">
            <a:avLst/>
          </a:prstGeom>
          <a:solidFill>
            <a:srgbClr val="990033"/>
          </a:solidFill>
          <a:ln w="9525">
            <a:noFill/>
          </a:ln>
        </p:spPr>
        <p:txBody>
          <a:bodyPr wrap="none">
            <a:spAutoFit/>
          </a:bodyPr>
          <a:p>
            <a:pPr algn="l" eaLnBrk="1" hangingPunct="1">
              <a:spcBef>
                <a:spcPct val="50000"/>
              </a:spcBef>
            </a:pPr>
            <a:r>
              <a:rPr lang="en-US" altLang="zh-CN" sz="2800" dirty="0">
                <a:solidFill>
                  <a:schemeClr val="bg1"/>
                </a:solidFill>
                <a:latin typeface="Times New Roman" panose="02020603050405020304" pitchFamily="18" charset="0"/>
              </a:rPr>
              <a:t>*Application</a:t>
            </a:r>
            <a:r>
              <a:rPr lang="zh-CN" altLang="en-US" sz="2800"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rPr>
              <a:t>F</a:t>
            </a:r>
            <a:r>
              <a:rPr lang="zh-CN" altLang="en-US" sz="2800" dirty="0">
                <a:solidFill>
                  <a:schemeClr val="bg1"/>
                </a:solidFill>
                <a:latin typeface="Times New Roman" panose="02020603050405020304" pitchFamily="18" charset="0"/>
              </a:rPr>
              <a:t>ilter </a:t>
            </a:r>
            <a:r>
              <a:rPr lang="en-US" altLang="zh-CN" sz="2800" dirty="0">
                <a:solidFill>
                  <a:schemeClr val="bg1"/>
                </a:solidFill>
                <a:latin typeface="Times New Roman" panose="02020603050405020304" pitchFamily="18" charset="0"/>
              </a:rPr>
              <a:t>C</a:t>
            </a:r>
            <a:r>
              <a:rPr lang="zh-CN" altLang="en-US" sz="2800" dirty="0">
                <a:solidFill>
                  <a:schemeClr val="bg1"/>
                </a:solidFill>
                <a:latin typeface="Times New Roman" panose="02020603050405020304" pitchFamily="18" charset="0"/>
              </a:rPr>
              <a:t>ircuit </a:t>
            </a:r>
            <a:endParaRPr lang="zh-CN" altLang="en-US" sz="2800" dirty="0">
              <a:solidFill>
                <a:schemeClr val="bg1"/>
              </a:solidFill>
              <a:latin typeface="Times New Roman" panose="02020603050405020304" pitchFamily="18" charset="0"/>
            </a:endParaRPr>
          </a:p>
        </p:txBody>
      </p:sp>
      <p:grpSp>
        <p:nvGrpSpPr>
          <p:cNvPr id="5" name="组合 4"/>
          <p:cNvGrpSpPr/>
          <p:nvPr/>
        </p:nvGrpSpPr>
        <p:grpSpPr>
          <a:xfrm>
            <a:off x="11430" y="758825"/>
            <a:ext cx="8600440" cy="3145790"/>
            <a:chOff x="18" y="1195"/>
            <a:chExt cx="13544" cy="4954"/>
          </a:xfrm>
        </p:grpSpPr>
        <p:grpSp>
          <p:nvGrpSpPr>
            <p:cNvPr id="2" name="组合 536577"/>
            <p:cNvGrpSpPr/>
            <p:nvPr/>
          </p:nvGrpSpPr>
          <p:grpSpPr>
            <a:xfrm>
              <a:off x="18" y="1195"/>
              <a:ext cx="13545" cy="4955"/>
              <a:chOff x="578" y="493"/>
              <a:chExt cx="4949" cy="1982"/>
            </a:xfrm>
          </p:grpSpPr>
          <p:sp>
            <p:nvSpPr>
              <p:cNvPr id="98347" name="矩形 536579"/>
              <p:cNvSpPr/>
              <p:nvPr/>
            </p:nvSpPr>
            <p:spPr>
              <a:xfrm>
                <a:off x="715" y="493"/>
                <a:ext cx="4812" cy="523"/>
              </a:xfrm>
              <a:prstGeom prst="rect">
                <a:avLst/>
              </a:prstGeom>
              <a:noFill/>
              <a:ln w="9525">
                <a:noFill/>
              </a:ln>
            </p:spPr>
            <p:txBody>
              <a:bodyPr wrap="square">
                <a:spAutoFit/>
              </a:bodyPr>
              <a:p>
                <a:pPr eaLnBrk="1" hangingPunct="1"/>
                <a:r>
                  <a:rPr lang="en-US" altLang="zh-CN" dirty="0">
                    <a:solidFill>
                      <a:schemeClr val="bg1"/>
                    </a:solidFill>
                    <a:latin typeface="Times New Roman" panose="02020603050405020304" pitchFamily="18" charset="0"/>
                  </a:rPr>
                  <a:t>E</a:t>
                </a:r>
                <a:r>
                  <a:rPr lang="zh-CN" altLang="en-US" dirty="0">
                    <a:solidFill>
                      <a:schemeClr val="bg1"/>
                    </a:solidFill>
                    <a:latin typeface="Times New Roman" panose="02020603050405020304" pitchFamily="18" charset="0"/>
                  </a:rPr>
                  <a:t>xcitation </a:t>
                </a: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s</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 c</a:t>
                </a:r>
                <a:r>
                  <a:rPr lang="zh-CN" altLang="en-US" dirty="0">
                    <a:solidFill>
                      <a:schemeClr val="bg1"/>
                    </a:solidFill>
                    <a:latin typeface="Times New Roman" panose="02020603050405020304" pitchFamily="18" charset="0"/>
                  </a:rPr>
                  <a:t>ontains two frequencies </a:t>
                </a:r>
                <a:r>
                  <a:rPr lang="zh-CN" altLang="en-US" dirty="0">
                    <a:solidFill>
                      <a:schemeClr val="bg1"/>
                    </a:solidFill>
                    <a:latin typeface="Times New Roman" panose="02020603050405020304" pitchFamily="18" charset="0"/>
                    <a:sym typeface="+mn-ea"/>
                  </a:rPr>
                  <a:t>component </a:t>
                </a:r>
                <a:r>
                  <a:rPr lang="en-US" altLang="zh-CN" i="1" dirty="0">
                    <a:solidFill>
                      <a:schemeClr val="bg1"/>
                    </a:solidFill>
                    <a:latin typeface="Symbol" panose="05050102010706020507" pitchFamily="18" charset="2"/>
                  </a:rPr>
                  <a:t>w</a:t>
                </a:r>
                <a:r>
                  <a:rPr lang="en-US" altLang="zh-CN" baseline="-25000"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w</a:t>
                </a:r>
                <a:r>
                  <a:rPr lang="en-US" altLang="zh-CN" baseline="-25000" dirty="0">
                    <a:solidFill>
                      <a:schemeClr val="bg1"/>
                    </a:solidFill>
                    <a:latin typeface="Times New Roman" panose="02020603050405020304" pitchFamily="18" charset="0"/>
                  </a:rPr>
                  <a:t>2 </a:t>
                </a:r>
                <a:r>
                  <a:rPr lang="zh-CN" altLang="en-US"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w</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&lt;</a:t>
                </a:r>
                <a:r>
                  <a:rPr lang="en-US" altLang="zh-CN" i="1" dirty="0">
                    <a:solidFill>
                      <a:schemeClr val="bg1"/>
                    </a:solidFill>
                    <a:latin typeface="Symbol" panose="05050102010706020507" pitchFamily="18" charset="2"/>
                  </a:rPr>
                  <a:t>w</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98348" name="矩形 536580"/>
              <p:cNvSpPr/>
              <p:nvPr/>
            </p:nvSpPr>
            <p:spPr>
              <a:xfrm>
                <a:off x="578" y="1158"/>
                <a:ext cx="2956" cy="523"/>
              </a:xfrm>
              <a:prstGeom prst="rect">
                <a:avLst/>
              </a:prstGeom>
              <a:noFill/>
              <a:ln w="9525">
                <a:noFill/>
              </a:ln>
            </p:spPr>
            <p:txBody>
              <a:bodyPr wrap="square">
                <a:spAutoFit/>
              </a:bodyPr>
              <a:p>
                <a:pPr eaLnBrk="1" hangingPunct="1"/>
                <a:r>
                  <a:rPr b="0" dirty="0">
                    <a:solidFill>
                      <a:schemeClr val="bg1"/>
                    </a:solidFill>
                    <a:latin typeface="Times New Roman" panose="02020603050405020304" pitchFamily="18" charset="0"/>
                    <a:cs typeface="Times New Roman" panose="02020603050405020304" pitchFamily="18" charset="0"/>
                  </a:rPr>
                  <a:t>Request response </a:t>
                </a:r>
                <a:r>
                  <a:rPr lang="en-US" altLang="zh-CN" b="0" i="1" dirty="0">
                    <a:solidFill>
                      <a:schemeClr val="bg1"/>
                    </a:solidFill>
                    <a:latin typeface="Times New Roman" panose="02020603050405020304" pitchFamily="18" charset="0"/>
                    <a:sym typeface="+mn-ea"/>
                  </a:rPr>
                  <a:t>u</a:t>
                </a:r>
                <a:r>
                  <a:rPr lang="en-US" altLang="zh-CN" b="0" baseline="-25000" dirty="0">
                    <a:solidFill>
                      <a:schemeClr val="bg1"/>
                    </a:solidFill>
                    <a:latin typeface="Times New Roman" panose="02020603050405020304" pitchFamily="18" charset="0"/>
                    <a:sym typeface="+mn-ea"/>
                  </a:rPr>
                  <a:t>o</a:t>
                </a:r>
                <a:r>
                  <a:rPr lang="en-US" altLang="zh-CN" b="0" dirty="0">
                    <a:solidFill>
                      <a:schemeClr val="bg1"/>
                    </a:solidFill>
                    <a:latin typeface="Times New Roman" panose="02020603050405020304" pitchFamily="18" charset="0"/>
                    <a:sym typeface="+mn-ea"/>
                  </a:rPr>
                  <a:t>(</a:t>
                </a:r>
                <a:r>
                  <a:rPr lang="en-US" altLang="zh-CN" b="0" i="1" dirty="0">
                    <a:solidFill>
                      <a:schemeClr val="bg1"/>
                    </a:solidFill>
                    <a:latin typeface="Times New Roman" panose="02020603050405020304" pitchFamily="18" charset="0"/>
                    <a:sym typeface="+mn-ea"/>
                  </a:rPr>
                  <a:t>t</a:t>
                </a:r>
                <a:r>
                  <a:rPr lang="en-US" altLang="zh-CN" b="0" dirty="0">
                    <a:solidFill>
                      <a:schemeClr val="bg1"/>
                    </a:solidFill>
                    <a:latin typeface="Times New Roman" panose="02020603050405020304" pitchFamily="18" charset="0"/>
                    <a:sym typeface="+mn-ea"/>
                  </a:rPr>
                  <a:t>)</a:t>
                </a:r>
                <a:r>
                  <a:rPr b="0" dirty="0">
                    <a:solidFill>
                      <a:schemeClr val="bg1"/>
                    </a:solidFill>
                    <a:latin typeface="Times New Roman" panose="02020603050405020304" pitchFamily="18" charset="0"/>
                    <a:cs typeface="Times New Roman" panose="02020603050405020304" pitchFamily="18" charset="0"/>
                  </a:rPr>
                  <a:t> containing only  frequency voltage </a:t>
                </a:r>
                <a:r>
                  <a:rPr lang="en-US" altLang="zh-CN" i="1" dirty="0">
                    <a:solidFill>
                      <a:schemeClr val="bg1"/>
                    </a:solidFill>
                    <a:latin typeface="Symbol" panose="05050102010706020507" pitchFamily="18" charset="2"/>
                    <a:sym typeface="+mn-ea"/>
                  </a:rPr>
                  <a:t>w</a:t>
                </a:r>
                <a:r>
                  <a:rPr lang="en-US" altLang="zh-CN" baseline="-25000" dirty="0">
                    <a:solidFill>
                      <a:schemeClr val="bg1"/>
                    </a:solidFill>
                    <a:latin typeface="Times New Roman" panose="02020603050405020304" pitchFamily="18" charset="0"/>
                    <a:sym typeface="+mn-ea"/>
                  </a:rPr>
                  <a:t>2</a:t>
                </a:r>
                <a:r>
                  <a:rPr b="0" dirty="0">
                    <a:solidFill>
                      <a:schemeClr val="bg1"/>
                    </a:solidFill>
                    <a:latin typeface="Times New Roman" panose="02020603050405020304" pitchFamily="18" charset="0"/>
                    <a:cs typeface="Times New Roman" panose="02020603050405020304" pitchFamily="18" charset="0"/>
                  </a:rPr>
                  <a:t>.</a:t>
                </a:r>
                <a:endParaRPr b="0" dirty="0">
                  <a:solidFill>
                    <a:schemeClr val="bg1"/>
                  </a:solidFill>
                  <a:latin typeface="Times New Roman" panose="02020603050405020304" pitchFamily="18" charset="0"/>
                  <a:cs typeface="Times New Roman" panose="02020603050405020304" pitchFamily="18" charset="0"/>
                </a:endParaRPr>
              </a:p>
            </p:txBody>
          </p:sp>
          <p:sp>
            <p:nvSpPr>
              <p:cNvPr id="98349" name="文本框 536581"/>
              <p:cNvSpPr txBox="1"/>
              <p:nvPr/>
            </p:nvSpPr>
            <p:spPr>
              <a:xfrm>
                <a:off x="3847" y="1896"/>
                <a:ext cx="1459" cy="290"/>
              </a:xfrm>
              <a:prstGeom prst="rect">
                <a:avLst/>
              </a:prstGeom>
              <a:solidFill>
                <a:srgbClr val="C00000"/>
              </a:solidFill>
              <a:ln w="9525">
                <a:noFill/>
              </a:ln>
            </p:spPr>
            <p:txBody>
              <a:bodyPr wrap="square">
                <a:spAutoFit/>
              </a:bodyPr>
              <a:p>
                <a:pPr algn="l" eaLnBrk="1" hangingPunct="1"/>
                <a:r>
                  <a:rPr lang="en-US" altLang="zh-CN" dirty="0">
                    <a:solidFill>
                      <a:schemeClr val="bg1"/>
                    </a:solidFill>
                    <a:latin typeface="Times New Roman" panose="02020603050405020304" pitchFamily="18" charset="0"/>
                  </a:rPr>
                  <a:t>H</a:t>
                </a:r>
                <a:r>
                  <a:rPr lang="zh-CN" altLang="en-US" dirty="0">
                    <a:solidFill>
                      <a:schemeClr val="bg1"/>
                    </a:solidFill>
                    <a:latin typeface="Times New Roman" panose="02020603050405020304" pitchFamily="18" charset="0"/>
                  </a:rPr>
                  <a:t>ow to achieve</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pSp>
            <p:nvGrpSpPr>
              <p:cNvPr id="98350" name="组合 536582"/>
              <p:cNvGrpSpPr/>
              <p:nvPr/>
            </p:nvGrpSpPr>
            <p:grpSpPr>
              <a:xfrm>
                <a:off x="1272" y="1659"/>
                <a:ext cx="2460" cy="816"/>
                <a:chOff x="468" y="1500"/>
                <a:chExt cx="2460" cy="816"/>
              </a:xfrm>
            </p:grpSpPr>
            <p:sp>
              <p:nvSpPr>
                <p:cNvPr id="98351" name="矩形 536583"/>
                <p:cNvSpPr/>
                <p:nvPr/>
              </p:nvSpPr>
              <p:spPr>
                <a:xfrm>
                  <a:off x="1260" y="1500"/>
                  <a:ext cx="576" cy="816"/>
                </a:xfrm>
                <a:prstGeom prst="rect">
                  <a:avLst/>
                </a:prstGeom>
                <a:noFill/>
                <a:ln w="28575" cap="flat" cmpd="sng">
                  <a:solidFill>
                    <a:srgbClr val="FF9900"/>
                  </a:solidFill>
                  <a:prstDash val="solid"/>
                  <a:miter/>
                  <a:headEnd type="none" w="med" len="med"/>
                  <a:tailEnd type="none" w="med" len="med"/>
                </a:ln>
              </p:spPr>
              <p:txBody>
                <a:bodyPr/>
                <a:p>
                  <a:pPr eaLnBrk="1" hangingPunct="1"/>
                  <a:endParaRPr lang="zh-CN" altLang="en-US" dirty="0">
                    <a:solidFill>
                      <a:schemeClr val="bg1"/>
                    </a:solidFill>
                    <a:latin typeface="Arial" panose="020B0604020202020204" pitchFamily="34" charset="0"/>
                  </a:endParaRPr>
                </a:p>
              </p:txBody>
            </p:sp>
            <p:sp>
              <p:nvSpPr>
                <p:cNvPr id="98352" name="直接连接符 536584"/>
                <p:cNvSpPr/>
                <p:nvPr/>
              </p:nvSpPr>
              <p:spPr>
                <a:xfrm>
                  <a:off x="1836" y="1620"/>
                  <a:ext cx="528" cy="0"/>
                </a:xfrm>
                <a:prstGeom prst="line">
                  <a:avLst/>
                </a:prstGeom>
                <a:ln w="28575" cap="flat" cmpd="sng">
                  <a:solidFill>
                    <a:srgbClr val="FF9900"/>
                  </a:solidFill>
                  <a:prstDash val="solid"/>
                  <a:headEnd type="none" w="med" len="med"/>
                  <a:tailEnd type="none" w="med" len="med"/>
                </a:ln>
              </p:spPr>
            </p:sp>
            <p:sp>
              <p:nvSpPr>
                <p:cNvPr id="98353" name="直接连接符 536585"/>
                <p:cNvSpPr/>
                <p:nvPr/>
              </p:nvSpPr>
              <p:spPr>
                <a:xfrm>
                  <a:off x="1836" y="2184"/>
                  <a:ext cx="528" cy="0"/>
                </a:xfrm>
                <a:prstGeom prst="line">
                  <a:avLst/>
                </a:prstGeom>
                <a:ln w="28575" cap="flat" cmpd="sng">
                  <a:solidFill>
                    <a:srgbClr val="FF9900"/>
                  </a:solidFill>
                  <a:prstDash val="solid"/>
                  <a:headEnd type="none" w="med" len="med"/>
                  <a:tailEnd type="none" w="med" len="med"/>
                </a:ln>
              </p:spPr>
            </p:sp>
            <p:sp>
              <p:nvSpPr>
                <p:cNvPr id="98354" name="直接连接符 536586"/>
                <p:cNvSpPr/>
                <p:nvPr/>
              </p:nvSpPr>
              <p:spPr>
                <a:xfrm>
                  <a:off x="2364" y="1620"/>
                  <a:ext cx="0" cy="564"/>
                </a:xfrm>
                <a:prstGeom prst="line">
                  <a:avLst/>
                </a:prstGeom>
                <a:ln w="28575" cap="flat" cmpd="sng">
                  <a:solidFill>
                    <a:srgbClr val="FF9900"/>
                  </a:solidFill>
                  <a:prstDash val="solid"/>
                  <a:headEnd type="none" w="med" len="med"/>
                  <a:tailEnd type="none" w="med" len="med"/>
                </a:ln>
              </p:spPr>
            </p:sp>
            <p:sp>
              <p:nvSpPr>
                <p:cNvPr id="98355" name="矩形 536587"/>
                <p:cNvSpPr/>
                <p:nvPr/>
              </p:nvSpPr>
              <p:spPr>
                <a:xfrm>
                  <a:off x="2316" y="1764"/>
                  <a:ext cx="96" cy="252"/>
                </a:xfrm>
                <a:prstGeom prst="rect">
                  <a:avLst/>
                </a:prstGeom>
                <a:solidFill>
                  <a:schemeClr val="accent1"/>
                </a:solidFill>
                <a:ln w="28575" cap="flat" cmpd="sng">
                  <a:solidFill>
                    <a:srgbClr val="FF9900"/>
                  </a:solidFill>
                  <a:prstDash val="solid"/>
                  <a:miter/>
                  <a:headEnd type="none" w="med" len="med"/>
                  <a:tailEnd type="none" w="med" len="med"/>
                </a:ln>
              </p:spPr>
              <p:txBody>
                <a:bodyPr/>
                <a:p>
                  <a:pPr eaLnBrk="1" hangingPunct="1"/>
                  <a:endParaRPr lang="zh-CN" altLang="en-US" dirty="0">
                    <a:solidFill>
                      <a:schemeClr val="bg1"/>
                    </a:solidFill>
                    <a:latin typeface="Arial" panose="020B0604020202020204" pitchFamily="34" charset="0"/>
                  </a:endParaRPr>
                </a:p>
              </p:txBody>
            </p:sp>
            <p:sp>
              <p:nvSpPr>
                <p:cNvPr id="98356" name="直接连接符 536588"/>
                <p:cNvSpPr/>
                <p:nvPr/>
              </p:nvSpPr>
              <p:spPr>
                <a:xfrm>
                  <a:off x="732" y="1644"/>
                  <a:ext cx="528" cy="0"/>
                </a:xfrm>
                <a:prstGeom prst="line">
                  <a:avLst/>
                </a:prstGeom>
                <a:ln w="28575" cap="flat" cmpd="sng">
                  <a:solidFill>
                    <a:srgbClr val="FF9900"/>
                  </a:solidFill>
                  <a:prstDash val="solid"/>
                  <a:headEnd type="none" w="med" len="med"/>
                  <a:tailEnd type="none" w="med" len="med"/>
                </a:ln>
              </p:spPr>
            </p:sp>
            <p:sp>
              <p:nvSpPr>
                <p:cNvPr id="98357" name="直接连接符 536589"/>
                <p:cNvSpPr/>
                <p:nvPr/>
              </p:nvSpPr>
              <p:spPr>
                <a:xfrm>
                  <a:off x="732" y="2172"/>
                  <a:ext cx="528" cy="0"/>
                </a:xfrm>
                <a:prstGeom prst="line">
                  <a:avLst/>
                </a:prstGeom>
                <a:ln w="28575" cap="flat" cmpd="sng">
                  <a:solidFill>
                    <a:srgbClr val="FF9900"/>
                  </a:solidFill>
                  <a:prstDash val="solid"/>
                  <a:headEnd type="none" w="med" len="med"/>
                  <a:tailEnd type="none" w="med" len="med"/>
                </a:ln>
              </p:spPr>
            </p:sp>
            <p:sp>
              <p:nvSpPr>
                <p:cNvPr id="98358" name="文本框 536590"/>
                <p:cNvSpPr txBox="1"/>
                <p:nvPr/>
              </p:nvSpPr>
              <p:spPr>
                <a:xfrm>
                  <a:off x="492" y="1500"/>
                  <a:ext cx="225" cy="290"/>
                </a:xfrm>
                <a:prstGeom prst="rect">
                  <a:avLst/>
                </a:prstGeom>
                <a:noFill/>
                <a:ln w="9525">
                  <a:noFill/>
                </a:ln>
              </p:spPr>
              <p:txBody>
                <a:bodyPr wrap="squar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98359" name="文本框 536591"/>
                <p:cNvSpPr txBox="1"/>
                <p:nvPr/>
              </p:nvSpPr>
              <p:spPr>
                <a:xfrm>
                  <a:off x="494" y="1922"/>
                  <a:ext cx="212" cy="290"/>
                </a:xfrm>
                <a:prstGeom prst="rect">
                  <a:avLst/>
                </a:prstGeom>
                <a:noFill/>
                <a:ln w="9525">
                  <a:noFill/>
                </a:ln>
              </p:spPr>
              <p:txBody>
                <a:bodyPr wrap="squar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98360" name="文本框 536592"/>
                <p:cNvSpPr txBox="1"/>
                <p:nvPr/>
              </p:nvSpPr>
              <p:spPr>
                <a:xfrm>
                  <a:off x="468" y="1740"/>
                  <a:ext cx="454" cy="290"/>
                </a:xfrm>
                <a:prstGeom prst="rect">
                  <a:avLst/>
                </a:prstGeom>
                <a:noFill/>
                <a:ln w="9525">
                  <a:noFill/>
                </a:ln>
              </p:spPr>
              <p:txBody>
                <a:bodyPr wrap="squar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s</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98361" name="文本框 536593"/>
                <p:cNvSpPr txBox="1"/>
                <p:nvPr/>
              </p:nvSpPr>
              <p:spPr>
                <a:xfrm>
                  <a:off x="2460" y="1740"/>
                  <a:ext cx="468" cy="290"/>
                </a:xfrm>
                <a:prstGeom prst="rect">
                  <a:avLst/>
                </a:prstGeom>
                <a:noFill/>
                <a:ln w="9525">
                  <a:noFill/>
                </a:ln>
              </p:spPr>
              <p:txBody>
                <a:bodyPr wrap="squar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o</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98362" name="椭圆 536594"/>
                <p:cNvSpPr/>
                <p:nvPr/>
              </p:nvSpPr>
              <p:spPr>
                <a:xfrm>
                  <a:off x="694" y="2142"/>
                  <a:ext cx="45" cy="45"/>
                </a:xfrm>
                <a:prstGeom prst="ellipse">
                  <a:avLst/>
                </a:prstGeom>
                <a:noFill/>
                <a:ln w="19050" cap="flat" cmpd="sng">
                  <a:solidFill>
                    <a:srgbClr val="FF9900"/>
                  </a:solidFill>
                  <a:prstDash val="solid"/>
                  <a:headEnd type="none" w="med" len="med"/>
                  <a:tailEnd type="none" w="med" len="med"/>
                </a:ln>
              </p:spPr>
              <p:txBody>
                <a:bodyPr/>
                <a:p>
                  <a:pPr eaLnBrk="1" hangingPunct="1"/>
                  <a:endParaRPr lang="zh-CN" altLang="en-US" dirty="0">
                    <a:solidFill>
                      <a:schemeClr val="bg1"/>
                    </a:solidFill>
                    <a:latin typeface="Arial" panose="020B0604020202020204" pitchFamily="34" charset="0"/>
                  </a:endParaRPr>
                </a:p>
              </p:txBody>
            </p:sp>
            <p:sp>
              <p:nvSpPr>
                <p:cNvPr id="98363" name="椭圆 536595"/>
                <p:cNvSpPr/>
                <p:nvPr/>
              </p:nvSpPr>
              <p:spPr>
                <a:xfrm>
                  <a:off x="681" y="1620"/>
                  <a:ext cx="45" cy="45"/>
                </a:xfrm>
                <a:prstGeom prst="ellipse">
                  <a:avLst/>
                </a:prstGeom>
                <a:noFill/>
                <a:ln w="19050" cap="flat" cmpd="sng">
                  <a:solidFill>
                    <a:srgbClr val="FF9900"/>
                  </a:solidFill>
                  <a:prstDash val="solid"/>
                  <a:headEnd type="none" w="med" len="med"/>
                  <a:tailEnd type="none" w="med" len="med"/>
                </a:ln>
              </p:spPr>
              <p:txBody>
                <a:bodyPr/>
                <a:p>
                  <a:pPr eaLnBrk="1" hangingPunct="1"/>
                  <a:endParaRPr lang="zh-CN" altLang="en-US" dirty="0">
                    <a:solidFill>
                      <a:schemeClr val="bg1"/>
                    </a:solidFill>
                    <a:latin typeface="Arial" panose="020B0604020202020204" pitchFamily="34" charset="0"/>
                  </a:endParaRPr>
                </a:p>
              </p:txBody>
            </p:sp>
          </p:grpSp>
          <p:graphicFrame>
            <p:nvGraphicFramePr>
              <p:cNvPr id="98307" name="对象 536596"/>
              <p:cNvGraphicFramePr/>
              <p:nvPr/>
            </p:nvGraphicFramePr>
            <p:xfrm>
              <a:off x="1565" y="827"/>
              <a:ext cx="2464" cy="240"/>
            </p:xfrm>
            <a:graphic>
              <a:graphicData uri="http://schemas.openxmlformats.org/presentationml/2006/ole">
                <mc:AlternateContent xmlns:mc="http://schemas.openxmlformats.org/markup-compatibility/2006">
                  <mc:Choice xmlns:v="urn:schemas-microsoft-com:vml" Requires="v">
                    <p:oleObj spid="_x0000_s3627" name="" r:id="rId1" imgW="3909695" imgH="381000" progId="Equation.3">
                      <p:embed/>
                    </p:oleObj>
                  </mc:Choice>
                  <mc:Fallback>
                    <p:oleObj name="" r:id="rId1" imgW="3909695" imgH="381000" progId="Equation.3">
                      <p:embed/>
                      <p:pic>
                        <p:nvPicPr>
                          <p:cNvPr id="0" name="图片 3626"/>
                          <p:cNvPicPr/>
                          <p:nvPr/>
                        </p:nvPicPr>
                        <p:blipFill>
                          <a:blip r:embed="rId2"/>
                          <a:stretch>
                            <a:fillRect/>
                          </a:stretch>
                        </p:blipFill>
                        <p:spPr>
                          <a:xfrm>
                            <a:off x="1565" y="827"/>
                            <a:ext cx="2464" cy="240"/>
                          </a:xfrm>
                          <a:prstGeom prst="rect">
                            <a:avLst/>
                          </a:prstGeom>
                          <a:solidFill>
                            <a:schemeClr val="bg1"/>
                          </a:solidFill>
                          <a:ln w="38100">
                            <a:noFill/>
                            <a:miter/>
                          </a:ln>
                        </p:spPr>
                      </p:pic>
                    </p:oleObj>
                  </mc:Fallback>
                </mc:AlternateContent>
              </a:graphicData>
            </a:graphic>
          </p:graphicFrame>
          <p:graphicFrame>
            <p:nvGraphicFramePr>
              <p:cNvPr id="98308" name="对象 536597"/>
              <p:cNvGraphicFramePr/>
              <p:nvPr/>
            </p:nvGraphicFramePr>
            <p:xfrm>
              <a:off x="4029" y="1158"/>
              <a:ext cx="1360" cy="292"/>
            </p:xfrm>
            <a:graphic>
              <a:graphicData uri="http://schemas.openxmlformats.org/presentationml/2006/ole">
                <mc:AlternateContent xmlns:mc="http://schemas.openxmlformats.org/markup-compatibility/2006">
                  <mc:Choice xmlns:v="urn:schemas-microsoft-com:vml" Requires="v">
                    <p:oleObj spid="_x0000_s3628" name="" r:id="rId3" imgW="1310005" imgH="229235" progId="Equation.3">
                      <p:embed/>
                    </p:oleObj>
                  </mc:Choice>
                  <mc:Fallback>
                    <p:oleObj name="" r:id="rId3" imgW="1310005" imgH="229235" progId="Equation.3">
                      <p:embed/>
                      <p:pic>
                        <p:nvPicPr>
                          <p:cNvPr id="0" name="图片 3627"/>
                          <p:cNvPicPr/>
                          <p:nvPr/>
                        </p:nvPicPr>
                        <p:blipFill>
                          <a:blip r:embed="rId4"/>
                          <a:stretch>
                            <a:fillRect/>
                          </a:stretch>
                        </p:blipFill>
                        <p:spPr>
                          <a:xfrm>
                            <a:off x="4029" y="1158"/>
                            <a:ext cx="1360" cy="292"/>
                          </a:xfrm>
                          <a:prstGeom prst="rect">
                            <a:avLst/>
                          </a:prstGeom>
                          <a:solidFill>
                            <a:schemeClr val="bg1"/>
                          </a:solidFill>
                          <a:ln w="38100">
                            <a:noFill/>
                            <a:miter/>
                          </a:ln>
                        </p:spPr>
                      </p:pic>
                    </p:oleObj>
                  </mc:Fallback>
                </mc:AlternateContent>
              </a:graphicData>
            </a:graphic>
          </p:graphicFrame>
        </p:grpSp>
        <p:sp>
          <p:nvSpPr>
            <p:cNvPr id="3" name="文本框 2"/>
            <p:cNvSpPr txBox="1"/>
            <p:nvPr/>
          </p:nvSpPr>
          <p:spPr>
            <a:xfrm>
              <a:off x="9463" y="2863"/>
              <a:ext cx="785" cy="725"/>
            </a:xfrm>
            <a:prstGeom prst="rect">
              <a:avLst/>
            </a:prstGeom>
            <a:solidFill>
              <a:srgbClr val="FFFFFF"/>
            </a:solidFill>
          </p:spPr>
          <p:txBody>
            <a:bodyPr wrap="square" rtlCol="0">
              <a:spAutoFit/>
            </a:bodyPr>
            <a:p>
              <a:endParaRPr lang="zh-CN" altLang="en-US"/>
            </a:p>
          </p:txBody>
        </p:sp>
      </p:grpSp>
      <p:grpSp>
        <p:nvGrpSpPr>
          <p:cNvPr id="7" name="组合 6"/>
          <p:cNvGrpSpPr/>
          <p:nvPr/>
        </p:nvGrpSpPr>
        <p:grpSpPr>
          <a:xfrm>
            <a:off x="5435600" y="4385945"/>
            <a:ext cx="2463800" cy="800100"/>
            <a:chOff x="8200" y="6150"/>
            <a:chExt cx="3880" cy="1260"/>
          </a:xfrm>
        </p:grpSpPr>
        <p:graphicFrame>
          <p:nvGraphicFramePr>
            <p:cNvPr id="536599" name="对象 536598"/>
            <p:cNvGraphicFramePr/>
            <p:nvPr/>
          </p:nvGraphicFramePr>
          <p:xfrm>
            <a:off x="8200" y="6150"/>
            <a:ext cx="3880" cy="1260"/>
          </p:xfrm>
          <a:graphic>
            <a:graphicData uri="http://schemas.openxmlformats.org/presentationml/2006/ole">
              <mc:AlternateContent xmlns:mc="http://schemas.openxmlformats.org/markup-compatibility/2006">
                <mc:Choice xmlns:v="urn:schemas-microsoft-com:vml" Requires="v">
                  <p:oleObj spid="_x0000_s3629" name="" r:id="rId5" imgW="2462530" imgH="799465" progId="Equation.3">
                    <p:embed/>
                  </p:oleObj>
                </mc:Choice>
                <mc:Fallback>
                  <p:oleObj name="" r:id="rId5" imgW="2462530" imgH="799465" progId="Equation.3">
                    <p:embed/>
                    <p:pic>
                      <p:nvPicPr>
                        <p:cNvPr id="0" name="图片 3628"/>
                        <p:cNvPicPr/>
                        <p:nvPr/>
                      </p:nvPicPr>
                      <p:blipFill>
                        <a:blip r:embed="rId6"/>
                        <a:stretch>
                          <a:fillRect/>
                        </a:stretch>
                      </p:blipFill>
                      <p:spPr>
                        <a:xfrm>
                          <a:off x="8200" y="6150"/>
                          <a:ext cx="3880" cy="1260"/>
                        </a:xfrm>
                        <a:prstGeom prst="rect">
                          <a:avLst/>
                        </a:prstGeom>
                        <a:solidFill>
                          <a:schemeClr val="bg1"/>
                        </a:solidFill>
                        <a:ln w="38100">
                          <a:noFill/>
                          <a:miter/>
                        </a:ln>
                      </p:spPr>
                    </p:pic>
                  </p:oleObj>
                </mc:Fallback>
              </mc:AlternateContent>
            </a:graphicData>
          </a:graphic>
        </p:graphicFrame>
        <p:sp>
          <p:nvSpPr>
            <p:cNvPr id="6" name="文本框 5"/>
            <p:cNvSpPr txBox="1"/>
            <p:nvPr/>
          </p:nvSpPr>
          <p:spPr>
            <a:xfrm>
              <a:off x="8200" y="6418"/>
              <a:ext cx="488" cy="725"/>
            </a:xfrm>
            <a:prstGeom prst="rect">
              <a:avLst/>
            </a:prstGeom>
            <a:solidFill>
              <a:srgbClr val="FFFFFF"/>
            </a:solidFill>
          </p:spPr>
          <p:txBody>
            <a:bodyPr wrap="square" rtlCol="0">
              <a:spAutoFit/>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16746"/>
                                        </p:tgtEl>
                                        <p:attrNameLst>
                                          <p:attrName>style.visibility</p:attrName>
                                        </p:attrNameLst>
                                      </p:cBhvr>
                                      <p:to>
                                        <p:strVal val="visible"/>
                                      </p:to>
                                    </p:set>
                                    <p:anim calcmode="lin" valueType="num">
                                      <p:cBhvr>
                                        <p:cTn id="7" dur="1000" fill="hold"/>
                                        <p:tgtEl>
                                          <p:spTgt spid="116746"/>
                                        </p:tgtEl>
                                        <p:attrNameLst>
                                          <p:attrName>ppt_w</p:attrName>
                                        </p:attrNameLst>
                                      </p:cBhvr>
                                      <p:tavLst>
                                        <p:tav tm="0">
                                          <p:val>
                                            <p:fltVal val="0.000000"/>
                                          </p:val>
                                        </p:tav>
                                        <p:tav tm="100000">
                                          <p:val>
                                            <p:strVal val="#ppt_w"/>
                                          </p:val>
                                        </p:tav>
                                      </p:tavLst>
                                    </p:anim>
                                    <p:anim calcmode="lin" valueType="num">
                                      <p:cBhvr>
                                        <p:cTn id="8" dur="1000" fill="hold"/>
                                        <p:tgtEl>
                                          <p:spTgt spid="116746"/>
                                        </p:tgtEl>
                                        <p:attrNameLst>
                                          <p:attrName>ppt_h</p:attrName>
                                        </p:attrNameLst>
                                      </p:cBhvr>
                                      <p:tavLst>
                                        <p:tav tm="0">
                                          <p:val>
                                            <p:fltVal val="0.000000"/>
                                          </p:val>
                                        </p:tav>
                                        <p:tav tm="100000">
                                          <p:val>
                                            <p:strVal val="#ppt_h"/>
                                          </p:val>
                                        </p:tav>
                                      </p:tavLst>
                                    </p:anim>
                                    <p:anim calcmode="lin" valueType="num">
                                      <p:cBhvr>
                                        <p:cTn id="9" dur="1000" fill="hold"/>
                                        <p:tgtEl>
                                          <p:spTgt spid="11674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1674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edge">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3" presetClass="entr" presetSubtype="288" fill="hold" grpId="0" nodeType="clickEffect">
                                  <p:stCondLst>
                                    <p:cond delay="0"/>
                                  </p:stCondLst>
                                  <p:childTnLst>
                                    <p:set>
                                      <p:cBhvr>
                                        <p:cTn id="31" dur="1" fill="hold">
                                          <p:stCondLst>
                                            <p:cond delay="0"/>
                                          </p:stCondLst>
                                        </p:cTn>
                                        <p:tgtEl>
                                          <p:spTgt spid="536600"/>
                                        </p:tgtEl>
                                        <p:attrNameLst>
                                          <p:attrName>style.visibility</p:attrName>
                                        </p:attrNameLst>
                                      </p:cBhvr>
                                      <p:to>
                                        <p:strVal val="visible"/>
                                      </p:to>
                                    </p:set>
                                    <p:anim calcmode="lin" valueType="num">
                                      <p:cBhvr>
                                        <p:cTn id="32" dur="500" fill="hold"/>
                                        <p:tgtEl>
                                          <p:spTgt spid="536600"/>
                                        </p:tgtEl>
                                        <p:attrNameLst>
                                          <p:attrName>ppt_w</p:attrName>
                                        </p:attrNameLst>
                                      </p:cBhvr>
                                      <p:tavLst>
                                        <p:tav tm="0">
                                          <p:val>
                                            <p:strVal val="4/3*#ppt_w"/>
                                          </p:val>
                                        </p:tav>
                                        <p:tav tm="100000">
                                          <p:val>
                                            <p:strVal val="#ppt_w"/>
                                          </p:val>
                                        </p:tav>
                                      </p:tavLst>
                                    </p:anim>
                                    <p:anim calcmode="lin" valueType="num">
                                      <p:cBhvr>
                                        <p:cTn id="33" dur="500" fill="hold"/>
                                        <p:tgtEl>
                                          <p:spTgt spid="536600"/>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00" grpId="0"/>
      <p:bldP spid="11674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文本框 14337"/>
          <p:cNvSpPr txBox="1"/>
          <p:nvPr/>
        </p:nvSpPr>
        <p:spPr>
          <a:xfrm>
            <a:off x="285115" y="194310"/>
            <a:ext cx="6374765" cy="645160"/>
          </a:xfrm>
          <a:prstGeom prst="rect">
            <a:avLst/>
          </a:prstGeom>
          <a:noFill/>
          <a:ln w="9525">
            <a:noFill/>
          </a:ln>
        </p:spPr>
        <p:txBody>
          <a:bodyPr wrap="square">
            <a:spAutoFit/>
          </a:bodyPr>
          <a:p>
            <a:pPr eaLnBrk="1" hangingPunct="1">
              <a:lnSpc>
                <a:spcPct val="150000"/>
              </a:lnSpc>
            </a:pPr>
            <a:r>
              <a:rPr lang="zh-CN" altLang="en-US" dirty="0">
                <a:solidFill>
                  <a:schemeClr val="bg1"/>
                </a:solidFill>
                <a:latin typeface="Times New Roman" panose="02020603050405020304" pitchFamily="18" charset="0"/>
              </a:rPr>
              <a:t>Also, voltage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e</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ffective</a:t>
            </a:r>
            <a:r>
              <a:rPr lang="en-US" altLang="zh-CN" i="1"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value</a:t>
            </a:r>
            <a:r>
              <a:rPr lang="zh-CN" altLang="en-US" dirty="0">
                <a:solidFill>
                  <a:schemeClr val="bg1"/>
                </a:solidFill>
                <a:latin typeface="Times New Roman" panose="02020603050405020304" pitchFamily="18" charset="0"/>
                <a:cs typeface="Times New Roman" panose="02020603050405020304" pitchFamily="18" charset="0"/>
              </a:rPr>
              <a:t> </a:t>
            </a:r>
            <a:r>
              <a:rPr lang="zh-CN" altLang="en-US" dirty="0">
                <a:solidFill>
                  <a:schemeClr val="bg1"/>
                </a:solidFill>
                <a:latin typeface="Times New Roman" panose="02020603050405020304" pitchFamily="18" charset="0"/>
              </a:rPr>
              <a:t>can be defined</a:t>
            </a:r>
            <a:r>
              <a:rPr lang="zh-CN" altLang="en-US" dirty="0">
                <a:solidFill>
                  <a:schemeClr val="bg1"/>
                </a:solidFill>
                <a:latin typeface="Times New Roman" panose="02020603050405020304" pitchFamily="18" charset="0"/>
                <a:ea typeface="仿宋_GB2312" pitchFamily="1" charset="-122"/>
              </a:rPr>
              <a:t>：</a:t>
            </a:r>
            <a:endParaRPr lang="zh-CN" altLang="en-US" dirty="0">
              <a:solidFill>
                <a:schemeClr val="bg1"/>
              </a:solidFill>
              <a:latin typeface="Times New Roman" panose="02020603050405020304" pitchFamily="18" charset="0"/>
              <a:ea typeface="仿宋_GB2312" pitchFamily="1" charset="-122"/>
            </a:endParaRPr>
          </a:p>
        </p:txBody>
      </p:sp>
      <p:graphicFrame>
        <p:nvGraphicFramePr>
          <p:cNvPr id="14339" name="对象 14338"/>
          <p:cNvGraphicFramePr>
            <a:graphicFrameLocks noChangeAspect="1"/>
          </p:cNvGraphicFramePr>
          <p:nvPr/>
        </p:nvGraphicFramePr>
        <p:xfrm>
          <a:off x="5026025" y="1044575"/>
          <a:ext cx="3600450" cy="1308100"/>
        </p:xfrm>
        <a:graphic>
          <a:graphicData uri="http://schemas.openxmlformats.org/presentationml/2006/ole">
            <mc:AlternateContent xmlns:mc="http://schemas.openxmlformats.org/markup-compatibility/2006">
              <mc:Choice xmlns:v="urn:schemas-microsoft-com:vml" Requires="v">
                <p:oleObj spid="_x0000_s3081" name="" r:id="rId1" imgW="1227455" imgH="447675" progId="Equation.3">
                  <p:embed/>
                </p:oleObj>
              </mc:Choice>
              <mc:Fallback>
                <p:oleObj name="" r:id="rId1" imgW="1227455" imgH="447675" progId="Equation.3">
                  <p:embed/>
                  <p:pic>
                    <p:nvPicPr>
                      <p:cNvPr id="0" name="图片 3080"/>
                      <p:cNvPicPr/>
                      <p:nvPr/>
                    </p:nvPicPr>
                    <p:blipFill>
                      <a:blip r:embed="rId2"/>
                      <a:stretch>
                        <a:fillRect/>
                      </a:stretch>
                    </p:blipFill>
                    <p:spPr>
                      <a:xfrm>
                        <a:off x="5026025" y="1044575"/>
                        <a:ext cx="3600450" cy="1308100"/>
                      </a:xfrm>
                      <a:prstGeom prst="rect">
                        <a:avLst/>
                      </a:prstGeom>
                      <a:gradFill rotWithShape="1">
                        <a:gsLst>
                          <a:gs pos="0">
                            <a:srgbClr val="FFFF99"/>
                          </a:gs>
                          <a:gs pos="100000">
                            <a:srgbClr val="FFFFFF"/>
                          </a:gs>
                        </a:gsLst>
                        <a:lin ang="5400000" scaled="1"/>
                        <a:tileRect/>
                      </a:gradFill>
                      <a:ln w="38100">
                        <a:noFill/>
                        <a:miter/>
                      </a:ln>
                      <a:effectLst>
                        <a:prstShdw prst="shdw17" dist="17961" dir="2699999">
                          <a:srgbClr val="99995C"/>
                        </a:prstShdw>
                      </a:effectLst>
                    </p:spPr>
                  </p:pic>
                </p:oleObj>
              </mc:Fallback>
            </mc:AlternateContent>
          </a:graphicData>
        </a:graphic>
      </p:graphicFrame>
      <p:sp>
        <p:nvSpPr>
          <p:cNvPr id="14340" name="文本框 14339"/>
          <p:cNvSpPr txBox="1"/>
          <p:nvPr/>
        </p:nvSpPr>
        <p:spPr>
          <a:xfrm>
            <a:off x="465455" y="1044575"/>
            <a:ext cx="4372610" cy="829945"/>
          </a:xfrm>
          <a:prstGeom prst="rect">
            <a:avLst/>
          </a:prstGeom>
          <a:noFill/>
          <a:ln w="38100" cap="flat" cmpd="sng">
            <a:solidFill>
              <a:srgbClr val="66FFFF"/>
            </a:solidFill>
            <a:prstDash val="solid"/>
            <a:miter/>
            <a:headEnd type="none" w="med" len="med"/>
            <a:tailEnd type="none" w="med" len="med"/>
          </a:ln>
        </p:spPr>
        <p:txBody>
          <a:bodyPr wrap="square" lIns="198000" rIns="198000">
            <a:spAutoFit/>
          </a:bodyPr>
          <a:p>
            <a:pPr eaLnBrk="1" hangingPunct="1">
              <a:spcBef>
                <a:spcPct val="50000"/>
              </a:spcBef>
              <a:buFont typeface="Wingdings" panose="05000000000000000000" pitchFamily="2" charset="2"/>
              <a:buChar char="l"/>
            </a:pPr>
            <a:r>
              <a:rPr lang="en-US" altLang="zh-CN" dirty="0">
                <a:solidFill>
                  <a:schemeClr val="bg1"/>
                </a:solidFill>
                <a:latin typeface="楷体_GB2312" pitchFamily="1" charset="-122"/>
                <a:ea typeface="楷体_GB2312" pitchFamily="1" charset="-122"/>
              </a:rPr>
              <a:t> </a:t>
            </a:r>
            <a:r>
              <a:rPr lang="en-US" altLang="zh-CN" i="1" dirty="0">
                <a:solidFill>
                  <a:schemeClr val="bg1"/>
                </a:solidFill>
                <a:latin typeface="Times New Roman" panose="02020603050405020304" pitchFamily="18" charset="0"/>
                <a:ea typeface="楷体_GB2312" pitchFamily="1" charset="-122"/>
                <a:sym typeface="+mn-ea"/>
              </a:rPr>
              <a:t>Effective value of sinusoidal ccurrent and voltage</a:t>
            </a:r>
            <a:endParaRPr lang="zh-CN" altLang="en-US" dirty="0">
              <a:solidFill>
                <a:schemeClr val="bg1"/>
              </a:solidFill>
              <a:latin typeface="楷体_GB2312" pitchFamily="1" charset="-122"/>
              <a:ea typeface="楷体_GB2312" pitchFamily="1" charset="-122"/>
            </a:endParaRPr>
          </a:p>
        </p:txBody>
      </p:sp>
      <p:sp>
        <p:nvSpPr>
          <p:cNvPr id="14341" name="文本框 14340"/>
          <p:cNvSpPr txBox="1"/>
          <p:nvPr/>
        </p:nvSpPr>
        <p:spPr>
          <a:xfrm>
            <a:off x="827088" y="1899920"/>
            <a:ext cx="3198495" cy="521970"/>
          </a:xfrm>
          <a:prstGeom prst="rect">
            <a:avLst/>
          </a:prstGeom>
          <a:noFill/>
          <a:ln w="9525">
            <a:noFill/>
          </a:ln>
        </p:spPr>
        <p:txBody>
          <a:bodyPr wrap="none">
            <a:spAutoFit/>
          </a:bodyPr>
          <a:p>
            <a:pPr eaLnBrk="1" hangingPunct="1">
              <a:spcBef>
                <a:spcPct val="50000"/>
              </a:spcBef>
            </a:pPr>
            <a:r>
              <a:rPr lang="zh-CN" altLang="en-US"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m</a:t>
            </a:r>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Times New Roman" panose="02020603050405020304" pitchFamily="18" charset="0"/>
                <a:sym typeface="Symbol" panose="05050102010706020507" pitchFamily="18" charset="2"/>
              </a:rPr>
              <a:t> t</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graphicFrame>
        <p:nvGraphicFramePr>
          <p:cNvPr id="14342" name="对象 14341"/>
          <p:cNvGraphicFramePr>
            <a:graphicFrameLocks noChangeAspect="1"/>
          </p:cNvGraphicFramePr>
          <p:nvPr/>
        </p:nvGraphicFramePr>
        <p:xfrm>
          <a:off x="1355725" y="2492375"/>
          <a:ext cx="5353050" cy="1187450"/>
        </p:xfrm>
        <a:graphic>
          <a:graphicData uri="http://schemas.openxmlformats.org/presentationml/2006/ole">
            <mc:AlternateContent xmlns:mc="http://schemas.openxmlformats.org/markup-compatibility/2006">
              <mc:Choice xmlns:v="urn:schemas-microsoft-com:vml" Requires="v">
                <p:oleObj spid="_x0000_s3083" name="" r:id="rId3" imgW="1993900" imgH="444500" progId="Equation.DSMT4">
                  <p:embed/>
                </p:oleObj>
              </mc:Choice>
              <mc:Fallback>
                <p:oleObj name="" r:id="rId3" imgW="1993900" imgH="444500" progId="Equation.DSMT4">
                  <p:embed/>
                  <p:pic>
                    <p:nvPicPr>
                      <p:cNvPr id="0" name="图片 3082"/>
                      <p:cNvPicPr/>
                      <p:nvPr/>
                    </p:nvPicPr>
                    <p:blipFill>
                      <a:blip r:embed="rId4"/>
                      <a:stretch>
                        <a:fillRect/>
                      </a:stretch>
                    </p:blipFill>
                    <p:spPr>
                      <a:xfrm>
                        <a:off x="1355725" y="2492375"/>
                        <a:ext cx="5353050" cy="1187450"/>
                      </a:xfrm>
                      <a:prstGeom prst="rect">
                        <a:avLst/>
                      </a:prstGeom>
                      <a:noFill/>
                      <a:ln w="38100">
                        <a:noFill/>
                        <a:miter/>
                      </a:ln>
                    </p:spPr>
                  </p:pic>
                </p:oleObj>
              </mc:Fallback>
            </mc:AlternateContent>
          </a:graphicData>
        </a:graphic>
      </p:graphicFrame>
      <p:graphicFrame>
        <p:nvGraphicFramePr>
          <p:cNvPr id="14343" name="对象 14342"/>
          <p:cNvGraphicFramePr>
            <a:graphicFrameLocks noChangeAspect="1"/>
          </p:cNvGraphicFramePr>
          <p:nvPr/>
        </p:nvGraphicFramePr>
        <p:xfrm>
          <a:off x="77312" y="3657600"/>
          <a:ext cx="8955405" cy="879475"/>
        </p:xfrm>
        <a:graphic>
          <a:graphicData uri="http://schemas.openxmlformats.org/presentationml/2006/ole">
            <mc:AlternateContent xmlns:mc="http://schemas.openxmlformats.org/markup-compatibility/2006">
              <mc:Choice xmlns:v="urn:schemas-microsoft-com:vml" Requires="v">
                <p:oleObj spid="_x0000_s3082" name="" r:id="rId5" imgW="4000500" imgH="393700" progId="Equation.DSMT4">
                  <p:embed/>
                </p:oleObj>
              </mc:Choice>
              <mc:Fallback>
                <p:oleObj name="" r:id="rId5" imgW="4000500" imgH="393700" progId="Equation.DSMT4">
                  <p:embed/>
                  <p:pic>
                    <p:nvPicPr>
                      <p:cNvPr id="0" name="图片 3081"/>
                      <p:cNvPicPr/>
                      <p:nvPr/>
                    </p:nvPicPr>
                    <p:blipFill>
                      <a:blip r:embed="rId6"/>
                      <a:stretch>
                        <a:fillRect/>
                      </a:stretch>
                    </p:blipFill>
                    <p:spPr>
                      <a:xfrm>
                        <a:off x="77312" y="3657600"/>
                        <a:ext cx="8955405" cy="879475"/>
                      </a:xfrm>
                      <a:prstGeom prst="rect">
                        <a:avLst/>
                      </a:prstGeom>
                      <a:noFill/>
                      <a:ln w="38100">
                        <a:noFill/>
                        <a:miter/>
                      </a:ln>
                    </p:spPr>
                  </p:pic>
                </p:oleObj>
              </mc:Fallback>
            </mc:AlternateContent>
          </a:graphicData>
        </a:graphic>
      </p:graphicFrame>
      <p:graphicFrame>
        <p:nvGraphicFramePr>
          <p:cNvPr id="14344" name="对象 14343"/>
          <p:cNvGraphicFramePr>
            <a:graphicFrameLocks noChangeAspect="1"/>
          </p:cNvGraphicFramePr>
          <p:nvPr/>
        </p:nvGraphicFramePr>
        <p:xfrm>
          <a:off x="284163" y="4524375"/>
          <a:ext cx="5676900" cy="1163638"/>
        </p:xfrm>
        <a:graphic>
          <a:graphicData uri="http://schemas.openxmlformats.org/presentationml/2006/ole">
            <mc:AlternateContent xmlns:mc="http://schemas.openxmlformats.org/markup-compatibility/2006">
              <mc:Choice xmlns:v="urn:schemas-microsoft-com:vml" Requires="v">
                <p:oleObj spid="_x0000_s3084" name="" r:id="rId7" imgW="2171700" imgH="444500" progId="Equation.DSMT4">
                  <p:embed/>
                </p:oleObj>
              </mc:Choice>
              <mc:Fallback>
                <p:oleObj name="" r:id="rId7" imgW="2171700" imgH="444500" progId="Equation.DSMT4">
                  <p:embed/>
                  <p:pic>
                    <p:nvPicPr>
                      <p:cNvPr id="0" name="图片 3083"/>
                      <p:cNvPicPr/>
                      <p:nvPr/>
                    </p:nvPicPr>
                    <p:blipFill>
                      <a:blip r:embed="rId8"/>
                      <a:stretch>
                        <a:fillRect/>
                      </a:stretch>
                    </p:blipFill>
                    <p:spPr>
                      <a:xfrm>
                        <a:off x="284163" y="4524375"/>
                        <a:ext cx="5676900" cy="1163638"/>
                      </a:xfrm>
                      <a:prstGeom prst="rect">
                        <a:avLst/>
                      </a:prstGeom>
                      <a:noFill/>
                      <a:ln w="38100">
                        <a:noFill/>
                        <a:miter/>
                      </a:ln>
                    </p:spPr>
                  </p:pic>
                </p:oleObj>
              </mc:Fallback>
            </mc:AlternateContent>
          </a:graphicData>
        </a:graphic>
      </p:graphicFrame>
      <p:graphicFrame>
        <p:nvGraphicFramePr>
          <p:cNvPr id="14345" name="对象 14344"/>
          <p:cNvGraphicFramePr>
            <a:graphicFrameLocks noChangeAspect="1"/>
          </p:cNvGraphicFramePr>
          <p:nvPr/>
        </p:nvGraphicFramePr>
        <p:xfrm>
          <a:off x="558800" y="5791200"/>
          <a:ext cx="6443663" cy="600075"/>
        </p:xfrm>
        <a:graphic>
          <a:graphicData uri="http://schemas.openxmlformats.org/presentationml/2006/ole">
            <mc:AlternateContent xmlns:mc="http://schemas.openxmlformats.org/markup-compatibility/2006">
              <mc:Choice xmlns:v="urn:schemas-microsoft-com:vml" Requires="v">
                <p:oleObj spid="_x0000_s3085" name="" r:id="rId9" imgW="2705100" imgH="254000" progId="Equation.DSMT4">
                  <p:embed/>
                </p:oleObj>
              </mc:Choice>
              <mc:Fallback>
                <p:oleObj name="" r:id="rId9" imgW="2705100" imgH="254000" progId="Equation.DSMT4">
                  <p:embed/>
                  <p:pic>
                    <p:nvPicPr>
                      <p:cNvPr id="0" name="图片 3084"/>
                      <p:cNvPicPr/>
                      <p:nvPr/>
                    </p:nvPicPr>
                    <p:blipFill>
                      <a:blip r:embed="rId10"/>
                      <a:stretch>
                        <a:fillRect/>
                      </a:stretch>
                    </p:blipFill>
                    <p:spPr>
                      <a:xfrm>
                        <a:off x="558800" y="5791200"/>
                        <a:ext cx="6443663" cy="600075"/>
                      </a:xfrm>
                      <a:prstGeom prst="rect">
                        <a:avLst/>
                      </a:prstGeom>
                      <a:noFill/>
                      <a:ln w="38100">
                        <a:noFill/>
                        <a:miter/>
                      </a:ln>
                    </p:spPr>
                  </p:pic>
                </p:oleObj>
              </mc:Fallback>
            </mc:AlternateContent>
          </a:graphicData>
        </a:graphic>
      </p:graphicFrame>
      <p:graphicFrame>
        <p:nvGraphicFramePr>
          <p:cNvPr id="14346" name="对象 14345"/>
          <p:cNvGraphicFramePr>
            <a:graphicFrameLocks noChangeAspect="1"/>
          </p:cNvGraphicFramePr>
          <p:nvPr/>
        </p:nvGraphicFramePr>
        <p:xfrm>
          <a:off x="6659563" y="4797425"/>
          <a:ext cx="2160587" cy="774700"/>
        </p:xfrm>
        <a:graphic>
          <a:graphicData uri="http://schemas.openxmlformats.org/presentationml/2006/ole">
            <mc:AlternateContent xmlns:mc="http://schemas.openxmlformats.org/markup-compatibility/2006">
              <mc:Choice xmlns:v="urn:schemas-microsoft-com:vml" Requires="v">
                <p:oleObj spid="_x0000_s3078" name="" r:id="rId11" imgW="677545" imgH="243205" progId="Equation.3">
                  <p:embed/>
                </p:oleObj>
              </mc:Choice>
              <mc:Fallback>
                <p:oleObj name="" r:id="rId11" imgW="677545" imgH="243205" progId="Equation.3">
                  <p:embed/>
                  <p:pic>
                    <p:nvPicPr>
                      <p:cNvPr id="0" name="图片 3077"/>
                      <p:cNvPicPr/>
                      <p:nvPr/>
                    </p:nvPicPr>
                    <p:blipFill>
                      <a:blip r:embed="rId12"/>
                      <a:stretch>
                        <a:fillRect/>
                      </a:stretch>
                    </p:blipFill>
                    <p:spPr>
                      <a:xfrm>
                        <a:off x="6659563" y="4797425"/>
                        <a:ext cx="2160587" cy="774700"/>
                      </a:xfrm>
                      <a:prstGeom prst="rect">
                        <a:avLst/>
                      </a:prstGeom>
                      <a:gradFill rotWithShape="1">
                        <a:gsLst>
                          <a:gs pos="0">
                            <a:srgbClr val="CCFF99"/>
                          </a:gs>
                          <a:gs pos="100000">
                            <a:schemeClr val="bg1"/>
                          </a:gs>
                        </a:gsLst>
                        <a:lin ang="5400000" scaled="1"/>
                        <a:tileRect/>
                      </a:gradFill>
                      <a:ln w="38100">
                        <a:noFill/>
                        <a:miter/>
                      </a:ln>
                    </p:spPr>
                  </p:pic>
                </p:oleObj>
              </mc:Fallback>
            </mc:AlternateContent>
          </a:graphicData>
        </a:graphic>
      </p:graphicFrame>
      <p:sp>
        <p:nvSpPr>
          <p:cNvPr id="14347" name="直接连接符 14346"/>
          <p:cNvSpPr/>
          <p:nvPr/>
        </p:nvSpPr>
        <p:spPr>
          <a:xfrm>
            <a:off x="6011863" y="5013325"/>
            <a:ext cx="576262" cy="0"/>
          </a:xfrm>
          <a:prstGeom prst="line">
            <a:avLst/>
          </a:prstGeom>
          <a:ln w="76200" cap="flat" cmpd="sng">
            <a:solidFill>
              <a:schemeClr val="accent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slide(fromRight)">
                                      <p:cBhvr>
                                        <p:cTn id="7" dur="500"/>
                                        <p:tgtEl>
                                          <p:spTgt spid="1433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4339"/>
                                        </p:tgtEl>
                                        <p:attrNameLst>
                                          <p:attrName>style.visibility</p:attrName>
                                        </p:attrNameLst>
                                      </p:cBhvr>
                                      <p:to>
                                        <p:strVal val="visible"/>
                                      </p:to>
                                    </p:set>
                                    <p:animEffect transition="in" filter="dissolve">
                                      <p:cBhvr>
                                        <p:cTn id="11" dur="500"/>
                                        <p:tgtEl>
                                          <p:spTgt spid="1433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14340"/>
                                        </p:tgtEl>
                                        <p:attrNameLst>
                                          <p:attrName>style.visibility</p:attrName>
                                        </p:attrNameLst>
                                      </p:cBhvr>
                                      <p:to>
                                        <p:strVal val="visible"/>
                                      </p:to>
                                    </p:set>
                                    <p:anim calcmode="lin" valueType="num">
                                      <p:cBhvr additive="base">
                                        <p:cTn id="16" dur="500" fill="hold"/>
                                        <p:tgtEl>
                                          <p:spTgt spid="14340"/>
                                        </p:tgtEl>
                                        <p:attrNameLst>
                                          <p:attrName>ppt_x</p:attrName>
                                        </p:attrNameLst>
                                      </p:cBhvr>
                                      <p:tavLst>
                                        <p:tav tm="0">
                                          <p:val>
                                            <p:strVal val="0-#ppt_w/2"/>
                                          </p:val>
                                        </p:tav>
                                        <p:tav tm="100000">
                                          <p:val>
                                            <p:strVal val="#ppt_x"/>
                                          </p:val>
                                        </p:tav>
                                      </p:tavLst>
                                    </p:anim>
                                    <p:anim calcmode="lin" valueType="num">
                                      <p:cBhvr additive="base">
                                        <p:cTn id="17" dur="500" fill="hold"/>
                                        <p:tgtEl>
                                          <p:spTgt spid="14340"/>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2" presetClass="entr" presetSubtype="2" fill="hold" grpId="0" nodeType="clickEffect">
                                  <p:stCondLst>
                                    <p:cond delay="0"/>
                                  </p:stCondLst>
                                  <p:childTnLst>
                                    <p:set>
                                      <p:cBhvr>
                                        <p:cTn id="21" dur="1" fill="hold">
                                          <p:stCondLst>
                                            <p:cond delay="0"/>
                                          </p:stCondLst>
                                        </p:cTn>
                                        <p:tgtEl>
                                          <p:spTgt spid="14341"/>
                                        </p:tgtEl>
                                        <p:attrNameLst>
                                          <p:attrName>style.visibility</p:attrName>
                                        </p:attrNameLst>
                                      </p:cBhvr>
                                      <p:to>
                                        <p:strVal val="visible"/>
                                      </p:to>
                                    </p:set>
                                    <p:animEffect transition="in" filter="slide(fromRight)">
                                      <p:cBhvr>
                                        <p:cTn id="22" dur="500"/>
                                        <p:tgtEl>
                                          <p:spTgt spid="1434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42"/>
                                        </p:tgtEl>
                                        <p:attrNameLst>
                                          <p:attrName>style.visibility</p:attrName>
                                        </p:attrNameLst>
                                      </p:cBhvr>
                                      <p:to>
                                        <p:strVal val="visible"/>
                                      </p:to>
                                    </p:set>
                                    <p:animEffect transition="in" filter="wipe(left)">
                                      <p:cBhvr>
                                        <p:cTn id="27" dur="2000"/>
                                        <p:tgtEl>
                                          <p:spTgt spid="1434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43"/>
                                        </p:tgtEl>
                                        <p:attrNameLst>
                                          <p:attrName>style.visibility</p:attrName>
                                        </p:attrNameLst>
                                      </p:cBhvr>
                                      <p:to>
                                        <p:strVal val="visible"/>
                                      </p:to>
                                    </p:set>
                                    <p:animEffect transition="in" filter="wipe(left)">
                                      <p:cBhvr>
                                        <p:cTn id="32" dur="2000"/>
                                        <p:tgtEl>
                                          <p:spTgt spid="1434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344"/>
                                        </p:tgtEl>
                                        <p:attrNameLst>
                                          <p:attrName>style.visibility</p:attrName>
                                        </p:attrNameLst>
                                      </p:cBhvr>
                                      <p:to>
                                        <p:strVal val="visible"/>
                                      </p:to>
                                    </p:set>
                                    <p:animEffect transition="in" filter="wipe(left)">
                                      <p:cBhvr>
                                        <p:cTn id="37" dur="2000"/>
                                        <p:tgtEl>
                                          <p:spTgt spid="14344"/>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nodeType="clickEffect">
                                  <p:stCondLst>
                                    <p:cond delay="0"/>
                                  </p:stCondLst>
                                  <p:childTnLst>
                                    <p:set>
                                      <p:cBhvr>
                                        <p:cTn id="41" dur="1" fill="hold">
                                          <p:stCondLst>
                                            <p:cond delay="0"/>
                                          </p:stCondLst>
                                        </p:cTn>
                                        <p:tgtEl>
                                          <p:spTgt spid="14347"/>
                                        </p:tgtEl>
                                        <p:attrNameLst>
                                          <p:attrName>style.visibility</p:attrName>
                                        </p:attrNameLst>
                                      </p:cBhvr>
                                      <p:to>
                                        <p:strVal val="visible"/>
                                      </p:to>
                                    </p:set>
                                    <p:animEffect transition="in" filter="slide(fromLeft)">
                                      <p:cBhvr>
                                        <p:cTn id="42" dur="500"/>
                                        <p:tgtEl>
                                          <p:spTgt spid="14347"/>
                                        </p:tgtEl>
                                      </p:cBhvr>
                                    </p:animEffect>
                                  </p:childTnLst>
                                </p:cTn>
                              </p:par>
                            </p:childTnLst>
                          </p:cTn>
                        </p:par>
                        <p:par>
                          <p:cTn id="43" fill="hold">
                            <p:stCondLst>
                              <p:cond delay="500"/>
                            </p:stCondLst>
                            <p:childTnLst>
                              <p:par>
                                <p:cTn id="44" presetID="12" presetClass="entr" presetSubtype="2" fill="hold" nodeType="afterEffect">
                                  <p:stCondLst>
                                    <p:cond delay="0"/>
                                  </p:stCondLst>
                                  <p:childTnLst>
                                    <p:set>
                                      <p:cBhvr>
                                        <p:cTn id="45" dur="1" fill="hold">
                                          <p:stCondLst>
                                            <p:cond delay="0"/>
                                          </p:stCondLst>
                                        </p:cTn>
                                        <p:tgtEl>
                                          <p:spTgt spid="14346"/>
                                        </p:tgtEl>
                                        <p:attrNameLst>
                                          <p:attrName>style.visibility</p:attrName>
                                        </p:attrNameLst>
                                      </p:cBhvr>
                                      <p:to>
                                        <p:strVal val="visible"/>
                                      </p:to>
                                    </p:set>
                                    <p:animEffect transition="in" filter="slide(fromRight)">
                                      <p:cBhvr>
                                        <p:cTn id="46" dur="500"/>
                                        <p:tgtEl>
                                          <p:spTgt spid="1434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4345"/>
                                        </p:tgtEl>
                                        <p:attrNameLst>
                                          <p:attrName>style.visibility</p:attrName>
                                        </p:attrNameLst>
                                      </p:cBhvr>
                                      <p:to>
                                        <p:strVal val="visible"/>
                                      </p:to>
                                    </p:set>
                                    <p:animEffect transition="in" filter="wipe(left)">
                                      <p:cBhvr>
                                        <p:cTn id="51" dur="2000"/>
                                        <p:tgtEl>
                                          <p:spTgt spid="14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p:bldP spid="14340" grpId="0" bldLvl="0" animBg="1"/>
      <p:bldP spid="14341"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37602" name="对象 537601"/>
          <p:cNvGraphicFramePr/>
          <p:nvPr/>
        </p:nvGraphicFramePr>
        <p:xfrm>
          <a:off x="1944688" y="3325495"/>
          <a:ext cx="1622425" cy="839788"/>
        </p:xfrm>
        <a:graphic>
          <a:graphicData uri="http://schemas.openxmlformats.org/presentationml/2006/ole">
            <mc:AlternateContent xmlns:mc="http://schemas.openxmlformats.org/markup-compatibility/2006">
              <mc:Choice xmlns:v="urn:schemas-microsoft-com:vml" Requires="v">
                <p:oleObj spid="_x0000_s3714" name="" r:id="rId1" imgW="814070" imgH="419735" progId="Equation.3">
                  <p:embed/>
                </p:oleObj>
              </mc:Choice>
              <mc:Fallback>
                <p:oleObj name="" r:id="rId1" imgW="814070" imgH="419735" progId="Equation.3">
                  <p:embed/>
                  <p:pic>
                    <p:nvPicPr>
                      <p:cNvPr id="0" name="图片 3713"/>
                      <p:cNvPicPr/>
                      <p:nvPr/>
                    </p:nvPicPr>
                    <p:blipFill>
                      <a:blip r:embed="rId2"/>
                      <a:stretch>
                        <a:fillRect/>
                      </a:stretch>
                    </p:blipFill>
                    <p:spPr>
                      <a:xfrm>
                        <a:off x="1944688" y="3325495"/>
                        <a:ext cx="1622425" cy="839788"/>
                      </a:xfrm>
                      <a:prstGeom prst="rect">
                        <a:avLst/>
                      </a:prstGeom>
                      <a:solidFill>
                        <a:schemeClr val="bg1"/>
                      </a:solidFill>
                      <a:ln w="38100">
                        <a:noFill/>
                        <a:miter/>
                      </a:ln>
                    </p:spPr>
                  </p:pic>
                </p:oleObj>
              </mc:Fallback>
            </mc:AlternateContent>
          </a:graphicData>
        </a:graphic>
      </p:graphicFrame>
      <p:sp>
        <p:nvSpPr>
          <p:cNvPr id="537603" name="文本框 537602"/>
          <p:cNvSpPr txBox="1"/>
          <p:nvPr/>
        </p:nvSpPr>
        <p:spPr>
          <a:xfrm>
            <a:off x="4295140" y="3515360"/>
            <a:ext cx="4292600" cy="460375"/>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rPr>
              <a:t>P</a:t>
            </a:r>
            <a:r>
              <a:rPr lang="zh-CN" altLang="en-US" dirty="0">
                <a:solidFill>
                  <a:schemeClr val="bg1"/>
                </a:solidFill>
                <a:latin typeface="Times New Roman" panose="02020603050405020304" pitchFamily="18" charset="0"/>
              </a:rPr>
              <a:t>arallel resonance</a:t>
            </a:r>
            <a:r>
              <a:rPr lang="en-US" altLang="zh-CN"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open-circuit</a:t>
            </a:r>
            <a:endParaRPr lang="en-US" altLang="zh-CN" dirty="0">
              <a:solidFill>
                <a:schemeClr val="bg1"/>
              </a:solidFill>
              <a:latin typeface="Times New Roman" panose="02020603050405020304" pitchFamily="18" charset="0"/>
            </a:endParaRPr>
          </a:p>
        </p:txBody>
      </p:sp>
      <p:sp>
        <p:nvSpPr>
          <p:cNvPr id="537604" name="文本框 537603"/>
          <p:cNvSpPr txBox="1"/>
          <p:nvPr/>
        </p:nvSpPr>
        <p:spPr>
          <a:xfrm>
            <a:off x="4616450" y="4501833"/>
            <a:ext cx="4107180" cy="460375"/>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rPr>
              <a:t>S</a:t>
            </a:r>
            <a:r>
              <a:rPr lang="zh-CN" altLang="en-US" dirty="0">
                <a:solidFill>
                  <a:schemeClr val="bg1"/>
                </a:solidFill>
                <a:latin typeface="Times New Roman" panose="02020603050405020304" pitchFamily="18" charset="0"/>
              </a:rPr>
              <a:t>eries resonance</a:t>
            </a:r>
            <a:r>
              <a:rPr lang="en-US" altLang="zh-CN"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short-circuit</a:t>
            </a:r>
            <a:endParaRPr lang="en-US" altLang="zh-CN" dirty="0">
              <a:solidFill>
                <a:schemeClr val="bg1"/>
              </a:solidFill>
              <a:latin typeface="Times New Roman" panose="02020603050405020304" pitchFamily="18" charset="0"/>
            </a:endParaRPr>
          </a:p>
        </p:txBody>
      </p:sp>
      <p:grpSp>
        <p:nvGrpSpPr>
          <p:cNvPr id="2" name="组合 537604"/>
          <p:cNvGrpSpPr/>
          <p:nvPr/>
        </p:nvGrpSpPr>
        <p:grpSpPr>
          <a:xfrm>
            <a:off x="815975" y="828358"/>
            <a:ext cx="5324475" cy="2190750"/>
            <a:chOff x="370" y="0"/>
            <a:chExt cx="3354" cy="1380"/>
          </a:xfrm>
        </p:grpSpPr>
        <p:sp>
          <p:nvSpPr>
            <p:cNvPr id="99336" name="椭圆 537605"/>
            <p:cNvSpPr/>
            <p:nvPr/>
          </p:nvSpPr>
          <p:spPr>
            <a:xfrm>
              <a:off x="1036" y="804"/>
              <a:ext cx="288" cy="288"/>
            </a:xfrm>
            <a:prstGeom prst="ellipse">
              <a:avLst/>
            </a:prstGeom>
            <a:solidFill>
              <a:schemeClr val="accent1"/>
            </a:solidFill>
            <a:ln w="28575" cap="flat" cmpd="sng">
              <a:solidFill>
                <a:srgbClr val="FF9900"/>
              </a:solidFill>
              <a:prstDash val="solid"/>
              <a:headEnd type="none" w="med" len="med"/>
              <a:tailEnd type="none" w="med" len="med"/>
            </a:ln>
          </p:spPr>
          <p:txBody>
            <a:bodyPr/>
            <a:p>
              <a:pPr eaLnBrk="1" hangingPunct="1"/>
              <a:endParaRPr lang="zh-CN" altLang="en-US" dirty="0">
                <a:solidFill>
                  <a:schemeClr val="bg1"/>
                </a:solidFill>
                <a:latin typeface="Arial" panose="020B0604020202020204" pitchFamily="34" charset="0"/>
              </a:endParaRPr>
            </a:p>
          </p:txBody>
        </p:sp>
        <p:sp>
          <p:nvSpPr>
            <p:cNvPr id="99337" name="直接连接符 537606"/>
            <p:cNvSpPr/>
            <p:nvPr/>
          </p:nvSpPr>
          <p:spPr>
            <a:xfrm>
              <a:off x="2677" y="342"/>
              <a:ext cx="240" cy="0"/>
            </a:xfrm>
            <a:prstGeom prst="line">
              <a:avLst/>
            </a:prstGeom>
            <a:ln w="28575" cap="flat" cmpd="sng">
              <a:solidFill>
                <a:srgbClr val="FF9900"/>
              </a:solidFill>
              <a:prstDash val="solid"/>
              <a:headEnd type="none" w="med" len="med"/>
              <a:tailEnd type="none" w="med" len="med"/>
            </a:ln>
          </p:spPr>
        </p:sp>
        <p:sp>
          <p:nvSpPr>
            <p:cNvPr id="99338" name="直接连接符 537607"/>
            <p:cNvSpPr/>
            <p:nvPr/>
          </p:nvSpPr>
          <p:spPr>
            <a:xfrm flipH="1">
              <a:off x="2152" y="336"/>
              <a:ext cx="209" cy="0"/>
            </a:xfrm>
            <a:prstGeom prst="line">
              <a:avLst/>
            </a:prstGeom>
            <a:ln w="28575" cap="flat" cmpd="sng">
              <a:solidFill>
                <a:srgbClr val="FF9900"/>
              </a:solidFill>
              <a:prstDash val="solid"/>
              <a:headEnd type="none" w="med" len="med"/>
              <a:tailEnd type="none" w="med" len="med"/>
            </a:ln>
          </p:spPr>
        </p:sp>
        <p:sp>
          <p:nvSpPr>
            <p:cNvPr id="99339" name="直接连接符 537608"/>
            <p:cNvSpPr/>
            <p:nvPr/>
          </p:nvSpPr>
          <p:spPr>
            <a:xfrm>
              <a:off x="2573" y="672"/>
              <a:ext cx="344" cy="0"/>
            </a:xfrm>
            <a:prstGeom prst="line">
              <a:avLst/>
            </a:prstGeom>
            <a:ln w="28575" cap="flat" cmpd="sng">
              <a:solidFill>
                <a:srgbClr val="FF9900"/>
              </a:solidFill>
              <a:prstDash val="solid"/>
              <a:headEnd type="none" w="med" len="med"/>
              <a:tailEnd type="none" w="med" len="med"/>
            </a:ln>
          </p:spPr>
        </p:sp>
        <p:sp>
          <p:nvSpPr>
            <p:cNvPr id="99340" name="直接连接符 537609"/>
            <p:cNvSpPr/>
            <p:nvPr/>
          </p:nvSpPr>
          <p:spPr>
            <a:xfrm flipH="1">
              <a:off x="2915" y="336"/>
              <a:ext cx="2" cy="336"/>
            </a:xfrm>
            <a:prstGeom prst="line">
              <a:avLst/>
            </a:prstGeom>
            <a:ln w="28575" cap="flat" cmpd="sng">
              <a:solidFill>
                <a:srgbClr val="FF9900"/>
              </a:solidFill>
              <a:prstDash val="solid"/>
              <a:headEnd type="none" w="med" len="med"/>
              <a:tailEnd type="none" w="med" len="med"/>
            </a:ln>
          </p:spPr>
        </p:sp>
        <p:sp>
          <p:nvSpPr>
            <p:cNvPr id="99341" name="直接连接符 537610"/>
            <p:cNvSpPr/>
            <p:nvPr/>
          </p:nvSpPr>
          <p:spPr>
            <a:xfrm flipH="1">
              <a:off x="2152" y="672"/>
              <a:ext cx="327" cy="0"/>
            </a:xfrm>
            <a:prstGeom prst="line">
              <a:avLst/>
            </a:prstGeom>
            <a:ln w="28575" cap="flat" cmpd="sng">
              <a:solidFill>
                <a:srgbClr val="FF9900"/>
              </a:solidFill>
              <a:prstDash val="solid"/>
              <a:headEnd type="none" w="med" len="med"/>
              <a:tailEnd type="none" w="med" len="med"/>
            </a:ln>
          </p:spPr>
        </p:sp>
        <p:sp>
          <p:nvSpPr>
            <p:cNvPr id="99342" name="直接连接符 537611"/>
            <p:cNvSpPr/>
            <p:nvPr/>
          </p:nvSpPr>
          <p:spPr>
            <a:xfrm>
              <a:off x="2152" y="336"/>
              <a:ext cx="0" cy="336"/>
            </a:xfrm>
            <a:prstGeom prst="line">
              <a:avLst/>
            </a:prstGeom>
            <a:ln w="28575" cap="flat" cmpd="sng">
              <a:solidFill>
                <a:srgbClr val="FF9900"/>
              </a:solidFill>
              <a:prstDash val="solid"/>
              <a:headEnd type="none" w="med" len="med"/>
              <a:tailEnd type="none" w="med" len="med"/>
            </a:ln>
          </p:spPr>
        </p:sp>
        <p:sp>
          <p:nvSpPr>
            <p:cNvPr id="99343" name="直接连接符 537612"/>
            <p:cNvSpPr/>
            <p:nvPr/>
          </p:nvSpPr>
          <p:spPr>
            <a:xfrm>
              <a:off x="2920" y="516"/>
              <a:ext cx="288" cy="0"/>
            </a:xfrm>
            <a:prstGeom prst="line">
              <a:avLst/>
            </a:prstGeom>
            <a:ln w="28575" cap="flat" cmpd="sng">
              <a:solidFill>
                <a:srgbClr val="FF9900"/>
              </a:solidFill>
              <a:prstDash val="solid"/>
              <a:headEnd type="none" w="med" len="med"/>
              <a:tailEnd type="none" w="med" len="med"/>
            </a:ln>
          </p:spPr>
        </p:sp>
        <p:sp>
          <p:nvSpPr>
            <p:cNvPr id="99344" name="直接连接符 537613"/>
            <p:cNvSpPr/>
            <p:nvPr/>
          </p:nvSpPr>
          <p:spPr>
            <a:xfrm>
              <a:off x="1861" y="504"/>
              <a:ext cx="288" cy="0"/>
            </a:xfrm>
            <a:prstGeom prst="line">
              <a:avLst/>
            </a:prstGeom>
            <a:ln w="28575" cap="flat" cmpd="sng">
              <a:solidFill>
                <a:srgbClr val="FF9900"/>
              </a:solidFill>
              <a:prstDash val="solid"/>
              <a:headEnd type="none" w="med" len="med"/>
              <a:tailEnd type="none" w="med" len="med"/>
            </a:ln>
          </p:spPr>
        </p:sp>
        <p:sp>
          <p:nvSpPr>
            <p:cNvPr id="99345" name="直接连接符 537614"/>
            <p:cNvSpPr/>
            <p:nvPr/>
          </p:nvSpPr>
          <p:spPr>
            <a:xfrm>
              <a:off x="3208" y="516"/>
              <a:ext cx="0" cy="864"/>
            </a:xfrm>
            <a:prstGeom prst="line">
              <a:avLst/>
            </a:prstGeom>
            <a:ln w="28575" cap="flat" cmpd="sng">
              <a:solidFill>
                <a:srgbClr val="FF9900"/>
              </a:solidFill>
              <a:prstDash val="solid"/>
              <a:headEnd type="none" w="med" len="med"/>
              <a:tailEnd type="none" w="med" len="med"/>
            </a:ln>
          </p:spPr>
        </p:sp>
        <p:sp>
          <p:nvSpPr>
            <p:cNvPr id="99346" name="直接连接符 537615"/>
            <p:cNvSpPr/>
            <p:nvPr/>
          </p:nvSpPr>
          <p:spPr>
            <a:xfrm>
              <a:off x="1180" y="516"/>
              <a:ext cx="0" cy="864"/>
            </a:xfrm>
            <a:prstGeom prst="line">
              <a:avLst/>
            </a:prstGeom>
            <a:ln w="28575" cap="flat" cmpd="sng">
              <a:solidFill>
                <a:srgbClr val="FF9900"/>
              </a:solidFill>
              <a:prstDash val="solid"/>
              <a:headEnd type="none" w="med" len="med"/>
              <a:tailEnd type="none" w="med" len="med"/>
            </a:ln>
          </p:spPr>
        </p:sp>
        <p:sp>
          <p:nvSpPr>
            <p:cNvPr id="99347" name="直接连接符 537616"/>
            <p:cNvSpPr/>
            <p:nvPr/>
          </p:nvSpPr>
          <p:spPr>
            <a:xfrm>
              <a:off x="1180" y="1380"/>
              <a:ext cx="2028" cy="0"/>
            </a:xfrm>
            <a:prstGeom prst="line">
              <a:avLst/>
            </a:prstGeom>
            <a:ln w="28575" cap="flat" cmpd="sng">
              <a:solidFill>
                <a:srgbClr val="FF9900"/>
              </a:solidFill>
              <a:prstDash val="solid"/>
              <a:headEnd type="none" w="med" len="med"/>
              <a:tailEnd type="none" w="med" len="med"/>
            </a:ln>
          </p:spPr>
        </p:sp>
        <p:sp>
          <p:nvSpPr>
            <p:cNvPr id="99348" name="矩形 537617"/>
            <p:cNvSpPr/>
            <p:nvPr/>
          </p:nvSpPr>
          <p:spPr>
            <a:xfrm>
              <a:off x="3148" y="816"/>
              <a:ext cx="120" cy="288"/>
            </a:xfrm>
            <a:prstGeom prst="rect">
              <a:avLst/>
            </a:prstGeom>
            <a:solidFill>
              <a:schemeClr val="accent1"/>
            </a:solidFill>
            <a:ln w="28575" cap="flat" cmpd="sng">
              <a:solidFill>
                <a:srgbClr val="FF9900"/>
              </a:solidFill>
              <a:prstDash val="solid"/>
              <a:miter/>
              <a:headEnd type="none" w="med" len="med"/>
              <a:tailEnd type="none" w="med" len="med"/>
            </a:ln>
          </p:spPr>
          <p:txBody>
            <a:bodyPr/>
            <a:p>
              <a:pPr eaLnBrk="1" hangingPunct="1"/>
              <a:endParaRPr lang="zh-CN" altLang="en-US" dirty="0">
                <a:solidFill>
                  <a:schemeClr val="bg1"/>
                </a:solidFill>
                <a:latin typeface="Arial" panose="020B0604020202020204" pitchFamily="34" charset="0"/>
              </a:endParaRPr>
            </a:p>
          </p:txBody>
        </p:sp>
        <p:sp>
          <p:nvSpPr>
            <p:cNvPr id="99349" name="文本框 537619"/>
            <p:cNvSpPr txBox="1"/>
            <p:nvPr/>
          </p:nvSpPr>
          <p:spPr>
            <a:xfrm>
              <a:off x="2915" y="804"/>
              <a:ext cx="244" cy="288"/>
            </a:xfrm>
            <a:prstGeom prst="rect">
              <a:avLst/>
            </a:prstGeom>
            <a:noFill/>
            <a:ln w="2857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99350" name="文本框 537620"/>
            <p:cNvSpPr txBox="1"/>
            <p:nvPr/>
          </p:nvSpPr>
          <p:spPr>
            <a:xfrm>
              <a:off x="2373" y="775"/>
              <a:ext cx="308" cy="288"/>
            </a:xfrm>
            <a:prstGeom prst="rect">
              <a:avLst/>
            </a:prstGeom>
            <a:noFill/>
            <a:ln w="28575">
              <a:noFill/>
            </a:ln>
          </p:spPr>
          <p:txBody>
            <a:bodyPr wrap="none">
              <a:spAutoFit/>
            </a:bodyPr>
            <a:p>
              <a:pPr eaLnBrk="1" hangingPunct="1"/>
              <a:r>
                <a:rPr lang="en-US" altLang="zh-CN" i="1" dirty="0">
                  <a:solidFill>
                    <a:schemeClr val="bg1"/>
                  </a:solidFill>
                  <a:latin typeface="Times New Roman" panose="02020603050405020304" pitchFamily="18" charset="0"/>
                </a:rPr>
                <a:t>C</a:t>
              </a:r>
              <a:r>
                <a:rPr lang="en-US" altLang="zh-CN" baseline="-25000" dirty="0">
                  <a:solidFill>
                    <a:schemeClr val="bg1"/>
                  </a:solidFill>
                  <a:latin typeface="Times New Roman" panose="02020603050405020304" pitchFamily="18" charset="0"/>
                </a:rPr>
                <a:t>2</a:t>
              </a:r>
              <a:endParaRPr lang="en-US" altLang="zh-CN" i="1" baseline="-25000" dirty="0">
                <a:solidFill>
                  <a:schemeClr val="bg1"/>
                </a:solidFill>
                <a:latin typeface="Times New Roman" panose="02020603050405020304" pitchFamily="18" charset="0"/>
              </a:endParaRPr>
            </a:p>
          </p:txBody>
        </p:sp>
        <p:sp>
          <p:nvSpPr>
            <p:cNvPr id="99351" name="直接连接符 537621"/>
            <p:cNvSpPr/>
            <p:nvPr/>
          </p:nvSpPr>
          <p:spPr>
            <a:xfrm>
              <a:off x="1180" y="516"/>
              <a:ext cx="326" cy="0"/>
            </a:xfrm>
            <a:prstGeom prst="line">
              <a:avLst/>
            </a:prstGeom>
            <a:ln w="28575" cap="flat" cmpd="sng">
              <a:solidFill>
                <a:srgbClr val="FF9900"/>
              </a:solidFill>
              <a:prstDash val="solid"/>
              <a:headEnd type="none" w="med" len="med"/>
              <a:tailEnd type="none" w="med" len="med"/>
            </a:ln>
          </p:spPr>
        </p:sp>
        <p:sp>
          <p:nvSpPr>
            <p:cNvPr id="99352" name="文本框 537622"/>
            <p:cNvSpPr txBox="1"/>
            <p:nvPr/>
          </p:nvSpPr>
          <p:spPr>
            <a:xfrm>
              <a:off x="2403" y="0"/>
              <a:ext cx="297" cy="288"/>
            </a:xfrm>
            <a:prstGeom prst="rect">
              <a:avLst/>
            </a:prstGeom>
            <a:noFill/>
            <a:ln w="2857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baseline="-25000" dirty="0">
                <a:solidFill>
                  <a:schemeClr val="bg1"/>
                </a:solidFill>
                <a:latin typeface="Times New Roman" panose="02020603050405020304" pitchFamily="18" charset="0"/>
              </a:endParaRPr>
            </a:p>
          </p:txBody>
        </p:sp>
        <p:grpSp>
          <p:nvGrpSpPr>
            <p:cNvPr id="99353" name="组合 537623"/>
            <p:cNvGrpSpPr/>
            <p:nvPr/>
          </p:nvGrpSpPr>
          <p:grpSpPr>
            <a:xfrm>
              <a:off x="2361" y="288"/>
              <a:ext cx="323" cy="57"/>
              <a:chOff x="1200" y="1584"/>
              <a:chExt cx="379" cy="45"/>
            </a:xfrm>
          </p:grpSpPr>
          <p:sp>
            <p:nvSpPr>
              <p:cNvPr id="99370" name="任意多边形 537624"/>
              <p:cNvSpPr/>
              <p:nvPr/>
            </p:nvSpPr>
            <p:spPr>
              <a:xfrm rot="5400000" flipH="1" flipV="1">
                <a:off x="1212"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99371" name="任意多边形 537625"/>
              <p:cNvSpPr/>
              <p:nvPr/>
            </p:nvSpPr>
            <p:spPr>
              <a:xfrm rot="5400000" flipH="1" flipV="1">
                <a:off x="1308"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99372" name="任意多边形 537626"/>
              <p:cNvSpPr/>
              <p:nvPr/>
            </p:nvSpPr>
            <p:spPr>
              <a:xfrm rot="5400000" flipH="1" flipV="1">
                <a:off x="1404"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99373" name="任意多边形 537627"/>
              <p:cNvSpPr/>
              <p:nvPr/>
            </p:nvSpPr>
            <p:spPr>
              <a:xfrm rot="5400000" flipH="1" flipV="1">
                <a:off x="1500"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grpSp>
        <p:sp>
          <p:nvSpPr>
            <p:cNvPr id="99354" name="文本框 537628"/>
            <p:cNvSpPr txBox="1"/>
            <p:nvPr/>
          </p:nvSpPr>
          <p:spPr>
            <a:xfrm>
              <a:off x="966" y="516"/>
              <a:ext cx="225" cy="288"/>
            </a:xfrm>
            <a:prstGeom prst="rect">
              <a:avLst/>
            </a:prstGeom>
            <a:noFill/>
            <a:ln w="28575">
              <a:noFill/>
            </a:ln>
          </p:spPr>
          <p:txBody>
            <a:bodyPr wrap="none" anchor="ctr">
              <a:spAutoFit/>
            </a:bodyPr>
            <a:p>
              <a:pPr algn="ct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99355" name="文本框 537629"/>
            <p:cNvSpPr txBox="1"/>
            <p:nvPr/>
          </p:nvSpPr>
          <p:spPr>
            <a:xfrm>
              <a:off x="966" y="973"/>
              <a:ext cx="212" cy="288"/>
            </a:xfrm>
            <a:prstGeom prst="rect">
              <a:avLst/>
            </a:prstGeom>
            <a:noFill/>
            <a:ln w="2857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99356" name="文本框 537630"/>
            <p:cNvSpPr txBox="1"/>
            <p:nvPr/>
          </p:nvSpPr>
          <p:spPr>
            <a:xfrm>
              <a:off x="615" y="793"/>
              <a:ext cx="454" cy="288"/>
            </a:xfrm>
            <a:prstGeom prst="rect">
              <a:avLst/>
            </a:prstGeom>
            <a:noFill/>
            <a:ln w="2857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s</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99357" name="文本框 537631"/>
            <p:cNvSpPr txBox="1"/>
            <p:nvPr/>
          </p:nvSpPr>
          <p:spPr>
            <a:xfrm>
              <a:off x="3268" y="528"/>
              <a:ext cx="225" cy="288"/>
            </a:xfrm>
            <a:prstGeom prst="rect">
              <a:avLst/>
            </a:prstGeom>
            <a:noFill/>
            <a:ln w="28575">
              <a:noFill/>
            </a:ln>
          </p:spPr>
          <p:txBody>
            <a:bodyPr wrap="none" anchor="ctr">
              <a:spAutoFit/>
            </a:bodyPr>
            <a:p>
              <a:pPr algn="ct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99358" name="文本框 537632"/>
            <p:cNvSpPr txBox="1"/>
            <p:nvPr/>
          </p:nvSpPr>
          <p:spPr>
            <a:xfrm>
              <a:off x="3280" y="1069"/>
              <a:ext cx="212" cy="288"/>
            </a:xfrm>
            <a:prstGeom prst="rect">
              <a:avLst/>
            </a:prstGeom>
            <a:noFill/>
            <a:ln w="2857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99359" name="文本框 537633"/>
            <p:cNvSpPr txBox="1"/>
            <p:nvPr/>
          </p:nvSpPr>
          <p:spPr>
            <a:xfrm>
              <a:off x="3256" y="816"/>
              <a:ext cx="468" cy="288"/>
            </a:xfrm>
            <a:prstGeom prst="rect">
              <a:avLst/>
            </a:prstGeom>
            <a:noFill/>
            <a:ln w="2857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o</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pSp>
          <p:nvGrpSpPr>
            <p:cNvPr id="99360" name="组合 537634"/>
            <p:cNvGrpSpPr/>
            <p:nvPr/>
          </p:nvGrpSpPr>
          <p:grpSpPr>
            <a:xfrm>
              <a:off x="2477" y="535"/>
              <a:ext cx="96" cy="257"/>
              <a:chOff x="866" y="705"/>
              <a:chExt cx="96" cy="257"/>
            </a:xfrm>
          </p:grpSpPr>
          <p:sp>
            <p:nvSpPr>
              <p:cNvPr id="99368" name="直接连接符 537635"/>
              <p:cNvSpPr/>
              <p:nvPr/>
            </p:nvSpPr>
            <p:spPr>
              <a:xfrm rot="-5400000">
                <a:off x="727" y="822"/>
                <a:ext cx="257" cy="1"/>
              </a:xfrm>
              <a:prstGeom prst="line">
                <a:avLst/>
              </a:prstGeom>
              <a:ln w="28575" cap="flat" cmpd="sng">
                <a:solidFill>
                  <a:srgbClr val="FF9900"/>
                </a:solidFill>
                <a:prstDash val="solid"/>
                <a:headEnd type="none" w="med" len="med"/>
                <a:tailEnd type="none" w="med" len="med"/>
              </a:ln>
            </p:spPr>
          </p:sp>
          <p:sp>
            <p:nvSpPr>
              <p:cNvPr id="99369" name="直接连接符 537636"/>
              <p:cNvSpPr/>
              <p:nvPr/>
            </p:nvSpPr>
            <p:spPr>
              <a:xfrm rot="5400000" flipH="1">
                <a:off x="822" y="822"/>
                <a:ext cx="257" cy="0"/>
              </a:xfrm>
              <a:prstGeom prst="line">
                <a:avLst/>
              </a:prstGeom>
              <a:ln w="28575" cap="flat" cmpd="sng">
                <a:solidFill>
                  <a:srgbClr val="FF9900"/>
                </a:solidFill>
                <a:prstDash val="solid"/>
                <a:headEnd type="none" w="med" len="med"/>
                <a:tailEnd type="none" w="med" len="med"/>
              </a:ln>
            </p:spPr>
          </p:sp>
        </p:grpSp>
        <p:sp>
          <p:nvSpPr>
            <p:cNvPr id="99361" name="文本框 537637"/>
            <p:cNvSpPr txBox="1"/>
            <p:nvPr/>
          </p:nvSpPr>
          <p:spPr>
            <a:xfrm>
              <a:off x="370" y="276"/>
              <a:ext cx="340" cy="288"/>
            </a:xfrm>
            <a:prstGeom prst="rect">
              <a:avLst/>
            </a:prstGeom>
            <a:noFill/>
            <a:ln w="28575">
              <a:noFill/>
            </a:ln>
          </p:spPr>
          <p:txBody>
            <a:bodyPr wrap="none" anchor="ctr">
              <a:spAutoFit/>
            </a:bodyPr>
            <a:p>
              <a:pPr algn="ctr" eaLnBrk="1" hangingPunct="1"/>
              <a:r>
                <a:rPr lang="en-US" altLang="zh-CN"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nvGrpSpPr>
            <p:cNvPr id="99362" name="组合 537638"/>
            <p:cNvGrpSpPr/>
            <p:nvPr/>
          </p:nvGrpSpPr>
          <p:grpSpPr>
            <a:xfrm>
              <a:off x="1521" y="444"/>
              <a:ext cx="323" cy="57"/>
              <a:chOff x="1200" y="1584"/>
              <a:chExt cx="379" cy="45"/>
            </a:xfrm>
          </p:grpSpPr>
          <p:sp>
            <p:nvSpPr>
              <p:cNvPr id="99364" name="任意多边形 537639"/>
              <p:cNvSpPr/>
              <p:nvPr/>
            </p:nvSpPr>
            <p:spPr>
              <a:xfrm rot="5400000" flipH="1" flipV="1">
                <a:off x="1212"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99365" name="任意多边形 537640"/>
              <p:cNvSpPr/>
              <p:nvPr/>
            </p:nvSpPr>
            <p:spPr>
              <a:xfrm rot="5400000" flipH="1" flipV="1">
                <a:off x="1308"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99366" name="任意多边形 537641"/>
              <p:cNvSpPr/>
              <p:nvPr/>
            </p:nvSpPr>
            <p:spPr>
              <a:xfrm rot="5400000" flipH="1" flipV="1">
                <a:off x="1404"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sp>
            <p:nvSpPr>
              <p:cNvPr id="99367" name="任意多边形 537642"/>
              <p:cNvSpPr/>
              <p:nvPr/>
            </p:nvSpPr>
            <p:spPr>
              <a:xfrm rot="5400000" flipH="1" flipV="1">
                <a:off x="1500" y="1550"/>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28575" cap="flat" cmpd="sng">
                <a:solidFill>
                  <a:srgbClr val="FF9900">
                    <a:alpha val="100000"/>
                  </a:srgbClr>
                </a:solidFill>
                <a:prstDash val="solid"/>
                <a:round/>
                <a:headEnd type="none" w="med" len="med"/>
                <a:tailEnd type="none" w="med" len="med"/>
              </a:ln>
            </p:spPr>
            <p:txBody>
              <a:bodyPr/>
              <a:p>
                <a:endParaRPr lang="zh-CN" altLang="en-US"/>
              </a:p>
            </p:txBody>
          </p:sp>
        </p:grpSp>
        <p:sp>
          <p:nvSpPr>
            <p:cNvPr id="99363" name="文本框 537643"/>
            <p:cNvSpPr txBox="1"/>
            <p:nvPr/>
          </p:nvSpPr>
          <p:spPr>
            <a:xfrm>
              <a:off x="1531" y="179"/>
              <a:ext cx="297" cy="288"/>
            </a:xfrm>
            <a:prstGeom prst="rect">
              <a:avLst/>
            </a:prstGeom>
            <a:noFill/>
            <a:ln w="28575">
              <a:noFill/>
            </a:ln>
          </p:spPr>
          <p:txBody>
            <a:bodyPr wrap="none" anchor="ctr">
              <a:spAutoFit/>
            </a:bodyPr>
            <a:p>
              <a:pPr algn="ctr" eaLnBrk="1" hangingPunct="1">
                <a:spcBef>
                  <a:spcPct val="50000"/>
                </a:spcBef>
              </a:pP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3</a:t>
              </a:r>
              <a:endParaRPr lang="en-US" altLang="zh-CN" baseline="-25000" dirty="0">
                <a:solidFill>
                  <a:schemeClr val="bg1"/>
                </a:solidFill>
                <a:latin typeface="Times New Roman" panose="02020603050405020304" pitchFamily="18" charset="0"/>
              </a:endParaRPr>
            </a:p>
          </p:txBody>
        </p:sp>
      </p:grpSp>
      <p:graphicFrame>
        <p:nvGraphicFramePr>
          <p:cNvPr id="537645" name="对象 537644"/>
          <p:cNvGraphicFramePr/>
          <p:nvPr/>
        </p:nvGraphicFramePr>
        <p:xfrm>
          <a:off x="1906588" y="4285933"/>
          <a:ext cx="2006600" cy="850900"/>
        </p:xfrm>
        <a:graphic>
          <a:graphicData uri="http://schemas.openxmlformats.org/presentationml/2006/ole">
            <mc:AlternateContent xmlns:mc="http://schemas.openxmlformats.org/markup-compatibility/2006">
              <mc:Choice xmlns:v="urn:schemas-microsoft-com:vml" Requires="v">
                <p:oleObj spid="_x0000_s3715" name="" r:id="rId3" imgW="2005965" imgH="850265" progId="Equation.3">
                  <p:embed/>
                </p:oleObj>
              </mc:Choice>
              <mc:Fallback>
                <p:oleObj name="" r:id="rId3" imgW="2005965" imgH="850265" progId="Equation.3">
                  <p:embed/>
                  <p:pic>
                    <p:nvPicPr>
                      <p:cNvPr id="0" name="图片 3714"/>
                      <p:cNvPicPr/>
                      <p:nvPr/>
                    </p:nvPicPr>
                    <p:blipFill>
                      <a:blip r:embed="rId4"/>
                      <a:stretch>
                        <a:fillRect/>
                      </a:stretch>
                    </p:blipFill>
                    <p:spPr>
                      <a:xfrm>
                        <a:off x="1906588" y="4285933"/>
                        <a:ext cx="2006600" cy="850900"/>
                      </a:xfrm>
                      <a:prstGeom prst="rect">
                        <a:avLst/>
                      </a:prstGeom>
                      <a:solidFill>
                        <a:schemeClr val="bg1"/>
                      </a:solidFill>
                      <a:ln w="38100">
                        <a:noFill/>
                        <a:miter/>
                      </a:ln>
                    </p:spPr>
                  </p:pic>
                </p:oleObj>
              </mc:Fallback>
            </mc:AlternateContent>
          </a:graphicData>
        </a:graphic>
      </p:graphicFrame>
      <p:sp>
        <p:nvSpPr>
          <p:cNvPr id="537648" name="文本框 537647"/>
          <p:cNvSpPr txBox="1"/>
          <p:nvPr/>
        </p:nvSpPr>
        <p:spPr>
          <a:xfrm>
            <a:off x="926148" y="5801996"/>
            <a:ext cx="5926455" cy="460375"/>
          </a:xfrm>
          <a:prstGeom prst="rect">
            <a:avLst/>
          </a:prstGeom>
          <a:solidFill>
            <a:srgbClr val="C00000"/>
          </a:solidFill>
          <a:ln w="19050">
            <a:noFill/>
          </a:ln>
        </p:spPr>
        <p:txBody>
          <a:bodyPr wrap="none" anchor="ctr">
            <a:spAutoFit/>
          </a:bodyPr>
          <a:p>
            <a:pPr algn="ctr" eaLnBrk="1" hangingPunct="1"/>
            <a:r>
              <a:rPr lang="en-US" altLang="zh-CN" baseline="-25000"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T</a:t>
            </a:r>
            <a:r>
              <a:rPr lang="zh-CN" altLang="en-US" dirty="0">
                <a:solidFill>
                  <a:schemeClr val="bg1"/>
                </a:solidFill>
                <a:latin typeface="Times New Roman" panose="02020603050405020304" pitchFamily="18" charset="0"/>
              </a:rPr>
              <a:t>he signal </a:t>
            </a:r>
            <a:r>
              <a:rPr lang="en-US" altLang="zh-CN" i="1" dirty="0">
                <a:solidFill>
                  <a:schemeClr val="bg1"/>
                </a:solidFill>
                <a:latin typeface="Symbol" panose="05050102010706020507" pitchFamily="18" charset="2"/>
                <a:sym typeface="+mn-ea"/>
              </a:rPr>
              <a:t>w</a:t>
            </a:r>
            <a:r>
              <a:rPr lang="en-US" altLang="zh-CN" baseline="-25000" dirty="0">
                <a:solidFill>
                  <a:schemeClr val="bg1"/>
                </a:solidFill>
                <a:latin typeface="Times New Roman" panose="02020603050405020304" pitchFamily="18" charset="0"/>
                <a:sym typeface="+mn-ea"/>
              </a:rPr>
              <a:t>2 </a:t>
            </a:r>
            <a:r>
              <a:rPr lang="zh-CN" altLang="en-US" dirty="0">
                <a:solidFill>
                  <a:schemeClr val="bg1"/>
                </a:solidFill>
                <a:latin typeface="Times New Roman" panose="02020603050405020304" pitchFamily="18" charset="0"/>
              </a:rPr>
              <a:t> is applied directly to the load.</a:t>
            </a:r>
            <a:endParaRPr lang="zh-CN" altLang="en-US" dirty="0">
              <a:solidFill>
                <a:schemeClr val="bg1"/>
              </a:solidFill>
              <a:latin typeface="Times New Roman" panose="02020603050405020304" pitchFamily="18" charset="0"/>
            </a:endParaRPr>
          </a:p>
        </p:txBody>
      </p:sp>
      <p:sp>
        <p:nvSpPr>
          <p:cNvPr id="8" name="矩形 7"/>
          <p:cNvSpPr/>
          <p:nvPr/>
        </p:nvSpPr>
        <p:spPr>
          <a:xfrm>
            <a:off x="2653665" y="282575"/>
            <a:ext cx="3118485" cy="460375"/>
          </a:xfrm>
          <a:prstGeom prst="rect">
            <a:avLst/>
          </a:prstGeom>
          <a:solidFill>
            <a:srgbClr val="C00000"/>
          </a:solidFill>
          <a:ln w="19050">
            <a:noFill/>
          </a:ln>
        </p:spPr>
        <p:txBody>
          <a:bodyPr wrap="square" anchor="ctr">
            <a:spAutoFit/>
          </a:bodyPr>
          <a:p>
            <a:pPr algn="ctr" eaLnBrk="1" hangingPunct="1"/>
            <a:r>
              <a:rPr lang="en-US" altLang="zh-CN" i="1" dirty="0">
                <a:solidFill>
                  <a:schemeClr val="bg1"/>
                </a:solidFill>
                <a:latin typeface="Times New Roman" panose="02020603050405020304" pitchFamily="18" charset="0"/>
                <a:sym typeface="Symbol" panose="05050102010706020507" pitchFamily="18" charset="2"/>
              </a:rPr>
              <a:t></a:t>
            </a:r>
            <a:r>
              <a:rPr lang="en-US" altLang="zh-CN" baseline="-25000" dirty="0">
                <a:solidFill>
                  <a:schemeClr val="bg1"/>
                </a:solidFill>
                <a:latin typeface="Times New Roman" panose="02020603050405020304" pitchFamily="18" charset="0"/>
                <a:sym typeface="Symbol" panose="05050102010706020507" pitchFamily="18" charset="2"/>
              </a:rPr>
              <a:t>2</a:t>
            </a:r>
            <a:r>
              <a:rPr lang="zh-CN" altLang="en-US" dirty="0">
                <a:solidFill>
                  <a:schemeClr val="bg1"/>
                </a:solidFill>
                <a:latin typeface="Times New Roman" panose="02020603050405020304" pitchFamily="18" charset="0"/>
                <a:sym typeface="Symbol" panose="05050102010706020507" pitchFamily="18" charset="2"/>
              </a:rPr>
              <a:t> Signal is connected</a:t>
            </a:r>
            <a:endParaRPr lang="zh-CN" altLang="en-US" dirty="0">
              <a:solidFill>
                <a:schemeClr val="bg1"/>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edge">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37602"/>
                                        </p:tgtEl>
                                        <p:attrNameLst>
                                          <p:attrName>style.visibility</p:attrName>
                                        </p:attrNameLst>
                                      </p:cBhvr>
                                      <p:to>
                                        <p:strVal val="visible"/>
                                      </p:to>
                                    </p:set>
                                    <p:animEffect transition="in" filter="checkerboard(across)">
                                      <p:cBhvr>
                                        <p:cTn id="18" dur="500"/>
                                        <p:tgtEl>
                                          <p:spTgt spid="53760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537603"/>
                                        </p:tgtEl>
                                        <p:attrNameLst>
                                          <p:attrName>style.visibility</p:attrName>
                                        </p:attrNameLst>
                                      </p:cBhvr>
                                      <p:to>
                                        <p:strVal val="visible"/>
                                      </p:to>
                                    </p:set>
                                    <p:animEffect transition="in" filter="dissolve">
                                      <p:cBhvr>
                                        <p:cTn id="23" dur="500"/>
                                        <p:tgtEl>
                                          <p:spTgt spid="537603"/>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537645"/>
                                        </p:tgtEl>
                                        <p:attrNameLst>
                                          <p:attrName>style.visibility</p:attrName>
                                        </p:attrNameLst>
                                      </p:cBhvr>
                                      <p:to>
                                        <p:strVal val="visible"/>
                                      </p:to>
                                    </p:set>
                                    <p:animEffect transition="in" filter="checkerboard(across)">
                                      <p:cBhvr>
                                        <p:cTn id="28" dur="500"/>
                                        <p:tgtEl>
                                          <p:spTgt spid="53764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37604"/>
                                        </p:tgtEl>
                                        <p:attrNameLst>
                                          <p:attrName>style.visibility</p:attrName>
                                        </p:attrNameLst>
                                      </p:cBhvr>
                                      <p:to>
                                        <p:strVal val="visible"/>
                                      </p:to>
                                    </p:set>
                                    <p:animEffect transition="in" filter="dissolve">
                                      <p:cBhvr>
                                        <p:cTn id="33" dur="500"/>
                                        <p:tgtEl>
                                          <p:spTgt spid="537604"/>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grpId="0" nodeType="clickEffect">
                                  <p:stCondLst>
                                    <p:cond delay="0"/>
                                  </p:stCondLst>
                                  <p:childTnLst>
                                    <p:set>
                                      <p:cBhvr>
                                        <p:cTn id="37" dur="1" fill="hold">
                                          <p:stCondLst>
                                            <p:cond delay="0"/>
                                          </p:stCondLst>
                                        </p:cTn>
                                        <p:tgtEl>
                                          <p:spTgt spid="537648"/>
                                        </p:tgtEl>
                                        <p:attrNameLst>
                                          <p:attrName>style.visibility</p:attrName>
                                        </p:attrNameLst>
                                      </p:cBhvr>
                                      <p:to>
                                        <p:strVal val="visible"/>
                                      </p:to>
                                    </p:set>
                                    <p:anim calcmode="lin" valueType="num">
                                      <p:cBhvr>
                                        <p:cTn id="38" dur="500" fill="hold"/>
                                        <p:tgtEl>
                                          <p:spTgt spid="537648"/>
                                        </p:tgtEl>
                                        <p:attrNameLst>
                                          <p:attrName>ppt_w</p:attrName>
                                        </p:attrNameLst>
                                      </p:cBhvr>
                                      <p:tavLst>
                                        <p:tav tm="0">
                                          <p:val>
                                            <p:fltVal val="0.000000"/>
                                          </p:val>
                                        </p:tav>
                                        <p:tav tm="100000">
                                          <p:val>
                                            <p:strVal val="#ppt_w"/>
                                          </p:val>
                                        </p:tav>
                                      </p:tavLst>
                                    </p:anim>
                                    <p:anim calcmode="lin" valueType="num">
                                      <p:cBhvr>
                                        <p:cTn id="39" dur="500" fill="hold"/>
                                        <p:tgtEl>
                                          <p:spTgt spid="537648"/>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p:bldP spid="537604" grpId="0"/>
      <p:bldP spid="537648" grpId="0" bldLvl="0" animBg="1"/>
      <p:bldP spid="8" grpId="0" bldLvl="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文本框 117761"/>
          <p:cNvSpPr txBox="1"/>
          <p:nvPr/>
        </p:nvSpPr>
        <p:spPr>
          <a:xfrm>
            <a:off x="1857375" y="78740"/>
            <a:ext cx="6015990" cy="583565"/>
          </a:xfrm>
          <a:prstGeom prst="rect">
            <a:avLst/>
          </a:prstGeom>
          <a:noFill/>
          <a:ln w="9525">
            <a:noFill/>
          </a:ln>
          <a:effectLst>
            <a:prstShdw prst="shdw17" dist="17961" dir="2699999">
              <a:srgbClr val="7A7A99"/>
            </a:prstShdw>
          </a:effectLst>
        </p:spPr>
        <p:txBody>
          <a:bodyPr wrap="square">
            <a:spAutoFit/>
          </a:bodyPr>
          <a:p>
            <a:pPr eaLnBrk="1" hangingPunct="1"/>
            <a:r>
              <a:rPr lang="en-US" altLang="zh-CN" sz="3200" i="1" dirty="0">
                <a:solidFill>
                  <a:schemeClr val="bg1"/>
                </a:solidFill>
                <a:latin typeface="+mn-lt"/>
                <a:ea typeface="仿宋_GB2312" pitchFamily="1" charset="-122"/>
                <a:cs typeface="+mn-lt"/>
              </a:rPr>
              <a:t>5.8  Coupling Inductor</a:t>
            </a:r>
            <a:endParaRPr lang="en-US" altLang="zh-CN" sz="3200" i="1" dirty="0">
              <a:solidFill>
                <a:schemeClr val="bg1"/>
              </a:solidFill>
              <a:latin typeface="+mn-lt"/>
              <a:ea typeface="仿宋_GB2312" pitchFamily="1" charset="-122"/>
              <a:cs typeface="+mn-lt"/>
            </a:endParaRPr>
          </a:p>
        </p:txBody>
      </p:sp>
      <p:sp>
        <p:nvSpPr>
          <p:cNvPr id="117763" name="文本框 117762"/>
          <p:cNvSpPr txBox="1"/>
          <p:nvPr/>
        </p:nvSpPr>
        <p:spPr>
          <a:xfrm>
            <a:off x="301625" y="2997200"/>
            <a:ext cx="2038350" cy="953135"/>
          </a:xfrm>
          <a:prstGeom prst="rect">
            <a:avLst/>
          </a:prstGeom>
          <a:solidFill>
            <a:srgbClr val="FF3300"/>
          </a:solidFill>
          <a:ln w="9525">
            <a:noFill/>
          </a:ln>
        </p:spPr>
        <p:txBody>
          <a:bodyPr wrap="square">
            <a:spAutoFit/>
          </a:bodyPr>
          <a:p>
            <a:pPr eaLnBrk="1" hangingPunct="1">
              <a:spcBef>
                <a:spcPct val="50000"/>
              </a:spcBef>
            </a:pPr>
            <a:r>
              <a:rPr lang="en-US" altLang="zh-CN" sz="2800" dirty="0">
                <a:solidFill>
                  <a:schemeClr val="bg1"/>
                </a:solidFill>
                <a:latin typeface="楷体_GB2312" pitchFamily="1" charset="-122"/>
                <a:ea typeface="楷体_GB2312" pitchFamily="1" charset="-122"/>
              </a:rPr>
              <a:t>1. </a:t>
            </a:r>
            <a:r>
              <a:rPr lang="en-US" altLang="zh-CN" sz="2800">
                <a:solidFill>
                  <a:schemeClr val="bg1"/>
                </a:solidFill>
                <a:latin typeface="Times New Roman" panose="02020603050405020304" pitchFamily="18" charset="0"/>
                <a:cs typeface="Times New Roman" panose="02020603050405020304" pitchFamily="18" charset="0"/>
                <a:sym typeface="+mn-ea"/>
              </a:rPr>
              <a:t>M</a:t>
            </a:r>
            <a:r>
              <a:rPr lang="zh-CN" altLang="en-US" sz="2800">
                <a:solidFill>
                  <a:schemeClr val="bg1"/>
                </a:solidFill>
                <a:latin typeface="Times New Roman" panose="02020603050405020304" pitchFamily="18" charset="0"/>
                <a:cs typeface="Times New Roman" panose="02020603050405020304" pitchFamily="18" charset="0"/>
                <a:sym typeface="+mn-ea"/>
              </a:rPr>
              <a:t>utual </a:t>
            </a:r>
            <a:r>
              <a:rPr lang="en-US" altLang="zh-CN" sz="2800">
                <a:solidFill>
                  <a:schemeClr val="bg1"/>
                </a:solidFill>
                <a:latin typeface="Times New Roman" panose="02020603050405020304" pitchFamily="18" charset="0"/>
                <a:cs typeface="Times New Roman" panose="02020603050405020304" pitchFamily="18" charset="0"/>
                <a:sym typeface="+mn-ea"/>
              </a:rPr>
              <a:t>I</a:t>
            </a:r>
            <a:r>
              <a:rPr lang="zh-CN" altLang="en-US" sz="2800">
                <a:solidFill>
                  <a:schemeClr val="bg1"/>
                </a:solidFill>
                <a:latin typeface="Times New Roman" panose="02020603050405020304" pitchFamily="18" charset="0"/>
                <a:cs typeface="Times New Roman" panose="02020603050405020304" pitchFamily="18" charset="0"/>
                <a:sym typeface="+mn-ea"/>
              </a:rPr>
              <a:t>nduct</a:t>
            </a:r>
            <a:r>
              <a:rPr lang="en-US" altLang="zh-CN" sz="2800">
                <a:solidFill>
                  <a:schemeClr val="bg1"/>
                </a:solidFill>
                <a:latin typeface="Times New Roman" panose="02020603050405020304" pitchFamily="18" charset="0"/>
                <a:cs typeface="Times New Roman" panose="02020603050405020304" pitchFamily="18" charset="0"/>
                <a:sym typeface="+mn-ea"/>
              </a:rPr>
              <a:t>ance</a:t>
            </a:r>
            <a:endPar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sym typeface="+mn-ea"/>
            </a:endParaRPr>
          </a:p>
        </p:txBody>
      </p:sp>
      <p:sp>
        <p:nvSpPr>
          <p:cNvPr id="117764" name="文本框 117763"/>
          <p:cNvSpPr txBox="1"/>
          <p:nvPr/>
        </p:nvSpPr>
        <p:spPr>
          <a:xfrm>
            <a:off x="132715" y="662305"/>
            <a:ext cx="8878570" cy="1568450"/>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楷体_GB2312" pitchFamily="1" charset="-122"/>
                <a:ea typeface="楷体_GB2312" pitchFamily="1" charset="-122"/>
              </a:rPr>
              <a:t>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   </a:t>
            </a:r>
            <a:r>
              <a:rPr dirty="0">
                <a:solidFill>
                  <a:schemeClr val="bg1"/>
                </a:solidFill>
                <a:latin typeface="Times New Roman" panose="02020603050405020304" pitchFamily="18" charset="0"/>
                <a:ea typeface="楷体_GB2312" pitchFamily="1" charset="-122"/>
                <a:cs typeface="Times New Roman" panose="02020603050405020304" pitchFamily="18" charset="0"/>
              </a:rPr>
              <a:t>Coupling inductance element is multi-terminal element, in the real circuit, such as </a:t>
            </a:r>
            <a:r>
              <a:rPr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the middle coil, the oscillation coil </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in </a:t>
            </a:r>
            <a:r>
              <a:rPr dirty="0">
                <a:solidFill>
                  <a:schemeClr val="bg1"/>
                </a:solidFill>
                <a:latin typeface="Times New Roman" panose="02020603050405020304" pitchFamily="18" charset="0"/>
                <a:ea typeface="楷体_GB2312" pitchFamily="1" charset="-122"/>
                <a:cs typeface="Times New Roman" panose="02020603050405020304" pitchFamily="18" charset="0"/>
              </a:rPr>
              <a:t>radio </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rPr>
              <a:t>and </a:t>
            </a:r>
            <a:r>
              <a:rPr dirty="0">
                <a:solidFill>
                  <a:schemeClr val="bg1"/>
                </a:solidFill>
                <a:latin typeface="Times New Roman" panose="02020603050405020304" pitchFamily="18" charset="0"/>
                <a:ea typeface="楷体_GB2312" pitchFamily="1" charset="-122"/>
                <a:cs typeface="Times New Roman" panose="02020603050405020304" pitchFamily="18" charset="0"/>
              </a:rPr>
              <a:t>television</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rPr>
              <a:t>,</a:t>
            </a:r>
            <a:r>
              <a:rPr dirty="0">
                <a:solidFill>
                  <a:schemeClr val="bg1"/>
                </a:solidFill>
                <a:latin typeface="Times New Roman" panose="02020603050405020304" pitchFamily="18" charset="0"/>
                <a:ea typeface="楷体_GB2312" pitchFamily="1" charset="-122"/>
                <a:cs typeface="Times New Roman" panose="02020603050405020304" pitchFamily="18" charset="0"/>
              </a:rPr>
              <a:t> the transformer used in the rectifier source and so on are coupling inductance element</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rPr>
              <a:t>.</a:t>
            </a:r>
            <a:endParaRPr 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17765" name="文本框 117764"/>
          <p:cNvSpPr txBox="1"/>
          <p:nvPr/>
        </p:nvSpPr>
        <p:spPr>
          <a:xfrm>
            <a:off x="366078" y="5079683"/>
            <a:ext cx="8040687" cy="1568450"/>
          </a:xfrm>
          <a:prstGeom prst="rect">
            <a:avLst/>
          </a:prstGeom>
          <a:noFill/>
          <a:ln w="9525">
            <a:noFill/>
          </a:ln>
        </p:spPr>
        <p:txBody>
          <a:bodyPr>
            <a:spAutoFit/>
          </a:bodyPr>
          <a:p>
            <a:pPr indent="571500" algn="just" eaLnBrk="1" hangingPunct="1">
              <a:lnSpc>
                <a:spcPct val="100000"/>
              </a:lnSpc>
              <a:spcBef>
                <a:spcPts val="0"/>
              </a:spcBef>
            </a:pPr>
            <a:r>
              <a:rPr lang="en-US" altLang="zh-CN" b="0" dirty="0">
                <a:solidFill>
                  <a:schemeClr val="bg1"/>
                </a:solidFill>
                <a:latin typeface="Times New Roman" panose="02020603050405020304" pitchFamily="18" charset="0"/>
                <a:ea typeface="楷体_GB2312" pitchFamily="1" charset="-122"/>
              </a:rPr>
              <a:t>When the current </a:t>
            </a:r>
            <a:r>
              <a:rPr lang="en-US" altLang="zh-CN" b="0" i="1" dirty="0">
                <a:solidFill>
                  <a:schemeClr val="bg1"/>
                </a:solidFill>
                <a:latin typeface="Times New Roman" panose="02020603050405020304" pitchFamily="18" charset="0"/>
                <a:sym typeface="+mn-ea"/>
              </a:rPr>
              <a:t>i</a:t>
            </a:r>
            <a:r>
              <a:rPr lang="en-US" altLang="zh-CN" b="0" baseline="-25000" dirty="0">
                <a:solidFill>
                  <a:schemeClr val="bg1"/>
                </a:solidFill>
                <a:latin typeface="Times New Roman" panose="02020603050405020304" pitchFamily="18" charset="0"/>
                <a:sym typeface="+mn-ea"/>
              </a:rPr>
              <a:t>1 </a:t>
            </a:r>
            <a:r>
              <a:rPr lang="en-US" altLang="zh-CN" b="0" dirty="0">
                <a:solidFill>
                  <a:schemeClr val="bg1"/>
                </a:solidFill>
                <a:latin typeface="Times New Roman" panose="02020603050405020304" pitchFamily="18" charset="0"/>
                <a:ea typeface="楷体_GB2312" pitchFamily="1" charset="-122"/>
              </a:rPr>
              <a:t>flowing into  in coil 1, </a:t>
            </a:r>
            <a:r>
              <a:rPr lang="en-US" altLang="zh-CN" i="1" dirty="0">
                <a:solidFill>
                  <a:schemeClr val="bg1"/>
                </a:solidFill>
                <a:latin typeface="Times New Roman" panose="02020603050405020304" pitchFamily="18" charset="0"/>
                <a:ea typeface="楷体_GB2312" pitchFamily="1" charset="-122"/>
              </a:rPr>
              <a:t>magnetic</a:t>
            </a:r>
            <a:r>
              <a:rPr lang="en-US" altLang="zh-CN" dirty="0">
                <a:solidFill>
                  <a:schemeClr val="bg1"/>
                </a:solidFill>
                <a:latin typeface="Times New Roman" panose="02020603050405020304" pitchFamily="18" charset="0"/>
                <a:ea typeface="楷体_GB2312" pitchFamily="1" charset="-122"/>
              </a:rPr>
              <a:t> </a:t>
            </a:r>
            <a:r>
              <a:rPr lang="en-US" altLang="zh-CN" i="1" dirty="0">
                <a:solidFill>
                  <a:schemeClr val="bg1"/>
                </a:solidFill>
                <a:latin typeface="Times New Roman" panose="02020603050405020304" pitchFamily="18" charset="0"/>
                <a:ea typeface="楷体_GB2312" pitchFamily="1" charset="-122"/>
              </a:rPr>
              <a:t>flux </a:t>
            </a:r>
            <a:r>
              <a:rPr lang="en-US" altLang="zh-CN" b="0" dirty="0">
                <a:solidFill>
                  <a:schemeClr val="bg1"/>
                </a:solidFill>
                <a:latin typeface="Times New Roman" panose="02020603050405020304" pitchFamily="18" charset="0"/>
                <a:ea typeface="楷体_GB2312" pitchFamily="1" charset="-122"/>
              </a:rPr>
              <a:t>is generated in coil 1</a:t>
            </a:r>
            <a:r>
              <a:rPr lang="en-US" altLang="zh-CN" b="0" dirty="0">
                <a:solidFill>
                  <a:schemeClr val="bg1"/>
                </a:solidFill>
                <a:latin typeface="楷体_GB2312" pitchFamily="1" charset="-122"/>
                <a:ea typeface="楷体_GB2312" pitchFamily="1" charset="-122"/>
              </a:rPr>
              <a:t>,</a:t>
            </a:r>
            <a:r>
              <a:rPr lang="en-US" altLang="zh-CN" b="0" dirty="0">
                <a:solidFill>
                  <a:schemeClr val="bg1"/>
                </a:solidFill>
                <a:latin typeface="Times New Roman" panose="02020603050405020304" pitchFamily="18" charset="0"/>
                <a:ea typeface="楷体_GB2312" pitchFamily="1" charset="-122"/>
              </a:rPr>
              <a:t>meanwhile</a:t>
            </a:r>
            <a:r>
              <a:rPr lang="en-US" altLang="zh-CN" b="0" dirty="0">
                <a:solidFill>
                  <a:schemeClr val="bg1"/>
                </a:solidFill>
                <a:latin typeface="Times New Roman" panose="02020603050405020304" pitchFamily="18" charset="0"/>
                <a:ea typeface="楷体_GB2312" pitchFamily="1" charset="-122"/>
              </a:rPr>
              <a:t>, a part of the magnetic flux through the adjacent coil 2, this part is called mutual inductance flux.There is a magnetic coupling between the two coils.</a:t>
            </a:r>
            <a:endParaRPr lang="en-US" altLang="zh-CN" b="0" dirty="0">
              <a:solidFill>
                <a:schemeClr val="bg1"/>
              </a:solidFill>
              <a:latin typeface="Times New Roman" panose="02020603050405020304" pitchFamily="18" charset="0"/>
              <a:ea typeface="楷体_GB2312" pitchFamily="1" charset="-122"/>
            </a:endParaRPr>
          </a:p>
        </p:txBody>
      </p:sp>
      <p:grpSp>
        <p:nvGrpSpPr>
          <p:cNvPr id="2" name="组合 117765"/>
          <p:cNvGrpSpPr/>
          <p:nvPr/>
        </p:nvGrpSpPr>
        <p:grpSpPr>
          <a:xfrm>
            <a:off x="2771775" y="2565400"/>
            <a:ext cx="5881688" cy="2514600"/>
            <a:chOff x="0" y="0"/>
            <a:chExt cx="3705" cy="1584"/>
          </a:xfrm>
        </p:grpSpPr>
        <p:grpSp>
          <p:nvGrpSpPr>
            <p:cNvPr id="154631" name="组合 117766"/>
            <p:cNvGrpSpPr/>
            <p:nvPr/>
          </p:nvGrpSpPr>
          <p:grpSpPr>
            <a:xfrm>
              <a:off x="0" y="0"/>
              <a:ext cx="3705" cy="1584"/>
              <a:chOff x="0" y="0"/>
              <a:chExt cx="3705" cy="1584"/>
            </a:xfrm>
          </p:grpSpPr>
          <p:sp>
            <p:nvSpPr>
              <p:cNvPr id="154633" name="任意多边形 117767"/>
              <p:cNvSpPr/>
              <p:nvPr/>
            </p:nvSpPr>
            <p:spPr>
              <a:xfrm flipH="1" flipV="1">
                <a:off x="0" y="240"/>
                <a:ext cx="3268" cy="192"/>
              </a:xfrm>
              <a:custGeom>
                <a:avLst/>
                <a:gdLst>
                  <a:gd name="txL" fmla="*/ 0 w 39984"/>
                  <a:gd name="txT" fmla="*/ 0 h 21600"/>
                  <a:gd name="txR" fmla="*/ 39984 w 39984"/>
                  <a:gd name="txB" fmla="*/ 21600 h 21600"/>
                </a:gdLst>
                <a:ahLst/>
                <a:cxnLst>
                  <a:cxn ang="0">
                    <a:pos x="0" y="0"/>
                  </a:cxn>
                  <a:cxn ang="0">
                    <a:pos x="1" y="0"/>
                  </a:cxn>
                  <a:cxn ang="0">
                    <a:pos x="2" y="0"/>
                  </a:cxn>
                  <a:cxn ang="0">
                    <a:pos x="2" y="0"/>
                  </a:cxn>
                  <a:cxn ang="0">
                    <a:pos x="1" y="0"/>
                  </a:cxn>
                  <a:cxn ang="0">
                    <a:pos x="2" y="0"/>
                  </a:cxn>
                  <a:cxn ang="0">
                    <a:pos x="3" y="0"/>
                  </a:cxn>
                  <a:cxn ang="0">
                    <a:pos x="3" y="0"/>
                  </a:cxn>
                  <a:cxn ang="0">
                    <a:pos x="0" y="0"/>
                  </a:cxn>
                </a:cxnLst>
                <a:rect l="txL" t="txT" r="txR" b="txB"/>
                <a:pathLst>
                  <a:path w="39984" h="21600" fill="none">
                    <a:moveTo>
                      <a:pt x="0" y="13445"/>
                    </a:moveTo>
                    <a:cubicBezTo>
                      <a:pt x="3216" y="5555"/>
                      <a:pt x="10960" y="0"/>
                      <a:pt x="20001" y="0"/>
                    </a:cubicBezTo>
                    <a:cubicBezTo>
                      <a:pt x="29024" y="0"/>
                      <a:pt x="36755" y="5533"/>
                      <a:pt x="39985" y="13388"/>
                    </a:cubicBezTo>
                  </a:path>
                  <a:path w="39984" h="21600" stroke="0">
                    <a:moveTo>
                      <a:pt x="39983" y="13396"/>
                    </a:moveTo>
                    <a:cubicBezTo>
                      <a:pt x="35849" y="10677"/>
                      <a:pt x="33258" y="6776"/>
                      <a:pt x="33258" y="2443"/>
                    </a:cubicBezTo>
                    <a:cubicBezTo>
                      <a:pt x="33258" y="-5773"/>
                      <a:pt x="42571" y="-12434"/>
                      <a:pt x="54059" y="-12434"/>
                    </a:cubicBezTo>
                    <a:cubicBezTo>
                      <a:pt x="65547" y="-12434"/>
                      <a:pt x="74860" y="-5773"/>
                      <a:pt x="74860" y="2443"/>
                    </a:cubicBezTo>
                    <a:cubicBezTo>
                      <a:pt x="74860" y="7996"/>
                      <a:pt x="70606" y="12838"/>
                      <a:pt x="64304" y="15393"/>
                    </a:cubicBezTo>
                    <a:lnTo>
                      <a:pt x="0" y="13445"/>
                    </a:lnTo>
                    <a:lnTo>
                      <a:pt x="39983" y="13396"/>
                    </a:lnTo>
                    <a:close/>
                  </a:path>
                </a:pathLst>
              </a:custGeom>
              <a:noFill/>
              <a:ln w="19050" cap="flat" cmpd="sng">
                <a:solidFill>
                  <a:schemeClr val="accent2">
                    <a:alpha val="100000"/>
                  </a:schemeClr>
                </a:solidFill>
                <a:prstDash val="solid"/>
                <a:round/>
                <a:headEnd type="none" w="med" len="med"/>
                <a:tailEnd type="stealth" w="sm" len="med"/>
              </a:ln>
            </p:spPr>
            <p:txBody>
              <a:bodyPr/>
              <a:p>
                <a:endParaRPr lang="zh-CN" altLang="en-US"/>
              </a:p>
            </p:txBody>
          </p:sp>
          <p:sp>
            <p:nvSpPr>
              <p:cNvPr id="154634" name="矩形 117768"/>
              <p:cNvSpPr/>
              <p:nvPr/>
            </p:nvSpPr>
            <p:spPr>
              <a:xfrm>
                <a:off x="393" y="288"/>
                <a:ext cx="2496" cy="576"/>
              </a:xfrm>
              <a:prstGeom prst="rect">
                <a:avLst/>
              </a:prstGeom>
              <a:solidFill>
                <a:srgbClr val="FF9900"/>
              </a:solidFill>
              <a:ln w="38100" cap="flat" cmpd="sng">
                <a:solidFill>
                  <a:srgbClr val="FFCC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54635" name="任意多边形 117769"/>
              <p:cNvSpPr/>
              <p:nvPr/>
            </p:nvSpPr>
            <p:spPr>
              <a:xfrm flipH="1" flipV="1">
                <a:off x="9" y="336"/>
                <a:ext cx="3312" cy="192"/>
              </a:xfrm>
              <a:custGeom>
                <a:avLst/>
                <a:gdLst>
                  <a:gd name="txL" fmla="*/ 0 w 38424"/>
                  <a:gd name="txT" fmla="*/ 0 h 21600"/>
                  <a:gd name="txR" fmla="*/ 38424 w 38424"/>
                  <a:gd name="txB" fmla="*/ 21600 h 21600"/>
                </a:gdLst>
                <a:ahLst/>
                <a:cxnLst>
                  <a:cxn ang="0">
                    <a:pos x="0" y="0"/>
                  </a:cxn>
                  <a:cxn ang="0">
                    <a:pos x="1" y="0"/>
                  </a:cxn>
                  <a:cxn ang="0">
                    <a:pos x="2" y="0"/>
                  </a:cxn>
                  <a:cxn ang="0">
                    <a:pos x="2" y="0"/>
                  </a:cxn>
                  <a:cxn ang="0">
                    <a:pos x="2" y="0"/>
                  </a:cxn>
                  <a:cxn ang="0">
                    <a:pos x="3" y="0"/>
                  </a:cxn>
                  <a:cxn ang="0">
                    <a:pos x="4" y="0"/>
                  </a:cxn>
                  <a:cxn ang="0">
                    <a:pos x="3" y="0"/>
                  </a:cxn>
                  <a:cxn ang="0">
                    <a:pos x="0" y="0"/>
                  </a:cxn>
                </a:cxnLst>
                <a:rect l="txL" t="txT" r="txR" b="txB"/>
                <a:pathLst>
                  <a:path w="38424" h="21600" fill="none">
                    <a:moveTo>
                      <a:pt x="0" y="13445"/>
                    </a:moveTo>
                    <a:cubicBezTo>
                      <a:pt x="3216" y="5555"/>
                      <a:pt x="10960" y="0"/>
                      <a:pt x="20001" y="0"/>
                    </a:cubicBezTo>
                    <a:cubicBezTo>
                      <a:pt x="27796" y="0"/>
                      <a:pt x="34627" y="4129"/>
                      <a:pt x="38425" y="10319"/>
                    </a:cubicBezTo>
                  </a:path>
                  <a:path w="38424" h="21600" stroke="0">
                    <a:moveTo>
                      <a:pt x="38424" y="10322"/>
                    </a:moveTo>
                    <a:cubicBezTo>
                      <a:pt x="33060" y="7632"/>
                      <a:pt x="29554" y="3177"/>
                      <a:pt x="29554" y="-1864"/>
                    </a:cubicBezTo>
                    <a:cubicBezTo>
                      <a:pt x="29554" y="-10080"/>
                      <a:pt x="38867" y="-16741"/>
                      <a:pt x="50355" y="-16741"/>
                    </a:cubicBezTo>
                    <a:cubicBezTo>
                      <a:pt x="61843" y="-16741"/>
                      <a:pt x="71156" y="-10080"/>
                      <a:pt x="71156" y="-1864"/>
                    </a:cubicBezTo>
                    <a:cubicBezTo>
                      <a:pt x="71156" y="3689"/>
                      <a:pt x="66902" y="8531"/>
                      <a:pt x="60600" y="11086"/>
                    </a:cubicBezTo>
                    <a:lnTo>
                      <a:pt x="0" y="13445"/>
                    </a:lnTo>
                    <a:lnTo>
                      <a:pt x="38424" y="10322"/>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4636" name="直接连接符 117770"/>
              <p:cNvSpPr/>
              <p:nvPr/>
            </p:nvSpPr>
            <p:spPr>
              <a:xfrm flipH="1">
                <a:off x="9" y="576"/>
                <a:ext cx="3312" cy="0"/>
              </a:xfrm>
              <a:prstGeom prst="line">
                <a:avLst/>
              </a:prstGeom>
              <a:ln w="38100" cap="flat" cmpd="sng">
                <a:solidFill>
                  <a:srgbClr val="FF3300"/>
                </a:solidFill>
                <a:prstDash val="solid"/>
                <a:headEnd type="none" w="med" len="med"/>
                <a:tailEnd type="triangle" w="med" len="med"/>
              </a:ln>
            </p:spPr>
          </p:sp>
          <p:sp>
            <p:nvSpPr>
              <p:cNvPr id="154637" name="任意多边形 117771"/>
              <p:cNvSpPr/>
              <p:nvPr/>
            </p:nvSpPr>
            <p:spPr>
              <a:xfrm flipH="1">
                <a:off x="9" y="720"/>
                <a:ext cx="3268" cy="192"/>
              </a:xfrm>
              <a:custGeom>
                <a:avLst/>
                <a:gdLst>
                  <a:gd name="txL" fmla="*/ 0 w 39984"/>
                  <a:gd name="txT" fmla="*/ 0 h 21600"/>
                  <a:gd name="txR" fmla="*/ 39984 w 39984"/>
                  <a:gd name="txB" fmla="*/ 21600 h 21600"/>
                </a:gdLst>
                <a:ahLst/>
                <a:cxnLst>
                  <a:cxn ang="0">
                    <a:pos x="0" y="0"/>
                  </a:cxn>
                  <a:cxn ang="0">
                    <a:pos x="1" y="0"/>
                  </a:cxn>
                  <a:cxn ang="0">
                    <a:pos x="2" y="0"/>
                  </a:cxn>
                  <a:cxn ang="0">
                    <a:pos x="2" y="0"/>
                  </a:cxn>
                  <a:cxn ang="0">
                    <a:pos x="1" y="0"/>
                  </a:cxn>
                  <a:cxn ang="0">
                    <a:pos x="2" y="0"/>
                  </a:cxn>
                  <a:cxn ang="0">
                    <a:pos x="3" y="0"/>
                  </a:cxn>
                  <a:cxn ang="0">
                    <a:pos x="3" y="0"/>
                  </a:cxn>
                  <a:cxn ang="0">
                    <a:pos x="0" y="0"/>
                  </a:cxn>
                </a:cxnLst>
                <a:rect l="txL" t="txT" r="txR" b="txB"/>
                <a:pathLst>
                  <a:path w="39984" h="21600" fill="none">
                    <a:moveTo>
                      <a:pt x="0" y="13445"/>
                    </a:moveTo>
                    <a:cubicBezTo>
                      <a:pt x="3216" y="5555"/>
                      <a:pt x="10960" y="0"/>
                      <a:pt x="20001" y="0"/>
                    </a:cubicBezTo>
                    <a:cubicBezTo>
                      <a:pt x="29024" y="0"/>
                      <a:pt x="36755" y="5533"/>
                      <a:pt x="39985" y="13388"/>
                    </a:cubicBezTo>
                  </a:path>
                  <a:path w="39984" h="21600" stroke="0">
                    <a:moveTo>
                      <a:pt x="39983" y="13396"/>
                    </a:moveTo>
                    <a:cubicBezTo>
                      <a:pt x="35849" y="10677"/>
                      <a:pt x="33258" y="6776"/>
                      <a:pt x="33258" y="2443"/>
                    </a:cubicBezTo>
                    <a:cubicBezTo>
                      <a:pt x="33258" y="-5773"/>
                      <a:pt x="42571" y="-12434"/>
                      <a:pt x="54059" y="-12434"/>
                    </a:cubicBezTo>
                    <a:cubicBezTo>
                      <a:pt x="65547" y="-12434"/>
                      <a:pt x="74860" y="-5773"/>
                      <a:pt x="74860" y="2443"/>
                    </a:cubicBezTo>
                    <a:cubicBezTo>
                      <a:pt x="74860" y="7996"/>
                      <a:pt x="70606" y="12838"/>
                      <a:pt x="64304" y="15393"/>
                    </a:cubicBezTo>
                    <a:lnTo>
                      <a:pt x="0" y="13445"/>
                    </a:lnTo>
                    <a:lnTo>
                      <a:pt x="39983" y="1339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4638" name="任意多边形 117772"/>
              <p:cNvSpPr/>
              <p:nvPr/>
            </p:nvSpPr>
            <p:spPr>
              <a:xfrm flipH="1">
                <a:off x="9" y="624"/>
                <a:ext cx="3312" cy="192"/>
              </a:xfrm>
              <a:custGeom>
                <a:avLst/>
                <a:gdLst>
                  <a:gd name="txL" fmla="*/ 0 w 38424"/>
                  <a:gd name="txT" fmla="*/ 0 h 21600"/>
                  <a:gd name="txR" fmla="*/ 38424 w 38424"/>
                  <a:gd name="txB" fmla="*/ 21600 h 21600"/>
                </a:gdLst>
                <a:ahLst/>
                <a:cxnLst>
                  <a:cxn ang="0">
                    <a:pos x="0" y="0"/>
                  </a:cxn>
                  <a:cxn ang="0">
                    <a:pos x="1" y="0"/>
                  </a:cxn>
                  <a:cxn ang="0">
                    <a:pos x="2" y="0"/>
                  </a:cxn>
                  <a:cxn ang="0">
                    <a:pos x="2" y="0"/>
                  </a:cxn>
                  <a:cxn ang="0">
                    <a:pos x="2" y="0"/>
                  </a:cxn>
                  <a:cxn ang="0">
                    <a:pos x="3" y="0"/>
                  </a:cxn>
                  <a:cxn ang="0">
                    <a:pos x="4" y="0"/>
                  </a:cxn>
                  <a:cxn ang="0">
                    <a:pos x="3" y="0"/>
                  </a:cxn>
                  <a:cxn ang="0">
                    <a:pos x="0" y="0"/>
                  </a:cxn>
                </a:cxnLst>
                <a:rect l="txL" t="txT" r="txR" b="txB"/>
                <a:pathLst>
                  <a:path w="38424" h="21600" fill="none">
                    <a:moveTo>
                      <a:pt x="0" y="13445"/>
                    </a:moveTo>
                    <a:cubicBezTo>
                      <a:pt x="3216" y="5555"/>
                      <a:pt x="10960" y="0"/>
                      <a:pt x="20001" y="0"/>
                    </a:cubicBezTo>
                    <a:cubicBezTo>
                      <a:pt x="27796" y="0"/>
                      <a:pt x="34627" y="4129"/>
                      <a:pt x="38425" y="10319"/>
                    </a:cubicBezTo>
                  </a:path>
                  <a:path w="38424" h="21600" stroke="0">
                    <a:moveTo>
                      <a:pt x="38424" y="10322"/>
                    </a:moveTo>
                    <a:cubicBezTo>
                      <a:pt x="33060" y="7632"/>
                      <a:pt x="29554" y="3177"/>
                      <a:pt x="29554" y="-1864"/>
                    </a:cubicBezTo>
                    <a:cubicBezTo>
                      <a:pt x="29554" y="-10080"/>
                      <a:pt x="38867" y="-16741"/>
                      <a:pt x="50355" y="-16741"/>
                    </a:cubicBezTo>
                    <a:cubicBezTo>
                      <a:pt x="61843" y="-16741"/>
                      <a:pt x="71156" y="-10080"/>
                      <a:pt x="71156" y="-1864"/>
                    </a:cubicBezTo>
                    <a:cubicBezTo>
                      <a:pt x="71156" y="3689"/>
                      <a:pt x="66902" y="8531"/>
                      <a:pt x="60600" y="11086"/>
                    </a:cubicBezTo>
                    <a:lnTo>
                      <a:pt x="0" y="13445"/>
                    </a:lnTo>
                    <a:lnTo>
                      <a:pt x="38424" y="10322"/>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4639" name="任意多边形 117773"/>
              <p:cNvSpPr/>
              <p:nvPr/>
            </p:nvSpPr>
            <p:spPr>
              <a:xfrm flipV="1">
                <a:off x="537" y="768"/>
                <a:ext cx="960" cy="336"/>
              </a:xfrm>
              <a:custGeom>
                <a:avLst/>
                <a:gdLst>
                  <a:gd name="txL" fmla="*/ 0 w 43200"/>
                  <a:gd name="txT" fmla="*/ 0 h 43200"/>
                  <a:gd name="txR" fmla="*/ 43200 w 43200"/>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43200" fill="none">
                    <a:moveTo>
                      <a:pt x="21600" y="0"/>
                    </a:moveTo>
                    <a:cubicBezTo>
                      <a:pt x="33529" y="0"/>
                      <a:pt x="43200" y="9671"/>
                      <a:pt x="43200" y="21600"/>
                    </a:cubicBezTo>
                    <a:cubicBezTo>
                      <a:pt x="43200" y="33529"/>
                      <a:pt x="33529" y="43200"/>
                      <a:pt x="21600" y="43200"/>
                    </a:cubicBezTo>
                    <a:cubicBezTo>
                      <a:pt x="9671" y="43200"/>
                      <a:pt x="0" y="33529"/>
                      <a:pt x="0" y="21600"/>
                    </a:cubicBezTo>
                    <a:cubicBezTo>
                      <a:pt x="0" y="9950"/>
                      <a:pt x="9222" y="455"/>
                      <a:pt x="20761" y="16"/>
                    </a:cubicBezTo>
                  </a:path>
                  <a:path w="43200" h="43200" stroke="0">
                    <a:moveTo>
                      <a:pt x="20765" y="16"/>
                    </a:moveTo>
                    <a:cubicBezTo>
                      <a:pt x="18793" y="4267"/>
                      <a:pt x="15975" y="6927"/>
                      <a:pt x="12847" y="6927"/>
                    </a:cubicBezTo>
                    <a:cubicBezTo>
                      <a:pt x="6882" y="6927"/>
                      <a:pt x="2047" y="-2744"/>
                      <a:pt x="2047" y="-14673"/>
                    </a:cubicBezTo>
                    <a:cubicBezTo>
                      <a:pt x="2047" y="-26602"/>
                      <a:pt x="6882" y="-36273"/>
                      <a:pt x="12847" y="-36273"/>
                    </a:cubicBezTo>
                    <a:cubicBezTo>
                      <a:pt x="18812" y="-36273"/>
                      <a:pt x="23647" y="-26602"/>
                      <a:pt x="23647" y="-14673"/>
                    </a:cubicBezTo>
                    <a:cubicBezTo>
                      <a:pt x="23647" y="-12282"/>
                      <a:pt x="23453" y="-9983"/>
                      <a:pt x="23095" y="-7837"/>
                    </a:cubicBezTo>
                    <a:lnTo>
                      <a:pt x="21600" y="0"/>
                    </a:lnTo>
                    <a:lnTo>
                      <a:pt x="20765" y="1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4640" name="任意多边形 117774"/>
              <p:cNvSpPr/>
              <p:nvPr/>
            </p:nvSpPr>
            <p:spPr>
              <a:xfrm>
                <a:off x="489" y="0"/>
                <a:ext cx="960" cy="336"/>
              </a:xfrm>
              <a:custGeom>
                <a:avLst/>
                <a:gdLst>
                  <a:gd name="txL" fmla="*/ 0 w 43200"/>
                  <a:gd name="txT" fmla="*/ 0 h 43200"/>
                  <a:gd name="txR" fmla="*/ 43200 w 43200"/>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43200" fill="none">
                    <a:moveTo>
                      <a:pt x="21600" y="0"/>
                    </a:moveTo>
                    <a:cubicBezTo>
                      <a:pt x="33529" y="0"/>
                      <a:pt x="43200" y="9671"/>
                      <a:pt x="43200" y="21600"/>
                    </a:cubicBezTo>
                    <a:cubicBezTo>
                      <a:pt x="43200" y="33529"/>
                      <a:pt x="33529" y="43200"/>
                      <a:pt x="21600" y="43200"/>
                    </a:cubicBezTo>
                    <a:cubicBezTo>
                      <a:pt x="9671" y="43200"/>
                      <a:pt x="0" y="33529"/>
                      <a:pt x="0" y="21600"/>
                    </a:cubicBezTo>
                    <a:cubicBezTo>
                      <a:pt x="0" y="9950"/>
                      <a:pt x="9222" y="455"/>
                      <a:pt x="20761" y="16"/>
                    </a:cubicBezTo>
                  </a:path>
                  <a:path w="43200" h="43200" stroke="0">
                    <a:moveTo>
                      <a:pt x="20765" y="16"/>
                    </a:moveTo>
                    <a:cubicBezTo>
                      <a:pt x="18793" y="4267"/>
                      <a:pt x="15975" y="6927"/>
                      <a:pt x="12847" y="6927"/>
                    </a:cubicBezTo>
                    <a:cubicBezTo>
                      <a:pt x="6882" y="6927"/>
                      <a:pt x="2047" y="-2744"/>
                      <a:pt x="2047" y="-14673"/>
                    </a:cubicBezTo>
                    <a:cubicBezTo>
                      <a:pt x="2047" y="-26602"/>
                      <a:pt x="6882" y="-36273"/>
                      <a:pt x="12847" y="-36273"/>
                    </a:cubicBezTo>
                    <a:cubicBezTo>
                      <a:pt x="18812" y="-36273"/>
                      <a:pt x="23647" y="-26602"/>
                      <a:pt x="23647" y="-14673"/>
                    </a:cubicBezTo>
                    <a:cubicBezTo>
                      <a:pt x="23647" y="-12282"/>
                      <a:pt x="23453" y="-9983"/>
                      <a:pt x="23095" y="-7837"/>
                    </a:cubicBezTo>
                    <a:lnTo>
                      <a:pt x="21600" y="0"/>
                    </a:lnTo>
                    <a:lnTo>
                      <a:pt x="20765" y="1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4641" name="文本框 117775"/>
              <p:cNvSpPr txBox="1"/>
              <p:nvPr/>
            </p:nvSpPr>
            <p:spPr>
              <a:xfrm>
                <a:off x="489" y="1296"/>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4642" name="文本框 117776"/>
              <p:cNvSpPr txBox="1"/>
              <p:nvPr/>
            </p:nvSpPr>
            <p:spPr>
              <a:xfrm>
                <a:off x="1305" y="1296"/>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4643" name="文本框 117777"/>
              <p:cNvSpPr txBox="1"/>
              <p:nvPr/>
            </p:nvSpPr>
            <p:spPr>
              <a:xfrm>
                <a:off x="825" y="1296"/>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11</a:t>
                </a:r>
                <a:endParaRPr lang="en-US" altLang="zh-CN" dirty="0">
                  <a:solidFill>
                    <a:schemeClr val="bg1"/>
                  </a:solidFill>
                  <a:latin typeface="Times New Roman" panose="02020603050405020304" pitchFamily="18" charset="0"/>
                </a:endParaRPr>
              </a:p>
            </p:txBody>
          </p:sp>
          <p:sp>
            <p:nvSpPr>
              <p:cNvPr id="154644" name="文本框 117778"/>
              <p:cNvSpPr txBox="1"/>
              <p:nvPr/>
            </p:nvSpPr>
            <p:spPr>
              <a:xfrm>
                <a:off x="1785" y="1296"/>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4645" name="文本框 117779"/>
              <p:cNvSpPr txBox="1"/>
              <p:nvPr/>
            </p:nvSpPr>
            <p:spPr>
              <a:xfrm>
                <a:off x="2601" y="1296"/>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4646" name="文本框 117780"/>
              <p:cNvSpPr txBox="1"/>
              <p:nvPr/>
            </p:nvSpPr>
            <p:spPr>
              <a:xfrm>
                <a:off x="2121" y="1296"/>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21</a:t>
                </a:r>
                <a:endParaRPr lang="en-US" altLang="zh-CN" dirty="0">
                  <a:solidFill>
                    <a:schemeClr val="bg1"/>
                  </a:solidFill>
                  <a:latin typeface="Times New Roman" panose="02020603050405020304" pitchFamily="18" charset="0"/>
                </a:endParaRPr>
              </a:p>
            </p:txBody>
          </p:sp>
          <p:sp>
            <p:nvSpPr>
              <p:cNvPr id="154647" name="直接连接符 117781"/>
              <p:cNvSpPr/>
              <p:nvPr/>
            </p:nvSpPr>
            <p:spPr>
              <a:xfrm flipV="1">
                <a:off x="489" y="1008"/>
                <a:ext cx="0" cy="336"/>
              </a:xfrm>
              <a:prstGeom prst="line">
                <a:avLst/>
              </a:prstGeom>
              <a:ln w="19050" cap="flat" cmpd="sng">
                <a:solidFill>
                  <a:schemeClr val="accent2"/>
                </a:solidFill>
                <a:prstDash val="solid"/>
                <a:headEnd type="none" w="med" len="med"/>
                <a:tailEnd type="stealth" w="sm" len="med"/>
              </a:ln>
            </p:spPr>
          </p:sp>
          <p:sp>
            <p:nvSpPr>
              <p:cNvPr id="154648" name="文本框 117782"/>
              <p:cNvSpPr txBox="1"/>
              <p:nvPr/>
            </p:nvSpPr>
            <p:spPr>
              <a:xfrm>
                <a:off x="249" y="1056"/>
                <a:ext cx="288"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54649" name="文本框 117783"/>
              <p:cNvSpPr txBox="1"/>
              <p:nvPr/>
            </p:nvSpPr>
            <p:spPr>
              <a:xfrm>
                <a:off x="9" y="48"/>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a:t>
                </a:r>
                <a:r>
                  <a:rPr lang="en-US" altLang="zh-CN" baseline="-25000" dirty="0">
                    <a:solidFill>
                      <a:schemeClr val="bg1"/>
                    </a:solidFill>
                    <a:latin typeface="Times New Roman" panose="02020603050405020304" pitchFamily="18" charset="0"/>
                  </a:rPr>
                  <a:t>11</a:t>
                </a:r>
                <a:endParaRPr lang="en-US" altLang="zh-CN" dirty="0">
                  <a:solidFill>
                    <a:schemeClr val="bg1"/>
                  </a:solidFill>
                  <a:latin typeface="Times New Roman" panose="02020603050405020304" pitchFamily="18" charset="0"/>
                </a:endParaRPr>
              </a:p>
            </p:txBody>
          </p:sp>
          <p:sp>
            <p:nvSpPr>
              <p:cNvPr id="154650" name="文本框 117784"/>
              <p:cNvSpPr txBox="1"/>
              <p:nvPr/>
            </p:nvSpPr>
            <p:spPr>
              <a:xfrm>
                <a:off x="3273" y="432"/>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a:t>
                </a:r>
                <a:r>
                  <a:rPr lang="en-US" altLang="zh-CN" baseline="-25000" dirty="0">
                    <a:solidFill>
                      <a:schemeClr val="bg1"/>
                    </a:solidFill>
                    <a:latin typeface="Times New Roman" panose="02020603050405020304" pitchFamily="18" charset="0"/>
                  </a:rPr>
                  <a:t> 21</a:t>
                </a:r>
                <a:endParaRPr lang="en-US" altLang="zh-CN" baseline="-25000" dirty="0">
                  <a:solidFill>
                    <a:schemeClr val="bg1"/>
                  </a:solidFill>
                  <a:latin typeface="Times New Roman" panose="02020603050405020304" pitchFamily="18" charset="0"/>
                </a:endParaRPr>
              </a:p>
            </p:txBody>
          </p:sp>
          <p:sp>
            <p:nvSpPr>
              <p:cNvPr id="154651" name="文本框 117785"/>
              <p:cNvSpPr txBox="1"/>
              <p:nvPr/>
            </p:nvSpPr>
            <p:spPr>
              <a:xfrm>
                <a:off x="825" y="816"/>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N</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54652" name="文本框 117786"/>
              <p:cNvSpPr txBox="1"/>
              <p:nvPr/>
            </p:nvSpPr>
            <p:spPr>
              <a:xfrm>
                <a:off x="2121" y="864"/>
                <a:ext cx="384"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N</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nvGrpSpPr>
              <p:cNvPr id="154653" name="组合 117787"/>
              <p:cNvGrpSpPr/>
              <p:nvPr/>
            </p:nvGrpSpPr>
            <p:grpSpPr>
              <a:xfrm>
                <a:off x="1833" y="144"/>
                <a:ext cx="904" cy="1220"/>
                <a:chOff x="0" y="0"/>
                <a:chExt cx="904" cy="1220"/>
              </a:xfrm>
            </p:grpSpPr>
            <p:sp>
              <p:nvSpPr>
                <p:cNvPr id="154664" name="任意多边形 117788"/>
                <p:cNvSpPr/>
                <p:nvPr/>
              </p:nvSpPr>
              <p:spPr>
                <a:xfrm>
                  <a:off x="20" y="0"/>
                  <a:ext cx="48" cy="1152"/>
                </a:xfrm>
                <a:custGeom>
                  <a:avLst/>
                  <a:gdLst>
                    <a:gd name="txL" fmla="*/ 0 w 60"/>
                    <a:gd name="txT" fmla="*/ 0 h 880"/>
                    <a:gd name="txR" fmla="*/ 60 w 60"/>
                    <a:gd name="txB" fmla="*/ 880 h 880"/>
                  </a:gdLst>
                  <a:ahLst/>
                  <a:cxnLst>
                    <a:cxn ang="0">
                      <a:pos x="2" y="2584"/>
                    </a:cxn>
                    <a:cxn ang="0">
                      <a:pos x="4" y="372"/>
                    </a:cxn>
                    <a:cxn ang="0">
                      <a:pos x="24" y="339"/>
                    </a:cxn>
                  </a:cxnLst>
                  <a:rect l="txL" t="txT" r="txR" b="txB"/>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65" name="任意多边形 117789"/>
                <p:cNvSpPr/>
                <p:nvPr/>
              </p:nvSpPr>
              <p:spPr>
                <a:xfrm>
                  <a:off x="116" y="53"/>
                  <a:ext cx="126" cy="705"/>
                </a:xfrm>
                <a:custGeom>
                  <a:avLst/>
                  <a:gdLst>
                    <a:gd name="txL" fmla="*/ 0 w 126"/>
                    <a:gd name="txT" fmla="*/ 0 h 705"/>
                    <a:gd name="txR" fmla="*/ 126 w 126"/>
                    <a:gd name="txB" fmla="*/ 705 h 705"/>
                  </a:gdLst>
                  <a:ahLst/>
                  <a:cxnLst>
                    <a:cxn ang="0">
                      <a:pos x="0" y="667"/>
                    </a:cxn>
                    <a:cxn ang="0">
                      <a:pos x="36" y="691"/>
                    </a:cxn>
                    <a:cxn ang="0">
                      <a:pos x="60" y="604"/>
                    </a:cxn>
                    <a:cxn ang="0">
                      <a:pos x="72" y="85"/>
                    </a:cxn>
                    <a:cxn ang="0">
                      <a:pos x="126" y="94"/>
                    </a:cxn>
                  </a:cxnLst>
                  <a:rect l="txL" t="txT" r="txR" b="tx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66" name="任意多边形 117790"/>
                <p:cNvSpPr/>
                <p:nvPr/>
              </p:nvSpPr>
              <p:spPr>
                <a:xfrm>
                  <a:off x="260"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67" name="任意多边形 117791"/>
                <p:cNvSpPr/>
                <p:nvPr/>
              </p:nvSpPr>
              <p:spPr>
                <a:xfrm>
                  <a:off x="404"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68" name="任意多边形 117792"/>
                <p:cNvSpPr/>
                <p:nvPr/>
              </p:nvSpPr>
              <p:spPr>
                <a:xfrm>
                  <a:off x="548"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69" name="任意多边形 117793"/>
                <p:cNvSpPr/>
                <p:nvPr/>
              </p:nvSpPr>
              <p:spPr>
                <a:xfrm>
                  <a:off x="692"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70" name="任意多边形 117794"/>
                <p:cNvSpPr/>
                <p:nvPr/>
              </p:nvSpPr>
              <p:spPr>
                <a:xfrm>
                  <a:off x="860" y="726"/>
                  <a:ext cx="1" cy="432"/>
                </a:xfrm>
                <a:custGeom>
                  <a:avLst/>
                  <a:gdLst>
                    <a:gd name="txL" fmla="*/ 0 w 1"/>
                    <a:gd name="txT" fmla="*/ 0 h 432"/>
                    <a:gd name="txR" fmla="*/ 1 w 1"/>
                    <a:gd name="txB" fmla="*/ 432 h 432"/>
                  </a:gdLst>
                  <a:ahLst/>
                  <a:cxnLst>
                    <a:cxn ang="0">
                      <a:pos x="0" y="0"/>
                    </a:cxn>
                    <a:cxn ang="0">
                      <a:pos x="0" y="432"/>
                    </a:cxn>
                  </a:cxnLst>
                  <a:rect l="txL" t="txT" r="txR" b="txB"/>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71" name="椭圆 117795"/>
                <p:cNvSpPr/>
                <p:nvPr/>
              </p:nvSpPr>
              <p:spPr>
                <a:xfrm>
                  <a:off x="0" y="1152"/>
                  <a:ext cx="68" cy="68"/>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4672" name="椭圆 117796"/>
                <p:cNvSpPr/>
                <p:nvPr/>
              </p:nvSpPr>
              <p:spPr>
                <a:xfrm>
                  <a:off x="836" y="1152"/>
                  <a:ext cx="68" cy="68"/>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154654" name="组合 117797"/>
              <p:cNvGrpSpPr/>
              <p:nvPr/>
            </p:nvGrpSpPr>
            <p:grpSpPr>
              <a:xfrm>
                <a:off x="565" y="144"/>
                <a:ext cx="904" cy="1220"/>
                <a:chOff x="0" y="0"/>
                <a:chExt cx="904" cy="1220"/>
              </a:xfrm>
            </p:grpSpPr>
            <p:sp>
              <p:nvSpPr>
                <p:cNvPr id="154655" name="任意多边形 117798"/>
                <p:cNvSpPr/>
                <p:nvPr/>
              </p:nvSpPr>
              <p:spPr>
                <a:xfrm>
                  <a:off x="20" y="0"/>
                  <a:ext cx="48" cy="1152"/>
                </a:xfrm>
                <a:custGeom>
                  <a:avLst/>
                  <a:gdLst>
                    <a:gd name="txL" fmla="*/ 0 w 60"/>
                    <a:gd name="txT" fmla="*/ 0 h 880"/>
                    <a:gd name="txR" fmla="*/ 60 w 60"/>
                    <a:gd name="txB" fmla="*/ 880 h 880"/>
                  </a:gdLst>
                  <a:ahLst/>
                  <a:cxnLst>
                    <a:cxn ang="0">
                      <a:pos x="2" y="2584"/>
                    </a:cxn>
                    <a:cxn ang="0">
                      <a:pos x="4" y="372"/>
                    </a:cxn>
                    <a:cxn ang="0">
                      <a:pos x="24" y="339"/>
                    </a:cxn>
                  </a:cxnLst>
                  <a:rect l="txL" t="txT" r="txR" b="txB"/>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56" name="任意多边形 117799"/>
                <p:cNvSpPr/>
                <p:nvPr/>
              </p:nvSpPr>
              <p:spPr>
                <a:xfrm>
                  <a:off x="116" y="53"/>
                  <a:ext cx="126" cy="705"/>
                </a:xfrm>
                <a:custGeom>
                  <a:avLst/>
                  <a:gdLst>
                    <a:gd name="txL" fmla="*/ 0 w 126"/>
                    <a:gd name="txT" fmla="*/ 0 h 705"/>
                    <a:gd name="txR" fmla="*/ 126 w 126"/>
                    <a:gd name="txB" fmla="*/ 705 h 705"/>
                  </a:gdLst>
                  <a:ahLst/>
                  <a:cxnLst>
                    <a:cxn ang="0">
                      <a:pos x="0" y="667"/>
                    </a:cxn>
                    <a:cxn ang="0">
                      <a:pos x="36" y="691"/>
                    </a:cxn>
                    <a:cxn ang="0">
                      <a:pos x="60" y="604"/>
                    </a:cxn>
                    <a:cxn ang="0">
                      <a:pos x="72" y="85"/>
                    </a:cxn>
                    <a:cxn ang="0">
                      <a:pos x="126" y="94"/>
                    </a:cxn>
                  </a:cxnLst>
                  <a:rect l="txL" t="txT" r="txR" b="tx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57" name="任意多边形 117800"/>
                <p:cNvSpPr/>
                <p:nvPr/>
              </p:nvSpPr>
              <p:spPr>
                <a:xfrm>
                  <a:off x="260"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58" name="任意多边形 117801"/>
                <p:cNvSpPr/>
                <p:nvPr/>
              </p:nvSpPr>
              <p:spPr>
                <a:xfrm>
                  <a:off x="404"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59" name="任意多边形 117802"/>
                <p:cNvSpPr/>
                <p:nvPr/>
              </p:nvSpPr>
              <p:spPr>
                <a:xfrm>
                  <a:off x="548"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60" name="任意多边形 117803"/>
                <p:cNvSpPr/>
                <p:nvPr/>
              </p:nvSpPr>
              <p:spPr>
                <a:xfrm>
                  <a:off x="692"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61" name="任意多边形 117804"/>
                <p:cNvSpPr/>
                <p:nvPr/>
              </p:nvSpPr>
              <p:spPr>
                <a:xfrm>
                  <a:off x="860" y="726"/>
                  <a:ext cx="1" cy="432"/>
                </a:xfrm>
                <a:custGeom>
                  <a:avLst/>
                  <a:gdLst>
                    <a:gd name="txL" fmla="*/ 0 w 1"/>
                    <a:gd name="txT" fmla="*/ 0 h 432"/>
                    <a:gd name="txR" fmla="*/ 1 w 1"/>
                    <a:gd name="txB" fmla="*/ 432 h 432"/>
                  </a:gdLst>
                  <a:ahLst/>
                  <a:cxnLst>
                    <a:cxn ang="0">
                      <a:pos x="0" y="0"/>
                    </a:cxn>
                    <a:cxn ang="0">
                      <a:pos x="0" y="432"/>
                    </a:cxn>
                  </a:cxnLst>
                  <a:rect l="txL" t="txT" r="txR" b="txB"/>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4662" name="椭圆 117805"/>
                <p:cNvSpPr/>
                <p:nvPr/>
              </p:nvSpPr>
              <p:spPr>
                <a:xfrm>
                  <a:off x="0" y="1152"/>
                  <a:ext cx="68" cy="68"/>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4663" name="椭圆 117806"/>
                <p:cNvSpPr/>
                <p:nvPr/>
              </p:nvSpPr>
              <p:spPr>
                <a:xfrm>
                  <a:off x="836" y="1152"/>
                  <a:ext cx="68" cy="68"/>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sp>
          <p:nvSpPr>
            <p:cNvPr id="154632" name="直接连接符 117807"/>
            <p:cNvSpPr/>
            <p:nvPr/>
          </p:nvSpPr>
          <p:spPr>
            <a:xfrm flipV="1">
              <a:off x="544" y="998"/>
              <a:ext cx="0" cy="272"/>
            </a:xfrm>
            <a:prstGeom prst="line">
              <a:avLst/>
            </a:prstGeom>
            <a:ln w="38100" cap="flat" cmpd="sng">
              <a:solidFill>
                <a:srgbClr val="00FFFF"/>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 calcmode="lin" valueType="num">
                                      <p:cBhvr additive="base">
                                        <p:cTn id="7" dur="500" fill="hold"/>
                                        <p:tgtEl>
                                          <p:spTgt spid="117762"/>
                                        </p:tgtEl>
                                        <p:attrNameLst>
                                          <p:attrName>ppt_x</p:attrName>
                                        </p:attrNameLst>
                                      </p:cBhvr>
                                      <p:tavLst>
                                        <p:tav tm="0">
                                          <p:val>
                                            <p:strVal val="0-#ppt_w/2"/>
                                          </p:val>
                                        </p:tav>
                                        <p:tav tm="100000">
                                          <p:val>
                                            <p:strVal val="#ppt_x"/>
                                          </p:val>
                                        </p:tav>
                                      </p:tavLst>
                                    </p:anim>
                                    <p:anim calcmode="lin" valueType="num">
                                      <p:cBhvr additive="base">
                                        <p:cTn id="8" dur="500" fill="hold"/>
                                        <p:tgtEl>
                                          <p:spTgt spid="11776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17764"/>
                                        </p:tgtEl>
                                        <p:attrNameLst>
                                          <p:attrName>style.visibility</p:attrName>
                                        </p:attrNameLst>
                                      </p:cBhvr>
                                      <p:to>
                                        <p:strVal val="visible"/>
                                      </p:to>
                                    </p:set>
                                    <p:animEffect transition="in" filter="slide(fromBottom)">
                                      <p:cBhvr>
                                        <p:cTn id="13" dur="2000"/>
                                        <p:tgtEl>
                                          <p:spTgt spid="117764"/>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17763"/>
                                        </p:tgtEl>
                                        <p:attrNameLst>
                                          <p:attrName>style.visibility</p:attrName>
                                        </p:attrNameLst>
                                      </p:cBhvr>
                                      <p:to>
                                        <p:strVal val="visible"/>
                                      </p:to>
                                    </p:set>
                                    <p:anim calcmode="lin" valueType="num">
                                      <p:cBhvr additive="base">
                                        <p:cTn id="18" dur="500" fill="hold"/>
                                        <p:tgtEl>
                                          <p:spTgt spid="117763"/>
                                        </p:tgtEl>
                                        <p:attrNameLst>
                                          <p:attrName>ppt_x</p:attrName>
                                        </p:attrNameLst>
                                      </p:cBhvr>
                                      <p:tavLst>
                                        <p:tav tm="0">
                                          <p:val>
                                            <p:strVal val="0-#ppt_w/2"/>
                                          </p:val>
                                        </p:tav>
                                        <p:tav tm="100000">
                                          <p:val>
                                            <p:strVal val="#ppt_x"/>
                                          </p:val>
                                        </p:tav>
                                      </p:tavLst>
                                    </p:anim>
                                    <p:anim calcmode="lin" valueType="num">
                                      <p:cBhvr additive="base">
                                        <p:cTn id="19" dur="500" fill="hold"/>
                                        <p:tgtEl>
                                          <p:spTgt spid="11776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1000" fill="hold"/>
                                        <p:tgtEl>
                                          <p:spTgt spid="2"/>
                                        </p:tgtEl>
                                        <p:attrNameLst>
                                          <p:attrName>ppt_w</p:attrName>
                                        </p:attrNameLst>
                                      </p:cBhvr>
                                      <p:tavLst>
                                        <p:tav tm="0">
                                          <p:val>
                                            <p:fltVal val="0.000000"/>
                                          </p:val>
                                        </p:tav>
                                        <p:tav tm="100000">
                                          <p:val>
                                            <p:strVal val="#ppt_w"/>
                                          </p:val>
                                        </p:tav>
                                      </p:tavLst>
                                    </p:anim>
                                    <p:anim calcmode="lin" valueType="num">
                                      <p:cBhvr>
                                        <p:cTn id="25" dur="10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iterate type="wd">
                                    <p:tmPct val="100000"/>
                                  </p:iterate>
                                  <p:childTnLst>
                                    <p:set>
                                      <p:cBhvr>
                                        <p:cTn id="29" dur="1" fill="hold">
                                          <p:stCondLst>
                                            <p:cond delay="0"/>
                                          </p:stCondLst>
                                        </p:cTn>
                                        <p:tgtEl>
                                          <p:spTgt spid="117765"/>
                                        </p:tgtEl>
                                        <p:attrNameLst>
                                          <p:attrName>style.visibility</p:attrName>
                                        </p:attrNameLst>
                                      </p:cBhvr>
                                      <p:to>
                                        <p:strVal val="visible"/>
                                      </p:to>
                                    </p:set>
                                    <p:animEffect transition="in" filter="wipe(left)">
                                      <p:cBhvr>
                                        <p:cTn id="30" dur="100"/>
                                        <p:tgtEl>
                                          <p:spTgt spid="1177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bldLvl="0" animBg="1"/>
      <p:bldP spid="117763" grpId="0" bldLvl="0" animBg="1"/>
      <p:bldP spid="117764" grpId="0"/>
      <p:bldP spid="117765"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文本框 118785"/>
          <p:cNvSpPr txBox="1"/>
          <p:nvPr/>
        </p:nvSpPr>
        <p:spPr>
          <a:xfrm>
            <a:off x="468630" y="144780"/>
            <a:ext cx="6532563" cy="521970"/>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 </a:t>
            </a:r>
            <a:r>
              <a:rPr lang="zh-CN" altLang="en-US"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sym typeface="Symbol" panose="05050102010706020507" pitchFamily="18" charset="2"/>
              </a:rPr>
              <a:t>magnetic linkage</a:t>
            </a:r>
            <a:r>
              <a:rPr lang="zh-CN" altLang="en-US"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sym typeface="Symbol" panose="05050102010706020507" pitchFamily="18" charset="2"/>
              </a:rPr>
              <a:t>N</a:t>
            </a:r>
            <a:endParaRPr lang="en-US" altLang="zh-CN" sz="2800" dirty="0">
              <a:solidFill>
                <a:schemeClr val="bg1"/>
              </a:solidFill>
              <a:latin typeface="Times New Roman" panose="02020603050405020304" pitchFamily="18" charset="0"/>
            </a:endParaRPr>
          </a:p>
        </p:txBody>
      </p:sp>
      <p:sp>
        <p:nvSpPr>
          <p:cNvPr id="118787" name="文本框 118786"/>
          <p:cNvSpPr txBox="1"/>
          <p:nvPr/>
        </p:nvSpPr>
        <p:spPr>
          <a:xfrm>
            <a:off x="419418" y="666433"/>
            <a:ext cx="8304212" cy="829945"/>
          </a:xfrm>
          <a:prstGeom prst="rect">
            <a:avLst/>
          </a:prstGeom>
          <a:noFill/>
          <a:ln w="9525">
            <a:noFill/>
          </a:ln>
        </p:spPr>
        <p:txBody>
          <a:bodyPr>
            <a:spAutoFit/>
          </a:bodyPr>
          <a:p>
            <a:pPr eaLnBrk="1" hangingPunct="1">
              <a:spcBef>
                <a:spcPct val="50000"/>
              </a:spcBef>
            </a:pPr>
            <a:r>
              <a:rPr b="0" dirty="0">
                <a:solidFill>
                  <a:schemeClr val="bg1"/>
                </a:solidFill>
                <a:latin typeface="Times New Roman" panose="02020603050405020304" pitchFamily="18" charset="0"/>
                <a:ea typeface="仿宋_GB2312" pitchFamily="1" charset="-122"/>
                <a:cs typeface="Times New Roman" panose="02020603050405020304" pitchFamily="18" charset="0"/>
              </a:rPr>
              <a:t>When there is no ferromagnetic material around the coil (hollow coil)</a:t>
            </a:r>
            <a:r>
              <a:rPr lang="zh-CN" altLang="en-US" b="0" dirty="0">
                <a:solidFill>
                  <a:schemeClr val="bg1"/>
                </a:solidFill>
                <a:latin typeface="Times New Roman" panose="02020603050405020304" pitchFamily="18" charset="0"/>
                <a:cs typeface="Times New Roman" panose="02020603050405020304" pitchFamily="18" charset="0"/>
              </a:rPr>
              <a:t>，</a:t>
            </a:r>
            <a:r>
              <a:rPr lang="en-US" altLang="zh-CN" b="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i</a:t>
            </a:r>
            <a:r>
              <a:rPr b="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s proportional to the </a:t>
            </a:r>
            <a:r>
              <a:rPr lang="en-US" b="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    </a:t>
            </a:r>
            <a:r>
              <a:rPr b="0"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When only one coil: </a:t>
            </a:r>
            <a:endParaRPr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18789" name="文本框 118788"/>
          <p:cNvSpPr txBox="1"/>
          <p:nvPr/>
        </p:nvSpPr>
        <p:spPr>
          <a:xfrm>
            <a:off x="468313" y="2276475"/>
            <a:ext cx="7991475" cy="829945"/>
          </a:xfrm>
          <a:prstGeom prst="rect">
            <a:avLst/>
          </a:prstGeom>
          <a:noFill/>
          <a:ln w="9525">
            <a:noFill/>
          </a:ln>
        </p:spPr>
        <p:txBody>
          <a:bodyPr>
            <a:spAutoFit/>
          </a:bodyPr>
          <a:p>
            <a:pPr eaLnBrk="1" hangingPunct="1">
              <a:spcBef>
                <a:spcPct val="50000"/>
              </a:spcBef>
            </a:pPr>
            <a:r>
              <a:rPr lang="en-US" altLang="zh-CN" dirty="0">
                <a:solidFill>
                  <a:schemeClr val="bg1"/>
                </a:solidFill>
                <a:latin typeface="仿宋_GB2312" pitchFamily="1" charset="-122"/>
                <a:ea typeface="仿宋_GB2312" pitchFamily="1" charset="-122"/>
                <a:sym typeface="Symbol" panose="05050102010706020507" pitchFamily="18" charset="2"/>
              </a:rPr>
              <a:t>    </a:t>
            </a:r>
            <a:r>
              <a:rPr b="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When there is a current in both coils, the flux of each coil is the algebraic sum of the self-flux and the cross-flux: </a:t>
            </a:r>
            <a:endParaRPr b="0" dirty="0">
              <a:solidFill>
                <a:schemeClr val="bg1"/>
              </a:solidFill>
              <a:latin typeface="Times New Roman" panose="02020603050405020304" pitchFamily="18" charset="0"/>
              <a:cs typeface="Times New Roman" panose="02020603050405020304" pitchFamily="18" charset="0"/>
            </a:endParaRPr>
          </a:p>
        </p:txBody>
      </p:sp>
      <p:graphicFrame>
        <p:nvGraphicFramePr>
          <p:cNvPr id="118790" name="对象 118789"/>
          <p:cNvGraphicFramePr>
            <a:graphicFrameLocks noChangeAspect="1"/>
          </p:cNvGraphicFramePr>
          <p:nvPr/>
        </p:nvGraphicFramePr>
        <p:xfrm>
          <a:off x="2398713" y="3198813"/>
          <a:ext cx="4275137" cy="527050"/>
        </p:xfrm>
        <a:graphic>
          <a:graphicData uri="http://schemas.openxmlformats.org/presentationml/2006/ole">
            <mc:AlternateContent xmlns:mc="http://schemas.openxmlformats.org/markup-compatibility/2006">
              <mc:Choice xmlns:v="urn:schemas-microsoft-com:vml" Requires="v">
                <p:oleObj spid="_x0000_s3718" name="" r:id="rId1" imgW="1841500" imgH="228600" progId="Equation.DSMT4">
                  <p:embed/>
                </p:oleObj>
              </mc:Choice>
              <mc:Fallback>
                <p:oleObj name="" r:id="rId1" imgW="1841500" imgH="228600" progId="Equation.DSMT4">
                  <p:embed/>
                  <p:pic>
                    <p:nvPicPr>
                      <p:cNvPr id="0" name="图片 3717"/>
                      <p:cNvPicPr/>
                      <p:nvPr/>
                    </p:nvPicPr>
                    <p:blipFill>
                      <a:blip r:embed="rId2"/>
                      <a:stretch>
                        <a:fillRect/>
                      </a:stretch>
                    </p:blipFill>
                    <p:spPr>
                      <a:xfrm>
                        <a:off x="2398713" y="3198813"/>
                        <a:ext cx="4275137" cy="527050"/>
                      </a:xfrm>
                      <a:prstGeom prst="rect">
                        <a:avLst/>
                      </a:prstGeom>
                      <a:noFill/>
                      <a:ln w="38100">
                        <a:noFill/>
                        <a:miter/>
                      </a:ln>
                    </p:spPr>
                  </p:pic>
                </p:oleObj>
              </mc:Fallback>
            </mc:AlternateContent>
          </a:graphicData>
        </a:graphic>
      </p:graphicFrame>
      <p:graphicFrame>
        <p:nvGraphicFramePr>
          <p:cNvPr id="118791" name="对象 118790"/>
          <p:cNvGraphicFramePr>
            <a:graphicFrameLocks noChangeAspect="1"/>
          </p:cNvGraphicFramePr>
          <p:nvPr/>
        </p:nvGraphicFramePr>
        <p:xfrm>
          <a:off x="2398713" y="3624263"/>
          <a:ext cx="4445000" cy="546100"/>
        </p:xfrm>
        <a:graphic>
          <a:graphicData uri="http://schemas.openxmlformats.org/presentationml/2006/ole">
            <mc:AlternateContent xmlns:mc="http://schemas.openxmlformats.org/markup-compatibility/2006">
              <mc:Choice xmlns:v="urn:schemas-microsoft-com:vml" Requires="v">
                <p:oleObj spid="_x0000_s3717" name="" r:id="rId3" imgW="1854200" imgH="228600" progId="Equation.DSMT4">
                  <p:embed/>
                </p:oleObj>
              </mc:Choice>
              <mc:Fallback>
                <p:oleObj name="" r:id="rId3" imgW="1854200" imgH="228600" progId="Equation.DSMT4">
                  <p:embed/>
                  <p:pic>
                    <p:nvPicPr>
                      <p:cNvPr id="0" name="图片 3716"/>
                      <p:cNvPicPr/>
                      <p:nvPr/>
                    </p:nvPicPr>
                    <p:blipFill>
                      <a:blip r:embed="rId4"/>
                      <a:stretch>
                        <a:fillRect/>
                      </a:stretch>
                    </p:blipFill>
                    <p:spPr>
                      <a:xfrm>
                        <a:off x="2398713" y="3624263"/>
                        <a:ext cx="4445000" cy="546100"/>
                      </a:xfrm>
                      <a:prstGeom prst="rect">
                        <a:avLst/>
                      </a:prstGeom>
                      <a:noFill/>
                      <a:ln w="38100">
                        <a:noFill/>
                        <a:miter/>
                      </a:ln>
                    </p:spPr>
                  </p:pic>
                </p:oleObj>
              </mc:Fallback>
            </mc:AlternateContent>
          </a:graphicData>
        </a:graphic>
      </p:graphicFrame>
      <p:sp>
        <p:nvSpPr>
          <p:cNvPr id="118793" name="文本框 118792"/>
          <p:cNvSpPr txBox="1"/>
          <p:nvPr/>
        </p:nvSpPr>
        <p:spPr>
          <a:xfrm>
            <a:off x="0" y="4702810"/>
            <a:ext cx="104457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Note</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118794" name="文本框 118793"/>
          <p:cNvSpPr txBox="1"/>
          <p:nvPr/>
        </p:nvSpPr>
        <p:spPr>
          <a:xfrm>
            <a:off x="1044575" y="4631055"/>
            <a:ext cx="8004810" cy="1198880"/>
          </a:xfrm>
          <a:prstGeom prst="rect">
            <a:avLst/>
          </a:prstGeom>
          <a:noFill/>
          <a:ln w="9525">
            <a:noFill/>
          </a:ln>
        </p:spPr>
        <p:txBody>
          <a:bodyPr wrap="square">
            <a:spAutoFit/>
          </a:bodyPr>
          <a:p>
            <a:pPr eaLnBrk="1" hangingPunct="1">
              <a:spcBef>
                <a:spcPts val="0"/>
              </a:spcBef>
            </a:pPr>
            <a:r>
              <a:rPr lang="en-US" b="0" dirty="0">
                <a:solidFill>
                  <a:schemeClr val="bg1"/>
                </a:solidFill>
                <a:latin typeface="Times New Roman" panose="02020603050405020304" pitchFamily="18" charset="0"/>
                <a:ea typeface="仿宋_GB2312" pitchFamily="1" charset="-122"/>
                <a:cs typeface="Times New Roman" panose="02020603050405020304" pitchFamily="18" charset="0"/>
              </a:rPr>
              <a:t>(1) </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M is related to the shape, geometric position and space medium of the coil, independent of the current in the coil, and proportional to N</a:t>
            </a:r>
            <a:r>
              <a:rPr b="0" baseline="-25000" dirty="0">
                <a:solidFill>
                  <a:schemeClr val="bg1"/>
                </a:solidFill>
                <a:latin typeface="Times New Roman" panose="02020603050405020304" pitchFamily="18" charset="0"/>
                <a:ea typeface="仿宋_GB2312" pitchFamily="1" charset="-122"/>
                <a:cs typeface="Times New Roman" panose="02020603050405020304" pitchFamily="18" charset="0"/>
              </a:rPr>
              <a:t>1</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，N</a:t>
            </a:r>
            <a:r>
              <a:rPr b="0" baseline="-25000" dirty="0">
                <a:solidFill>
                  <a:schemeClr val="bg1"/>
                </a:solidFill>
                <a:latin typeface="Times New Roman" panose="02020603050405020304" pitchFamily="18" charset="0"/>
                <a:ea typeface="仿宋_GB2312" pitchFamily="1" charset="-122"/>
                <a:cs typeface="Times New Roman" panose="02020603050405020304" pitchFamily="18" charset="0"/>
              </a:rPr>
              <a:t>2</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 satisfying M</a:t>
            </a:r>
            <a:r>
              <a:rPr b="0" baseline="-25000" dirty="0">
                <a:solidFill>
                  <a:schemeClr val="bg1"/>
                </a:solidFill>
                <a:latin typeface="Times New Roman" panose="02020603050405020304" pitchFamily="18" charset="0"/>
                <a:ea typeface="仿宋_GB2312" pitchFamily="1" charset="-122"/>
                <a:cs typeface="Times New Roman" panose="02020603050405020304" pitchFamily="18" charset="0"/>
              </a:rPr>
              <a:t>12</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=M</a:t>
            </a:r>
            <a:r>
              <a:rPr b="0" baseline="-25000" dirty="0">
                <a:solidFill>
                  <a:schemeClr val="bg1"/>
                </a:solidFill>
                <a:latin typeface="Times New Roman" panose="02020603050405020304" pitchFamily="18" charset="0"/>
                <a:ea typeface="仿宋_GB2312" pitchFamily="1" charset="-122"/>
                <a:cs typeface="Times New Roman" panose="02020603050405020304" pitchFamily="18" charset="0"/>
              </a:rPr>
              <a:t>21</a:t>
            </a:r>
            <a:endParaRPr b="0" baseline="-2500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18795" name="文本框 118794"/>
          <p:cNvSpPr txBox="1"/>
          <p:nvPr/>
        </p:nvSpPr>
        <p:spPr>
          <a:xfrm>
            <a:off x="419418" y="5829935"/>
            <a:ext cx="7127875" cy="829945"/>
          </a:xfrm>
          <a:prstGeom prst="rect">
            <a:avLst/>
          </a:prstGeom>
          <a:noFill/>
          <a:ln w="9525">
            <a:noFill/>
          </a:ln>
        </p:spPr>
        <p:txBody>
          <a:bodyPr>
            <a:spAutoFit/>
          </a:bodyPr>
          <a:p>
            <a:pPr eaLnBrk="1" hangingPunct="1">
              <a:spcBef>
                <a:spcPct val="50000"/>
              </a:spcBef>
            </a:pPr>
            <a:r>
              <a:rPr lang="en-US" b="0" dirty="0">
                <a:solidFill>
                  <a:schemeClr val="bg1"/>
                </a:solidFill>
                <a:latin typeface="Times New Roman" panose="02020603050405020304" pitchFamily="18" charset="0"/>
                <a:ea typeface="仿宋_GB2312" pitchFamily="1" charset="-122"/>
                <a:cs typeface="Times New Roman" panose="02020603050405020304" pitchFamily="18" charset="0"/>
              </a:rPr>
              <a:t>(2) </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L is always positive, proportional to N squared, M is positive or negative.</a:t>
            </a:r>
            <a:endParaRPr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nvGrpSpPr>
          <p:cNvPr id="3" name="组合 2"/>
          <p:cNvGrpSpPr/>
          <p:nvPr/>
        </p:nvGrpSpPr>
        <p:grpSpPr>
          <a:xfrm>
            <a:off x="848360" y="1639570"/>
            <a:ext cx="7785735" cy="494030"/>
            <a:chOff x="1336" y="2582"/>
            <a:chExt cx="12261" cy="778"/>
          </a:xfrm>
        </p:grpSpPr>
        <p:graphicFrame>
          <p:nvGraphicFramePr>
            <p:cNvPr id="118788" name="对象 118787"/>
            <p:cNvGraphicFramePr>
              <a:graphicFrameLocks noChangeAspect="1"/>
            </p:cNvGraphicFramePr>
            <p:nvPr/>
          </p:nvGraphicFramePr>
          <p:xfrm>
            <a:off x="1336" y="2582"/>
            <a:ext cx="10090" cy="778"/>
          </p:xfrm>
          <a:graphic>
            <a:graphicData uri="http://schemas.openxmlformats.org/presentationml/2006/ole">
              <mc:AlternateContent xmlns:mc="http://schemas.openxmlformats.org/markup-compatibility/2006">
                <mc:Choice xmlns:v="urn:schemas-microsoft-com:vml" Requires="v">
                  <p:oleObj spid="_x0000_s3716" name="" r:id="rId5" imgW="2959100" imgH="228600" progId="Equation.DSMT4">
                    <p:embed/>
                  </p:oleObj>
                </mc:Choice>
                <mc:Fallback>
                  <p:oleObj name="" r:id="rId5" imgW="2959100" imgH="228600" progId="Equation.DSMT4">
                    <p:embed/>
                    <p:pic>
                      <p:nvPicPr>
                        <p:cNvPr id="0" name="图片 3715"/>
                        <p:cNvPicPr/>
                        <p:nvPr/>
                      </p:nvPicPr>
                      <p:blipFill>
                        <a:blip r:embed="rId6"/>
                        <a:stretch>
                          <a:fillRect/>
                        </a:stretch>
                      </p:blipFill>
                      <p:spPr>
                        <a:xfrm>
                          <a:off x="1336" y="2582"/>
                          <a:ext cx="10090" cy="778"/>
                        </a:xfrm>
                        <a:prstGeom prst="rect">
                          <a:avLst/>
                        </a:prstGeom>
                        <a:noFill/>
                        <a:ln w="38100">
                          <a:noFill/>
                          <a:miter/>
                        </a:ln>
                      </p:spPr>
                    </p:pic>
                  </p:oleObj>
                </mc:Fallback>
              </mc:AlternateContent>
            </a:graphicData>
          </a:graphic>
        </p:graphicFrame>
        <p:sp>
          <p:nvSpPr>
            <p:cNvPr id="2" name="文本框 1"/>
            <p:cNvSpPr txBox="1"/>
            <p:nvPr/>
          </p:nvSpPr>
          <p:spPr>
            <a:xfrm>
              <a:off x="4359" y="2609"/>
              <a:ext cx="9239" cy="725"/>
            </a:xfrm>
            <a:prstGeom prst="rect">
              <a:avLst/>
            </a:prstGeom>
            <a:solidFill>
              <a:schemeClr val="accent2"/>
            </a:solidFill>
          </p:spPr>
          <p:txBody>
            <a:bodyPr wrap="square" rtlCol="0">
              <a:spAutoFit/>
            </a:bodyPr>
            <a:p>
              <a:r>
                <a:rPr lang="en-US" altLang="zh-CN">
                  <a:solidFill>
                    <a:schemeClr val="bg1"/>
                  </a:solidFill>
                  <a:latin typeface="Times New Roman" panose="02020603050405020304" pitchFamily="18" charset="0"/>
                  <a:cs typeface="Times New Roman" panose="02020603050405020304" pitchFamily="18" charset="0"/>
                </a:rPr>
                <a:t>, L</a:t>
              </a:r>
              <a:r>
                <a:rPr lang="en-US" altLang="zh-CN" baseline="-25000">
                  <a:solidFill>
                    <a:schemeClr val="bg1"/>
                  </a:solidFill>
                  <a:latin typeface="Times New Roman" panose="02020603050405020304" pitchFamily="18" charset="0"/>
                  <a:cs typeface="Times New Roman" panose="02020603050405020304" pitchFamily="18" charset="0"/>
                </a:rPr>
                <a:t>1</a:t>
              </a:r>
              <a:r>
                <a:rPr lang="en-US" altLang="zh-CN">
                  <a:solidFill>
                    <a:schemeClr val="bg1"/>
                  </a:solidFill>
                  <a:latin typeface="Times New Roman" panose="02020603050405020304" pitchFamily="18" charset="0"/>
                  <a:cs typeface="Times New Roman" panose="02020603050405020304" pitchFamily="18" charset="0"/>
                </a:rPr>
                <a:t> is self-inductance coefficient. Unit: H</a:t>
              </a:r>
              <a:endParaRPr lang="zh-CN" altLang="en-US">
                <a:solidFill>
                  <a:schemeClr val="bg1"/>
                </a:solidFill>
                <a:latin typeface="Times New Roman" panose="02020603050405020304" pitchFamily="18" charset="0"/>
                <a:cs typeface="Times New Roman" panose="02020603050405020304" pitchFamily="18" charset="0"/>
              </a:endParaRPr>
            </a:p>
          </p:txBody>
        </p:sp>
      </p:grpSp>
      <p:sp>
        <p:nvSpPr>
          <p:cNvPr id="4" name="文本框 3"/>
          <p:cNvSpPr txBox="1"/>
          <p:nvPr/>
        </p:nvSpPr>
        <p:spPr>
          <a:xfrm>
            <a:off x="712470" y="4170680"/>
            <a:ext cx="8011160" cy="460375"/>
          </a:xfrm>
          <a:prstGeom prst="rect">
            <a:avLst/>
          </a:prstGeom>
          <a:solidFill>
            <a:schemeClr val="accent2"/>
          </a:solidFill>
        </p:spPr>
        <p:txBody>
          <a:bodyPr wrap="square" rtlCol="0">
            <a:spAutoFit/>
          </a:bodyPr>
          <a:p>
            <a:r>
              <a:rPr lang="en-US" altLang="zh-CN">
                <a:solidFill>
                  <a:schemeClr val="bg1"/>
                </a:solidFill>
                <a:latin typeface="Times New Roman" panose="02020603050405020304" pitchFamily="18" charset="0"/>
                <a:cs typeface="Times New Roman" panose="02020603050405020304" pitchFamily="18" charset="0"/>
              </a:rPr>
              <a:t>M</a:t>
            </a:r>
            <a:r>
              <a:rPr lang="en-US" altLang="zh-CN" baseline="-25000">
                <a:solidFill>
                  <a:schemeClr val="bg1"/>
                </a:solidFill>
                <a:latin typeface="Times New Roman" panose="02020603050405020304" pitchFamily="18" charset="0"/>
                <a:cs typeface="Times New Roman" panose="02020603050405020304" pitchFamily="18" charset="0"/>
              </a:rPr>
              <a:t>12</a:t>
            </a:r>
            <a:r>
              <a:rPr lang="en-US" altLang="zh-CN">
                <a:solidFill>
                  <a:schemeClr val="bg1"/>
                </a:solidFill>
                <a:latin typeface="Times New Roman" panose="02020603050405020304" pitchFamily="18" charset="0"/>
                <a:cs typeface="Times New Roman" panose="02020603050405020304" pitchFamily="18" charset="0"/>
              </a:rPr>
              <a:t>, M</a:t>
            </a:r>
            <a:r>
              <a:rPr lang="en-US" altLang="zh-CN" baseline="-25000">
                <a:solidFill>
                  <a:schemeClr val="bg1"/>
                </a:solidFill>
                <a:latin typeface="Times New Roman" panose="02020603050405020304" pitchFamily="18" charset="0"/>
                <a:cs typeface="Times New Roman" panose="02020603050405020304" pitchFamily="18" charset="0"/>
              </a:rPr>
              <a:t>21</a:t>
            </a:r>
            <a:r>
              <a:rPr lang="en-US" altLang="zh-CN">
                <a:solidFill>
                  <a:schemeClr val="bg1"/>
                </a:solidFill>
                <a:latin typeface="Times New Roman" panose="02020603050405020304" pitchFamily="18" charset="0"/>
                <a:cs typeface="Times New Roman" panose="02020603050405020304" pitchFamily="18" charset="0"/>
              </a:rPr>
              <a:t> is called </a:t>
            </a:r>
            <a:r>
              <a:rPr lang="zh-CN" altLang="en-US">
                <a:solidFill>
                  <a:schemeClr val="bg1"/>
                </a:solidFill>
                <a:latin typeface="Times New Roman" panose="02020603050405020304" pitchFamily="18" charset="0"/>
                <a:cs typeface="Times New Roman" panose="02020603050405020304" pitchFamily="18" charset="0"/>
              </a:rPr>
              <a:t>coefficient of mutual induction</a:t>
            </a:r>
            <a:r>
              <a:rPr lang="en-US" altLang="zh-CN">
                <a:solidFill>
                  <a:schemeClr val="bg1"/>
                </a:solidFill>
                <a:latin typeface="Times New Roman" panose="02020603050405020304" pitchFamily="18" charset="0"/>
                <a:cs typeface="Times New Roman" panose="02020603050405020304" pitchFamily="18" charset="0"/>
              </a:rPr>
              <a:t>. Unit: H</a:t>
            </a:r>
            <a:endParaRPr lang="en-US" altLang="zh-CN">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iterate type="wd">
                                    <p:tmPct val="100000"/>
                                  </p:iterate>
                                  <p:childTnLst>
                                    <p:set>
                                      <p:cBhvr>
                                        <p:cTn id="6" dur="1" fill="hold">
                                          <p:stCondLst>
                                            <p:cond delay="0"/>
                                          </p:stCondLst>
                                        </p:cTn>
                                        <p:tgtEl>
                                          <p:spTgt spid="118786"/>
                                        </p:tgtEl>
                                        <p:attrNameLst>
                                          <p:attrName>style.visibility</p:attrName>
                                        </p:attrNameLst>
                                      </p:cBhvr>
                                      <p:to>
                                        <p:strVal val="visible"/>
                                      </p:to>
                                    </p:set>
                                    <p:animEffect transition="in" filter="blinds(vertical)">
                                      <p:cBhvr>
                                        <p:cTn id="7" dur="300"/>
                                        <p:tgtEl>
                                          <p:spTgt spid="11878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18787"/>
                                        </p:tgtEl>
                                        <p:attrNameLst>
                                          <p:attrName>style.visibility</p:attrName>
                                        </p:attrNameLst>
                                      </p:cBhvr>
                                      <p:to>
                                        <p:strVal val="visible"/>
                                      </p:to>
                                    </p:set>
                                    <p:animEffect transition="in" filter="slide(fromBottom)">
                                      <p:cBhvr>
                                        <p:cTn id="12" dur="500"/>
                                        <p:tgtEl>
                                          <p:spTgt spid="11878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118789"/>
                                        </p:tgtEl>
                                        <p:attrNameLst>
                                          <p:attrName>style.visibility</p:attrName>
                                        </p:attrNameLst>
                                      </p:cBhvr>
                                      <p:to>
                                        <p:strVal val="visible"/>
                                      </p:to>
                                    </p:set>
                                    <p:animEffect transition="in" filter="slide(fromBottom)">
                                      <p:cBhvr>
                                        <p:cTn id="23" dur="500"/>
                                        <p:tgtEl>
                                          <p:spTgt spid="118789"/>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nodeType="clickEffect">
                                  <p:stCondLst>
                                    <p:cond delay="0"/>
                                  </p:stCondLst>
                                  <p:childTnLst>
                                    <p:set>
                                      <p:cBhvr>
                                        <p:cTn id="27" dur="1" fill="hold">
                                          <p:stCondLst>
                                            <p:cond delay="0"/>
                                          </p:stCondLst>
                                        </p:cTn>
                                        <p:tgtEl>
                                          <p:spTgt spid="118790"/>
                                        </p:tgtEl>
                                        <p:attrNameLst>
                                          <p:attrName>style.visibility</p:attrName>
                                        </p:attrNameLst>
                                      </p:cBhvr>
                                      <p:to>
                                        <p:strVal val="visible"/>
                                      </p:to>
                                    </p:set>
                                    <p:anim calcmode="lin" valueType="num">
                                      <p:cBhvr additive="base">
                                        <p:cTn id="28" dur="500" fill="hold"/>
                                        <p:tgtEl>
                                          <p:spTgt spid="118790"/>
                                        </p:tgtEl>
                                        <p:attrNameLst>
                                          <p:attrName>ppt_x</p:attrName>
                                        </p:attrNameLst>
                                      </p:cBhvr>
                                      <p:tavLst>
                                        <p:tav tm="0">
                                          <p:val>
                                            <p:strVal val="1+#ppt_w/2"/>
                                          </p:val>
                                        </p:tav>
                                        <p:tav tm="100000">
                                          <p:val>
                                            <p:strVal val="#ppt_x"/>
                                          </p:val>
                                        </p:tav>
                                      </p:tavLst>
                                    </p:anim>
                                    <p:anim calcmode="lin" valueType="num">
                                      <p:cBhvr additive="base">
                                        <p:cTn id="29" dur="500" fill="hold"/>
                                        <p:tgtEl>
                                          <p:spTgt spid="11879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18791"/>
                                        </p:tgtEl>
                                        <p:attrNameLst>
                                          <p:attrName>style.visibility</p:attrName>
                                        </p:attrNameLst>
                                      </p:cBhvr>
                                      <p:to>
                                        <p:strVal val="visible"/>
                                      </p:to>
                                    </p:set>
                                    <p:anim calcmode="lin" valueType="num">
                                      <p:cBhvr additive="base">
                                        <p:cTn id="34" dur="500" fill="hold"/>
                                        <p:tgtEl>
                                          <p:spTgt spid="118791"/>
                                        </p:tgtEl>
                                        <p:attrNameLst>
                                          <p:attrName>ppt_x</p:attrName>
                                        </p:attrNameLst>
                                      </p:cBhvr>
                                      <p:tavLst>
                                        <p:tav tm="0">
                                          <p:val>
                                            <p:strVal val="1+#ppt_w/2"/>
                                          </p:val>
                                        </p:tav>
                                        <p:tav tm="100000">
                                          <p:val>
                                            <p:strVal val="#ppt_x"/>
                                          </p:val>
                                        </p:tav>
                                      </p:tavLst>
                                    </p:anim>
                                    <p:anim calcmode="lin" valueType="num">
                                      <p:cBhvr additive="base">
                                        <p:cTn id="35" dur="500" fill="hold"/>
                                        <p:tgtEl>
                                          <p:spTgt spid="118791"/>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ppt_x"/>
                                          </p:val>
                                        </p:tav>
                                        <p:tav tm="100000">
                                          <p:val>
                                            <p:strVal val="#ppt_x"/>
                                          </p:val>
                                        </p:tav>
                                      </p:tavLst>
                                    </p:anim>
                                    <p:anim calcmode="lin" valueType="num">
                                      <p:cBhvr additive="base">
                                        <p:cTn id="41"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5" presetClass="entr" presetSubtype="0" fill="hold" grpId="0" nodeType="clickEffect">
                                  <p:stCondLst>
                                    <p:cond delay="0"/>
                                  </p:stCondLst>
                                  <p:childTnLst>
                                    <p:set>
                                      <p:cBhvr>
                                        <p:cTn id="45" dur="1" fill="hold">
                                          <p:stCondLst>
                                            <p:cond delay="0"/>
                                          </p:stCondLst>
                                        </p:cTn>
                                        <p:tgtEl>
                                          <p:spTgt spid="118793"/>
                                        </p:tgtEl>
                                        <p:attrNameLst>
                                          <p:attrName>style.visibility</p:attrName>
                                        </p:attrNameLst>
                                      </p:cBhvr>
                                      <p:to>
                                        <p:strVal val="visible"/>
                                      </p:to>
                                    </p:set>
                                    <p:anim calcmode="lin" valueType="num">
                                      <p:cBhvr>
                                        <p:cTn id="46" dur="1000" fill="hold"/>
                                        <p:tgtEl>
                                          <p:spTgt spid="118793"/>
                                        </p:tgtEl>
                                        <p:attrNameLst>
                                          <p:attrName>ppt_w</p:attrName>
                                        </p:attrNameLst>
                                      </p:cBhvr>
                                      <p:tavLst>
                                        <p:tav tm="0">
                                          <p:val>
                                            <p:fltVal val="0.000000"/>
                                          </p:val>
                                        </p:tav>
                                        <p:tav tm="100000">
                                          <p:val>
                                            <p:strVal val="#ppt_w"/>
                                          </p:val>
                                        </p:tav>
                                      </p:tavLst>
                                    </p:anim>
                                    <p:anim calcmode="lin" valueType="num">
                                      <p:cBhvr>
                                        <p:cTn id="47" dur="1000" fill="hold"/>
                                        <p:tgtEl>
                                          <p:spTgt spid="118793"/>
                                        </p:tgtEl>
                                        <p:attrNameLst>
                                          <p:attrName>ppt_h</p:attrName>
                                        </p:attrNameLst>
                                      </p:cBhvr>
                                      <p:tavLst>
                                        <p:tav tm="0">
                                          <p:val>
                                            <p:fltVal val="0.000000"/>
                                          </p:val>
                                        </p:tav>
                                        <p:tav tm="100000">
                                          <p:val>
                                            <p:strVal val="#ppt_h"/>
                                          </p:val>
                                        </p:tav>
                                      </p:tavLst>
                                    </p:anim>
                                    <p:anim calcmode="lin" valueType="num">
                                      <p:cBhvr>
                                        <p:cTn id="48" dur="1000" fill="hold"/>
                                        <p:tgtEl>
                                          <p:spTgt spid="118793"/>
                                        </p:tgtEl>
                                        <p:attrNameLst>
                                          <p:attrName>ppt_x</p:attrName>
                                        </p:attrNameLst>
                                      </p:cBhvr>
                                      <p:tavLst>
                                        <p:tav tm="0" fmla="#ppt_x+(cos(-2*pi*(1-$))*-#ppt_x-sin(-2*pi*(1-$))*(1-#ppt_y))*(1-$)">
                                          <p:val>
                                            <p:fltVal val="0.000000"/>
                                          </p:val>
                                        </p:tav>
                                        <p:tav tm="100000">
                                          <p:val>
                                            <p:fltVal val="1.000000"/>
                                          </p:val>
                                        </p:tav>
                                      </p:tavLst>
                                    </p:anim>
                                    <p:anim calcmode="lin" valueType="num">
                                      <p:cBhvr>
                                        <p:cTn id="49" dur="1000" fill="hold"/>
                                        <p:tgtEl>
                                          <p:spTgt spid="11879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118794"/>
                                        </p:tgtEl>
                                        <p:attrNameLst>
                                          <p:attrName>style.visibility</p:attrName>
                                        </p:attrNameLst>
                                      </p:cBhvr>
                                      <p:to>
                                        <p:strVal val="visible"/>
                                      </p:to>
                                    </p:set>
                                    <p:animEffect transition="in" filter="slide(fromBottom)">
                                      <p:cBhvr>
                                        <p:cTn id="54" dur="500"/>
                                        <p:tgtEl>
                                          <p:spTgt spid="118794"/>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118795"/>
                                        </p:tgtEl>
                                        <p:attrNameLst>
                                          <p:attrName>style.visibility</p:attrName>
                                        </p:attrNameLst>
                                      </p:cBhvr>
                                      <p:to>
                                        <p:strVal val="visible"/>
                                      </p:to>
                                    </p:set>
                                    <p:animEffect transition="in" filter="slide(fromBottom)">
                                      <p:cBhvr>
                                        <p:cTn id="59" dur="500"/>
                                        <p:tgtEl>
                                          <p:spTgt spid="118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6" grpId="0"/>
      <p:bldP spid="118787" grpId="0"/>
      <p:bldP spid="118789" grpId="0"/>
      <p:bldP spid="118793" grpId="0" bldLvl="0" animBg="1"/>
      <p:bldP spid="118794" grpId="0"/>
      <p:bldP spid="118795" grpId="0"/>
      <p:bldP spid="4" grpId="0" bldLvl="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文本框 119809"/>
          <p:cNvSpPr txBox="1"/>
          <p:nvPr/>
        </p:nvSpPr>
        <p:spPr>
          <a:xfrm>
            <a:off x="355283" y="323850"/>
            <a:ext cx="5184775" cy="521970"/>
          </a:xfrm>
          <a:prstGeom prst="rect">
            <a:avLst/>
          </a:prstGeom>
          <a:solidFill>
            <a:srgbClr val="FF3300"/>
          </a:solidFill>
          <a:ln w="9525">
            <a:noFill/>
          </a:ln>
        </p:spPr>
        <p:txBody>
          <a:bodyPr>
            <a:spAutoFit/>
          </a:bodyPr>
          <a:p>
            <a:pPr algn="l" eaLnBrk="1" hangingPunct="1">
              <a:spcBef>
                <a:spcPct val="50000"/>
              </a:spcBef>
              <a:buClrTx/>
              <a:buSzTx/>
              <a:buFontTx/>
            </a:pPr>
            <a:r>
              <a:rPr lang="zh-CN" altLang="en-US" sz="2800">
                <a:solidFill>
                  <a:schemeClr val="bg1"/>
                </a:solidFill>
                <a:latin typeface="Times New Roman" panose="02020603050405020304" pitchFamily="18" charset="0"/>
                <a:cs typeface="Times New Roman" panose="02020603050405020304" pitchFamily="18" charset="0"/>
              </a:rPr>
              <a:t>2. Coupling Coefficient</a:t>
            </a:r>
            <a:endParaRPr lang="zh-CN" altLang="en-US" sz="2800">
              <a:solidFill>
                <a:schemeClr val="bg1"/>
              </a:solidFill>
              <a:latin typeface="Times New Roman" panose="02020603050405020304" pitchFamily="18" charset="0"/>
              <a:cs typeface="Times New Roman" panose="02020603050405020304" pitchFamily="18" charset="0"/>
            </a:endParaRPr>
          </a:p>
        </p:txBody>
      </p:sp>
      <p:sp>
        <p:nvSpPr>
          <p:cNvPr id="119811" name="文本框 119810"/>
          <p:cNvSpPr txBox="1"/>
          <p:nvPr/>
        </p:nvSpPr>
        <p:spPr>
          <a:xfrm>
            <a:off x="229235" y="981075"/>
            <a:ext cx="5001895" cy="1198880"/>
          </a:xfrm>
          <a:prstGeom prst="rect">
            <a:avLst/>
          </a:prstGeom>
          <a:noFill/>
          <a:ln w="9525">
            <a:noFill/>
          </a:ln>
        </p:spPr>
        <p:txBody>
          <a:bodyPr wrap="square">
            <a:spAutoFit/>
          </a:bodyPr>
          <a:p>
            <a:pPr eaLnBrk="1" hangingPunct="1"/>
            <a:r>
              <a:rPr lang="en-US" altLang="zh-CN" dirty="0">
                <a:solidFill>
                  <a:schemeClr val="bg1"/>
                </a:solidFill>
                <a:latin typeface="楷体_GB2312" pitchFamily="1" charset="-122"/>
                <a:ea typeface="楷体_GB2312" pitchFamily="1" charset="-122"/>
              </a:rPr>
              <a:t>   </a:t>
            </a:r>
            <a:r>
              <a:rPr b="0" dirty="0">
                <a:solidFill>
                  <a:schemeClr val="bg1"/>
                </a:solidFill>
                <a:latin typeface="Times New Roman" panose="02020603050405020304" pitchFamily="18" charset="0"/>
                <a:ea typeface="楷体_GB2312" pitchFamily="1" charset="-122"/>
                <a:cs typeface="Times New Roman" panose="02020603050405020304" pitchFamily="18" charset="0"/>
              </a:rPr>
              <a:t>The coupling coefficient K is used to represent the tightness degree of magnetic coupling between two coils.</a:t>
            </a:r>
            <a:endParaRPr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119812" name="对象 119811"/>
          <p:cNvGraphicFramePr>
            <a:graphicFrameLocks noChangeAspect="1"/>
          </p:cNvGraphicFramePr>
          <p:nvPr/>
        </p:nvGraphicFramePr>
        <p:xfrm>
          <a:off x="5364163" y="908050"/>
          <a:ext cx="3132137" cy="1447800"/>
        </p:xfrm>
        <a:graphic>
          <a:graphicData uri="http://schemas.openxmlformats.org/presentationml/2006/ole">
            <mc:AlternateContent xmlns:mc="http://schemas.openxmlformats.org/markup-compatibility/2006">
              <mc:Choice xmlns:v="urn:schemas-microsoft-com:vml" Requires="v">
                <p:oleObj spid="_x0000_s3723" name="" r:id="rId1" imgW="958850" imgH="460375" progId="Equation.3">
                  <p:embed/>
                </p:oleObj>
              </mc:Choice>
              <mc:Fallback>
                <p:oleObj name="" r:id="rId1" imgW="958850" imgH="460375" progId="Equation.3">
                  <p:embed/>
                  <p:pic>
                    <p:nvPicPr>
                      <p:cNvPr id="0" name="图片 3722"/>
                      <p:cNvPicPr/>
                      <p:nvPr/>
                    </p:nvPicPr>
                    <p:blipFill>
                      <a:blip r:embed="rId2"/>
                      <a:stretch>
                        <a:fillRect/>
                      </a:stretch>
                    </p:blipFill>
                    <p:spPr>
                      <a:xfrm>
                        <a:off x="5364163" y="908050"/>
                        <a:ext cx="3132137" cy="1447800"/>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sp>
        <p:nvSpPr>
          <p:cNvPr id="119813" name="文本框 119812"/>
          <p:cNvSpPr txBox="1"/>
          <p:nvPr/>
        </p:nvSpPr>
        <p:spPr>
          <a:xfrm>
            <a:off x="539750" y="2421255"/>
            <a:ext cx="7874635" cy="953135"/>
          </a:xfrm>
          <a:prstGeom prst="rect">
            <a:avLst/>
          </a:prstGeom>
          <a:noFill/>
          <a:ln w="9525">
            <a:noFill/>
          </a:ln>
        </p:spPr>
        <p:txBody>
          <a:bodyPr wrap="square">
            <a:spAutoFit/>
          </a:bodyPr>
          <a:p>
            <a:pPr eaLnBrk="1" hangingPunct="1"/>
            <a:r>
              <a:rPr lang="en-US" altLang="zh-CN" dirty="0">
                <a:solidFill>
                  <a:schemeClr val="bg1"/>
                </a:solidFill>
                <a:latin typeface="Times New Roman" panose="02020603050405020304" pitchFamily="18" charset="0"/>
                <a:ea typeface="仿宋_GB2312" pitchFamily="1" charset="-122"/>
              </a:rPr>
              <a:t>When</a:t>
            </a:r>
            <a:r>
              <a:rPr lang="zh-CN" altLang="en-US"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k</a:t>
            </a:r>
            <a:r>
              <a:rPr lang="en-US" altLang="zh-CN" sz="2800" dirty="0">
                <a:solidFill>
                  <a:schemeClr val="bg1"/>
                </a:solidFill>
                <a:latin typeface="Times New Roman" panose="02020603050405020304" pitchFamily="18" charset="0"/>
              </a:rPr>
              <a:t>=1</a:t>
            </a:r>
            <a:r>
              <a:rPr lang="zh-CN" altLang="en-US" sz="2800"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ea typeface="仿宋_GB2312" pitchFamily="1" charset="-122"/>
              </a:rPr>
              <a:t>is called complete coupled</a:t>
            </a:r>
            <a:r>
              <a:rPr lang="en-US" altLang="zh-CN" dirty="0">
                <a:solidFill>
                  <a:schemeClr val="bg1"/>
                </a:solidFill>
                <a:latin typeface="Times New Roman" panose="02020603050405020304" pitchFamily="18" charset="0"/>
              </a:rPr>
              <a:t>; </a:t>
            </a:r>
            <a:endParaRPr lang="en-US" altLang="zh-CN" dirty="0">
              <a:solidFill>
                <a:schemeClr val="bg1"/>
              </a:solidFill>
              <a:latin typeface="Times New Roman" panose="02020603050405020304" pitchFamily="18" charset="0"/>
            </a:endParaRPr>
          </a:p>
          <a:p>
            <a:pPr eaLnBrk="1" hangingPunct="1"/>
            <a:r>
              <a:rPr lang="en-US" altLang="zh-CN" dirty="0">
                <a:solidFill>
                  <a:schemeClr val="bg1"/>
                </a:solidFill>
                <a:latin typeface="Times New Roman" panose="02020603050405020304" pitchFamily="18" charset="0"/>
                <a:ea typeface="仿宋_GB2312" pitchFamily="1" charset="-122"/>
              </a:rPr>
              <a:t>Leakage flux</a:t>
            </a:r>
            <a:r>
              <a:rPr lang="zh-CN" altLang="en-US" dirty="0">
                <a:solidFill>
                  <a:schemeClr val="bg1"/>
                </a:solidFill>
                <a:latin typeface="Times New Roman" panose="02020603050405020304" pitchFamily="18" charset="0"/>
                <a:ea typeface="仿宋_GB2312" pitchFamily="1" charset="-122"/>
              </a:rPr>
              <a:t> </a:t>
            </a:r>
            <a:r>
              <a:rPr lang="en-US" altLang="zh-CN" sz="2800" i="1" dirty="0">
                <a:solidFill>
                  <a:schemeClr val="bg1"/>
                </a:solidFill>
                <a:latin typeface="Symbol" panose="05050102010706020507" pitchFamily="18" charset="2"/>
              </a:rPr>
              <a:t>F </a:t>
            </a:r>
            <a:r>
              <a:rPr lang="en-US" altLang="zh-CN" sz="2800" baseline="-25000" dirty="0">
                <a:solidFill>
                  <a:schemeClr val="bg1"/>
                </a:solidFill>
                <a:latin typeface="Times New Roman" panose="02020603050405020304" pitchFamily="18" charset="0"/>
              </a:rPr>
              <a:t>s1</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Symbol" panose="05050102010706020507" pitchFamily="18" charset="2"/>
              </a:rPr>
              <a:t>F</a:t>
            </a:r>
            <a:r>
              <a:rPr lang="en-US" altLang="zh-CN" sz="2800" baseline="-25000" dirty="0">
                <a:solidFill>
                  <a:schemeClr val="bg1"/>
                </a:solidFill>
                <a:latin typeface="Times New Roman" panose="02020603050405020304" pitchFamily="18" charset="0"/>
              </a:rPr>
              <a:t>s2</a:t>
            </a:r>
            <a:r>
              <a:rPr lang="en-US" altLang="zh-CN" sz="2800" dirty="0">
                <a:solidFill>
                  <a:schemeClr val="bg1"/>
                </a:solidFill>
                <a:latin typeface="Times New Roman" panose="02020603050405020304" pitchFamily="18" charset="0"/>
              </a:rPr>
              <a:t>=0</a:t>
            </a:r>
            <a:endParaRPr lang="en-US" altLang="zh-CN" sz="2800" baseline="-25000" dirty="0">
              <a:solidFill>
                <a:schemeClr val="bg1"/>
              </a:solidFill>
              <a:latin typeface="Times New Roman" panose="02020603050405020304" pitchFamily="18" charset="0"/>
            </a:endParaRPr>
          </a:p>
        </p:txBody>
      </p:sp>
      <p:sp>
        <p:nvSpPr>
          <p:cNvPr id="119814" name="矩形 119813"/>
          <p:cNvSpPr/>
          <p:nvPr/>
        </p:nvSpPr>
        <p:spPr>
          <a:xfrm>
            <a:off x="2739708" y="3374390"/>
            <a:ext cx="3093085" cy="521970"/>
          </a:xfrm>
          <a:prstGeom prst="rect">
            <a:avLst/>
          </a:prstGeom>
          <a:noFill/>
          <a:ln w="9525">
            <a:noFill/>
          </a:ln>
        </p:spPr>
        <p:txBody>
          <a:bodyPr wrap="none">
            <a:spAutoFit/>
          </a:bodyPr>
          <a:p>
            <a:pPr eaLnBrk="1" hangingPunct="1"/>
            <a:r>
              <a:rPr lang="zh-CN" altLang="en-US" dirty="0">
                <a:solidFill>
                  <a:schemeClr val="bg1"/>
                </a:solidFill>
                <a:latin typeface="Times New Roman" panose="02020603050405020304" pitchFamily="18" charset="0"/>
              </a:rPr>
              <a:t> </a:t>
            </a:r>
            <a:r>
              <a:rPr lang="zh-CN" altLang="en-US" sz="2800" i="1" dirty="0">
                <a:solidFill>
                  <a:schemeClr val="bg1"/>
                </a:solidFill>
                <a:latin typeface="Symbol" panose="05050102010706020507" pitchFamily="18" charset="2"/>
              </a:rPr>
              <a:t>F</a:t>
            </a:r>
            <a:r>
              <a:rPr lang="zh-CN" altLang="en-US" sz="2800" baseline="-25000" dirty="0">
                <a:solidFill>
                  <a:schemeClr val="bg1"/>
                </a:solidFill>
                <a:latin typeface="Times New Roman" panose="02020603050405020304" pitchFamily="18" charset="0"/>
              </a:rPr>
              <a:t>11</a:t>
            </a:r>
            <a:r>
              <a:rPr lang="zh-CN" altLang="en-US" sz="2800" dirty="0">
                <a:solidFill>
                  <a:schemeClr val="bg1"/>
                </a:solidFill>
                <a:latin typeface="Times New Roman" panose="02020603050405020304" pitchFamily="18" charset="0"/>
              </a:rPr>
              <a:t>= </a:t>
            </a:r>
            <a:r>
              <a:rPr lang="zh-CN" altLang="en-US" sz="2800" i="1" dirty="0">
                <a:solidFill>
                  <a:schemeClr val="bg1"/>
                </a:solidFill>
                <a:latin typeface="Symbol" panose="05050102010706020507" pitchFamily="18" charset="2"/>
              </a:rPr>
              <a:t>F</a:t>
            </a:r>
            <a:r>
              <a:rPr lang="zh-CN" altLang="en-US" sz="2800" baseline="-25000" dirty="0">
                <a:solidFill>
                  <a:schemeClr val="bg1"/>
                </a:solidFill>
                <a:latin typeface="Times New Roman" panose="02020603050405020304" pitchFamily="18" charset="0"/>
              </a:rPr>
              <a:t>21 ，</a:t>
            </a:r>
            <a:r>
              <a:rPr lang="zh-CN" altLang="en-US" sz="2800" i="1" dirty="0">
                <a:solidFill>
                  <a:schemeClr val="bg1"/>
                </a:solidFill>
                <a:latin typeface="Symbol" panose="05050102010706020507" pitchFamily="18" charset="2"/>
              </a:rPr>
              <a:t>F</a:t>
            </a:r>
            <a:r>
              <a:rPr lang="zh-CN" altLang="en-US" sz="2800" baseline="-25000" dirty="0">
                <a:solidFill>
                  <a:schemeClr val="bg1"/>
                </a:solidFill>
                <a:latin typeface="Times New Roman" panose="02020603050405020304" pitchFamily="18" charset="0"/>
              </a:rPr>
              <a:t>22 </a:t>
            </a:r>
            <a:r>
              <a:rPr lang="zh-CN" altLang="en-US" sz="2800" dirty="0">
                <a:solidFill>
                  <a:schemeClr val="bg1"/>
                </a:solidFill>
                <a:latin typeface="Times New Roman" panose="02020603050405020304" pitchFamily="18" charset="0"/>
              </a:rPr>
              <a:t>=</a:t>
            </a:r>
            <a:r>
              <a:rPr lang="zh-CN" altLang="en-US" sz="2800" i="1" dirty="0">
                <a:solidFill>
                  <a:schemeClr val="bg1"/>
                </a:solidFill>
                <a:latin typeface="Symbol" panose="05050102010706020507" pitchFamily="18" charset="2"/>
              </a:rPr>
              <a:t>F</a:t>
            </a:r>
            <a:r>
              <a:rPr lang="zh-CN" altLang="en-US" sz="2800" baseline="-25000" dirty="0">
                <a:solidFill>
                  <a:schemeClr val="bg1"/>
                </a:solidFill>
                <a:latin typeface="Times New Roman" panose="02020603050405020304" pitchFamily="18" charset="0"/>
              </a:rPr>
              <a:t>12</a:t>
            </a:r>
            <a:endParaRPr lang="zh-CN" altLang="en-US" sz="2800" baseline="-25000" dirty="0">
              <a:solidFill>
                <a:schemeClr val="bg1"/>
              </a:solidFill>
              <a:latin typeface="Times New Roman" panose="02020603050405020304" pitchFamily="18" charset="0"/>
            </a:endParaRPr>
          </a:p>
        </p:txBody>
      </p:sp>
      <p:graphicFrame>
        <p:nvGraphicFramePr>
          <p:cNvPr id="119815" name="对象 119814"/>
          <p:cNvGraphicFramePr>
            <a:graphicFrameLocks noChangeAspect="1"/>
          </p:cNvGraphicFramePr>
          <p:nvPr/>
        </p:nvGraphicFramePr>
        <p:xfrm>
          <a:off x="1387475" y="4274820"/>
          <a:ext cx="6946900" cy="1146175"/>
        </p:xfrm>
        <a:graphic>
          <a:graphicData uri="http://schemas.openxmlformats.org/presentationml/2006/ole">
            <mc:AlternateContent xmlns:mc="http://schemas.openxmlformats.org/markup-compatibility/2006">
              <mc:Choice xmlns:v="urn:schemas-microsoft-com:vml" Requires="v">
                <p:oleObj spid="_x0000_s3722" name="" r:id="rId3" imgW="3073400" imgH="508000" progId="Equation.DSMT4">
                  <p:embed/>
                </p:oleObj>
              </mc:Choice>
              <mc:Fallback>
                <p:oleObj name="" r:id="rId3" imgW="3073400" imgH="508000" progId="Equation.DSMT4">
                  <p:embed/>
                  <p:pic>
                    <p:nvPicPr>
                      <p:cNvPr id="0" name="图片 3721"/>
                      <p:cNvPicPr/>
                      <p:nvPr/>
                    </p:nvPicPr>
                    <p:blipFill>
                      <a:blip r:embed="rId4"/>
                      <a:stretch>
                        <a:fillRect/>
                      </a:stretch>
                    </p:blipFill>
                    <p:spPr>
                      <a:xfrm>
                        <a:off x="1387475" y="4274820"/>
                        <a:ext cx="6946900" cy="1146175"/>
                      </a:xfrm>
                      <a:prstGeom prst="rect">
                        <a:avLst/>
                      </a:prstGeom>
                      <a:noFill/>
                      <a:ln w="38100">
                        <a:noFill/>
                        <a:miter/>
                      </a:ln>
                    </p:spPr>
                  </p:pic>
                </p:oleObj>
              </mc:Fallback>
            </mc:AlternateContent>
          </a:graphicData>
        </a:graphic>
      </p:graphicFrame>
      <p:sp>
        <p:nvSpPr>
          <p:cNvPr id="119816" name="文本框 119815"/>
          <p:cNvSpPr txBox="1"/>
          <p:nvPr/>
        </p:nvSpPr>
        <p:spPr>
          <a:xfrm>
            <a:off x="539433" y="3782378"/>
            <a:ext cx="1584325" cy="460375"/>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Generally</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19817" name="文本框 119816"/>
          <p:cNvSpPr txBox="1"/>
          <p:nvPr/>
        </p:nvSpPr>
        <p:spPr>
          <a:xfrm>
            <a:off x="539750" y="5589588"/>
            <a:ext cx="8066088" cy="1198880"/>
          </a:xfrm>
          <a:prstGeom prst="rect">
            <a:avLst/>
          </a:prstGeom>
          <a:noFill/>
          <a:ln w="9525">
            <a:noFill/>
          </a:ln>
        </p:spPr>
        <p:txBody>
          <a:bodyPr>
            <a:spAutoFit/>
          </a:bodyPr>
          <a:p>
            <a:pPr eaLnBrk="1" hangingPunct="1">
              <a:spcBef>
                <a:spcPct val="50000"/>
              </a:spcBef>
            </a:pPr>
            <a:r>
              <a:rPr b="0" dirty="0">
                <a:solidFill>
                  <a:schemeClr val="bg1"/>
                </a:solidFill>
                <a:latin typeface="Times New Roman" panose="02020603050405020304" pitchFamily="18" charset="0"/>
                <a:ea typeface="仿宋_GB2312" pitchFamily="1" charset="-122"/>
                <a:cs typeface="Times New Roman" panose="02020603050405020304" pitchFamily="18" charset="0"/>
              </a:rPr>
              <a:t>The coupling coefficient K is related to the structure of the coil, the mutual geometrical position and the magnetic medium in space</a:t>
            </a:r>
            <a:r>
              <a:rPr 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additive="base">
                                        <p:cTn id="7" dur="500" fill="hold"/>
                                        <p:tgtEl>
                                          <p:spTgt spid="119810"/>
                                        </p:tgtEl>
                                        <p:attrNameLst>
                                          <p:attrName>ppt_x</p:attrName>
                                        </p:attrNameLst>
                                      </p:cBhvr>
                                      <p:tavLst>
                                        <p:tav tm="0">
                                          <p:val>
                                            <p:strVal val="0-#ppt_w/2"/>
                                          </p:val>
                                        </p:tav>
                                        <p:tav tm="100000">
                                          <p:val>
                                            <p:strVal val="#ppt_x"/>
                                          </p:val>
                                        </p:tav>
                                      </p:tavLst>
                                    </p:anim>
                                    <p:anim calcmode="lin" valueType="num">
                                      <p:cBhvr additive="base">
                                        <p:cTn id="8" dur="500" fill="hold"/>
                                        <p:tgtEl>
                                          <p:spTgt spid="1198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19811"/>
                                        </p:tgtEl>
                                        <p:attrNameLst>
                                          <p:attrName>style.visibility</p:attrName>
                                        </p:attrNameLst>
                                      </p:cBhvr>
                                      <p:to>
                                        <p:strVal val="visible"/>
                                      </p:to>
                                    </p:set>
                                    <p:animEffect transition="in" filter="slide(fromBottom)">
                                      <p:cBhvr>
                                        <p:cTn id="13" dur="2000"/>
                                        <p:tgtEl>
                                          <p:spTgt spid="119811"/>
                                        </p:tgtEl>
                                      </p:cBhvr>
                                    </p:animEffect>
                                  </p:childTnLst>
                                </p:cTn>
                              </p:par>
                            </p:childTnLst>
                          </p:cTn>
                        </p:par>
                        <p:par>
                          <p:cTn id="14" fill="hold">
                            <p:stCondLst>
                              <p:cond delay="2000"/>
                            </p:stCondLst>
                            <p:childTnLst>
                              <p:par>
                                <p:cTn id="15" presetID="18" presetClass="entr" presetSubtype="6" fill="hold" nodeType="afterEffect">
                                  <p:stCondLst>
                                    <p:cond delay="0"/>
                                  </p:stCondLst>
                                  <p:childTnLst>
                                    <p:set>
                                      <p:cBhvr>
                                        <p:cTn id="16" dur="1" fill="hold">
                                          <p:stCondLst>
                                            <p:cond delay="0"/>
                                          </p:stCondLst>
                                        </p:cTn>
                                        <p:tgtEl>
                                          <p:spTgt spid="119812"/>
                                        </p:tgtEl>
                                        <p:attrNameLst>
                                          <p:attrName>style.visibility</p:attrName>
                                        </p:attrNameLst>
                                      </p:cBhvr>
                                      <p:to>
                                        <p:strVal val="visible"/>
                                      </p:to>
                                    </p:set>
                                    <p:animEffect transition="in" filter="strips(downRight)">
                                      <p:cBhvr>
                                        <p:cTn id="17" dur="2000"/>
                                        <p:tgtEl>
                                          <p:spTgt spid="1198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813"/>
                                        </p:tgtEl>
                                        <p:attrNameLst>
                                          <p:attrName>style.visibility</p:attrName>
                                        </p:attrNameLst>
                                      </p:cBhvr>
                                      <p:to>
                                        <p:strVal val="visible"/>
                                      </p:to>
                                    </p:set>
                                    <p:animEffect transition="in" filter="wipe(left)">
                                      <p:cBhvr>
                                        <p:cTn id="22" dur="2000"/>
                                        <p:tgtEl>
                                          <p:spTgt spid="119813"/>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119814"/>
                                        </p:tgtEl>
                                        <p:attrNameLst>
                                          <p:attrName>style.visibility</p:attrName>
                                        </p:attrNameLst>
                                      </p:cBhvr>
                                      <p:to>
                                        <p:strVal val="visible"/>
                                      </p:to>
                                    </p:set>
                                    <p:animEffect transition="in" filter="wipe(left)">
                                      <p:cBhvr>
                                        <p:cTn id="26" dur="2000"/>
                                        <p:tgtEl>
                                          <p:spTgt spid="119814"/>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19816"/>
                                        </p:tgtEl>
                                        <p:attrNameLst>
                                          <p:attrName>style.visibility</p:attrName>
                                        </p:attrNameLst>
                                      </p:cBhvr>
                                      <p:to>
                                        <p:strVal val="visible"/>
                                      </p:to>
                                    </p:set>
                                    <p:animEffect transition="in" filter="slide(fromLeft)">
                                      <p:cBhvr>
                                        <p:cTn id="31" dur="500"/>
                                        <p:tgtEl>
                                          <p:spTgt spid="119816"/>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19815"/>
                                        </p:tgtEl>
                                        <p:attrNameLst>
                                          <p:attrName>style.visibility</p:attrName>
                                        </p:attrNameLst>
                                      </p:cBhvr>
                                      <p:to>
                                        <p:strVal val="visible"/>
                                      </p:to>
                                    </p:set>
                                    <p:animEffect transition="in" filter="wipe(left)">
                                      <p:cBhvr>
                                        <p:cTn id="35" dur="2000"/>
                                        <p:tgtEl>
                                          <p:spTgt spid="1198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9817"/>
                                        </p:tgtEl>
                                        <p:attrNameLst>
                                          <p:attrName>style.visibility</p:attrName>
                                        </p:attrNameLst>
                                      </p:cBhvr>
                                      <p:to>
                                        <p:strVal val="visible"/>
                                      </p:to>
                                    </p:set>
                                    <p:animEffect transition="in" filter="wipe(left)">
                                      <p:cBhvr>
                                        <p:cTn id="40" dur="2000"/>
                                        <p:tgtEl>
                                          <p:spTgt spid="1198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bldLvl="0" animBg="1"/>
      <p:bldP spid="119811" grpId="0"/>
      <p:bldP spid="119813" grpId="0"/>
      <p:bldP spid="119814" grpId="0"/>
      <p:bldP spid="119816" grpId="0"/>
      <p:bldP spid="119817"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文本框 120833"/>
          <p:cNvSpPr txBox="1"/>
          <p:nvPr/>
        </p:nvSpPr>
        <p:spPr>
          <a:xfrm>
            <a:off x="468313" y="1127760"/>
            <a:ext cx="8040687" cy="829945"/>
          </a:xfrm>
          <a:prstGeom prst="rect">
            <a:avLst/>
          </a:prstGeom>
          <a:noFill/>
          <a:ln w="9525">
            <a:noFill/>
          </a:ln>
        </p:spPr>
        <p:txBody>
          <a:bodyPr>
            <a:spAutoFit/>
          </a:bodyPr>
          <a:p>
            <a:pPr indent="571500" algn="just" eaLnBrk="1" hangingPunct="1">
              <a:lnSpc>
                <a:spcPct val="100000"/>
              </a:lnSpc>
              <a:spcBef>
                <a:spcPts val="0"/>
              </a:spcBef>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When </a:t>
            </a:r>
            <a:r>
              <a:rPr lang="en-US" altLang="zh-CN" b="0" i="1" dirty="0">
                <a:solidFill>
                  <a:schemeClr val="bg1"/>
                </a:solidFill>
                <a:latin typeface="Times New Roman" panose="02020603050405020304" pitchFamily="18" charset="0"/>
                <a:ea typeface="仿宋_GB2312" pitchFamily="1" charset="-122"/>
                <a:cs typeface="Times New Roman" panose="02020603050405020304" pitchFamily="18" charset="0"/>
              </a:rPr>
              <a:t>i</a:t>
            </a:r>
            <a:r>
              <a:rPr lang="en-US" altLang="zh-CN" b="0" baseline="-25000" dirty="0">
                <a:solidFill>
                  <a:schemeClr val="bg1"/>
                </a:solidFill>
                <a:latin typeface="Times New Roman" panose="02020603050405020304" pitchFamily="18" charset="0"/>
                <a:ea typeface="仿宋_GB2312" pitchFamily="1" charset="-122"/>
                <a:cs typeface="Times New Roman" panose="02020603050405020304" pitchFamily="18" charset="0"/>
              </a:rPr>
              <a:t>1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is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 time-varying current</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t</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he flux will also vary over time, resulting a voltage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is induced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120835" name="对象 120834"/>
          <p:cNvGraphicFramePr>
            <a:graphicFrameLocks noChangeAspect="1"/>
          </p:cNvGraphicFramePr>
          <p:nvPr/>
        </p:nvGraphicFramePr>
        <p:xfrm>
          <a:off x="1201738" y="3166745"/>
          <a:ext cx="2635250" cy="839788"/>
        </p:xfrm>
        <a:graphic>
          <a:graphicData uri="http://schemas.openxmlformats.org/presentationml/2006/ole">
            <mc:AlternateContent xmlns:mc="http://schemas.openxmlformats.org/markup-compatibility/2006">
              <mc:Choice xmlns:v="urn:schemas-microsoft-com:vml" Requires="v">
                <p:oleObj spid="_x0000_s3726" name="" r:id="rId1" imgW="1231265" imgH="393700" progId="Equation.DSMT4">
                  <p:embed/>
                </p:oleObj>
              </mc:Choice>
              <mc:Fallback>
                <p:oleObj name="" r:id="rId1" imgW="1231265" imgH="393700" progId="Equation.DSMT4">
                  <p:embed/>
                  <p:pic>
                    <p:nvPicPr>
                      <p:cNvPr id="0" name="图片 3725"/>
                      <p:cNvPicPr/>
                      <p:nvPr/>
                    </p:nvPicPr>
                    <p:blipFill>
                      <a:blip r:embed="rId2"/>
                      <a:stretch>
                        <a:fillRect/>
                      </a:stretch>
                    </p:blipFill>
                    <p:spPr>
                      <a:xfrm>
                        <a:off x="1201738" y="3166745"/>
                        <a:ext cx="2635250" cy="839788"/>
                      </a:xfrm>
                      <a:prstGeom prst="rect">
                        <a:avLst/>
                      </a:prstGeom>
                      <a:noFill/>
                      <a:ln w="38100">
                        <a:noFill/>
                        <a:miter/>
                      </a:ln>
                    </p:spPr>
                  </p:pic>
                </p:oleObj>
              </mc:Fallback>
            </mc:AlternateContent>
          </a:graphicData>
        </a:graphic>
      </p:graphicFrame>
      <p:sp>
        <p:nvSpPr>
          <p:cNvPr id="120836" name="文本框 120835"/>
          <p:cNvSpPr txBox="1"/>
          <p:nvPr/>
        </p:nvSpPr>
        <p:spPr>
          <a:xfrm>
            <a:off x="497523" y="1824038"/>
            <a:ext cx="7981950" cy="1198880"/>
          </a:xfrm>
          <a:prstGeom prst="rect">
            <a:avLst/>
          </a:prstGeom>
          <a:noFill/>
          <a:ln w="9525">
            <a:noFill/>
          </a:ln>
        </p:spPr>
        <p:txBody>
          <a:bodyPr>
            <a:spAutoFit/>
          </a:bodyPr>
          <a:p>
            <a:pPr indent="666750" algn="just" eaLnBrk="1" hangingPunct="1">
              <a:lnSpc>
                <a:spcPct val="100000"/>
              </a:lnSpc>
              <a:spcBef>
                <a:spcPts val="0"/>
              </a:spcBef>
            </a:pP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when the direction of </a:t>
            </a:r>
            <a:r>
              <a:rPr lang="zh-CN" altLang="en-US" i="1" dirty="0">
                <a:solidFill>
                  <a:schemeClr val="bg1"/>
                </a:solidFill>
                <a:latin typeface="Times New Roman" panose="02020603050405020304" pitchFamily="18" charset="0"/>
                <a:ea typeface="仿宋_GB2312" pitchFamily="1" charset="-122"/>
                <a:sym typeface="+mn-ea"/>
              </a:rPr>
              <a:t>i</a:t>
            </a:r>
            <a:r>
              <a:rPr lang="zh-CN" altLang="en-US" baseline="-25000" dirty="0">
                <a:solidFill>
                  <a:schemeClr val="bg1"/>
                </a:solidFill>
                <a:latin typeface="Times New Roman" panose="02020603050405020304" pitchFamily="18" charset="0"/>
                <a:ea typeface="仿宋_GB2312" pitchFamily="1" charset="-122"/>
                <a:sym typeface="+mn-ea"/>
              </a:rPr>
              <a:t>1</a:t>
            </a:r>
            <a:r>
              <a:rPr lang="zh-CN" altLang="en-US" dirty="0">
                <a:solidFill>
                  <a:schemeClr val="bg1"/>
                </a:solidFill>
                <a:latin typeface="Times New Roman" panose="02020603050405020304" pitchFamily="18" charset="0"/>
                <a:ea typeface="仿宋_GB2312" pitchFamily="1" charset="-122"/>
                <a:sym typeface="+mn-ea"/>
              </a:rPr>
              <a:t>、</a:t>
            </a:r>
            <a:r>
              <a:rPr lang="zh-CN" altLang="en-US" i="1" dirty="0">
                <a:solidFill>
                  <a:schemeClr val="bg1"/>
                </a:solidFill>
                <a:latin typeface="Times New Roman" panose="02020603050405020304" pitchFamily="18" charset="0"/>
                <a:ea typeface="仿宋_GB2312" pitchFamily="1" charset="-122"/>
                <a:sym typeface="+mn-ea"/>
              </a:rPr>
              <a:t>u</a:t>
            </a:r>
            <a:r>
              <a:rPr lang="zh-CN" altLang="en-US" baseline="-25000" dirty="0">
                <a:solidFill>
                  <a:schemeClr val="bg1"/>
                </a:solidFill>
                <a:latin typeface="Times New Roman" panose="02020603050405020304" pitchFamily="18" charset="0"/>
                <a:ea typeface="仿宋_GB2312" pitchFamily="1" charset="-122"/>
                <a:sym typeface="+mn-ea"/>
              </a:rPr>
              <a:t>11</a:t>
            </a:r>
            <a:r>
              <a:rPr lang="zh-CN" altLang="en-US" dirty="0">
                <a:solidFill>
                  <a:schemeClr val="bg1"/>
                </a:solidFill>
                <a:latin typeface="Times New Roman" panose="02020603050405020304" pitchFamily="18" charset="0"/>
                <a:ea typeface="仿宋_GB2312" pitchFamily="1" charset="-122"/>
                <a:sym typeface="+mn-ea"/>
              </a:rPr>
              <a:t>、</a:t>
            </a:r>
            <a:r>
              <a:rPr lang="zh-CN" altLang="en-US" i="1" dirty="0">
                <a:solidFill>
                  <a:schemeClr val="bg1"/>
                </a:solidFill>
                <a:latin typeface="Times New Roman" panose="02020603050405020304" pitchFamily="18" charset="0"/>
                <a:ea typeface="仿宋_GB2312" pitchFamily="1" charset="-122"/>
                <a:sym typeface="+mn-ea"/>
              </a:rPr>
              <a:t>u</a:t>
            </a:r>
            <a:r>
              <a:rPr lang="zh-CN" altLang="en-US" baseline="-25000" dirty="0">
                <a:solidFill>
                  <a:schemeClr val="bg1"/>
                </a:solidFill>
                <a:latin typeface="Times New Roman" panose="02020603050405020304" pitchFamily="18" charset="0"/>
                <a:ea typeface="仿宋_GB2312" pitchFamily="1" charset="-122"/>
                <a:sym typeface="+mn-ea"/>
              </a:rPr>
              <a:t>21</a:t>
            </a:r>
            <a:r>
              <a:rPr lang="zh-CN" altLang="en-US" i="1" dirty="0">
                <a:solidFill>
                  <a:schemeClr val="bg1"/>
                </a:solidFill>
                <a:latin typeface="Times New Roman" panose="02020603050405020304" pitchFamily="18" charset="0"/>
                <a:ea typeface="仿宋_GB2312" pitchFamily="1" charset="-122"/>
              </a:rPr>
              <a:t> </a:t>
            </a:r>
            <a:r>
              <a:rPr lang="en-US" altLang="zh-CN" i="1" dirty="0">
                <a:solidFill>
                  <a:schemeClr val="bg1"/>
                </a:solidFill>
                <a:latin typeface="Times New Roman" panose="02020603050405020304" pitchFamily="18" charset="0"/>
                <a:ea typeface="仿宋_GB2312" pitchFamily="1" charset="-122"/>
              </a:rPr>
              <a:t>and </a:t>
            </a:r>
            <a:r>
              <a:rPr lang="zh-CN" altLang="en-US" i="1" dirty="0">
                <a:solidFill>
                  <a:schemeClr val="bg1"/>
                </a:solidFill>
                <a:latin typeface="Times New Roman" panose="02020603050405020304" pitchFamily="18" charset="0"/>
                <a:ea typeface="仿宋_GB2312" pitchFamily="1" charset="-122"/>
                <a:sym typeface="Symbol" panose="05050102010706020507" pitchFamily="18" charset="2"/>
              </a:rPr>
              <a:t></a:t>
            </a:r>
            <a:r>
              <a:rPr lang="zh-CN" altLang="en-US" i="1" dirty="0">
                <a:solidFill>
                  <a:schemeClr val="bg1"/>
                </a:solidFill>
                <a:latin typeface="仿宋_GB2312" pitchFamily="1" charset="-122"/>
                <a:ea typeface="仿宋_GB2312" pitchFamily="1" charset="-122"/>
                <a:sym typeface="Symbol" panose="05050102010706020507" pitchFamily="18" charset="2"/>
              </a:rPr>
              <a:t>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conforms to the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right-hand rule,</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according to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The law of electromagnetic induction and Lenz's law：</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endParaRPr>
          </a:p>
        </p:txBody>
      </p:sp>
      <p:sp>
        <p:nvSpPr>
          <p:cNvPr id="120837" name="文本框 120836"/>
          <p:cNvSpPr txBox="1"/>
          <p:nvPr/>
        </p:nvSpPr>
        <p:spPr>
          <a:xfrm>
            <a:off x="602615" y="5161915"/>
            <a:ext cx="8149590" cy="1198880"/>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        </a:t>
            </a:r>
            <a:r>
              <a:rPr lang="zh-CN" altLang="en-US" dirty="0">
                <a:solidFill>
                  <a:schemeClr val="bg1"/>
                </a:solidFill>
                <a:latin typeface="Times New Roman" panose="02020603050405020304" pitchFamily="18" charset="0"/>
                <a:ea typeface="仿宋_GB2312" pitchFamily="1" charset="-122"/>
              </a:rPr>
              <a:t>When two coils are supplied with current, the voltages at both terminals of each coil contain self-inductance voltage and mutual inductance voltage:</a:t>
            </a:r>
            <a:endParaRPr lang="zh-CN" altLang="en-US" dirty="0">
              <a:solidFill>
                <a:schemeClr val="bg1"/>
              </a:solidFill>
              <a:latin typeface="Times New Roman" panose="02020603050405020304" pitchFamily="18" charset="0"/>
              <a:ea typeface="仿宋_GB2312" pitchFamily="1" charset="-122"/>
            </a:endParaRPr>
          </a:p>
        </p:txBody>
      </p:sp>
      <p:graphicFrame>
        <p:nvGraphicFramePr>
          <p:cNvPr id="120838" name="对象 120837"/>
          <p:cNvGraphicFramePr>
            <a:graphicFrameLocks noChangeAspect="1"/>
          </p:cNvGraphicFramePr>
          <p:nvPr/>
        </p:nvGraphicFramePr>
        <p:xfrm>
          <a:off x="972820" y="4149408"/>
          <a:ext cx="3094038" cy="919162"/>
        </p:xfrm>
        <a:graphic>
          <a:graphicData uri="http://schemas.openxmlformats.org/presentationml/2006/ole">
            <mc:AlternateContent xmlns:mc="http://schemas.openxmlformats.org/markup-compatibility/2006">
              <mc:Choice xmlns:v="urn:schemas-microsoft-com:vml" Requires="v">
                <p:oleObj spid="_x0000_s3724" name="" r:id="rId3" imgW="1320165" imgH="393700" progId="Equation.DSMT4">
                  <p:embed/>
                </p:oleObj>
              </mc:Choice>
              <mc:Fallback>
                <p:oleObj name="" r:id="rId3" imgW="1320165" imgH="393700" progId="Equation.DSMT4">
                  <p:embed/>
                  <p:pic>
                    <p:nvPicPr>
                      <p:cNvPr id="0" name="图片 3723"/>
                      <p:cNvPicPr/>
                      <p:nvPr/>
                    </p:nvPicPr>
                    <p:blipFill>
                      <a:blip r:embed="rId4"/>
                      <a:stretch>
                        <a:fillRect/>
                      </a:stretch>
                    </p:blipFill>
                    <p:spPr>
                      <a:xfrm>
                        <a:off x="972820" y="4149408"/>
                        <a:ext cx="3094038" cy="919162"/>
                      </a:xfrm>
                      <a:prstGeom prst="rect">
                        <a:avLst/>
                      </a:prstGeom>
                      <a:noFill/>
                      <a:ln w="38100">
                        <a:noFill/>
                        <a:miter/>
                      </a:ln>
                    </p:spPr>
                  </p:pic>
                </p:oleObj>
              </mc:Fallback>
            </mc:AlternateContent>
          </a:graphicData>
        </a:graphic>
      </p:graphicFrame>
      <p:sp>
        <p:nvSpPr>
          <p:cNvPr id="120839" name="直接连接符 120838"/>
          <p:cNvSpPr/>
          <p:nvPr/>
        </p:nvSpPr>
        <p:spPr>
          <a:xfrm>
            <a:off x="4067175" y="3712528"/>
            <a:ext cx="863600" cy="0"/>
          </a:xfrm>
          <a:prstGeom prst="line">
            <a:avLst/>
          </a:prstGeom>
          <a:ln w="76200" cap="flat" cmpd="sng">
            <a:solidFill>
              <a:schemeClr val="accent1"/>
            </a:solidFill>
            <a:prstDash val="solid"/>
            <a:headEnd type="none" w="med" len="med"/>
            <a:tailEnd type="triangle" w="med" len="med"/>
          </a:ln>
        </p:spPr>
      </p:sp>
      <p:sp>
        <p:nvSpPr>
          <p:cNvPr id="120840" name="文本框 120839"/>
          <p:cNvSpPr txBox="1"/>
          <p:nvPr/>
        </p:nvSpPr>
        <p:spPr>
          <a:xfrm>
            <a:off x="5085715" y="3482340"/>
            <a:ext cx="3289300" cy="460375"/>
          </a:xfrm>
          <a:prstGeom prst="rect">
            <a:avLst/>
          </a:prstGeom>
          <a:solidFill>
            <a:schemeClr val="accent2"/>
          </a:solid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self-inductance voltage</a:t>
            </a:r>
            <a:endPar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20841" name="直接连接符 120840"/>
          <p:cNvSpPr/>
          <p:nvPr/>
        </p:nvSpPr>
        <p:spPr>
          <a:xfrm>
            <a:off x="4139883" y="4610100"/>
            <a:ext cx="863600" cy="0"/>
          </a:xfrm>
          <a:prstGeom prst="line">
            <a:avLst/>
          </a:prstGeom>
          <a:ln w="76200" cap="flat" cmpd="sng">
            <a:solidFill>
              <a:schemeClr val="accent1"/>
            </a:solidFill>
            <a:prstDash val="solid"/>
            <a:headEnd type="none" w="med" len="med"/>
            <a:tailEnd type="triangle" w="med" len="med"/>
          </a:ln>
        </p:spPr>
      </p:sp>
      <p:sp>
        <p:nvSpPr>
          <p:cNvPr id="120842" name="文本框 120841"/>
          <p:cNvSpPr txBox="1"/>
          <p:nvPr/>
        </p:nvSpPr>
        <p:spPr>
          <a:xfrm>
            <a:off x="5114925" y="4378960"/>
            <a:ext cx="3745865" cy="460375"/>
          </a:xfrm>
          <a:prstGeom prst="rect">
            <a:avLst/>
          </a:prstGeom>
          <a:solidFill>
            <a:schemeClr val="accent2"/>
          </a:solid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mutual inductance voltage</a:t>
            </a:r>
            <a:endPar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20843" name="文本框 120842"/>
          <p:cNvSpPr txBox="1"/>
          <p:nvPr/>
        </p:nvSpPr>
        <p:spPr>
          <a:xfrm>
            <a:off x="350520" y="174625"/>
            <a:ext cx="6361430" cy="953135"/>
          </a:xfrm>
          <a:prstGeom prst="rect">
            <a:avLst/>
          </a:prstGeom>
          <a:solidFill>
            <a:srgbClr val="FF3300"/>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ea typeface="仿宋_GB2312" pitchFamily="1" charset="-122"/>
                <a:cs typeface="Times New Roman" panose="02020603050405020304" pitchFamily="18" charset="0"/>
              </a:rPr>
              <a:t>3. </a:t>
            </a:r>
            <a:r>
              <a:rPr lang="zh-CN" altLang="en-US" sz="2800" dirty="0">
                <a:solidFill>
                  <a:schemeClr val="bg1"/>
                </a:solidFill>
                <a:latin typeface="Times New Roman" panose="02020603050405020304" pitchFamily="18" charset="0"/>
                <a:ea typeface="仿宋_GB2312" pitchFamily="1" charset="-122"/>
                <a:cs typeface="Times New Roman" panose="02020603050405020304" pitchFamily="18" charset="0"/>
              </a:rPr>
              <a:t>The relationship between voltage and current on coupled inductors</a:t>
            </a:r>
            <a:endParaRPr lang="zh-CN" altLang="en-US" sz="280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0843"/>
                                        </p:tgtEl>
                                        <p:attrNameLst>
                                          <p:attrName>style.visibility</p:attrName>
                                        </p:attrNameLst>
                                      </p:cBhvr>
                                      <p:to>
                                        <p:strVal val="visible"/>
                                      </p:to>
                                    </p:set>
                                    <p:anim calcmode="lin" valueType="num">
                                      <p:cBhvr additive="base">
                                        <p:cTn id="7" dur="500" fill="hold"/>
                                        <p:tgtEl>
                                          <p:spTgt spid="120843"/>
                                        </p:tgtEl>
                                        <p:attrNameLst>
                                          <p:attrName>ppt_x</p:attrName>
                                        </p:attrNameLst>
                                      </p:cBhvr>
                                      <p:tavLst>
                                        <p:tav tm="0">
                                          <p:val>
                                            <p:strVal val="0-#ppt_w/2"/>
                                          </p:val>
                                        </p:tav>
                                        <p:tav tm="100000">
                                          <p:val>
                                            <p:strVal val="#ppt_x"/>
                                          </p:val>
                                        </p:tav>
                                      </p:tavLst>
                                    </p:anim>
                                    <p:anim calcmode="lin" valueType="num">
                                      <p:cBhvr additive="base">
                                        <p:cTn id="8" dur="500" fill="hold"/>
                                        <p:tgtEl>
                                          <p:spTgt spid="1208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20834"/>
                                        </p:tgtEl>
                                        <p:attrNameLst>
                                          <p:attrName>style.visibility</p:attrName>
                                        </p:attrNameLst>
                                      </p:cBhvr>
                                      <p:to>
                                        <p:strVal val="visible"/>
                                      </p:to>
                                    </p:set>
                                    <p:animEffect transition="in" filter="slide(fromBottom)">
                                      <p:cBhvr>
                                        <p:cTn id="13" dur="1000"/>
                                        <p:tgtEl>
                                          <p:spTgt spid="12083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120836"/>
                                        </p:tgtEl>
                                        <p:attrNameLst>
                                          <p:attrName>style.visibility</p:attrName>
                                        </p:attrNameLst>
                                      </p:cBhvr>
                                      <p:to>
                                        <p:strVal val="visible"/>
                                      </p:to>
                                    </p:set>
                                    <p:animEffect transition="in" filter="slide(fromBottom)">
                                      <p:cBhvr>
                                        <p:cTn id="18" dur="1000"/>
                                        <p:tgtEl>
                                          <p:spTgt spid="120836"/>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nodeType="clickEffect">
                                  <p:stCondLst>
                                    <p:cond delay="0"/>
                                  </p:stCondLst>
                                  <p:childTnLst>
                                    <p:set>
                                      <p:cBhvr>
                                        <p:cTn id="22" dur="1" fill="hold">
                                          <p:stCondLst>
                                            <p:cond delay="0"/>
                                          </p:stCondLst>
                                        </p:cTn>
                                        <p:tgtEl>
                                          <p:spTgt spid="120835"/>
                                        </p:tgtEl>
                                        <p:attrNameLst>
                                          <p:attrName>style.visibility</p:attrName>
                                        </p:attrNameLst>
                                      </p:cBhvr>
                                      <p:to>
                                        <p:strVal val="visible"/>
                                      </p:to>
                                    </p:set>
                                    <p:animEffect transition="in" filter="strips(downRight)">
                                      <p:cBhvr>
                                        <p:cTn id="23" dur="2000"/>
                                        <p:tgtEl>
                                          <p:spTgt spid="120835"/>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nodeType="clickEffect">
                                  <p:stCondLst>
                                    <p:cond delay="0"/>
                                  </p:stCondLst>
                                  <p:childTnLst>
                                    <p:set>
                                      <p:cBhvr>
                                        <p:cTn id="27" dur="1" fill="hold">
                                          <p:stCondLst>
                                            <p:cond delay="0"/>
                                          </p:stCondLst>
                                        </p:cTn>
                                        <p:tgtEl>
                                          <p:spTgt spid="120839"/>
                                        </p:tgtEl>
                                        <p:attrNameLst>
                                          <p:attrName>style.visibility</p:attrName>
                                        </p:attrNameLst>
                                      </p:cBhvr>
                                      <p:to>
                                        <p:strVal val="visible"/>
                                      </p:to>
                                    </p:set>
                                    <p:animEffect transition="in" filter="slide(fromLeft)">
                                      <p:cBhvr>
                                        <p:cTn id="28" dur="500"/>
                                        <p:tgtEl>
                                          <p:spTgt spid="120839"/>
                                        </p:tgtEl>
                                      </p:cBhvr>
                                    </p:animEffect>
                                  </p:childTnLst>
                                </p:cTn>
                              </p:par>
                            </p:childTnLst>
                          </p:cTn>
                        </p:par>
                        <p:par>
                          <p:cTn id="29" fill="hold">
                            <p:stCondLst>
                              <p:cond delay="500"/>
                            </p:stCondLst>
                            <p:childTnLst>
                              <p:par>
                                <p:cTn id="30" presetID="2" presetClass="entr" presetSubtype="2" fill="hold" grpId="0" nodeType="afterEffect">
                                  <p:stCondLst>
                                    <p:cond delay="0"/>
                                  </p:stCondLst>
                                  <p:childTnLst>
                                    <p:set>
                                      <p:cBhvr>
                                        <p:cTn id="31" dur="1" fill="hold">
                                          <p:stCondLst>
                                            <p:cond delay="0"/>
                                          </p:stCondLst>
                                        </p:cTn>
                                        <p:tgtEl>
                                          <p:spTgt spid="120840"/>
                                        </p:tgtEl>
                                        <p:attrNameLst>
                                          <p:attrName>style.visibility</p:attrName>
                                        </p:attrNameLst>
                                      </p:cBhvr>
                                      <p:to>
                                        <p:strVal val="visible"/>
                                      </p:to>
                                    </p:set>
                                    <p:anim calcmode="lin" valueType="num">
                                      <p:cBhvr additive="base">
                                        <p:cTn id="32" dur="500" fill="hold"/>
                                        <p:tgtEl>
                                          <p:spTgt spid="120840"/>
                                        </p:tgtEl>
                                        <p:attrNameLst>
                                          <p:attrName>ppt_x</p:attrName>
                                        </p:attrNameLst>
                                      </p:cBhvr>
                                      <p:tavLst>
                                        <p:tav tm="0">
                                          <p:val>
                                            <p:strVal val="1+#ppt_w/2"/>
                                          </p:val>
                                        </p:tav>
                                        <p:tav tm="100000">
                                          <p:val>
                                            <p:strVal val="#ppt_x"/>
                                          </p:val>
                                        </p:tav>
                                      </p:tavLst>
                                    </p:anim>
                                    <p:anim calcmode="lin" valueType="num">
                                      <p:cBhvr additive="base">
                                        <p:cTn id="33" dur="500" fill="hold"/>
                                        <p:tgtEl>
                                          <p:spTgt spid="120840"/>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120838"/>
                                        </p:tgtEl>
                                        <p:attrNameLst>
                                          <p:attrName>style.visibility</p:attrName>
                                        </p:attrNameLst>
                                      </p:cBhvr>
                                      <p:to>
                                        <p:strVal val="visible"/>
                                      </p:to>
                                    </p:set>
                                    <p:animEffect transition="in" filter="strips(downRight)">
                                      <p:cBhvr>
                                        <p:cTn id="38" dur="2000"/>
                                        <p:tgtEl>
                                          <p:spTgt spid="12083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120841"/>
                                        </p:tgtEl>
                                        <p:attrNameLst>
                                          <p:attrName>style.visibility</p:attrName>
                                        </p:attrNameLst>
                                      </p:cBhvr>
                                      <p:to>
                                        <p:strVal val="visible"/>
                                      </p:to>
                                    </p:set>
                                    <p:animEffect transition="in" filter="slide(fromLeft)">
                                      <p:cBhvr>
                                        <p:cTn id="43" dur="500"/>
                                        <p:tgtEl>
                                          <p:spTgt spid="120841"/>
                                        </p:tgtEl>
                                      </p:cBhvr>
                                    </p:animEffect>
                                  </p:childTnLst>
                                </p:cTn>
                              </p:par>
                            </p:childTnLst>
                          </p:cTn>
                        </p:par>
                        <p:par>
                          <p:cTn id="44" fill="hold">
                            <p:stCondLst>
                              <p:cond delay="500"/>
                            </p:stCondLst>
                            <p:childTnLst>
                              <p:par>
                                <p:cTn id="45" presetID="2" presetClass="entr" presetSubtype="2" fill="hold" grpId="0" nodeType="afterEffect">
                                  <p:stCondLst>
                                    <p:cond delay="0"/>
                                  </p:stCondLst>
                                  <p:childTnLst>
                                    <p:set>
                                      <p:cBhvr>
                                        <p:cTn id="46" dur="1" fill="hold">
                                          <p:stCondLst>
                                            <p:cond delay="0"/>
                                          </p:stCondLst>
                                        </p:cTn>
                                        <p:tgtEl>
                                          <p:spTgt spid="120842"/>
                                        </p:tgtEl>
                                        <p:attrNameLst>
                                          <p:attrName>style.visibility</p:attrName>
                                        </p:attrNameLst>
                                      </p:cBhvr>
                                      <p:to>
                                        <p:strVal val="visible"/>
                                      </p:to>
                                    </p:set>
                                    <p:anim calcmode="lin" valueType="num">
                                      <p:cBhvr additive="base">
                                        <p:cTn id="47" dur="500" fill="hold"/>
                                        <p:tgtEl>
                                          <p:spTgt spid="120842"/>
                                        </p:tgtEl>
                                        <p:attrNameLst>
                                          <p:attrName>ppt_x</p:attrName>
                                        </p:attrNameLst>
                                      </p:cBhvr>
                                      <p:tavLst>
                                        <p:tav tm="0">
                                          <p:val>
                                            <p:strVal val="1+#ppt_w/2"/>
                                          </p:val>
                                        </p:tav>
                                        <p:tav tm="100000">
                                          <p:val>
                                            <p:strVal val="#ppt_x"/>
                                          </p:val>
                                        </p:tav>
                                      </p:tavLst>
                                    </p:anim>
                                    <p:anim calcmode="lin" valueType="num">
                                      <p:cBhvr additive="base">
                                        <p:cTn id="48" dur="500" fill="hold"/>
                                        <p:tgtEl>
                                          <p:spTgt spid="12084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120837"/>
                                        </p:tgtEl>
                                        <p:attrNameLst>
                                          <p:attrName>style.visibility</p:attrName>
                                        </p:attrNameLst>
                                      </p:cBhvr>
                                      <p:to>
                                        <p:strVal val="visible"/>
                                      </p:to>
                                    </p:set>
                                    <p:animEffect transition="in" filter="slide(fromBottom)">
                                      <p:cBhvr>
                                        <p:cTn id="53" dur="1000"/>
                                        <p:tgtEl>
                                          <p:spTgt spid="120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p:bldP spid="120836" grpId="0"/>
      <p:bldP spid="120837" grpId="0"/>
      <p:bldP spid="120840" grpId="0" bldLvl="0" animBg="1"/>
      <p:bldP spid="120842" grpId="0" bldLvl="0" animBg="1"/>
      <p:bldP spid="120843" grpId="0" bldLvl="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文本框 121857"/>
          <p:cNvSpPr txBox="1"/>
          <p:nvPr/>
        </p:nvSpPr>
        <p:spPr>
          <a:xfrm>
            <a:off x="650240" y="4062730"/>
            <a:ext cx="7521575" cy="460375"/>
          </a:xfrm>
          <a:prstGeom prst="rect">
            <a:avLst/>
          </a:prstGeom>
          <a:noFill/>
          <a:ln w="9525">
            <a:noFill/>
          </a:ln>
        </p:spPr>
        <p:txBody>
          <a:bodyPr wrap="square">
            <a:spAutoFit/>
          </a:bodyPr>
          <a:p>
            <a:pPr eaLnBrk="1" hangingPunct="1">
              <a:spcBef>
                <a:spcPct val="50000"/>
              </a:spcBef>
            </a:pP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In a sinusoidal AC circuit, the equation of iphasor form is</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121859" name="对象 121858"/>
          <p:cNvGraphicFramePr>
            <a:graphicFrameLocks noChangeAspect="1"/>
          </p:cNvGraphicFramePr>
          <p:nvPr/>
        </p:nvGraphicFramePr>
        <p:xfrm>
          <a:off x="1774825" y="4522788"/>
          <a:ext cx="3616325" cy="1517650"/>
        </p:xfrm>
        <a:graphic>
          <a:graphicData uri="http://schemas.openxmlformats.org/presentationml/2006/ole">
            <mc:AlternateContent xmlns:mc="http://schemas.openxmlformats.org/markup-compatibility/2006">
              <mc:Choice xmlns:v="urn:schemas-microsoft-com:vml" Requires="v">
                <p:oleObj spid="_x0000_s3720" name="" r:id="rId1" imgW="1511300" imgH="634365" progId="Equation.DSMT4">
                  <p:embed/>
                </p:oleObj>
              </mc:Choice>
              <mc:Fallback>
                <p:oleObj name="" r:id="rId1" imgW="1511300" imgH="634365" progId="Equation.DSMT4">
                  <p:embed/>
                  <p:pic>
                    <p:nvPicPr>
                      <p:cNvPr id="0" name="图片 3719"/>
                      <p:cNvPicPr/>
                      <p:nvPr/>
                    </p:nvPicPr>
                    <p:blipFill>
                      <a:blip r:embed="rId2"/>
                      <a:stretch>
                        <a:fillRect/>
                      </a:stretch>
                    </p:blipFill>
                    <p:spPr>
                      <a:xfrm>
                        <a:off x="1774825" y="4522788"/>
                        <a:ext cx="3616325" cy="1517650"/>
                      </a:xfrm>
                      <a:prstGeom prst="rect">
                        <a:avLst/>
                      </a:prstGeom>
                      <a:noFill/>
                      <a:ln w="38100">
                        <a:noFill/>
                        <a:miter/>
                      </a:ln>
                    </p:spPr>
                  </p:pic>
                </p:oleObj>
              </mc:Fallback>
            </mc:AlternateContent>
          </a:graphicData>
        </a:graphic>
      </p:graphicFrame>
      <p:sp>
        <p:nvSpPr>
          <p:cNvPr id="121860" name="左大括号 121859"/>
          <p:cNvSpPr/>
          <p:nvPr/>
        </p:nvSpPr>
        <p:spPr>
          <a:xfrm>
            <a:off x="1116013" y="1916113"/>
            <a:ext cx="287337" cy="1366837"/>
          </a:xfrm>
          <a:prstGeom prst="leftBrace">
            <a:avLst>
              <a:gd name="adj1" fmla="val 39156"/>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21861" name="对象 121860"/>
          <p:cNvGraphicFramePr>
            <a:graphicFrameLocks noChangeAspect="1"/>
          </p:cNvGraphicFramePr>
          <p:nvPr/>
        </p:nvGraphicFramePr>
        <p:xfrm>
          <a:off x="1649413" y="1555750"/>
          <a:ext cx="5307012" cy="2041525"/>
        </p:xfrm>
        <a:graphic>
          <a:graphicData uri="http://schemas.openxmlformats.org/presentationml/2006/ole">
            <mc:AlternateContent xmlns:mc="http://schemas.openxmlformats.org/markup-compatibility/2006">
              <mc:Choice xmlns:v="urn:schemas-microsoft-com:vml" Requires="v">
                <p:oleObj spid="_x0000_s3725" name="" r:id="rId3" imgW="2108200" imgH="812800" progId="Equation.DSMT4">
                  <p:embed/>
                </p:oleObj>
              </mc:Choice>
              <mc:Fallback>
                <p:oleObj name="" r:id="rId3" imgW="2108200" imgH="812800" progId="Equation.DSMT4">
                  <p:embed/>
                  <p:pic>
                    <p:nvPicPr>
                      <p:cNvPr id="0" name="图片 3724"/>
                      <p:cNvPicPr/>
                      <p:nvPr/>
                    </p:nvPicPr>
                    <p:blipFill>
                      <a:blip r:embed="rId4"/>
                      <a:stretch>
                        <a:fillRect/>
                      </a:stretch>
                    </p:blipFill>
                    <p:spPr>
                      <a:xfrm>
                        <a:off x="1649413" y="1555750"/>
                        <a:ext cx="5307012" cy="2041525"/>
                      </a:xfrm>
                      <a:prstGeom prst="rect">
                        <a:avLst/>
                      </a:prstGeom>
                      <a:noFill/>
                      <a:ln w="38100">
                        <a:noFill/>
                        <a:miter/>
                      </a:ln>
                    </p:spPr>
                  </p:pic>
                </p:oleObj>
              </mc:Fallback>
            </mc:AlternateContent>
          </a:graphicData>
        </a:graphic>
      </p:graphicFrame>
      <p:grpSp>
        <p:nvGrpSpPr>
          <p:cNvPr id="2" name="组合 121861"/>
          <p:cNvGrpSpPr/>
          <p:nvPr/>
        </p:nvGrpSpPr>
        <p:grpSpPr>
          <a:xfrm>
            <a:off x="1116013" y="260350"/>
            <a:ext cx="4897437" cy="1162050"/>
            <a:chOff x="0" y="0"/>
            <a:chExt cx="3085" cy="732"/>
          </a:xfrm>
        </p:grpSpPr>
        <p:sp>
          <p:nvSpPr>
            <p:cNvPr id="103434" name="左大括号 121862"/>
            <p:cNvSpPr/>
            <p:nvPr/>
          </p:nvSpPr>
          <p:spPr>
            <a:xfrm>
              <a:off x="0" y="0"/>
              <a:ext cx="90" cy="726"/>
            </a:xfrm>
            <a:prstGeom prst="leftBrace">
              <a:avLst>
                <a:gd name="adj1" fmla="val 66550"/>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03428" name="对象 121863"/>
            <p:cNvGraphicFramePr>
              <a:graphicFrameLocks noChangeAspect="1"/>
            </p:cNvGraphicFramePr>
            <p:nvPr/>
          </p:nvGraphicFramePr>
          <p:xfrm>
            <a:off x="136" y="46"/>
            <a:ext cx="2857" cy="314"/>
          </p:xfrm>
          <a:graphic>
            <a:graphicData uri="http://schemas.openxmlformats.org/presentationml/2006/ole">
              <mc:AlternateContent xmlns:mc="http://schemas.openxmlformats.org/markup-compatibility/2006">
                <mc:Choice xmlns:v="urn:schemas-microsoft-com:vml" Requires="v">
                  <p:oleObj spid="_x0000_s3721" name="" r:id="rId5" imgW="1685290" imgH="176530" progId="Equation.3">
                    <p:embed/>
                  </p:oleObj>
                </mc:Choice>
                <mc:Fallback>
                  <p:oleObj name="" r:id="rId5" imgW="1685290" imgH="176530" progId="Equation.3">
                    <p:embed/>
                    <p:pic>
                      <p:nvPicPr>
                        <p:cNvPr id="0" name="图片 3720"/>
                        <p:cNvPicPr/>
                        <p:nvPr/>
                      </p:nvPicPr>
                      <p:blipFill>
                        <a:blip r:embed="rId6">
                          <a:clrChange>
                            <a:clrFrom>
                              <a:srgbClr val="000000"/>
                            </a:clrFrom>
                            <a:clrTo>
                              <a:srgbClr val="FFFFFF"/>
                            </a:clrTo>
                          </a:clrChange>
                        </a:blip>
                        <a:stretch>
                          <a:fillRect/>
                        </a:stretch>
                      </p:blipFill>
                      <p:spPr>
                        <a:xfrm>
                          <a:off x="136" y="46"/>
                          <a:ext cx="2857" cy="314"/>
                        </a:xfrm>
                        <a:prstGeom prst="rect">
                          <a:avLst/>
                        </a:prstGeom>
                        <a:noFill/>
                        <a:ln w="38100">
                          <a:noFill/>
                          <a:miter/>
                        </a:ln>
                      </p:spPr>
                    </p:pic>
                  </p:oleObj>
                </mc:Fallback>
              </mc:AlternateContent>
            </a:graphicData>
          </a:graphic>
        </p:graphicFrame>
        <p:graphicFrame>
          <p:nvGraphicFramePr>
            <p:cNvPr id="103429" name="对象 121864"/>
            <p:cNvGraphicFramePr>
              <a:graphicFrameLocks noChangeAspect="1"/>
            </p:cNvGraphicFramePr>
            <p:nvPr/>
          </p:nvGraphicFramePr>
          <p:xfrm>
            <a:off x="136" y="408"/>
            <a:ext cx="2949" cy="324"/>
          </p:xfrm>
          <a:graphic>
            <a:graphicData uri="http://schemas.openxmlformats.org/presentationml/2006/ole">
              <mc:AlternateContent xmlns:mc="http://schemas.openxmlformats.org/markup-compatibility/2006">
                <mc:Choice xmlns:v="urn:schemas-microsoft-com:vml" Requires="v">
                  <p:oleObj spid="_x0000_s3727" name="" r:id="rId7" imgW="1685290" imgH="176530" progId="Equation.3">
                    <p:embed/>
                  </p:oleObj>
                </mc:Choice>
                <mc:Fallback>
                  <p:oleObj name="" r:id="rId7" imgW="1685290" imgH="176530" progId="Equation.3">
                    <p:embed/>
                    <p:pic>
                      <p:nvPicPr>
                        <p:cNvPr id="0" name="图片 3726"/>
                        <p:cNvPicPr/>
                        <p:nvPr/>
                      </p:nvPicPr>
                      <p:blipFill>
                        <a:blip r:embed="rId8">
                          <a:clrChange>
                            <a:clrFrom>
                              <a:srgbClr val="000000"/>
                            </a:clrFrom>
                            <a:clrTo>
                              <a:srgbClr val="FFFFFF"/>
                            </a:clrTo>
                          </a:clrChange>
                        </a:blip>
                        <a:stretch>
                          <a:fillRect/>
                        </a:stretch>
                      </p:blipFill>
                      <p:spPr>
                        <a:xfrm>
                          <a:off x="136" y="408"/>
                          <a:ext cx="2949" cy="324"/>
                        </a:xfrm>
                        <a:prstGeom prst="rect">
                          <a:avLst/>
                        </a:prstGeom>
                        <a:noFill/>
                        <a:ln w="38100">
                          <a:noFill/>
                          <a:miter/>
                        </a:ln>
                      </p:spPr>
                    </p:pic>
                  </p:oleObj>
                </mc:Fallback>
              </mc:AlternateContent>
            </a:graphicData>
          </a:graphic>
        </p:graphicFrame>
      </p:grpSp>
      <p:sp>
        <p:nvSpPr>
          <p:cNvPr id="121866" name="左大括号 121865"/>
          <p:cNvSpPr/>
          <p:nvPr/>
        </p:nvSpPr>
        <p:spPr>
          <a:xfrm>
            <a:off x="1403350" y="4724400"/>
            <a:ext cx="287338" cy="1366838"/>
          </a:xfrm>
          <a:prstGeom prst="leftBrace">
            <a:avLst>
              <a:gd name="adj1" fmla="val 39156"/>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1861"/>
                                        </p:tgtEl>
                                        <p:attrNameLst>
                                          <p:attrName>style.visibility</p:attrName>
                                        </p:attrNameLst>
                                      </p:cBhvr>
                                      <p:to>
                                        <p:strVal val="visible"/>
                                      </p:to>
                                    </p:set>
                                    <p:animEffect transition="in" filter="dissolve">
                                      <p:cBhvr>
                                        <p:cTn id="12" dur="500"/>
                                        <p:tgtEl>
                                          <p:spTgt spid="121861"/>
                                        </p:tgtEl>
                                      </p:cBhvr>
                                    </p:animEffect>
                                  </p:childTnLst>
                                </p:cTn>
                              </p:par>
                            </p:childTnLst>
                          </p:cTn>
                        </p:par>
                        <p:par>
                          <p:cTn id="13" fill="hold">
                            <p:stCondLst>
                              <p:cond delay="500"/>
                            </p:stCondLst>
                            <p:childTnLst>
                              <p:par>
                                <p:cTn id="14" presetID="1" presetClass="entr" presetSubtype="0" fill="hold" nodeType="afterEffect">
                                  <p:stCondLst>
                                    <p:cond delay="0"/>
                                  </p:stCondLst>
                                  <p:childTnLst>
                                    <p:set>
                                      <p:cBhvr>
                                        <p:cTn id="15" dur="1" fill="hold">
                                          <p:stCondLst>
                                            <p:cond delay="499"/>
                                          </p:stCondLst>
                                        </p:cTn>
                                        <p:tgtEl>
                                          <p:spTgt spid="12186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21858"/>
                                        </p:tgtEl>
                                        <p:attrNameLst>
                                          <p:attrName>style.visibility</p:attrName>
                                        </p:attrNameLst>
                                      </p:cBhvr>
                                      <p:to>
                                        <p:strVal val="visible"/>
                                      </p:to>
                                    </p:set>
                                    <p:animEffect transition="in" filter="wipe(left)">
                                      <p:cBhvr>
                                        <p:cTn id="20" dur="2000"/>
                                        <p:tgtEl>
                                          <p:spTgt spid="12185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21859"/>
                                        </p:tgtEl>
                                        <p:attrNameLst>
                                          <p:attrName>style.visibility</p:attrName>
                                        </p:attrNameLst>
                                      </p:cBhvr>
                                      <p:to>
                                        <p:strVal val="visible"/>
                                      </p:to>
                                    </p:set>
                                    <p:animEffect transition="in" filter="dissolve">
                                      <p:cBhvr>
                                        <p:cTn id="25" dur="500"/>
                                        <p:tgtEl>
                                          <p:spTgt spid="121859"/>
                                        </p:tgtEl>
                                      </p:cBhvr>
                                    </p:animEffect>
                                  </p:childTnLst>
                                </p:cTn>
                              </p:par>
                            </p:childTnLst>
                          </p:cTn>
                        </p:par>
                        <p:par>
                          <p:cTn id="26" fill="hold">
                            <p:stCondLst>
                              <p:cond delay="500"/>
                            </p:stCondLst>
                            <p:childTnLst>
                              <p:par>
                                <p:cTn id="27" presetID="1" presetClass="entr" presetSubtype="0" fill="hold" nodeType="afterEffect">
                                  <p:stCondLst>
                                    <p:cond delay="0"/>
                                  </p:stCondLst>
                                  <p:childTnLst>
                                    <p:set>
                                      <p:cBhvr>
                                        <p:cTn id="28" dur="1" fill="hold">
                                          <p:stCondLst>
                                            <p:cond delay="499"/>
                                          </p:stCondLst>
                                        </p:cTn>
                                        <p:tgtEl>
                                          <p:spTgt spid="121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文本框 122881"/>
          <p:cNvSpPr txBox="1"/>
          <p:nvPr/>
        </p:nvSpPr>
        <p:spPr>
          <a:xfrm>
            <a:off x="469265" y="189230"/>
            <a:ext cx="7838440" cy="521970"/>
          </a:xfrm>
          <a:prstGeom prst="rect">
            <a:avLst/>
          </a:prstGeom>
          <a:solidFill>
            <a:srgbClr val="FF3300"/>
          </a:solidFill>
          <a:ln w="9525">
            <a:noFill/>
          </a:ln>
        </p:spPr>
        <p:txBody>
          <a:bodyPr wrap="square">
            <a:spAutoFit/>
          </a:bodyPr>
          <a:p>
            <a:pPr algn="l" eaLnBrk="1" hangingPunct="1">
              <a:spcBef>
                <a:spcPct val="50000"/>
              </a:spcBef>
              <a:buClrTx/>
              <a:buSzTx/>
              <a:buFontTx/>
            </a:pPr>
            <a:r>
              <a:rPr lang="en-US" altLang="zh-CN" sz="2800" dirty="0">
                <a:solidFill>
                  <a:schemeClr val="bg1"/>
                </a:solidFill>
                <a:latin typeface="Times New Roman" panose="02020603050405020304" pitchFamily="18" charset="0"/>
                <a:ea typeface="仿宋_GB2312" pitchFamily="1" charset="-122"/>
                <a:cs typeface="Times New Roman" panose="02020603050405020304" pitchFamily="18" charset="0"/>
              </a:rPr>
              <a:t>4</a:t>
            </a:r>
            <a:r>
              <a:rPr lang="zh-CN" altLang="en-US" sz="2800"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zh-CN" altLang="en-US" sz="2800" dirty="0">
                <a:solidFill>
                  <a:schemeClr val="bg1"/>
                </a:solidFill>
                <a:latin typeface="Times New Roman" panose="02020603050405020304" pitchFamily="18" charset="0"/>
                <a:ea typeface="仿宋_GB2312" pitchFamily="1" charset="-122"/>
                <a:cs typeface="Times New Roman" panose="02020603050405020304" pitchFamily="18" charset="0"/>
              </a:rPr>
              <a:t>Dotted Terminal of a mutual inductance coil</a:t>
            </a:r>
            <a:endParaRPr lang="zh-CN" altLang="en-US" sz="280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22883" name="文本框 122882"/>
          <p:cNvSpPr txBox="1"/>
          <p:nvPr/>
        </p:nvSpPr>
        <p:spPr>
          <a:xfrm>
            <a:off x="649605" y="880745"/>
            <a:ext cx="8030210" cy="1198880"/>
          </a:xfrm>
          <a:prstGeom prst="rect">
            <a:avLst/>
          </a:prstGeom>
          <a:noFill/>
          <a:ln w="9525">
            <a:noFill/>
          </a:ln>
        </p:spPr>
        <p:txBody>
          <a:bodyPr wrap="square">
            <a:spAutoFit/>
          </a:bodyPr>
          <a:p>
            <a:pPr indent="571500" algn="just" eaLnBrk="1" hangingPunct="1">
              <a:lnSpc>
                <a:spcPct val="100000"/>
              </a:lnSpc>
              <a:spcBef>
                <a:spcPts val="0"/>
              </a:spcBef>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For s</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elf-inductance voltage</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rPr>
              <a:t>u </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and </a:t>
            </a: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rPr>
              <a:t>i</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 are passive reference configuration</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rPr>
              <a:t>u</a:t>
            </a:r>
            <a:r>
              <a:rPr lang="zh-CN" altLang="en-US" i="1"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rPr>
              <a:t>i </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and </a:t>
            </a: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 </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conforms to the right screw rule, its expression is</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endParaRPr>
          </a:p>
        </p:txBody>
      </p:sp>
      <p:graphicFrame>
        <p:nvGraphicFramePr>
          <p:cNvPr id="122884" name="对象 122883"/>
          <p:cNvGraphicFramePr>
            <a:graphicFrameLocks noChangeAspect="1"/>
          </p:cNvGraphicFramePr>
          <p:nvPr/>
        </p:nvGraphicFramePr>
        <p:xfrm>
          <a:off x="623888" y="2146300"/>
          <a:ext cx="5016500" cy="882650"/>
        </p:xfrm>
        <a:graphic>
          <a:graphicData uri="http://schemas.openxmlformats.org/presentationml/2006/ole">
            <mc:AlternateContent xmlns:mc="http://schemas.openxmlformats.org/markup-compatibility/2006">
              <mc:Choice xmlns:v="urn:schemas-microsoft-com:vml" Requires="v">
                <p:oleObj spid="_x0000_s3728" name="" r:id="rId1" imgW="2234565" imgH="393700" progId="Equation.DSMT4">
                  <p:embed/>
                </p:oleObj>
              </mc:Choice>
              <mc:Fallback>
                <p:oleObj name="" r:id="rId1" imgW="2234565" imgH="393700" progId="Equation.DSMT4">
                  <p:embed/>
                  <p:pic>
                    <p:nvPicPr>
                      <p:cNvPr id="0" name="图片 3727"/>
                      <p:cNvPicPr/>
                      <p:nvPr/>
                    </p:nvPicPr>
                    <p:blipFill>
                      <a:blip r:embed="rId2"/>
                      <a:stretch>
                        <a:fillRect/>
                      </a:stretch>
                    </p:blipFill>
                    <p:spPr>
                      <a:xfrm>
                        <a:off x="623888" y="2146300"/>
                        <a:ext cx="5016500" cy="882650"/>
                      </a:xfrm>
                      <a:prstGeom prst="rect">
                        <a:avLst/>
                      </a:prstGeom>
                      <a:noFill/>
                      <a:ln w="38100">
                        <a:noFill/>
                        <a:miter/>
                      </a:ln>
                    </p:spPr>
                  </p:pic>
                </p:oleObj>
              </mc:Fallback>
            </mc:AlternateContent>
          </a:graphicData>
        </a:graphic>
      </p:graphicFrame>
      <p:sp>
        <p:nvSpPr>
          <p:cNvPr id="122885" name="文本框 122884"/>
          <p:cNvSpPr txBox="1"/>
          <p:nvPr/>
        </p:nvSpPr>
        <p:spPr>
          <a:xfrm>
            <a:off x="611188" y="2996248"/>
            <a:ext cx="7696200" cy="1568450"/>
          </a:xfrm>
          <a:prstGeom prst="rect">
            <a:avLst/>
          </a:prstGeom>
          <a:noFill/>
          <a:ln w="9525">
            <a:noFill/>
          </a:ln>
        </p:spPr>
        <p:txBody>
          <a:bodyPr>
            <a:spAutoFit/>
          </a:bodyPr>
          <a:p>
            <a:pPr algn="just" eaLnBrk="1" hangingPunct="1">
              <a:lnSpc>
                <a:spcPct val="100000"/>
              </a:lnSpc>
              <a:spcBef>
                <a:spcPts val="0"/>
              </a:spcBef>
            </a:pPr>
            <a:r>
              <a:rPr lang="en-US" altLang="zh-CN" dirty="0">
                <a:solidFill>
                  <a:schemeClr val="bg1"/>
                </a:solidFill>
                <a:latin typeface="Times New Roman" panose="02020603050405020304" pitchFamily="18" charset="0"/>
                <a:ea typeface="仿宋_GB2312" pitchFamily="1" charset="-122"/>
              </a:rPr>
              <a:t>        </a:t>
            </a:r>
            <a:r>
              <a:rPr lang="en-US" altLang="zh-CN" b="0" dirty="0">
                <a:solidFill>
                  <a:schemeClr val="bg1"/>
                </a:solidFill>
                <a:latin typeface="Times New Roman" panose="02020603050405020304" pitchFamily="18" charset="0"/>
                <a:ea typeface="仿宋_GB2312" pitchFamily="1" charset="-122"/>
              </a:rPr>
              <a:t>F</a:t>
            </a:r>
            <a:r>
              <a:rPr lang="zh-CN" altLang="en-US" b="0" dirty="0">
                <a:solidFill>
                  <a:schemeClr val="bg1"/>
                </a:solidFill>
                <a:latin typeface="Times New Roman" panose="02020603050405020304" pitchFamily="18" charset="0"/>
                <a:ea typeface="仿宋_GB2312" pitchFamily="1" charset="-122"/>
              </a:rPr>
              <a:t>or self-inductance voltage, as the voltage and current are on the same coil, the mathematical description can be easily written as long as the reference direction is determined, without considering the winding direction.</a:t>
            </a:r>
            <a:endParaRPr lang="zh-CN" altLang="en-US" b="0" dirty="0">
              <a:solidFill>
                <a:schemeClr val="bg1"/>
              </a:solidFill>
              <a:latin typeface="Times New Roman" panose="02020603050405020304" pitchFamily="18" charset="0"/>
              <a:ea typeface="仿宋_GB2312" pitchFamily="1" charset="-122"/>
            </a:endParaRPr>
          </a:p>
        </p:txBody>
      </p:sp>
      <p:grpSp>
        <p:nvGrpSpPr>
          <p:cNvPr id="2" name="组合 122885"/>
          <p:cNvGrpSpPr/>
          <p:nvPr/>
        </p:nvGrpSpPr>
        <p:grpSpPr>
          <a:xfrm>
            <a:off x="6011863" y="1844675"/>
            <a:ext cx="2087562" cy="1231900"/>
            <a:chOff x="0" y="0"/>
            <a:chExt cx="1240" cy="691"/>
          </a:xfrm>
        </p:grpSpPr>
        <p:sp>
          <p:nvSpPr>
            <p:cNvPr id="104456" name="直接连接符 122886"/>
            <p:cNvSpPr/>
            <p:nvPr/>
          </p:nvSpPr>
          <p:spPr>
            <a:xfrm>
              <a:off x="782" y="408"/>
              <a:ext cx="390" cy="0"/>
            </a:xfrm>
            <a:prstGeom prst="line">
              <a:avLst/>
            </a:prstGeom>
            <a:ln w="19050" cap="flat" cmpd="sng">
              <a:solidFill>
                <a:srgbClr val="FFCC00"/>
              </a:solidFill>
              <a:prstDash val="solid"/>
              <a:headEnd type="none" w="med" len="med"/>
              <a:tailEnd type="none" w="med" len="med"/>
            </a:ln>
          </p:spPr>
        </p:sp>
        <p:sp>
          <p:nvSpPr>
            <p:cNvPr id="104457" name="直接连接符 122887"/>
            <p:cNvSpPr/>
            <p:nvPr/>
          </p:nvSpPr>
          <p:spPr>
            <a:xfrm>
              <a:off x="68" y="408"/>
              <a:ext cx="336" cy="0"/>
            </a:xfrm>
            <a:prstGeom prst="line">
              <a:avLst/>
            </a:prstGeom>
            <a:ln w="19050" cap="flat" cmpd="sng">
              <a:solidFill>
                <a:srgbClr val="FFCC00"/>
              </a:solidFill>
              <a:prstDash val="solid"/>
              <a:headEnd type="none" w="med" len="med"/>
              <a:tailEnd type="none" w="med" len="med"/>
            </a:ln>
          </p:spPr>
        </p:sp>
        <p:sp>
          <p:nvSpPr>
            <p:cNvPr id="104458" name="直接连接符 122888"/>
            <p:cNvSpPr/>
            <p:nvPr/>
          </p:nvSpPr>
          <p:spPr>
            <a:xfrm>
              <a:off x="68" y="312"/>
              <a:ext cx="288" cy="0"/>
            </a:xfrm>
            <a:prstGeom prst="line">
              <a:avLst/>
            </a:prstGeom>
            <a:ln w="38100" cap="flat" cmpd="sng">
              <a:solidFill>
                <a:srgbClr val="00FFFF"/>
              </a:solidFill>
              <a:prstDash val="solid"/>
              <a:headEnd type="none" w="med" len="med"/>
              <a:tailEnd type="triangle" w="med" len="med"/>
            </a:ln>
          </p:spPr>
        </p:sp>
        <p:sp>
          <p:nvSpPr>
            <p:cNvPr id="104459" name="文本框 122889"/>
            <p:cNvSpPr txBox="1"/>
            <p:nvPr/>
          </p:nvSpPr>
          <p:spPr>
            <a:xfrm>
              <a:off x="116" y="0"/>
              <a:ext cx="220" cy="256"/>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grpSp>
          <p:nvGrpSpPr>
            <p:cNvPr id="104460" name="组合 122890"/>
            <p:cNvGrpSpPr/>
            <p:nvPr/>
          </p:nvGrpSpPr>
          <p:grpSpPr>
            <a:xfrm>
              <a:off x="404" y="360"/>
              <a:ext cx="379" cy="57"/>
              <a:chOff x="0" y="0"/>
              <a:chExt cx="379" cy="45"/>
            </a:xfrm>
          </p:grpSpPr>
          <p:sp>
            <p:nvSpPr>
              <p:cNvPr id="104467" name="任意多边形 122891"/>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4468" name="任意多边形 122892"/>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4469" name="任意多边形 122893"/>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4470" name="任意多边形 122894"/>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4461" name="椭圆 122895"/>
            <p:cNvSpPr/>
            <p:nvPr/>
          </p:nvSpPr>
          <p:spPr>
            <a:xfrm>
              <a:off x="0" y="36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4462" name="椭圆 122896"/>
            <p:cNvSpPr/>
            <p:nvPr/>
          </p:nvSpPr>
          <p:spPr>
            <a:xfrm>
              <a:off x="1172" y="36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4463" name="直接连接符 122897"/>
            <p:cNvSpPr/>
            <p:nvPr/>
          </p:nvSpPr>
          <p:spPr>
            <a:xfrm>
              <a:off x="60" y="588"/>
              <a:ext cx="116" cy="0"/>
            </a:xfrm>
            <a:prstGeom prst="line">
              <a:avLst/>
            </a:prstGeom>
            <a:ln w="19050" cap="flat" cmpd="sng">
              <a:solidFill>
                <a:schemeClr val="bg1"/>
              </a:solidFill>
              <a:prstDash val="solid"/>
              <a:headEnd type="none" w="med" len="med"/>
              <a:tailEnd type="none" w="med" len="med"/>
            </a:ln>
          </p:spPr>
        </p:sp>
        <p:sp>
          <p:nvSpPr>
            <p:cNvPr id="104464" name="直接连接符 122898"/>
            <p:cNvSpPr/>
            <p:nvPr/>
          </p:nvSpPr>
          <p:spPr>
            <a:xfrm>
              <a:off x="1032" y="590"/>
              <a:ext cx="116" cy="0"/>
            </a:xfrm>
            <a:prstGeom prst="line">
              <a:avLst/>
            </a:prstGeom>
            <a:ln w="19050" cap="flat" cmpd="sng">
              <a:solidFill>
                <a:schemeClr val="bg1"/>
              </a:solidFill>
              <a:prstDash val="solid"/>
              <a:headEnd type="none" w="med" len="med"/>
              <a:tailEnd type="none" w="med" len="med"/>
            </a:ln>
          </p:spPr>
        </p:sp>
        <p:sp>
          <p:nvSpPr>
            <p:cNvPr id="104465" name="直接连接符 122899"/>
            <p:cNvSpPr/>
            <p:nvPr/>
          </p:nvSpPr>
          <p:spPr>
            <a:xfrm rot="-5400000">
              <a:off x="60" y="588"/>
              <a:ext cx="116" cy="0"/>
            </a:xfrm>
            <a:prstGeom prst="line">
              <a:avLst/>
            </a:prstGeom>
            <a:ln w="19050" cap="flat" cmpd="sng">
              <a:solidFill>
                <a:schemeClr val="bg1"/>
              </a:solidFill>
              <a:prstDash val="solid"/>
              <a:headEnd type="none" w="med" len="med"/>
              <a:tailEnd type="none" w="med" len="med"/>
            </a:ln>
          </p:spPr>
        </p:sp>
        <p:sp>
          <p:nvSpPr>
            <p:cNvPr id="104466" name="文本框 122900"/>
            <p:cNvSpPr txBox="1"/>
            <p:nvPr/>
          </p:nvSpPr>
          <p:spPr>
            <a:xfrm>
              <a:off x="394" y="400"/>
              <a:ext cx="365" cy="291"/>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u</a:t>
              </a:r>
              <a:r>
                <a:rPr lang="en-US" altLang="zh-CN" sz="1200" dirty="0">
                  <a:solidFill>
                    <a:schemeClr val="bg1"/>
                  </a:solidFill>
                  <a:latin typeface="Times New Roman" panose="02020603050405020304" pitchFamily="18" charset="0"/>
                </a:rPr>
                <a:t>11</a:t>
              </a:r>
              <a:endParaRPr lang="en-US" altLang="zh-CN" sz="2800" i="1" dirty="0">
                <a:solidFill>
                  <a:schemeClr val="bg1"/>
                </a:solidFill>
                <a:latin typeface="Times New Roman" panose="02020603050405020304" pitchFamily="18" charset="0"/>
              </a:endParaRPr>
            </a:p>
          </p:txBody>
        </p:sp>
      </p:grpSp>
      <p:sp>
        <p:nvSpPr>
          <p:cNvPr id="122902" name="文本框 122901"/>
          <p:cNvSpPr txBox="1"/>
          <p:nvPr/>
        </p:nvSpPr>
        <p:spPr>
          <a:xfrm>
            <a:off x="611188" y="4508500"/>
            <a:ext cx="8001000" cy="1198880"/>
          </a:xfrm>
          <a:prstGeom prst="rect">
            <a:avLst/>
          </a:prstGeom>
          <a:noFill/>
          <a:ln w="9525">
            <a:noFill/>
          </a:ln>
        </p:spPr>
        <p:txBody>
          <a:bodyPr>
            <a:spAutoFit/>
          </a:bodyPr>
          <a:p>
            <a:pPr indent="666750" algn="just" eaLnBrk="1" hangingPunct="1">
              <a:lnSpc>
                <a:spcPct val="100000"/>
              </a:lnSpc>
              <a:spcBef>
                <a:spcPts val="0"/>
              </a:spcBef>
            </a:pPr>
            <a:r>
              <a:rPr lang="zh-CN" altLang="en-US" b="0" dirty="0">
                <a:solidFill>
                  <a:schemeClr val="bg1"/>
                </a:solidFill>
                <a:latin typeface="Times New Roman" panose="02020603050405020304" pitchFamily="18" charset="0"/>
                <a:ea typeface="仿宋_GB2312" pitchFamily="1" charset="-122"/>
              </a:rPr>
              <a:t>For mutual inductance, the current is on the other coil, so the winding of the two coils must be known in order to determine its sign.</a:t>
            </a:r>
            <a:endParaRPr lang="zh-CN" altLang="en-US" b="0" dirty="0">
              <a:solidFill>
                <a:schemeClr val="bg1"/>
              </a:solidFill>
              <a:latin typeface="Times New Roman" panose="02020603050405020304" pitchFamily="18"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2882"/>
                                        </p:tgtEl>
                                        <p:attrNameLst>
                                          <p:attrName>style.visibility</p:attrName>
                                        </p:attrNameLst>
                                      </p:cBhvr>
                                      <p:to>
                                        <p:strVal val="visible"/>
                                      </p:to>
                                    </p:set>
                                    <p:anim calcmode="lin" valueType="num">
                                      <p:cBhvr additive="base">
                                        <p:cTn id="7" dur="500" fill="hold"/>
                                        <p:tgtEl>
                                          <p:spTgt spid="122882"/>
                                        </p:tgtEl>
                                        <p:attrNameLst>
                                          <p:attrName>ppt_x</p:attrName>
                                        </p:attrNameLst>
                                      </p:cBhvr>
                                      <p:tavLst>
                                        <p:tav tm="0">
                                          <p:val>
                                            <p:strVal val="0-#ppt_w/2"/>
                                          </p:val>
                                        </p:tav>
                                        <p:tav tm="100000">
                                          <p:val>
                                            <p:strVal val="#ppt_x"/>
                                          </p:val>
                                        </p:tav>
                                      </p:tavLst>
                                    </p:anim>
                                    <p:anim calcmode="lin" valueType="num">
                                      <p:cBhvr additive="base">
                                        <p:cTn id="8" dur="500" fill="hold"/>
                                        <p:tgtEl>
                                          <p:spTgt spid="1228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2883"/>
                                        </p:tgtEl>
                                        <p:attrNameLst>
                                          <p:attrName>style.visibility</p:attrName>
                                        </p:attrNameLst>
                                      </p:cBhvr>
                                      <p:to>
                                        <p:strVal val="visible"/>
                                      </p:to>
                                    </p:set>
                                    <p:animEffect transition="in" filter="wipe(up)">
                                      <p:cBhvr>
                                        <p:cTn id="13" dur="500"/>
                                        <p:tgtEl>
                                          <p:spTgt spid="122883"/>
                                        </p:tgtEl>
                                      </p:cBhvr>
                                    </p:animEffect>
                                  </p:childTnLst>
                                </p:cTn>
                              </p:par>
                            </p:childTnLst>
                          </p:cTn>
                        </p:par>
                        <p:par>
                          <p:cTn id="14" fill="hold">
                            <p:stCondLst>
                              <p:cond delay="500"/>
                            </p:stCondLst>
                            <p:childTnLst>
                              <p:par>
                                <p:cTn id="15" presetID="2" presetClass="entr" presetSubtype="2"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1+#ppt_w/2"/>
                                          </p:val>
                                        </p:tav>
                                        <p:tav tm="100000">
                                          <p:val>
                                            <p:strVal val="#ppt_x"/>
                                          </p:val>
                                        </p:tav>
                                      </p:tavLst>
                                    </p:anim>
                                    <p:anim calcmode="lin" valueType="num">
                                      <p:cBhvr additive="base">
                                        <p:cTn id="1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2884"/>
                                        </p:tgtEl>
                                        <p:attrNameLst>
                                          <p:attrName>style.visibility</p:attrName>
                                        </p:attrNameLst>
                                      </p:cBhvr>
                                      <p:to>
                                        <p:strVal val="visible"/>
                                      </p:to>
                                    </p:set>
                                    <p:animEffect transition="in" filter="wipe(left)">
                                      <p:cBhvr>
                                        <p:cTn id="23" dur="2000"/>
                                        <p:tgtEl>
                                          <p:spTgt spid="12288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122885"/>
                                        </p:tgtEl>
                                        <p:attrNameLst>
                                          <p:attrName>style.visibility</p:attrName>
                                        </p:attrNameLst>
                                      </p:cBhvr>
                                      <p:to>
                                        <p:strVal val="visible"/>
                                      </p:to>
                                    </p:set>
                                    <p:animEffect transition="in" filter="wipe(left)">
                                      <p:cBhvr>
                                        <p:cTn id="28" dur="100"/>
                                        <p:tgtEl>
                                          <p:spTgt spid="12288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type="lt">
                                    <p:tmPct val="100000"/>
                                  </p:iterate>
                                  <p:childTnLst>
                                    <p:set>
                                      <p:cBhvr>
                                        <p:cTn id="32" dur="1" fill="hold">
                                          <p:stCondLst>
                                            <p:cond delay="0"/>
                                          </p:stCondLst>
                                        </p:cTn>
                                        <p:tgtEl>
                                          <p:spTgt spid="122902"/>
                                        </p:tgtEl>
                                        <p:attrNameLst>
                                          <p:attrName>style.visibility</p:attrName>
                                        </p:attrNameLst>
                                      </p:cBhvr>
                                      <p:to>
                                        <p:strVal val="visible"/>
                                      </p:to>
                                    </p:set>
                                    <p:animEffect transition="in" filter="wipe(left)">
                                      <p:cBhvr>
                                        <p:cTn id="33" dur="100"/>
                                        <p:tgtEl>
                                          <p:spTgt spid="1229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bldLvl="0" animBg="1"/>
      <p:bldP spid="122883" grpId="0"/>
      <p:bldP spid="122885" grpId="0"/>
      <p:bldP spid="122902"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文本框 123905"/>
          <p:cNvSpPr txBox="1"/>
          <p:nvPr/>
        </p:nvSpPr>
        <p:spPr>
          <a:xfrm>
            <a:off x="611188" y="333375"/>
            <a:ext cx="5111750" cy="460375"/>
          </a:xfrm>
          <a:prstGeom prst="rect">
            <a:avLst/>
          </a:prstGeom>
          <a:noFill/>
          <a:ln w="9525">
            <a:noFill/>
          </a:ln>
        </p:spPr>
        <p:txBody>
          <a:bodyPr>
            <a:spAutoFit/>
          </a:bodyPr>
          <a:p>
            <a:pPr eaLnBrk="1" hangingPunct="1">
              <a:spcBef>
                <a:spcPct val="50000"/>
              </a:spcBef>
            </a:pPr>
            <a:endParaRPr lang="zh-CN" altLang="zh-CN" dirty="0">
              <a:solidFill>
                <a:schemeClr val="bg1"/>
              </a:solidFill>
              <a:latin typeface="Times New Roman" panose="02020603050405020304" pitchFamily="18" charset="0"/>
            </a:endParaRPr>
          </a:p>
        </p:txBody>
      </p:sp>
      <p:sp>
        <p:nvSpPr>
          <p:cNvPr id="123907" name="文本框 123906"/>
          <p:cNvSpPr txBox="1"/>
          <p:nvPr/>
        </p:nvSpPr>
        <p:spPr>
          <a:xfrm>
            <a:off x="1619250" y="260350"/>
            <a:ext cx="7446645" cy="1938020"/>
          </a:xfrm>
          <a:prstGeom prst="rect">
            <a:avLst/>
          </a:prstGeom>
          <a:noFill/>
          <a:ln w="9525">
            <a:noFill/>
          </a:ln>
        </p:spPr>
        <p:txBody>
          <a:bodyPr wrap="square">
            <a:spAutoFit/>
          </a:bodyPr>
          <a:p>
            <a:pPr marL="476250" indent="-476250" eaLnBrk="1" hangingPunct="1">
              <a:lnSpc>
                <a:spcPct val="100000"/>
              </a:lnSpc>
            </a:pPr>
            <a:r>
              <a:rPr lang="en-US" altLang="zh-CN" dirty="0">
                <a:solidFill>
                  <a:schemeClr val="bg1"/>
                </a:solidFill>
                <a:latin typeface="仿宋_GB2312" pitchFamily="1" charset="-122"/>
                <a:ea typeface="仿宋_GB2312" pitchFamily="1" charset="-122"/>
              </a:rPr>
              <a: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When two currents flow in or out of the corresponding terminals of two coils at the same time, if the magnetic flux generated strengthens each other, the corresponding terminals are called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the </a:t>
            </a:r>
            <a:r>
              <a:rPr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dotted terminal</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of the two mutual inductors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coil</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zh-CN" altLang="en-US" dirty="0">
                <a:solidFill>
                  <a:schemeClr val="bg1"/>
                </a:solidFill>
                <a:latin typeface="仿宋_GB2312" pitchFamily="1" charset="-122"/>
                <a:ea typeface="仿宋_GB2312" pitchFamily="1" charset="-122"/>
              </a:rPr>
              <a:t>            </a:t>
            </a:r>
            <a:endParaRPr lang="zh-CN" altLang="en-US" dirty="0">
              <a:solidFill>
                <a:schemeClr val="bg1"/>
              </a:solidFill>
              <a:latin typeface="仿宋_GB2312" pitchFamily="1" charset="-122"/>
              <a:ea typeface="仿宋_GB2312" pitchFamily="1" charset="-122"/>
            </a:endParaRPr>
          </a:p>
        </p:txBody>
      </p:sp>
      <p:grpSp>
        <p:nvGrpSpPr>
          <p:cNvPr id="2" name="组合 123907"/>
          <p:cNvGrpSpPr/>
          <p:nvPr/>
        </p:nvGrpSpPr>
        <p:grpSpPr>
          <a:xfrm>
            <a:off x="1978025" y="3790950"/>
            <a:ext cx="4767263" cy="652463"/>
            <a:chOff x="0" y="0"/>
            <a:chExt cx="3003" cy="411"/>
          </a:xfrm>
        </p:grpSpPr>
        <p:sp>
          <p:nvSpPr>
            <p:cNvPr id="155725" name="文本框 123908"/>
            <p:cNvSpPr txBox="1"/>
            <p:nvPr/>
          </p:nvSpPr>
          <p:spPr>
            <a:xfrm>
              <a:off x="0" y="46"/>
              <a:ext cx="274" cy="365"/>
            </a:xfrm>
            <a:prstGeom prst="rect">
              <a:avLst/>
            </a:prstGeom>
            <a:noFill/>
            <a:ln w="9525">
              <a:noFill/>
            </a:ln>
          </p:spPr>
          <p:txBody>
            <a:bodyPr>
              <a:spAutoFit/>
            </a:bodyPr>
            <a:p>
              <a:pPr eaLnBrk="1" hangingPunct="1">
                <a:spcBef>
                  <a:spcPct val="50000"/>
                </a:spcBef>
              </a:pPr>
              <a:r>
                <a:rPr lang="en-US" altLang="zh-CN" sz="3200" dirty="0">
                  <a:solidFill>
                    <a:schemeClr val="bg1"/>
                  </a:solidFill>
                  <a:latin typeface="Times New Roman" panose="02020603050405020304" pitchFamily="18" charset="0"/>
                </a:rPr>
                <a:t>*</a:t>
              </a:r>
              <a:endParaRPr lang="en-US" altLang="zh-CN" sz="3200" dirty="0">
                <a:solidFill>
                  <a:schemeClr val="bg1"/>
                </a:solidFill>
                <a:latin typeface="Times New Roman" panose="02020603050405020304" pitchFamily="18" charset="0"/>
              </a:endParaRPr>
            </a:p>
          </p:txBody>
        </p:sp>
        <p:sp>
          <p:nvSpPr>
            <p:cNvPr id="155726" name="文本框 123909"/>
            <p:cNvSpPr txBox="1"/>
            <p:nvPr/>
          </p:nvSpPr>
          <p:spPr>
            <a:xfrm>
              <a:off x="2631" y="0"/>
              <a:ext cx="372" cy="365"/>
            </a:xfrm>
            <a:prstGeom prst="rect">
              <a:avLst/>
            </a:prstGeom>
            <a:noFill/>
            <a:ln w="9525">
              <a:noFill/>
            </a:ln>
          </p:spPr>
          <p:txBody>
            <a:bodyPr>
              <a:spAutoFit/>
            </a:bodyPr>
            <a:p>
              <a:pPr eaLnBrk="1" hangingPunct="1">
                <a:spcBef>
                  <a:spcPct val="50000"/>
                </a:spcBef>
              </a:pPr>
              <a:r>
                <a:rPr lang="en-US" altLang="zh-CN" sz="3200" dirty="0">
                  <a:solidFill>
                    <a:schemeClr val="bg1"/>
                  </a:solidFill>
                  <a:latin typeface="Times New Roman" panose="02020603050405020304" pitchFamily="18" charset="0"/>
                </a:rPr>
                <a:t>*</a:t>
              </a:r>
              <a:endParaRPr lang="en-US" altLang="zh-CN" sz="3200" dirty="0">
                <a:solidFill>
                  <a:schemeClr val="bg1"/>
                </a:solidFill>
                <a:latin typeface="Times New Roman" panose="02020603050405020304" pitchFamily="18" charset="0"/>
              </a:endParaRPr>
            </a:p>
          </p:txBody>
        </p:sp>
      </p:grpSp>
      <p:grpSp>
        <p:nvGrpSpPr>
          <p:cNvPr id="3" name="组合 123910"/>
          <p:cNvGrpSpPr/>
          <p:nvPr/>
        </p:nvGrpSpPr>
        <p:grpSpPr>
          <a:xfrm>
            <a:off x="2051050" y="4006850"/>
            <a:ext cx="2041525" cy="528638"/>
            <a:chOff x="0" y="0"/>
            <a:chExt cx="1286" cy="333"/>
          </a:xfrm>
        </p:grpSpPr>
        <p:sp>
          <p:nvSpPr>
            <p:cNvPr id="155723" name="文本框 123911"/>
            <p:cNvSpPr txBox="1"/>
            <p:nvPr/>
          </p:nvSpPr>
          <p:spPr>
            <a:xfrm>
              <a:off x="0" y="45"/>
              <a:ext cx="28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ndParaRPr>
            </a:p>
          </p:txBody>
        </p:sp>
        <p:sp>
          <p:nvSpPr>
            <p:cNvPr id="155724" name="文本框 123912"/>
            <p:cNvSpPr txBox="1"/>
            <p:nvPr/>
          </p:nvSpPr>
          <p:spPr>
            <a:xfrm>
              <a:off x="998" y="0"/>
              <a:ext cx="28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Arial" panose="020B0604020202020204" pitchFamily="34" charset="0"/>
                  <a:ea typeface="仿宋_GB2312" pitchFamily="1" charset="-122"/>
                  <a:sym typeface="Symbol" panose="05050102010706020507" pitchFamily="18" charset="2"/>
                </a:rPr>
                <a:t></a:t>
              </a:r>
              <a:endParaRPr lang="en-US" altLang="zh-CN" dirty="0">
                <a:solidFill>
                  <a:schemeClr val="bg1"/>
                </a:solidFill>
                <a:latin typeface="Arial" panose="020B0604020202020204" pitchFamily="34" charset="0"/>
                <a:ea typeface="仿宋_GB2312" pitchFamily="1" charset="-122"/>
                <a:sym typeface="Symbol" panose="05050102010706020507" pitchFamily="18" charset="2"/>
              </a:endParaRPr>
            </a:p>
          </p:txBody>
        </p:sp>
      </p:grpSp>
      <p:sp>
        <p:nvSpPr>
          <p:cNvPr id="123914" name="文本框 123913"/>
          <p:cNvSpPr txBox="1"/>
          <p:nvPr/>
        </p:nvSpPr>
        <p:spPr>
          <a:xfrm>
            <a:off x="77470" y="260350"/>
            <a:ext cx="1791335" cy="953135"/>
          </a:xfrm>
          <a:prstGeom prst="rect">
            <a:avLst/>
          </a:prstGeom>
          <a:solidFill>
            <a:schemeClr val="accent2"/>
          </a:solidFill>
          <a:ln w="9525">
            <a:noFill/>
          </a:ln>
        </p:spPr>
        <p:txBody>
          <a:bodyPr wrap="square">
            <a:spAutoFit/>
          </a:bodyPr>
          <a:p>
            <a:pPr eaLnBrk="1" hangingPunct="1">
              <a:spcBef>
                <a:spcPct val="50000"/>
              </a:spcBef>
            </a:pPr>
            <a:r>
              <a:rPr lang="en-US" sz="2800"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Dot convention</a:t>
            </a:r>
            <a:endParaRPr lang="en-US" sz="2800" b="0" dirty="0">
              <a:solidFill>
                <a:schemeClr val="bg1"/>
              </a:solidFill>
              <a:latin typeface="Times New Roman" panose="02020603050405020304" pitchFamily="18" charset="0"/>
              <a:ea typeface="仿宋_GB2312" pitchFamily="1" charset="-122"/>
              <a:cs typeface="Times New Roman" panose="02020603050405020304" pitchFamily="18" charset="0"/>
              <a:sym typeface="+mn-ea"/>
            </a:endParaRPr>
          </a:p>
        </p:txBody>
      </p:sp>
      <p:sp>
        <p:nvSpPr>
          <p:cNvPr id="123915" name="直接连接符 123914"/>
          <p:cNvSpPr/>
          <p:nvPr/>
        </p:nvSpPr>
        <p:spPr>
          <a:xfrm>
            <a:off x="1602105" y="503238"/>
            <a:ext cx="504825" cy="0"/>
          </a:xfrm>
          <a:prstGeom prst="line">
            <a:avLst/>
          </a:prstGeom>
          <a:ln w="76200" cap="flat" cmpd="sng">
            <a:solidFill>
              <a:schemeClr val="accent1"/>
            </a:solidFill>
            <a:prstDash val="solid"/>
            <a:headEnd type="none" w="med" len="med"/>
            <a:tailEnd type="triangle" w="med" len="med"/>
          </a:ln>
        </p:spPr>
      </p:sp>
      <p:grpSp>
        <p:nvGrpSpPr>
          <p:cNvPr id="4" name="组合 123915"/>
          <p:cNvGrpSpPr/>
          <p:nvPr/>
        </p:nvGrpSpPr>
        <p:grpSpPr>
          <a:xfrm>
            <a:off x="1401763" y="3790950"/>
            <a:ext cx="457200" cy="533400"/>
            <a:chOff x="0" y="0"/>
            <a:chExt cx="288" cy="336"/>
          </a:xfrm>
        </p:grpSpPr>
        <p:sp>
          <p:nvSpPr>
            <p:cNvPr id="155721" name="直接连接符 123916"/>
            <p:cNvSpPr/>
            <p:nvPr/>
          </p:nvSpPr>
          <p:spPr>
            <a:xfrm flipV="1">
              <a:off x="240" y="0"/>
              <a:ext cx="0" cy="336"/>
            </a:xfrm>
            <a:prstGeom prst="line">
              <a:avLst/>
            </a:prstGeom>
            <a:ln w="38100" cap="flat" cmpd="sng">
              <a:solidFill>
                <a:srgbClr val="00FFFF"/>
              </a:solidFill>
              <a:prstDash val="solid"/>
              <a:headEnd type="none" w="med" len="med"/>
              <a:tailEnd type="stealth" w="sm" len="med"/>
            </a:ln>
          </p:spPr>
        </p:sp>
        <p:sp>
          <p:nvSpPr>
            <p:cNvPr id="155722" name="文本框 123917"/>
            <p:cNvSpPr txBox="1"/>
            <p:nvPr/>
          </p:nvSpPr>
          <p:spPr>
            <a:xfrm>
              <a:off x="0" y="48"/>
              <a:ext cx="288"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grpSp>
      <p:grpSp>
        <p:nvGrpSpPr>
          <p:cNvPr id="5" name="组合 123918"/>
          <p:cNvGrpSpPr/>
          <p:nvPr/>
        </p:nvGrpSpPr>
        <p:grpSpPr>
          <a:xfrm>
            <a:off x="3130550" y="3790950"/>
            <a:ext cx="457200" cy="533400"/>
            <a:chOff x="0" y="0"/>
            <a:chExt cx="288" cy="336"/>
          </a:xfrm>
        </p:grpSpPr>
        <p:sp>
          <p:nvSpPr>
            <p:cNvPr id="155719" name="直接连接符 123919"/>
            <p:cNvSpPr/>
            <p:nvPr/>
          </p:nvSpPr>
          <p:spPr>
            <a:xfrm flipV="1">
              <a:off x="240" y="0"/>
              <a:ext cx="0" cy="336"/>
            </a:xfrm>
            <a:prstGeom prst="line">
              <a:avLst/>
            </a:prstGeom>
            <a:ln w="38100" cap="flat" cmpd="sng">
              <a:solidFill>
                <a:srgbClr val="00FFFF"/>
              </a:solidFill>
              <a:prstDash val="solid"/>
              <a:headEnd type="none" w="med" len="med"/>
              <a:tailEnd type="stealth" w="sm" len="med"/>
            </a:ln>
          </p:spPr>
        </p:sp>
        <p:sp>
          <p:nvSpPr>
            <p:cNvPr id="155720" name="文本框 123920"/>
            <p:cNvSpPr txBox="1"/>
            <p:nvPr/>
          </p:nvSpPr>
          <p:spPr>
            <a:xfrm>
              <a:off x="0" y="48"/>
              <a:ext cx="288"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grpSp>
        <p:nvGrpSpPr>
          <p:cNvPr id="6" name="组合 123921"/>
          <p:cNvGrpSpPr/>
          <p:nvPr/>
        </p:nvGrpSpPr>
        <p:grpSpPr>
          <a:xfrm>
            <a:off x="4643438" y="3790950"/>
            <a:ext cx="457200" cy="533400"/>
            <a:chOff x="0" y="0"/>
            <a:chExt cx="288" cy="336"/>
          </a:xfrm>
        </p:grpSpPr>
        <p:sp>
          <p:nvSpPr>
            <p:cNvPr id="155717" name="直接连接符 123922"/>
            <p:cNvSpPr/>
            <p:nvPr/>
          </p:nvSpPr>
          <p:spPr>
            <a:xfrm flipV="1">
              <a:off x="240" y="0"/>
              <a:ext cx="0" cy="336"/>
            </a:xfrm>
            <a:prstGeom prst="line">
              <a:avLst/>
            </a:prstGeom>
            <a:ln w="38100" cap="flat" cmpd="sng">
              <a:solidFill>
                <a:srgbClr val="00FFFF"/>
              </a:solidFill>
              <a:prstDash val="solid"/>
              <a:headEnd type="none" w="med" len="med"/>
              <a:tailEnd type="stealth" w="sm" len="med"/>
            </a:ln>
          </p:spPr>
        </p:sp>
        <p:sp>
          <p:nvSpPr>
            <p:cNvPr id="155718" name="文本框 123923"/>
            <p:cNvSpPr txBox="1"/>
            <p:nvPr/>
          </p:nvSpPr>
          <p:spPr>
            <a:xfrm>
              <a:off x="0" y="48"/>
              <a:ext cx="288"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3</a:t>
              </a:r>
              <a:endParaRPr lang="en-US" altLang="zh-CN" dirty="0">
                <a:solidFill>
                  <a:schemeClr val="bg1"/>
                </a:solidFill>
                <a:latin typeface="Times New Roman" panose="02020603050405020304" pitchFamily="18" charset="0"/>
              </a:endParaRPr>
            </a:p>
          </p:txBody>
        </p:sp>
      </p:grpSp>
      <p:grpSp>
        <p:nvGrpSpPr>
          <p:cNvPr id="7" name="组合 123924"/>
          <p:cNvGrpSpPr/>
          <p:nvPr/>
        </p:nvGrpSpPr>
        <p:grpSpPr>
          <a:xfrm>
            <a:off x="3706813" y="4078288"/>
            <a:ext cx="2936875" cy="457200"/>
            <a:chOff x="0" y="0"/>
            <a:chExt cx="1850" cy="288"/>
          </a:xfrm>
        </p:grpSpPr>
        <p:sp>
          <p:nvSpPr>
            <p:cNvPr id="155715" name="矩形 123925"/>
            <p:cNvSpPr/>
            <p:nvPr/>
          </p:nvSpPr>
          <p:spPr>
            <a:xfrm>
              <a:off x="0" y="0"/>
              <a:ext cx="308" cy="288"/>
            </a:xfrm>
            <a:prstGeom prst="rect">
              <a:avLst/>
            </a:prstGeom>
            <a:noFill/>
            <a:ln w="9525">
              <a:noFill/>
            </a:ln>
          </p:spPr>
          <p:txBody>
            <a:bodyPr wrap="none">
              <a:spAutoFit/>
            </a:bodyPr>
            <a:p>
              <a:pPr eaLnBrk="1" hangingPunct="1"/>
              <a:r>
                <a:rPr lang="en-US" altLang="zh-CN" dirty="0">
                  <a:solidFill>
                    <a:schemeClr val="bg1"/>
                  </a:solidFill>
                  <a:latin typeface="仿宋_GB2312" pitchFamily="1" charset="-122"/>
                  <a:ea typeface="仿宋_GB2312" pitchFamily="1" charset="-122"/>
                  <a:sym typeface="Symbol" panose="05050102010706020507" pitchFamily="18" charset="2"/>
                </a:rPr>
                <a:t>△</a:t>
              </a:r>
              <a:endParaRPr lang="en-US" altLang="zh-CN" dirty="0">
                <a:solidFill>
                  <a:schemeClr val="bg1"/>
                </a:solidFill>
                <a:latin typeface="仿宋_GB2312" pitchFamily="1" charset="-122"/>
                <a:ea typeface="仿宋_GB2312" pitchFamily="1" charset="-122"/>
                <a:sym typeface="Symbol" panose="05050102010706020507" pitchFamily="18" charset="2"/>
              </a:endParaRPr>
            </a:p>
          </p:txBody>
        </p:sp>
        <p:sp>
          <p:nvSpPr>
            <p:cNvPr id="155716" name="矩形 123926"/>
            <p:cNvSpPr/>
            <p:nvPr/>
          </p:nvSpPr>
          <p:spPr>
            <a:xfrm>
              <a:off x="1542" y="0"/>
              <a:ext cx="308" cy="288"/>
            </a:xfrm>
            <a:prstGeom prst="rect">
              <a:avLst/>
            </a:prstGeom>
            <a:noFill/>
            <a:ln w="9525">
              <a:noFill/>
            </a:ln>
          </p:spPr>
          <p:txBody>
            <a:bodyPr wrap="none">
              <a:spAutoFit/>
            </a:bodyPr>
            <a:p>
              <a:pPr eaLnBrk="1" hangingPunct="1"/>
              <a:r>
                <a:rPr lang="en-US" altLang="zh-CN" dirty="0">
                  <a:solidFill>
                    <a:schemeClr val="bg1"/>
                  </a:solidFill>
                  <a:latin typeface="仿宋_GB2312" pitchFamily="1" charset="-122"/>
                  <a:ea typeface="仿宋_GB2312" pitchFamily="1" charset="-122"/>
                  <a:sym typeface="Symbol" panose="05050102010706020507" pitchFamily="18" charset="2"/>
                </a:rPr>
                <a:t>△</a:t>
              </a:r>
              <a:endParaRPr lang="en-US" altLang="zh-CN" dirty="0">
                <a:solidFill>
                  <a:schemeClr val="bg1"/>
                </a:solidFill>
                <a:latin typeface="仿宋_GB2312" pitchFamily="1" charset="-122"/>
                <a:ea typeface="仿宋_GB2312" pitchFamily="1" charset="-122"/>
                <a:sym typeface="Symbol" panose="05050102010706020507" pitchFamily="18" charset="2"/>
              </a:endParaRPr>
            </a:p>
          </p:txBody>
        </p:sp>
      </p:grpSp>
      <p:sp>
        <p:nvSpPr>
          <p:cNvPr id="123928" name="文本框 123927"/>
          <p:cNvSpPr txBox="1"/>
          <p:nvPr/>
        </p:nvSpPr>
        <p:spPr>
          <a:xfrm>
            <a:off x="1547813" y="5084763"/>
            <a:ext cx="5570537" cy="829945"/>
          </a:xfrm>
          <a:prstGeom prst="rect">
            <a:avLst/>
          </a:prstGeom>
          <a:solidFill>
            <a:srgbClr val="990033"/>
          </a:solidFill>
          <a:ln w="9525">
            <a:noFill/>
          </a:ln>
        </p:spPr>
        <p:txBody>
          <a:bodyPr>
            <a:spAutoFit/>
          </a:bodyPr>
          <a:p>
            <a:pPr eaLnBrk="1" hangingPunct="1"/>
            <a:r>
              <a:rPr lang="en-US" altLang="zh-CN" dirty="0">
                <a:solidFill>
                  <a:schemeClr val="bg1"/>
                </a:solidFill>
                <a:latin typeface="Times New Roman" panose="02020603050405020304" pitchFamily="18" charset="0"/>
              </a:rPr>
              <a:t>Note</a:t>
            </a:r>
            <a:r>
              <a:rPr lang="zh-CN" altLang="en-US" dirty="0">
                <a:solidFill>
                  <a:schemeClr val="bg1"/>
                </a:solidFill>
                <a:latin typeface="Times New Roman" panose="02020603050405020304" pitchFamily="18" charset="0"/>
              </a:rPr>
              <a:t>：The </a:t>
            </a:r>
            <a:r>
              <a:rPr lang="zh-CN" altLang="en-US" dirty="0">
                <a:solidFill>
                  <a:schemeClr val="bg1"/>
                </a:solidFill>
                <a:latin typeface="Times New Roman" panose="02020603050405020304" pitchFamily="18" charset="0"/>
                <a:sym typeface="+mn-ea"/>
              </a:rPr>
              <a:t>dotted terminal</a:t>
            </a:r>
            <a:r>
              <a:rPr lang="zh-CN" altLang="en-US" dirty="0">
                <a:solidFill>
                  <a:schemeClr val="bg1"/>
                </a:solidFill>
                <a:latin typeface="Times New Roman" panose="02020603050405020304" pitchFamily="18" charset="0"/>
              </a:rPr>
              <a:t> of the coil must be identified in pairs.</a:t>
            </a:r>
            <a:endParaRPr lang="zh-CN" altLang="en-US" dirty="0">
              <a:solidFill>
                <a:schemeClr val="bg1"/>
              </a:solidFill>
              <a:latin typeface="Times New Roman" panose="02020603050405020304" pitchFamily="18" charset="0"/>
            </a:endParaRPr>
          </a:p>
        </p:txBody>
      </p:sp>
      <p:grpSp>
        <p:nvGrpSpPr>
          <p:cNvPr id="8" name="组合 123928"/>
          <p:cNvGrpSpPr/>
          <p:nvPr/>
        </p:nvGrpSpPr>
        <p:grpSpPr>
          <a:xfrm>
            <a:off x="1258888" y="2133600"/>
            <a:ext cx="6034087" cy="2667000"/>
            <a:chOff x="0" y="0"/>
            <a:chExt cx="3801" cy="1680"/>
          </a:xfrm>
        </p:grpSpPr>
        <p:sp>
          <p:nvSpPr>
            <p:cNvPr id="155662" name="任意多边形 123929"/>
            <p:cNvSpPr/>
            <p:nvPr/>
          </p:nvSpPr>
          <p:spPr>
            <a:xfrm flipH="1" flipV="1">
              <a:off x="96" y="336"/>
              <a:ext cx="3268" cy="192"/>
            </a:xfrm>
            <a:custGeom>
              <a:avLst/>
              <a:gdLst>
                <a:gd name="txL" fmla="*/ 0 w 39984"/>
                <a:gd name="txT" fmla="*/ 0 h 21600"/>
                <a:gd name="txR" fmla="*/ 39984 w 39984"/>
                <a:gd name="txB" fmla="*/ 21600 h 21600"/>
              </a:gdLst>
              <a:ahLst/>
              <a:cxnLst>
                <a:cxn ang="0">
                  <a:pos x="0" y="0"/>
                </a:cxn>
                <a:cxn ang="0">
                  <a:pos x="1" y="0"/>
                </a:cxn>
                <a:cxn ang="0">
                  <a:pos x="2" y="0"/>
                </a:cxn>
                <a:cxn ang="0">
                  <a:pos x="2" y="0"/>
                </a:cxn>
                <a:cxn ang="0">
                  <a:pos x="1" y="0"/>
                </a:cxn>
                <a:cxn ang="0">
                  <a:pos x="2" y="0"/>
                </a:cxn>
                <a:cxn ang="0">
                  <a:pos x="3" y="0"/>
                </a:cxn>
                <a:cxn ang="0">
                  <a:pos x="3" y="0"/>
                </a:cxn>
                <a:cxn ang="0">
                  <a:pos x="0" y="0"/>
                </a:cxn>
              </a:cxnLst>
              <a:rect l="txL" t="txT" r="txR" b="txB"/>
              <a:pathLst>
                <a:path w="39984" h="21600" fill="none">
                  <a:moveTo>
                    <a:pt x="0" y="13445"/>
                  </a:moveTo>
                  <a:cubicBezTo>
                    <a:pt x="3216" y="5555"/>
                    <a:pt x="10960" y="0"/>
                    <a:pt x="20001" y="0"/>
                  </a:cubicBezTo>
                  <a:cubicBezTo>
                    <a:pt x="29024" y="0"/>
                    <a:pt x="36755" y="5533"/>
                    <a:pt x="39985" y="13388"/>
                  </a:cubicBezTo>
                </a:path>
                <a:path w="39984" h="21600" stroke="0">
                  <a:moveTo>
                    <a:pt x="39983" y="13396"/>
                  </a:moveTo>
                  <a:cubicBezTo>
                    <a:pt x="35849" y="10677"/>
                    <a:pt x="33258" y="6776"/>
                    <a:pt x="33258" y="2443"/>
                  </a:cubicBezTo>
                  <a:cubicBezTo>
                    <a:pt x="33258" y="-5773"/>
                    <a:pt x="42571" y="-12434"/>
                    <a:pt x="54059" y="-12434"/>
                  </a:cubicBezTo>
                  <a:cubicBezTo>
                    <a:pt x="65547" y="-12434"/>
                    <a:pt x="74860" y="-5773"/>
                    <a:pt x="74860" y="2443"/>
                  </a:cubicBezTo>
                  <a:cubicBezTo>
                    <a:pt x="74860" y="7996"/>
                    <a:pt x="70606" y="12838"/>
                    <a:pt x="64304" y="15393"/>
                  </a:cubicBezTo>
                  <a:lnTo>
                    <a:pt x="0" y="13445"/>
                  </a:lnTo>
                  <a:lnTo>
                    <a:pt x="39983" y="13396"/>
                  </a:lnTo>
                  <a:close/>
                </a:path>
              </a:pathLst>
            </a:custGeom>
            <a:noFill/>
            <a:ln w="38100" cap="flat" cmpd="sng">
              <a:solidFill>
                <a:srgbClr val="FF3300">
                  <a:alpha val="100000"/>
                </a:srgbClr>
              </a:solidFill>
              <a:prstDash val="solid"/>
              <a:round/>
              <a:headEnd type="none" w="med" len="med"/>
              <a:tailEnd type="stealth" w="sm" len="med"/>
            </a:ln>
          </p:spPr>
          <p:txBody>
            <a:bodyPr/>
            <a:p>
              <a:endParaRPr lang="zh-CN" altLang="en-US"/>
            </a:p>
          </p:txBody>
        </p:sp>
        <p:sp>
          <p:nvSpPr>
            <p:cNvPr id="155663" name="矩形 123930"/>
            <p:cNvSpPr/>
            <p:nvPr/>
          </p:nvSpPr>
          <p:spPr>
            <a:xfrm>
              <a:off x="384" y="384"/>
              <a:ext cx="2880" cy="528"/>
            </a:xfrm>
            <a:prstGeom prst="rect">
              <a:avLst/>
            </a:prstGeom>
            <a:solidFill>
              <a:srgbClr val="FF9900"/>
            </a:solidFill>
            <a:ln w="38100" cap="flat" cmpd="sng">
              <a:solidFill>
                <a:srgbClr val="FFCC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55664" name="任意多边形 123931"/>
            <p:cNvSpPr/>
            <p:nvPr/>
          </p:nvSpPr>
          <p:spPr>
            <a:xfrm flipH="1" flipV="1">
              <a:off x="105" y="432"/>
              <a:ext cx="3312" cy="192"/>
            </a:xfrm>
            <a:custGeom>
              <a:avLst/>
              <a:gdLst>
                <a:gd name="txL" fmla="*/ 0 w 38424"/>
                <a:gd name="txT" fmla="*/ 0 h 21600"/>
                <a:gd name="txR" fmla="*/ 38424 w 38424"/>
                <a:gd name="txB" fmla="*/ 21600 h 21600"/>
              </a:gdLst>
              <a:ahLst/>
              <a:cxnLst>
                <a:cxn ang="0">
                  <a:pos x="0" y="0"/>
                </a:cxn>
                <a:cxn ang="0">
                  <a:pos x="1" y="0"/>
                </a:cxn>
                <a:cxn ang="0">
                  <a:pos x="2" y="0"/>
                </a:cxn>
                <a:cxn ang="0">
                  <a:pos x="2" y="0"/>
                </a:cxn>
                <a:cxn ang="0">
                  <a:pos x="2" y="0"/>
                </a:cxn>
                <a:cxn ang="0">
                  <a:pos x="3" y="0"/>
                </a:cxn>
                <a:cxn ang="0">
                  <a:pos x="4" y="0"/>
                </a:cxn>
                <a:cxn ang="0">
                  <a:pos x="3" y="0"/>
                </a:cxn>
                <a:cxn ang="0">
                  <a:pos x="0" y="0"/>
                </a:cxn>
              </a:cxnLst>
              <a:rect l="txL" t="txT" r="txR" b="txB"/>
              <a:pathLst>
                <a:path w="38424" h="21600" fill="none">
                  <a:moveTo>
                    <a:pt x="0" y="13445"/>
                  </a:moveTo>
                  <a:cubicBezTo>
                    <a:pt x="3216" y="5555"/>
                    <a:pt x="10960" y="0"/>
                    <a:pt x="20001" y="0"/>
                  </a:cubicBezTo>
                  <a:cubicBezTo>
                    <a:pt x="27796" y="0"/>
                    <a:pt x="34627" y="4129"/>
                    <a:pt x="38425" y="10319"/>
                  </a:cubicBezTo>
                </a:path>
                <a:path w="38424" h="21600" stroke="0">
                  <a:moveTo>
                    <a:pt x="38424" y="10322"/>
                  </a:moveTo>
                  <a:cubicBezTo>
                    <a:pt x="33060" y="7632"/>
                    <a:pt x="29554" y="3177"/>
                    <a:pt x="29554" y="-1864"/>
                  </a:cubicBezTo>
                  <a:cubicBezTo>
                    <a:pt x="29554" y="-10080"/>
                    <a:pt x="38867" y="-16741"/>
                    <a:pt x="50355" y="-16741"/>
                  </a:cubicBezTo>
                  <a:cubicBezTo>
                    <a:pt x="61843" y="-16741"/>
                    <a:pt x="71156" y="-10080"/>
                    <a:pt x="71156" y="-1864"/>
                  </a:cubicBezTo>
                  <a:cubicBezTo>
                    <a:pt x="71156" y="3689"/>
                    <a:pt x="66902" y="8531"/>
                    <a:pt x="60600" y="11086"/>
                  </a:cubicBezTo>
                  <a:lnTo>
                    <a:pt x="0" y="13445"/>
                  </a:lnTo>
                  <a:lnTo>
                    <a:pt x="38424" y="10322"/>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155665" name="直接连接符 123932"/>
            <p:cNvSpPr/>
            <p:nvPr/>
          </p:nvSpPr>
          <p:spPr>
            <a:xfrm flipH="1">
              <a:off x="105" y="672"/>
              <a:ext cx="3312" cy="0"/>
            </a:xfrm>
            <a:prstGeom prst="line">
              <a:avLst/>
            </a:prstGeom>
            <a:ln w="38100" cap="flat" cmpd="sng">
              <a:solidFill>
                <a:srgbClr val="FF3300"/>
              </a:solidFill>
              <a:prstDash val="dash"/>
              <a:headEnd type="none" w="med" len="med"/>
              <a:tailEnd type="stealth" w="sm" len="med"/>
            </a:ln>
          </p:spPr>
        </p:sp>
        <p:sp>
          <p:nvSpPr>
            <p:cNvPr id="155666" name="任意多边形 123933"/>
            <p:cNvSpPr/>
            <p:nvPr/>
          </p:nvSpPr>
          <p:spPr>
            <a:xfrm flipH="1">
              <a:off x="105" y="816"/>
              <a:ext cx="3268" cy="192"/>
            </a:xfrm>
            <a:custGeom>
              <a:avLst/>
              <a:gdLst>
                <a:gd name="txL" fmla="*/ 0 w 39984"/>
                <a:gd name="txT" fmla="*/ 0 h 21600"/>
                <a:gd name="txR" fmla="*/ 39984 w 39984"/>
                <a:gd name="txB" fmla="*/ 21600 h 21600"/>
              </a:gdLst>
              <a:ahLst/>
              <a:cxnLst>
                <a:cxn ang="0">
                  <a:pos x="0" y="0"/>
                </a:cxn>
                <a:cxn ang="0">
                  <a:pos x="1" y="0"/>
                </a:cxn>
                <a:cxn ang="0">
                  <a:pos x="2" y="0"/>
                </a:cxn>
                <a:cxn ang="0">
                  <a:pos x="2" y="0"/>
                </a:cxn>
                <a:cxn ang="0">
                  <a:pos x="1" y="0"/>
                </a:cxn>
                <a:cxn ang="0">
                  <a:pos x="2" y="0"/>
                </a:cxn>
                <a:cxn ang="0">
                  <a:pos x="3" y="0"/>
                </a:cxn>
                <a:cxn ang="0">
                  <a:pos x="3" y="0"/>
                </a:cxn>
                <a:cxn ang="0">
                  <a:pos x="0" y="0"/>
                </a:cxn>
              </a:cxnLst>
              <a:rect l="txL" t="txT" r="txR" b="txB"/>
              <a:pathLst>
                <a:path w="39984" h="21600" fill="none">
                  <a:moveTo>
                    <a:pt x="0" y="13445"/>
                  </a:moveTo>
                  <a:cubicBezTo>
                    <a:pt x="3216" y="5555"/>
                    <a:pt x="10960" y="0"/>
                    <a:pt x="20001" y="0"/>
                  </a:cubicBezTo>
                  <a:cubicBezTo>
                    <a:pt x="29024" y="0"/>
                    <a:pt x="36755" y="5533"/>
                    <a:pt x="39985" y="13388"/>
                  </a:cubicBezTo>
                </a:path>
                <a:path w="39984" h="21600" stroke="0">
                  <a:moveTo>
                    <a:pt x="39983" y="13396"/>
                  </a:moveTo>
                  <a:cubicBezTo>
                    <a:pt x="35849" y="10677"/>
                    <a:pt x="33258" y="6776"/>
                    <a:pt x="33258" y="2443"/>
                  </a:cubicBezTo>
                  <a:cubicBezTo>
                    <a:pt x="33258" y="-5773"/>
                    <a:pt x="42571" y="-12434"/>
                    <a:pt x="54059" y="-12434"/>
                  </a:cubicBezTo>
                  <a:cubicBezTo>
                    <a:pt x="65547" y="-12434"/>
                    <a:pt x="74860" y="-5773"/>
                    <a:pt x="74860" y="2443"/>
                  </a:cubicBezTo>
                  <a:cubicBezTo>
                    <a:pt x="74860" y="7996"/>
                    <a:pt x="70606" y="12838"/>
                    <a:pt x="64304" y="15393"/>
                  </a:cubicBezTo>
                  <a:lnTo>
                    <a:pt x="0" y="13445"/>
                  </a:lnTo>
                  <a:lnTo>
                    <a:pt x="39983" y="1339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155667" name="任意多边形 123934"/>
            <p:cNvSpPr/>
            <p:nvPr/>
          </p:nvSpPr>
          <p:spPr>
            <a:xfrm flipH="1">
              <a:off x="105" y="720"/>
              <a:ext cx="3312" cy="192"/>
            </a:xfrm>
            <a:custGeom>
              <a:avLst/>
              <a:gdLst>
                <a:gd name="txL" fmla="*/ 0 w 38424"/>
                <a:gd name="txT" fmla="*/ 0 h 21600"/>
                <a:gd name="txR" fmla="*/ 38424 w 38424"/>
                <a:gd name="txB" fmla="*/ 21600 h 21600"/>
              </a:gdLst>
              <a:ahLst/>
              <a:cxnLst>
                <a:cxn ang="0">
                  <a:pos x="0" y="0"/>
                </a:cxn>
                <a:cxn ang="0">
                  <a:pos x="1" y="0"/>
                </a:cxn>
                <a:cxn ang="0">
                  <a:pos x="2" y="0"/>
                </a:cxn>
                <a:cxn ang="0">
                  <a:pos x="2" y="0"/>
                </a:cxn>
                <a:cxn ang="0">
                  <a:pos x="2" y="0"/>
                </a:cxn>
                <a:cxn ang="0">
                  <a:pos x="3" y="0"/>
                </a:cxn>
                <a:cxn ang="0">
                  <a:pos x="4" y="0"/>
                </a:cxn>
                <a:cxn ang="0">
                  <a:pos x="3" y="0"/>
                </a:cxn>
                <a:cxn ang="0">
                  <a:pos x="0" y="0"/>
                </a:cxn>
              </a:cxnLst>
              <a:rect l="txL" t="txT" r="txR" b="txB"/>
              <a:pathLst>
                <a:path w="38424" h="21600" fill="none">
                  <a:moveTo>
                    <a:pt x="0" y="13445"/>
                  </a:moveTo>
                  <a:cubicBezTo>
                    <a:pt x="3216" y="5555"/>
                    <a:pt x="10960" y="0"/>
                    <a:pt x="20001" y="0"/>
                  </a:cubicBezTo>
                  <a:cubicBezTo>
                    <a:pt x="27796" y="0"/>
                    <a:pt x="34627" y="4129"/>
                    <a:pt x="38425" y="10319"/>
                  </a:cubicBezTo>
                </a:path>
                <a:path w="38424" h="21600" stroke="0">
                  <a:moveTo>
                    <a:pt x="38424" y="10322"/>
                  </a:moveTo>
                  <a:cubicBezTo>
                    <a:pt x="33060" y="7632"/>
                    <a:pt x="29554" y="3177"/>
                    <a:pt x="29554" y="-1864"/>
                  </a:cubicBezTo>
                  <a:cubicBezTo>
                    <a:pt x="29554" y="-10080"/>
                    <a:pt x="38867" y="-16741"/>
                    <a:pt x="50355" y="-16741"/>
                  </a:cubicBezTo>
                  <a:cubicBezTo>
                    <a:pt x="61843" y="-16741"/>
                    <a:pt x="71156" y="-10080"/>
                    <a:pt x="71156" y="-1864"/>
                  </a:cubicBezTo>
                  <a:cubicBezTo>
                    <a:pt x="71156" y="3689"/>
                    <a:pt x="66902" y="8531"/>
                    <a:pt x="60600" y="11086"/>
                  </a:cubicBezTo>
                  <a:lnTo>
                    <a:pt x="0" y="13445"/>
                  </a:lnTo>
                  <a:lnTo>
                    <a:pt x="38424" y="10322"/>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155668" name="任意多边形 123935"/>
            <p:cNvSpPr/>
            <p:nvPr/>
          </p:nvSpPr>
          <p:spPr>
            <a:xfrm flipV="1">
              <a:off x="336" y="864"/>
              <a:ext cx="960" cy="336"/>
            </a:xfrm>
            <a:custGeom>
              <a:avLst/>
              <a:gdLst>
                <a:gd name="txL" fmla="*/ 0 w 43200"/>
                <a:gd name="txT" fmla="*/ 0 h 43200"/>
                <a:gd name="txR" fmla="*/ 43200 w 43200"/>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43200" fill="none">
                  <a:moveTo>
                    <a:pt x="21600" y="0"/>
                  </a:moveTo>
                  <a:cubicBezTo>
                    <a:pt x="33529" y="0"/>
                    <a:pt x="43200" y="9671"/>
                    <a:pt x="43200" y="21600"/>
                  </a:cubicBezTo>
                  <a:cubicBezTo>
                    <a:pt x="43200" y="33529"/>
                    <a:pt x="33529" y="43200"/>
                    <a:pt x="21600" y="43200"/>
                  </a:cubicBezTo>
                  <a:cubicBezTo>
                    <a:pt x="9671" y="43200"/>
                    <a:pt x="0" y="33529"/>
                    <a:pt x="0" y="21600"/>
                  </a:cubicBezTo>
                  <a:cubicBezTo>
                    <a:pt x="0" y="9950"/>
                    <a:pt x="9222" y="455"/>
                    <a:pt x="20761" y="16"/>
                  </a:cubicBezTo>
                </a:path>
                <a:path w="43200" h="43200" stroke="0">
                  <a:moveTo>
                    <a:pt x="20765" y="16"/>
                  </a:moveTo>
                  <a:cubicBezTo>
                    <a:pt x="18793" y="4267"/>
                    <a:pt x="15975" y="6927"/>
                    <a:pt x="12847" y="6927"/>
                  </a:cubicBezTo>
                  <a:cubicBezTo>
                    <a:pt x="6882" y="6927"/>
                    <a:pt x="2047" y="-2744"/>
                    <a:pt x="2047" y="-14673"/>
                  </a:cubicBezTo>
                  <a:cubicBezTo>
                    <a:pt x="2047" y="-26602"/>
                    <a:pt x="6882" y="-36273"/>
                    <a:pt x="12847" y="-36273"/>
                  </a:cubicBezTo>
                  <a:cubicBezTo>
                    <a:pt x="18812" y="-36273"/>
                    <a:pt x="23647" y="-26602"/>
                    <a:pt x="23647" y="-14673"/>
                  </a:cubicBezTo>
                  <a:cubicBezTo>
                    <a:pt x="23647" y="-12282"/>
                    <a:pt x="23453" y="-9983"/>
                    <a:pt x="23095" y="-7837"/>
                  </a:cubicBezTo>
                  <a:lnTo>
                    <a:pt x="21600" y="0"/>
                  </a:lnTo>
                  <a:lnTo>
                    <a:pt x="20765" y="1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155669" name="任意多边形 123936"/>
            <p:cNvSpPr/>
            <p:nvPr/>
          </p:nvSpPr>
          <p:spPr>
            <a:xfrm>
              <a:off x="336" y="96"/>
              <a:ext cx="960" cy="336"/>
            </a:xfrm>
            <a:custGeom>
              <a:avLst/>
              <a:gdLst>
                <a:gd name="txL" fmla="*/ 0 w 43200"/>
                <a:gd name="txT" fmla="*/ 0 h 43200"/>
                <a:gd name="txR" fmla="*/ 43200 w 43200"/>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43200" fill="none">
                  <a:moveTo>
                    <a:pt x="21600" y="0"/>
                  </a:moveTo>
                  <a:cubicBezTo>
                    <a:pt x="33529" y="0"/>
                    <a:pt x="43200" y="9671"/>
                    <a:pt x="43200" y="21600"/>
                  </a:cubicBezTo>
                  <a:cubicBezTo>
                    <a:pt x="43200" y="33529"/>
                    <a:pt x="33529" y="43200"/>
                    <a:pt x="21600" y="43200"/>
                  </a:cubicBezTo>
                  <a:cubicBezTo>
                    <a:pt x="9671" y="43200"/>
                    <a:pt x="0" y="33529"/>
                    <a:pt x="0" y="21600"/>
                  </a:cubicBezTo>
                  <a:cubicBezTo>
                    <a:pt x="0" y="9950"/>
                    <a:pt x="9222" y="455"/>
                    <a:pt x="20761" y="16"/>
                  </a:cubicBezTo>
                </a:path>
                <a:path w="43200" h="43200" stroke="0">
                  <a:moveTo>
                    <a:pt x="20765" y="16"/>
                  </a:moveTo>
                  <a:cubicBezTo>
                    <a:pt x="18793" y="4267"/>
                    <a:pt x="15975" y="6927"/>
                    <a:pt x="12847" y="6927"/>
                  </a:cubicBezTo>
                  <a:cubicBezTo>
                    <a:pt x="6882" y="6927"/>
                    <a:pt x="2047" y="-2744"/>
                    <a:pt x="2047" y="-14673"/>
                  </a:cubicBezTo>
                  <a:cubicBezTo>
                    <a:pt x="2047" y="-26602"/>
                    <a:pt x="6882" y="-36273"/>
                    <a:pt x="12847" y="-36273"/>
                  </a:cubicBezTo>
                  <a:cubicBezTo>
                    <a:pt x="18812" y="-36273"/>
                    <a:pt x="23647" y="-26602"/>
                    <a:pt x="23647" y="-14673"/>
                  </a:cubicBezTo>
                  <a:cubicBezTo>
                    <a:pt x="23647" y="-12282"/>
                    <a:pt x="23453" y="-9983"/>
                    <a:pt x="23095" y="-7837"/>
                  </a:cubicBezTo>
                  <a:lnTo>
                    <a:pt x="21600" y="0"/>
                  </a:lnTo>
                  <a:lnTo>
                    <a:pt x="20765" y="16"/>
                  </a:lnTo>
                  <a:close/>
                </a:path>
              </a:pathLst>
            </a:custGeom>
            <a:noFill/>
            <a:ln w="38100" cap="flat" cmpd="sng">
              <a:solidFill>
                <a:srgbClr val="FF3300">
                  <a:alpha val="100000"/>
                </a:srgbClr>
              </a:solidFill>
              <a:prstDash val="dash"/>
              <a:round/>
              <a:headEnd type="none" w="med" len="med"/>
              <a:tailEnd type="stealth" w="sm" len="med"/>
            </a:ln>
          </p:spPr>
          <p:txBody>
            <a:bodyPr/>
            <a:p>
              <a:endParaRPr lang="zh-CN" altLang="en-US"/>
            </a:p>
          </p:txBody>
        </p:sp>
        <p:sp>
          <p:nvSpPr>
            <p:cNvPr id="155670" name="文本框 123937"/>
            <p:cNvSpPr txBox="1"/>
            <p:nvPr/>
          </p:nvSpPr>
          <p:spPr>
            <a:xfrm>
              <a:off x="384" y="139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5671" name="文本框 123938"/>
            <p:cNvSpPr txBox="1"/>
            <p:nvPr/>
          </p:nvSpPr>
          <p:spPr>
            <a:xfrm>
              <a:off x="1056" y="139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5672" name="文本框 123939"/>
            <p:cNvSpPr txBox="1"/>
            <p:nvPr/>
          </p:nvSpPr>
          <p:spPr>
            <a:xfrm>
              <a:off x="720" y="1392"/>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11</a:t>
              </a:r>
              <a:endParaRPr lang="en-US" altLang="zh-CN" dirty="0">
                <a:solidFill>
                  <a:schemeClr val="bg1"/>
                </a:solidFill>
                <a:latin typeface="Times New Roman" panose="02020603050405020304" pitchFamily="18" charset="0"/>
              </a:endParaRPr>
            </a:p>
          </p:txBody>
        </p:sp>
        <p:sp>
          <p:nvSpPr>
            <p:cNvPr id="155673" name="文本框 123940"/>
            <p:cNvSpPr txBox="1"/>
            <p:nvPr/>
          </p:nvSpPr>
          <p:spPr>
            <a:xfrm>
              <a:off x="1392" y="139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5674" name="文本框 123941"/>
            <p:cNvSpPr txBox="1"/>
            <p:nvPr/>
          </p:nvSpPr>
          <p:spPr>
            <a:xfrm>
              <a:off x="2064" y="139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5675" name="文本框 123942"/>
            <p:cNvSpPr txBox="1"/>
            <p:nvPr/>
          </p:nvSpPr>
          <p:spPr>
            <a:xfrm>
              <a:off x="1680" y="1392"/>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21</a:t>
              </a:r>
              <a:endParaRPr lang="en-US" altLang="zh-CN" dirty="0">
                <a:solidFill>
                  <a:schemeClr val="bg1"/>
                </a:solidFill>
                <a:latin typeface="Times New Roman" panose="02020603050405020304" pitchFamily="18" charset="0"/>
              </a:endParaRPr>
            </a:p>
          </p:txBody>
        </p:sp>
        <p:sp>
          <p:nvSpPr>
            <p:cNvPr id="155676" name="文本框 123943"/>
            <p:cNvSpPr txBox="1"/>
            <p:nvPr/>
          </p:nvSpPr>
          <p:spPr>
            <a:xfrm>
              <a:off x="0" y="48"/>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a:t>
              </a:r>
              <a:r>
                <a:rPr lang="en-US" altLang="zh-CN" baseline="-25000" dirty="0">
                  <a:solidFill>
                    <a:schemeClr val="bg1"/>
                  </a:solidFill>
                  <a:latin typeface="Times New Roman" panose="02020603050405020304" pitchFamily="18" charset="0"/>
                </a:rPr>
                <a:t>11</a:t>
              </a:r>
              <a:endParaRPr lang="en-US" altLang="zh-CN" dirty="0">
                <a:solidFill>
                  <a:schemeClr val="bg1"/>
                </a:solidFill>
                <a:latin typeface="Times New Roman" panose="02020603050405020304" pitchFamily="18" charset="0"/>
              </a:endParaRPr>
            </a:p>
          </p:txBody>
        </p:sp>
        <p:sp>
          <p:nvSpPr>
            <p:cNvPr id="155677" name="文本框 123944"/>
            <p:cNvSpPr txBox="1"/>
            <p:nvPr/>
          </p:nvSpPr>
          <p:spPr>
            <a:xfrm>
              <a:off x="3369" y="528"/>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a:t>
              </a:r>
              <a:r>
                <a:rPr lang="en-US" altLang="zh-CN" baseline="-25000" dirty="0">
                  <a:solidFill>
                    <a:schemeClr val="bg1"/>
                  </a:solidFill>
                  <a:latin typeface="Times New Roman" panose="02020603050405020304" pitchFamily="18" charset="0"/>
                </a:rPr>
                <a:t> 0</a:t>
              </a:r>
              <a:endParaRPr lang="en-US" altLang="zh-CN" baseline="-25000" dirty="0">
                <a:solidFill>
                  <a:schemeClr val="bg1"/>
                </a:solidFill>
                <a:latin typeface="Times New Roman" panose="02020603050405020304" pitchFamily="18" charset="0"/>
              </a:endParaRPr>
            </a:p>
          </p:txBody>
        </p:sp>
        <p:sp>
          <p:nvSpPr>
            <p:cNvPr id="155678" name="文本框 123945"/>
            <p:cNvSpPr txBox="1"/>
            <p:nvPr/>
          </p:nvSpPr>
          <p:spPr>
            <a:xfrm>
              <a:off x="672" y="912"/>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N</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55679" name="文本框 123946"/>
            <p:cNvSpPr txBox="1"/>
            <p:nvPr/>
          </p:nvSpPr>
          <p:spPr>
            <a:xfrm>
              <a:off x="1728" y="960"/>
              <a:ext cx="384"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N</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nvGrpSpPr>
            <p:cNvPr id="155680" name="组合 123947"/>
            <p:cNvGrpSpPr/>
            <p:nvPr/>
          </p:nvGrpSpPr>
          <p:grpSpPr>
            <a:xfrm flipH="1">
              <a:off x="2400" y="240"/>
              <a:ext cx="720" cy="1152"/>
              <a:chOff x="0" y="0"/>
              <a:chExt cx="904" cy="1220"/>
            </a:xfrm>
          </p:grpSpPr>
          <p:sp>
            <p:nvSpPr>
              <p:cNvPr id="155706" name="任意多边形 123948"/>
              <p:cNvSpPr/>
              <p:nvPr/>
            </p:nvSpPr>
            <p:spPr>
              <a:xfrm>
                <a:off x="20" y="0"/>
                <a:ext cx="48" cy="1152"/>
              </a:xfrm>
              <a:custGeom>
                <a:avLst/>
                <a:gdLst>
                  <a:gd name="txL" fmla="*/ 0 w 60"/>
                  <a:gd name="txT" fmla="*/ 0 h 880"/>
                  <a:gd name="txR" fmla="*/ 60 w 60"/>
                  <a:gd name="txB" fmla="*/ 880 h 880"/>
                </a:gdLst>
                <a:ahLst/>
                <a:cxnLst>
                  <a:cxn ang="0">
                    <a:pos x="2" y="2584"/>
                  </a:cxn>
                  <a:cxn ang="0">
                    <a:pos x="4" y="372"/>
                  </a:cxn>
                  <a:cxn ang="0">
                    <a:pos x="24" y="339"/>
                  </a:cxn>
                </a:cxnLst>
                <a:rect l="txL" t="txT" r="txR" b="txB"/>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07" name="任意多边形 123949"/>
              <p:cNvSpPr/>
              <p:nvPr/>
            </p:nvSpPr>
            <p:spPr>
              <a:xfrm>
                <a:off x="116" y="53"/>
                <a:ext cx="126" cy="705"/>
              </a:xfrm>
              <a:custGeom>
                <a:avLst/>
                <a:gdLst>
                  <a:gd name="txL" fmla="*/ 0 w 126"/>
                  <a:gd name="txT" fmla="*/ 0 h 705"/>
                  <a:gd name="txR" fmla="*/ 126 w 126"/>
                  <a:gd name="txB" fmla="*/ 705 h 705"/>
                </a:gdLst>
                <a:ahLst/>
                <a:cxnLst>
                  <a:cxn ang="0">
                    <a:pos x="0" y="667"/>
                  </a:cxn>
                  <a:cxn ang="0">
                    <a:pos x="36" y="691"/>
                  </a:cxn>
                  <a:cxn ang="0">
                    <a:pos x="60" y="604"/>
                  </a:cxn>
                  <a:cxn ang="0">
                    <a:pos x="72" y="85"/>
                  </a:cxn>
                  <a:cxn ang="0">
                    <a:pos x="126" y="94"/>
                  </a:cxn>
                </a:cxnLst>
                <a:rect l="txL" t="txT" r="txR" b="tx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08" name="任意多边形 123950"/>
              <p:cNvSpPr/>
              <p:nvPr/>
            </p:nvSpPr>
            <p:spPr>
              <a:xfrm>
                <a:off x="260"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09" name="任意多边形 123951"/>
              <p:cNvSpPr/>
              <p:nvPr/>
            </p:nvSpPr>
            <p:spPr>
              <a:xfrm>
                <a:off x="404"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10" name="任意多边形 123952"/>
              <p:cNvSpPr/>
              <p:nvPr/>
            </p:nvSpPr>
            <p:spPr>
              <a:xfrm>
                <a:off x="548"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11" name="任意多边形 123953"/>
              <p:cNvSpPr/>
              <p:nvPr/>
            </p:nvSpPr>
            <p:spPr>
              <a:xfrm>
                <a:off x="692"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12" name="任意多边形 123954"/>
              <p:cNvSpPr/>
              <p:nvPr/>
            </p:nvSpPr>
            <p:spPr>
              <a:xfrm>
                <a:off x="860" y="726"/>
                <a:ext cx="1" cy="432"/>
              </a:xfrm>
              <a:custGeom>
                <a:avLst/>
                <a:gdLst>
                  <a:gd name="txL" fmla="*/ 0 w 1"/>
                  <a:gd name="txT" fmla="*/ 0 h 432"/>
                  <a:gd name="txR" fmla="*/ 1 w 1"/>
                  <a:gd name="txB" fmla="*/ 432 h 432"/>
                </a:gdLst>
                <a:ahLst/>
                <a:cxnLst>
                  <a:cxn ang="0">
                    <a:pos x="0" y="0"/>
                  </a:cxn>
                  <a:cxn ang="0">
                    <a:pos x="0" y="432"/>
                  </a:cxn>
                </a:cxnLst>
                <a:rect l="txL" t="txT" r="txR" b="txB"/>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13" name="椭圆 123955"/>
              <p:cNvSpPr/>
              <p:nvPr/>
            </p:nvSpPr>
            <p:spPr>
              <a:xfrm>
                <a:off x="0" y="1152"/>
                <a:ext cx="68" cy="68"/>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5714" name="椭圆 123956"/>
              <p:cNvSpPr/>
              <p:nvPr/>
            </p:nvSpPr>
            <p:spPr>
              <a:xfrm>
                <a:off x="836" y="1152"/>
                <a:ext cx="68" cy="68"/>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155681" name="文本框 123957"/>
            <p:cNvSpPr txBox="1"/>
            <p:nvPr/>
          </p:nvSpPr>
          <p:spPr>
            <a:xfrm>
              <a:off x="2352" y="139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5682" name="文本框 123958"/>
            <p:cNvSpPr txBox="1"/>
            <p:nvPr/>
          </p:nvSpPr>
          <p:spPr>
            <a:xfrm>
              <a:off x="3024" y="139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5683" name="文本框 123959"/>
            <p:cNvSpPr txBox="1"/>
            <p:nvPr/>
          </p:nvSpPr>
          <p:spPr>
            <a:xfrm>
              <a:off x="2640" y="1392"/>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31</a:t>
              </a:r>
              <a:endParaRPr lang="en-US" altLang="zh-CN" dirty="0">
                <a:solidFill>
                  <a:schemeClr val="bg1"/>
                </a:solidFill>
                <a:latin typeface="Times New Roman" panose="02020603050405020304" pitchFamily="18" charset="0"/>
              </a:endParaRPr>
            </a:p>
          </p:txBody>
        </p:sp>
        <p:sp>
          <p:nvSpPr>
            <p:cNvPr id="155684" name="文本框 123960"/>
            <p:cNvSpPr txBox="1"/>
            <p:nvPr/>
          </p:nvSpPr>
          <p:spPr>
            <a:xfrm>
              <a:off x="2736" y="960"/>
              <a:ext cx="384"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N</a:t>
              </a:r>
              <a:r>
                <a:rPr lang="en-US" altLang="zh-CN" baseline="-25000" dirty="0">
                  <a:solidFill>
                    <a:schemeClr val="bg1"/>
                  </a:solidFill>
                  <a:latin typeface="Times New Roman" panose="02020603050405020304" pitchFamily="18" charset="0"/>
                </a:rPr>
                <a:t>3</a:t>
              </a:r>
              <a:endParaRPr lang="en-US" altLang="zh-CN" dirty="0">
                <a:solidFill>
                  <a:schemeClr val="bg1"/>
                </a:solidFill>
                <a:latin typeface="Times New Roman" panose="02020603050405020304" pitchFamily="18" charset="0"/>
              </a:endParaRPr>
            </a:p>
          </p:txBody>
        </p:sp>
        <p:sp>
          <p:nvSpPr>
            <p:cNvPr id="155685" name="文本框 123961"/>
            <p:cNvSpPr txBox="1"/>
            <p:nvPr/>
          </p:nvSpPr>
          <p:spPr>
            <a:xfrm>
              <a:off x="1224" y="0"/>
              <a:ext cx="43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a:t>
              </a:r>
              <a:r>
                <a:rPr lang="en-US" altLang="zh-CN" baseline="-25000" dirty="0">
                  <a:solidFill>
                    <a:schemeClr val="bg1"/>
                  </a:solidFill>
                  <a:latin typeface="Times New Roman" panose="02020603050405020304" pitchFamily="18" charset="0"/>
                </a:rPr>
                <a:t> s</a:t>
              </a:r>
              <a:endParaRPr lang="en-US" altLang="zh-CN" baseline="-25000" dirty="0">
                <a:solidFill>
                  <a:schemeClr val="bg1"/>
                </a:solidFill>
                <a:latin typeface="Times New Roman" panose="02020603050405020304" pitchFamily="18" charset="0"/>
              </a:endParaRPr>
            </a:p>
          </p:txBody>
        </p:sp>
        <p:grpSp>
          <p:nvGrpSpPr>
            <p:cNvPr id="155686" name="组合 123962"/>
            <p:cNvGrpSpPr/>
            <p:nvPr/>
          </p:nvGrpSpPr>
          <p:grpSpPr>
            <a:xfrm>
              <a:off x="1488" y="240"/>
              <a:ext cx="720" cy="1152"/>
              <a:chOff x="0" y="0"/>
              <a:chExt cx="904" cy="1220"/>
            </a:xfrm>
          </p:grpSpPr>
          <p:sp>
            <p:nvSpPr>
              <p:cNvPr id="155697" name="任意多边形 123963"/>
              <p:cNvSpPr/>
              <p:nvPr/>
            </p:nvSpPr>
            <p:spPr>
              <a:xfrm>
                <a:off x="20" y="0"/>
                <a:ext cx="48" cy="1152"/>
              </a:xfrm>
              <a:custGeom>
                <a:avLst/>
                <a:gdLst>
                  <a:gd name="txL" fmla="*/ 0 w 60"/>
                  <a:gd name="txT" fmla="*/ 0 h 880"/>
                  <a:gd name="txR" fmla="*/ 60 w 60"/>
                  <a:gd name="txB" fmla="*/ 880 h 880"/>
                </a:gdLst>
                <a:ahLst/>
                <a:cxnLst>
                  <a:cxn ang="0">
                    <a:pos x="2" y="2584"/>
                  </a:cxn>
                  <a:cxn ang="0">
                    <a:pos x="4" y="372"/>
                  </a:cxn>
                  <a:cxn ang="0">
                    <a:pos x="24" y="339"/>
                  </a:cxn>
                </a:cxnLst>
                <a:rect l="txL" t="txT" r="txR" b="txB"/>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698" name="任意多边形 123964"/>
              <p:cNvSpPr/>
              <p:nvPr/>
            </p:nvSpPr>
            <p:spPr>
              <a:xfrm>
                <a:off x="116" y="53"/>
                <a:ext cx="126" cy="705"/>
              </a:xfrm>
              <a:custGeom>
                <a:avLst/>
                <a:gdLst>
                  <a:gd name="txL" fmla="*/ 0 w 126"/>
                  <a:gd name="txT" fmla="*/ 0 h 705"/>
                  <a:gd name="txR" fmla="*/ 126 w 126"/>
                  <a:gd name="txB" fmla="*/ 705 h 705"/>
                </a:gdLst>
                <a:ahLst/>
                <a:cxnLst>
                  <a:cxn ang="0">
                    <a:pos x="0" y="667"/>
                  </a:cxn>
                  <a:cxn ang="0">
                    <a:pos x="36" y="691"/>
                  </a:cxn>
                  <a:cxn ang="0">
                    <a:pos x="60" y="604"/>
                  </a:cxn>
                  <a:cxn ang="0">
                    <a:pos x="72" y="85"/>
                  </a:cxn>
                  <a:cxn ang="0">
                    <a:pos x="126" y="94"/>
                  </a:cxn>
                </a:cxnLst>
                <a:rect l="txL" t="txT" r="txR" b="tx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699" name="任意多边形 123965"/>
              <p:cNvSpPr/>
              <p:nvPr/>
            </p:nvSpPr>
            <p:spPr>
              <a:xfrm>
                <a:off x="260"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00" name="任意多边形 123966"/>
              <p:cNvSpPr/>
              <p:nvPr/>
            </p:nvSpPr>
            <p:spPr>
              <a:xfrm>
                <a:off x="404"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01" name="任意多边形 123967"/>
              <p:cNvSpPr/>
              <p:nvPr/>
            </p:nvSpPr>
            <p:spPr>
              <a:xfrm>
                <a:off x="548"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02" name="任意多边形 123968"/>
              <p:cNvSpPr/>
              <p:nvPr/>
            </p:nvSpPr>
            <p:spPr>
              <a:xfrm>
                <a:off x="692"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03" name="任意多边形 123969"/>
              <p:cNvSpPr/>
              <p:nvPr/>
            </p:nvSpPr>
            <p:spPr>
              <a:xfrm>
                <a:off x="860" y="726"/>
                <a:ext cx="1" cy="432"/>
              </a:xfrm>
              <a:custGeom>
                <a:avLst/>
                <a:gdLst>
                  <a:gd name="txL" fmla="*/ 0 w 1"/>
                  <a:gd name="txT" fmla="*/ 0 h 432"/>
                  <a:gd name="txR" fmla="*/ 1 w 1"/>
                  <a:gd name="txB" fmla="*/ 432 h 432"/>
                </a:gdLst>
                <a:ahLst/>
                <a:cxnLst>
                  <a:cxn ang="0">
                    <a:pos x="0" y="0"/>
                  </a:cxn>
                  <a:cxn ang="0">
                    <a:pos x="0" y="432"/>
                  </a:cxn>
                </a:cxnLst>
                <a:rect l="txL" t="txT" r="txR" b="txB"/>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704" name="椭圆 123970"/>
              <p:cNvSpPr/>
              <p:nvPr/>
            </p:nvSpPr>
            <p:spPr>
              <a:xfrm>
                <a:off x="0" y="1152"/>
                <a:ext cx="68" cy="68"/>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5705" name="椭圆 123971"/>
              <p:cNvSpPr/>
              <p:nvPr/>
            </p:nvSpPr>
            <p:spPr>
              <a:xfrm>
                <a:off x="836" y="1152"/>
                <a:ext cx="68" cy="68"/>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155687" name="组合 123972"/>
            <p:cNvGrpSpPr/>
            <p:nvPr/>
          </p:nvGrpSpPr>
          <p:grpSpPr>
            <a:xfrm>
              <a:off x="480" y="240"/>
              <a:ext cx="720" cy="1152"/>
              <a:chOff x="0" y="0"/>
              <a:chExt cx="904" cy="1220"/>
            </a:xfrm>
          </p:grpSpPr>
          <p:sp>
            <p:nvSpPr>
              <p:cNvPr id="155688" name="任意多边形 123973"/>
              <p:cNvSpPr/>
              <p:nvPr/>
            </p:nvSpPr>
            <p:spPr>
              <a:xfrm>
                <a:off x="20" y="0"/>
                <a:ext cx="48" cy="1152"/>
              </a:xfrm>
              <a:custGeom>
                <a:avLst/>
                <a:gdLst>
                  <a:gd name="txL" fmla="*/ 0 w 60"/>
                  <a:gd name="txT" fmla="*/ 0 h 880"/>
                  <a:gd name="txR" fmla="*/ 60 w 60"/>
                  <a:gd name="txB" fmla="*/ 880 h 880"/>
                </a:gdLst>
                <a:ahLst/>
                <a:cxnLst>
                  <a:cxn ang="0">
                    <a:pos x="2" y="2584"/>
                  </a:cxn>
                  <a:cxn ang="0">
                    <a:pos x="4" y="372"/>
                  </a:cxn>
                  <a:cxn ang="0">
                    <a:pos x="24" y="339"/>
                  </a:cxn>
                </a:cxnLst>
                <a:rect l="txL" t="txT" r="txR" b="txB"/>
                <a:pathLst>
                  <a:path w="60" h="880">
                    <a:moveTo>
                      <a:pt x="6" y="880"/>
                    </a:moveTo>
                    <a:cubicBezTo>
                      <a:pt x="6" y="754"/>
                      <a:pt x="0" y="254"/>
                      <a:pt x="9" y="127"/>
                    </a:cubicBezTo>
                    <a:cubicBezTo>
                      <a:pt x="18" y="0"/>
                      <a:pt x="50" y="117"/>
                      <a:pt x="60" y="115"/>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689" name="任意多边形 123974"/>
              <p:cNvSpPr/>
              <p:nvPr/>
            </p:nvSpPr>
            <p:spPr>
              <a:xfrm>
                <a:off x="116" y="53"/>
                <a:ext cx="126" cy="705"/>
              </a:xfrm>
              <a:custGeom>
                <a:avLst/>
                <a:gdLst>
                  <a:gd name="txL" fmla="*/ 0 w 126"/>
                  <a:gd name="txT" fmla="*/ 0 h 705"/>
                  <a:gd name="txR" fmla="*/ 126 w 126"/>
                  <a:gd name="txB" fmla="*/ 705 h 705"/>
                </a:gdLst>
                <a:ahLst/>
                <a:cxnLst>
                  <a:cxn ang="0">
                    <a:pos x="0" y="667"/>
                  </a:cxn>
                  <a:cxn ang="0">
                    <a:pos x="36" y="691"/>
                  </a:cxn>
                  <a:cxn ang="0">
                    <a:pos x="60" y="604"/>
                  </a:cxn>
                  <a:cxn ang="0">
                    <a:pos x="72" y="85"/>
                  </a:cxn>
                  <a:cxn ang="0">
                    <a:pos x="126" y="94"/>
                  </a:cxn>
                </a:cxnLst>
                <a:rect l="txL" t="txT" r="txR" b="txB"/>
                <a:pathLst>
                  <a:path w="126" h="705">
                    <a:moveTo>
                      <a:pt x="0" y="667"/>
                    </a:moveTo>
                    <a:cubicBezTo>
                      <a:pt x="6" y="671"/>
                      <a:pt x="26" y="702"/>
                      <a:pt x="36" y="691"/>
                    </a:cubicBezTo>
                    <a:cubicBezTo>
                      <a:pt x="46" y="680"/>
                      <a:pt x="54" y="705"/>
                      <a:pt x="60" y="604"/>
                    </a:cubicBezTo>
                    <a:cubicBezTo>
                      <a:pt x="66" y="503"/>
                      <a:pt x="61" y="170"/>
                      <a:pt x="72" y="85"/>
                    </a:cubicBezTo>
                    <a:cubicBezTo>
                      <a:pt x="83" y="0"/>
                      <a:pt x="115" y="92"/>
                      <a:pt x="126" y="9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690" name="任意多边形 123975"/>
              <p:cNvSpPr/>
              <p:nvPr/>
            </p:nvSpPr>
            <p:spPr>
              <a:xfrm>
                <a:off x="260"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691" name="任意多边形 123976"/>
              <p:cNvSpPr/>
              <p:nvPr/>
            </p:nvSpPr>
            <p:spPr>
              <a:xfrm>
                <a:off x="404"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692" name="任意多边形 123977"/>
              <p:cNvSpPr/>
              <p:nvPr/>
            </p:nvSpPr>
            <p:spPr>
              <a:xfrm>
                <a:off x="548"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693" name="任意多边形 123978"/>
              <p:cNvSpPr/>
              <p:nvPr/>
            </p:nvSpPr>
            <p:spPr>
              <a:xfrm>
                <a:off x="692" y="60"/>
                <a:ext cx="123" cy="708"/>
              </a:xfrm>
              <a:custGeom>
                <a:avLst/>
                <a:gdLst>
                  <a:gd name="txL" fmla="*/ 0 w 123"/>
                  <a:gd name="txT" fmla="*/ 0 h 708"/>
                  <a:gd name="txR" fmla="*/ 123 w 123"/>
                  <a:gd name="txB" fmla="*/ 708 h 708"/>
                </a:gdLst>
                <a:ahLst/>
                <a:cxnLst>
                  <a:cxn ang="0">
                    <a:pos x="0" y="657"/>
                  </a:cxn>
                  <a:cxn ang="0">
                    <a:pos x="33" y="694"/>
                  </a:cxn>
                  <a:cxn ang="0">
                    <a:pos x="57" y="607"/>
                  </a:cxn>
                  <a:cxn ang="0">
                    <a:pos x="69" y="88"/>
                  </a:cxn>
                  <a:cxn ang="0">
                    <a:pos x="123" y="81"/>
                  </a:cxn>
                </a:cxnLst>
                <a:rect l="txL" t="txT" r="txR" b="txB"/>
                <a:pathLst>
                  <a:path w="123" h="708">
                    <a:moveTo>
                      <a:pt x="0" y="657"/>
                    </a:moveTo>
                    <a:cubicBezTo>
                      <a:pt x="5" y="663"/>
                      <a:pt x="23" y="702"/>
                      <a:pt x="33" y="694"/>
                    </a:cubicBezTo>
                    <a:cubicBezTo>
                      <a:pt x="43" y="686"/>
                      <a:pt x="51" y="708"/>
                      <a:pt x="57" y="607"/>
                    </a:cubicBezTo>
                    <a:cubicBezTo>
                      <a:pt x="63" y="506"/>
                      <a:pt x="58" y="176"/>
                      <a:pt x="69" y="88"/>
                    </a:cubicBezTo>
                    <a:cubicBezTo>
                      <a:pt x="80" y="0"/>
                      <a:pt x="112" y="82"/>
                      <a:pt x="123" y="81"/>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694" name="任意多边形 123979"/>
              <p:cNvSpPr/>
              <p:nvPr/>
            </p:nvSpPr>
            <p:spPr>
              <a:xfrm>
                <a:off x="860" y="726"/>
                <a:ext cx="1" cy="432"/>
              </a:xfrm>
              <a:custGeom>
                <a:avLst/>
                <a:gdLst>
                  <a:gd name="txL" fmla="*/ 0 w 1"/>
                  <a:gd name="txT" fmla="*/ 0 h 432"/>
                  <a:gd name="txR" fmla="*/ 1 w 1"/>
                  <a:gd name="txB" fmla="*/ 432 h 432"/>
                </a:gdLst>
                <a:ahLst/>
                <a:cxnLst>
                  <a:cxn ang="0">
                    <a:pos x="0" y="0"/>
                  </a:cxn>
                  <a:cxn ang="0">
                    <a:pos x="0" y="432"/>
                  </a:cxn>
                </a:cxnLst>
                <a:rect l="txL" t="txT" r="txR" b="txB"/>
                <a:pathLst>
                  <a:path w="1" h="432">
                    <a:moveTo>
                      <a:pt x="0" y="0"/>
                    </a:moveTo>
                    <a:lnTo>
                      <a:pt x="0" y="432"/>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5695" name="椭圆 123980"/>
              <p:cNvSpPr/>
              <p:nvPr/>
            </p:nvSpPr>
            <p:spPr>
              <a:xfrm>
                <a:off x="0" y="1152"/>
                <a:ext cx="68" cy="68"/>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5696" name="椭圆 123981"/>
              <p:cNvSpPr/>
              <p:nvPr/>
            </p:nvSpPr>
            <p:spPr>
              <a:xfrm>
                <a:off x="836" y="1152"/>
                <a:ext cx="68" cy="68"/>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3914"/>
                                        </p:tgtEl>
                                        <p:attrNameLst>
                                          <p:attrName>style.visibility</p:attrName>
                                        </p:attrNameLst>
                                      </p:cBhvr>
                                      <p:to>
                                        <p:strVal val="visible"/>
                                      </p:to>
                                    </p:set>
                                    <p:anim calcmode="lin" valueType="num">
                                      <p:cBhvr additive="base">
                                        <p:cTn id="7" dur="500" fill="hold"/>
                                        <p:tgtEl>
                                          <p:spTgt spid="123914"/>
                                        </p:tgtEl>
                                        <p:attrNameLst>
                                          <p:attrName>ppt_x</p:attrName>
                                        </p:attrNameLst>
                                      </p:cBhvr>
                                      <p:tavLst>
                                        <p:tav tm="0">
                                          <p:val>
                                            <p:strVal val="0-#ppt_w/2"/>
                                          </p:val>
                                        </p:tav>
                                        <p:tav tm="100000">
                                          <p:val>
                                            <p:strVal val="#ppt_x"/>
                                          </p:val>
                                        </p:tav>
                                      </p:tavLst>
                                    </p:anim>
                                    <p:anim calcmode="lin" valueType="num">
                                      <p:cBhvr additive="base">
                                        <p:cTn id="8" dur="500" fill="hold"/>
                                        <p:tgtEl>
                                          <p:spTgt spid="1239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23915"/>
                                        </p:tgtEl>
                                        <p:attrNameLst>
                                          <p:attrName>style.visibility</p:attrName>
                                        </p:attrNameLst>
                                      </p:cBhvr>
                                      <p:to>
                                        <p:strVal val="visible"/>
                                      </p:to>
                                    </p:set>
                                    <p:animEffect transition="in" filter="slide(fromLeft)">
                                      <p:cBhvr>
                                        <p:cTn id="13" dur="500"/>
                                        <p:tgtEl>
                                          <p:spTgt spid="123915"/>
                                        </p:tgtEl>
                                      </p:cBhvr>
                                    </p:animEffect>
                                  </p:childTnLst>
                                </p:cTn>
                              </p:par>
                            </p:childTnLst>
                          </p:cTn>
                        </p:par>
                        <p:par>
                          <p:cTn id="14" fill="hold">
                            <p:stCondLst>
                              <p:cond delay="500"/>
                            </p:stCondLst>
                            <p:childTnLst>
                              <p:par>
                                <p:cTn id="15" presetID="22" presetClass="entr" presetSubtype="1" fill="hold" grpId="0" nodeType="afterEffect">
                                  <p:stCondLst>
                                    <p:cond delay="0"/>
                                  </p:stCondLst>
                                  <p:childTnLst>
                                    <p:set>
                                      <p:cBhvr>
                                        <p:cTn id="16" dur="1" fill="hold">
                                          <p:stCondLst>
                                            <p:cond delay="0"/>
                                          </p:stCondLst>
                                        </p:cTn>
                                        <p:tgtEl>
                                          <p:spTgt spid="123907"/>
                                        </p:tgtEl>
                                        <p:attrNameLst>
                                          <p:attrName>style.visibility</p:attrName>
                                        </p:attrNameLst>
                                      </p:cBhvr>
                                      <p:to>
                                        <p:strVal val="visible"/>
                                      </p:to>
                                    </p:set>
                                    <p:animEffect transition="in" filter="wipe(up)">
                                      <p:cBhvr>
                                        <p:cTn id="17" dur="1000"/>
                                        <p:tgtEl>
                                          <p:spTgt spid="123907"/>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000000"/>
                                          </p:val>
                                        </p:tav>
                                        <p:tav tm="100000">
                                          <p:val>
                                            <p:strVal val="#ppt_w"/>
                                          </p:val>
                                        </p:tav>
                                      </p:tavLst>
                                    </p:anim>
                                    <p:anim calcmode="lin" valueType="num">
                                      <p:cBhvr>
                                        <p:cTn id="23" dur="1000" fill="hold"/>
                                        <p:tgtEl>
                                          <p:spTgt spid="8"/>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p:cTn id="28" dur="1000" fill="hold"/>
                                        <p:tgtEl>
                                          <p:spTgt spid="4"/>
                                        </p:tgtEl>
                                        <p:attrNameLst>
                                          <p:attrName>ppt_w</p:attrName>
                                        </p:attrNameLst>
                                      </p:cBhvr>
                                      <p:tavLst>
                                        <p:tav tm="0">
                                          <p:val>
                                            <p:fltVal val="0.000000"/>
                                          </p:val>
                                        </p:tav>
                                        <p:tav tm="100000">
                                          <p:val>
                                            <p:strVal val="#ppt_w"/>
                                          </p:val>
                                        </p:tav>
                                      </p:tavLst>
                                    </p:anim>
                                    <p:anim calcmode="lin" valueType="num">
                                      <p:cBhvr>
                                        <p:cTn id="29" dur="1000" fill="hold"/>
                                        <p:tgtEl>
                                          <p:spTgt spid="4"/>
                                        </p:tgtEl>
                                        <p:attrNameLst>
                                          <p:attrName>ppt_h</p:attrName>
                                        </p:attrNameLst>
                                      </p:cBhvr>
                                      <p:tavLst>
                                        <p:tav tm="0">
                                          <p:val>
                                            <p:fltVal val="0.000000"/>
                                          </p:val>
                                        </p:tav>
                                        <p:tav tm="100000">
                                          <p:val>
                                            <p:strVal val="#ppt_h"/>
                                          </p:val>
                                        </p:tav>
                                      </p:tavLst>
                                    </p:anim>
                                    <p:anim calcmode="lin" valueType="num">
                                      <p:cBhvr>
                                        <p:cTn id="30"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31"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000000"/>
                                          </p:val>
                                        </p:tav>
                                        <p:tav tm="100000">
                                          <p:val>
                                            <p:strVal val="#ppt_w"/>
                                          </p:val>
                                        </p:tav>
                                      </p:tavLst>
                                    </p:anim>
                                    <p:anim calcmode="lin" valueType="num">
                                      <p:cBhvr>
                                        <p:cTn id="37" dur="1000" fill="hold"/>
                                        <p:tgtEl>
                                          <p:spTgt spid="5"/>
                                        </p:tgtEl>
                                        <p:attrNameLst>
                                          <p:attrName>ppt_h</p:attrName>
                                        </p:attrNameLst>
                                      </p:cBhvr>
                                      <p:tavLst>
                                        <p:tav tm="0">
                                          <p:val>
                                            <p:fltVal val="0.000000"/>
                                          </p:val>
                                        </p:tav>
                                        <p:tav tm="100000">
                                          <p:val>
                                            <p:strVal val="#ppt_h"/>
                                          </p:val>
                                        </p:tav>
                                      </p:tavLst>
                                    </p:anim>
                                    <p:anim calcmode="lin" valueType="num">
                                      <p:cBhvr>
                                        <p:cTn id="38" dur="1000" fill="hold"/>
                                        <p:tgtEl>
                                          <p:spTgt spid="5"/>
                                        </p:tgtEl>
                                        <p:attrNameLst>
                                          <p:attrName>ppt_x</p:attrName>
                                        </p:attrNameLst>
                                      </p:cBhvr>
                                      <p:tavLst>
                                        <p:tav tm="0" fmla="#ppt_x+(cos(-2*pi*(1-$))*-#ppt_x-sin(-2*pi*(1-$))*(1-#ppt_y))*(1-$)">
                                          <p:val>
                                            <p:fltVal val="0.000000"/>
                                          </p:val>
                                        </p:tav>
                                        <p:tav tm="100000">
                                          <p:val>
                                            <p:fltVal val="1.000000"/>
                                          </p:val>
                                        </p:tav>
                                      </p:tavLst>
                                    </p:anim>
                                    <p:anim calcmode="lin" valueType="num">
                                      <p:cBhvr>
                                        <p:cTn id="39" dur="1000" fill="hold"/>
                                        <p:tgtEl>
                                          <p:spTgt spid="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0" fill="hold">
                      <p:stCondLst>
                        <p:cond delay="indefinite"/>
                      </p:stCondLst>
                      <p:childTnLst>
                        <p:par>
                          <p:cTn id="41" fill="hold">
                            <p:stCondLst>
                              <p:cond delay="0"/>
                            </p:stCondLst>
                            <p:childTnLst>
                              <p:par>
                                <p:cTn id="42" presetID="23" presetClass="entr" presetSubtype="32"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p:cTn id="44" dur="500" fill="hold"/>
                                        <p:tgtEl>
                                          <p:spTgt spid="3"/>
                                        </p:tgtEl>
                                        <p:attrNameLst>
                                          <p:attrName>ppt_w</p:attrName>
                                        </p:attrNameLst>
                                      </p:cBhvr>
                                      <p:tavLst>
                                        <p:tav tm="0">
                                          <p:val>
                                            <p:strVal val="4*#ppt_w"/>
                                          </p:val>
                                        </p:tav>
                                        <p:tav tm="100000">
                                          <p:val>
                                            <p:strVal val="#ppt_w"/>
                                          </p:val>
                                        </p:tav>
                                      </p:tavLst>
                                    </p:anim>
                                    <p:anim calcmode="lin" valueType="num">
                                      <p:cBhvr>
                                        <p:cTn id="45" dur="500" fill="hold"/>
                                        <p:tgtEl>
                                          <p:spTgt spid="3"/>
                                        </p:tgtEl>
                                        <p:attrNameLst>
                                          <p:attrName>ppt_h</p:attrName>
                                        </p:attrNameLst>
                                      </p:cBhvr>
                                      <p:tavLst>
                                        <p:tav tm="0">
                                          <p:val>
                                            <p:strVal val="4*#ppt_h"/>
                                          </p:val>
                                        </p:tav>
                                        <p:tav tm="100000">
                                          <p:val>
                                            <p:strVal val="#ppt_h"/>
                                          </p:val>
                                        </p:tav>
                                      </p:tavLst>
                                    </p:anim>
                                  </p:childTnLst>
                                </p:cTn>
                              </p:par>
                            </p:childTnLst>
                          </p:cTn>
                        </p:par>
                      </p:childTnLst>
                    </p:cTn>
                  </p:par>
                  <p:par>
                    <p:cTn id="46" fill="hold">
                      <p:stCondLst>
                        <p:cond delay="indefinite"/>
                      </p:stCondLst>
                      <p:childTnLst>
                        <p:par>
                          <p:cTn id="47" fill="hold">
                            <p:stCondLst>
                              <p:cond delay="0"/>
                            </p:stCondLst>
                            <p:childTnLst>
                              <p:par>
                                <p:cTn id="48" presetID="15" presetClass="entr" presetSubtype="0"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 calcmode="lin" valueType="num">
                                      <p:cBhvr>
                                        <p:cTn id="50" dur="1000" fill="hold"/>
                                        <p:tgtEl>
                                          <p:spTgt spid="6"/>
                                        </p:tgtEl>
                                        <p:attrNameLst>
                                          <p:attrName>ppt_w</p:attrName>
                                        </p:attrNameLst>
                                      </p:cBhvr>
                                      <p:tavLst>
                                        <p:tav tm="0">
                                          <p:val>
                                            <p:fltVal val="0.000000"/>
                                          </p:val>
                                        </p:tav>
                                        <p:tav tm="100000">
                                          <p:val>
                                            <p:strVal val="#ppt_w"/>
                                          </p:val>
                                        </p:tav>
                                      </p:tavLst>
                                    </p:anim>
                                    <p:anim calcmode="lin" valueType="num">
                                      <p:cBhvr>
                                        <p:cTn id="51" dur="1000" fill="hold"/>
                                        <p:tgtEl>
                                          <p:spTgt spid="6"/>
                                        </p:tgtEl>
                                        <p:attrNameLst>
                                          <p:attrName>ppt_h</p:attrName>
                                        </p:attrNameLst>
                                      </p:cBhvr>
                                      <p:tavLst>
                                        <p:tav tm="0">
                                          <p:val>
                                            <p:fltVal val="0.000000"/>
                                          </p:val>
                                        </p:tav>
                                        <p:tav tm="100000">
                                          <p:val>
                                            <p:strVal val="#ppt_h"/>
                                          </p:val>
                                        </p:tav>
                                      </p:tavLst>
                                    </p:anim>
                                    <p:anim calcmode="lin" valueType="num">
                                      <p:cBhvr>
                                        <p:cTn id="52" dur="1000" fill="hold"/>
                                        <p:tgtEl>
                                          <p:spTgt spid="6"/>
                                        </p:tgtEl>
                                        <p:attrNameLst>
                                          <p:attrName>ppt_x</p:attrName>
                                        </p:attrNameLst>
                                      </p:cBhvr>
                                      <p:tavLst>
                                        <p:tav tm="0" fmla="#ppt_x+(cos(-2*pi*(1-$))*-#ppt_x-sin(-2*pi*(1-$))*(1-#ppt_y))*(1-$)">
                                          <p:val>
                                            <p:fltVal val="0.000000"/>
                                          </p:val>
                                        </p:tav>
                                        <p:tav tm="100000">
                                          <p:val>
                                            <p:fltVal val="1.000000"/>
                                          </p:val>
                                        </p:tav>
                                      </p:tavLst>
                                    </p:anim>
                                    <p:anim calcmode="lin" valueType="num">
                                      <p:cBhvr>
                                        <p:cTn id="53" dur="1000" fill="hold"/>
                                        <p:tgtEl>
                                          <p:spTgt spid="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4" fill="hold">
                      <p:stCondLst>
                        <p:cond delay="indefinite"/>
                      </p:stCondLst>
                      <p:childTnLst>
                        <p:par>
                          <p:cTn id="55" fill="hold">
                            <p:stCondLst>
                              <p:cond delay="0"/>
                            </p:stCondLst>
                            <p:childTnLst>
                              <p:par>
                                <p:cTn id="56" presetID="23" presetClass="entr" presetSubtype="528" fill="hold" nodeType="clickEffect">
                                  <p:stCondLst>
                                    <p:cond delay="0"/>
                                  </p:stCondLst>
                                  <p:childTnLst>
                                    <p:set>
                                      <p:cBhvr>
                                        <p:cTn id="57" dur="1" fill="hold">
                                          <p:stCondLst>
                                            <p:cond delay="0"/>
                                          </p:stCondLst>
                                        </p:cTn>
                                        <p:tgtEl>
                                          <p:spTgt spid="2"/>
                                        </p:tgtEl>
                                        <p:attrNameLst>
                                          <p:attrName>style.visibility</p:attrName>
                                        </p:attrNameLst>
                                      </p:cBhvr>
                                      <p:to>
                                        <p:strVal val="visible"/>
                                      </p:to>
                                    </p:set>
                                    <p:anim calcmode="lin" valueType="num">
                                      <p:cBhvr>
                                        <p:cTn id="58" dur="500" fill="hold"/>
                                        <p:tgtEl>
                                          <p:spTgt spid="2"/>
                                        </p:tgtEl>
                                        <p:attrNameLst>
                                          <p:attrName>ppt_w</p:attrName>
                                        </p:attrNameLst>
                                      </p:cBhvr>
                                      <p:tavLst>
                                        <p:tav tm="0">
                                          <p:val>
                                            <p:fltVal val="0.000000"/>
                                          </p:val>
                                        </p:tav>
                                        <p:tav tm="100000">
                                          <p:val>
                                            <p:strVal val="#ppt_w"/>
                                          </p:val>
                                        </p:tav>
                                      </p:tavLst>
                                    </p:anim>
                                    <p:anim calcmode="lin" valueType="num">
                                      <p:cBhvr>
                                        <p:cTn id="59" dur="500" fill="hold"/>
                                        <p:tgtEl>
                                          <p:spTgt spid="2"/>
                                        </p:tgtEl>
                                        <p:attrNameLst>
                                          <p:attrName>ppt_h</p:attrName>
                                        </p:attrNameLst>
                                      </p:cBhvr>
                                      <p:tavLst>
                                        <p:tav tm="0">
                                          <p:val>
                                            <p:fltVal val="0.000000"/>
                                          </p:val>
                                        </p:tav>
                                        <p:tav tm="100000">
                                          <p:val>
                                            <p:strVal val="#ppt_h"/>
                                          </p:val>
                                        </p:tav>
                                      </p:tavLst>
                                    </p:anim>
                                    <p:anim calcmode="lin" valueType="num">
                                      <p:cBhvr>
                                        <p:cTn id="60" dur="500" fill="hold"/>
                                        <p:tgtEl>
                                          <p:spTgt spid="2"/>
                                        </p:tgtEl>
                                        <p:attrNameLst>
                                          <p:attrName>ppt_x</p:attrName>
                                        </p:attrNameLst>
                                      </p:cBhvr>
                                      <p:tavLst>
                                        <p:tav tm="0">
                                          <p:val>
                                            <p:fltVal val="0.500000"/>
                                          </p:val>
                                        </p:tav>
                                        <p:tav tm="100000">
                                          <p:val>
                                            <p:strVal val="#ppt_x"/>
                                          </p:val>
                                        </p:tav>
                                      </p:tavLst>
                                    </p:anim>
                                    <p:anim calcmode="lin" valueType="num">
                                      <p:cBhvr>
                                        <p:cTn id="61" dur="500" fill="hold"/>
                                        <p:tgtEl>
                                          <p:spTgt spid="2"/>
                                        </p:tgtEl>
                                        <p:attrNameLst>
                                          <p:attrName>ppt_y</p:attrName>
                                        </p:attrNameLst>
                                      </p:cBhvr>
                                      <p:tavLst>
                                        <p:tav tm="0">
                                          <p:val>
                                            <p:fltVal val="0.500000"/>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3" presetClass="entr" presetSubtype="16" fill="hold" nodeType="clickEffect">
                                  <p:stCondLst>
                                    <p:cond delay="0"/>
                                  </p:stCondLst>
                                  <p:childTnLst>
                                    <p:set>
                                      <p:cBhvr>
                                        <p:cTn id="65" dur="1" fill="hold">
                                          <p:stCondLst>
                                            <p:cond delay="0"/>
                                          </p:stCondLst>
                                        </p:cTn>
                                        <p:tgtEl>
                                          <p:spTgt spid="7"/>
                                        </p:tgtEl>
                                        <p:attrNameLst>
                                          <p:attrName>style.visibility</p:attrName>
                                        </p:attrNameLst>
                                      </p:cBhvr>
                                      <p:to>
                                        <p:strVal val="visible"/>
                                      </p:to>
                                    </p:set>
                                    <p:anim calcmode="lin" valueType="num">
                                      <p:cBhvr>
                                        <p:cTn id="66" dur="500" fill="hold"/>
                                        <p:tgtEl>
                                          <p:spTgt spid="7"/>
                                        </p:tgtEl>
                                        <p:attrNameLst>
                                          <p:attrName>ppt_w</p:attrName>
                                        </p:attrNameLst>
                                      </p:cBhvr>
                                      <p:tavLst>
                                        <p:tav tm="0">
                                          <p:val>
                                            <p:fltVal val="0.000000"/>
                                          </p:val>
                                        </p:tav>
                                        <p:tav tm="100000">
                                          <p:val>
                                            <p:strVal val="#ppt_w"/>
                                          </p:val>
                                        </p:tav>
                                      </p:tavLst>
                                    </p:anim>
                                    <p:anim calcmode="lin" valueType="num">
                                      <p:cBhvr>
                                        <p:cTn id="67"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123928"/>
                                        </p:tgtEl>
                                        <p:attrNameLst>
                                          <p:attrName>style.visibility</p:attrName>
                                        </p:attrNameLst>
                                      </p:cBhvr>
                                      <p:to>
                                        <p:strVal val="visible"/>
                                      </p:to>
                                    </p:set>
                                    <p:anim calcmode="lin" valueType="num">
                                      <p:cBhvr>
                                        <p:cTn id="72" dur="1000" fill="hold"/>
                                        <p:tgtEl>
                                          <p:spTgt spid="123928"/>
                                        </p:tgtEl>
                                        <p:attrNameLst>
                                          <p:attrName>ppt_w</p:attrName>
                                        </p:attrNameLst>
                                      </p:cBhvr>
                                      <p:tavLst>
                                        <p:tav tm="0">
                                          <p:val>
                                            <p:strVal val="#ppt_w*0.70"/>
                                          </p:val>
                                        </p:tav>
                                        <p:tav tm="100000">
                                          <p:val>
                                            <p:strVal val="#ppt_w"/>
                                          </p:val>
                                        </p:tav>
                                      </p:tavLst>
                                    </p:anim>
                                    <p:anim calcmode="lin" valueType="num">
                                      <p:cBhvr>
                                        <p:cTn id="73" dur="1000" fill="hold"/>
                                        <p:tgtEl>
                                          <p:spTgt spid="123928"/>
                                        </p:tgtEl>
                                        <p:attrNameLst>
                                          <p:attrName>ppt_h</p:attrName>
                                        </p:attrNameLst>
                                      </p:cBhvr>
                                      <p:tavLst>
                                        <p:tav tm="0">
                                          <p:val>
                                            <p:strVal val="#ppt_h"/>
                                          </p:val>
                                        </p:tav>
                                        <p:tav tm="100000">
                                          <p:val>
                                            <p:strVal val="#ppt_h"/>
                                          </p:val>
                                        </p:tav>
                                      </p:tavLst>
                                    </p:anim>
                                    <p:animEffect transition="in" filter="fade">
                                      <p:cBhvr>
                                        <p:cTn id="74" dur="1000"/>
                                        <p:tgtEl>
                                          <p:spTgt spid="1239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7" grpId="0"/>
      <p:bldP spid="123914" grpId="0" bldLvl="0" animBg="1"/>
      <p:bldP spid="123928" grpId="0" bldLvl="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1" name="文本框 124930"/>
          <p:cNvSpPr txBox="1"/>
          <p:nvPr/>
        </p:nvSpPr>
        <p:spPr>
          <a:xfrm>
            <a:off x="611188" y="479425"/>
            <a:ext cx="7848600" cy="1198880"/>
          </a:xfrm>
          <a:prstGeom prst="rect">
            <a:avLst/>
          </a:prstGeom>
          <a:noFill/>
          <a:ln w="9525">
            <a:noFill/>
          </a:ln>
        </p:spPr>
        <p:txBody>
          <a:bodyPr>
            <a:spAutoFit/>
          </a:bodyPr>
          <a:p>
            <a:pPr marL="476250" indent="-476250" algn="just" eaLnBrk="1" hangingPunct="1">
              <a:lnSpc>
                <a:spcPct val="100000"/>
              </a:lnSpc>
              <a:spcBef>
                <a:spcPts val="0"/>
              </a:spcBef>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(1) </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if a current enters the </a:t>
            </a:r>
            <a:r>
              <a:rPr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dotted terminal</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 of one coil,the reference polarity of the mutual voltage in the sencond coil is positive at the dotted terminal of the second coil.</a:t>
            </a:r>
            <a:endParaRPr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nvGrpSpPr>
          <p:cNvPr id="2" name="组合 124931"/>
          <p:cNvGrpSpPr/>
          <p:nvPr/>
        </p:nvGrpSpPr>
        <p:grpSpPr>
          <a:xfrm>
            <a:off x="1122045" y="2449830"/>
            <a:ext cx="3144838" cy="1712913"/>
            <a:chOff x="0" y="0"/>
            <a:chExt cx="1981" cy="1079"/>
          </a:xfrm>
        </p:grpSpPr>
        <p:sp>
          <p:nvSpPr>
            <p:cNvPr id="156733" name="矩形 124932"/>
            <p:cNvSpPr/>
            <p:nvPr/>
          </p:nvSpPr>
          <p:spPr>
            <a:xfrm>
              <a:off x="463" y="146"/>
              <a:ext cx="876" cy="933"/>
            </a:xfrm>
            <a:prstGeom prst="rect">
              <a:avLst/>
            </a:prstGeom>
            <a:noFill/>
            <a:ln w="5715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734" name="矩形 124933"/>
            <p:cNvSpPr/>
            <p:nvPr/>
          </p:nvSpPr>
          <p:spPr>
            <a:xfrm>
              <a:off x="642" y="312"/>
              <a:ext cx="482" cy="589"/>
            </a:xfrm>
            <a:prstGeom prst="rect">
              <a:avLst/>
            </a:prstGeom>
            <a:noFill/>
            <a:ln w="5715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735" name="圆角矩形 124934"/>
            <p:cNvSpPr/>
            <p:nvPr/>
          </p:nvSpPr>
          <p:spPr>
            <a:xfrm>
              <a:off x="535" y="233"/>
              <a:ext cx="696" cy="742"/>
            </a:xfrm>
            <a:prstGeom prst="roundRect">
              <a:avLst>
                <a:gd name="adj" fmla="val 16667"/>
              </a:avLst>
            </a:prstGeom>
            <a:noFill/>
            <a:ln w="38100" cap="flat" cmpd="sng">
              <a:solidFill>
                <a:srgbClr val="FF3300"/>
              </a:solidFill>
              <a:prstDash val="dash"/>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736" name="直接连接符 124935"/>
            <p:cNvSpPr/>
            <p:nvPr/>
          </p:nvSpPr>
          <p:spPr>
            <a:xfrm>
              <a:off x="1231" y="588"/>
              <a:ext cx="0" cy="63"/>
            </a:xfrm>
            <a:prstGeom prst="line">
              <a:avLst/>
            </a:prstGeom>
            <a:ln w="28575" cap="flat" cmpd="sng">
              <a:solidFill>
                <a:srgbClr val="FFCC00"/>
              </a:solidFill>
              <a:prstDash val="solid"/>
              <a:headEnd type="none" w="med" len="med"/>
              <a:tailEnd type="stealth" w="sm" len="med"/>
            </a:ln>
          </p:spPr>
        </p:sp>
        <p:grpSp>
          <p:nvGrpSpPr>
            <p:cNvPr id="156737" name="组合 124936"/>
            <p:cNvGrpSpPr/>
            <p:nvPr/>
          </p:nvGrpSpPr>
          <p:grpSpPr>
            <a:xfrm>
              <a:off x="212" y="362"/>
              <a:ext cx="472" cy="457"/>
              <a:chOff x="0" y="0"/>
              <a:chExt cx="423" cy="450"/>
            </a:xfrm>
          </p:grpSpPr>
          <p:sp>
            <p:nvSpPr>
              <p:cNvPr id="156754" name="任意多边形 124937"/>
              <p:cNvSpPr/>
              <p:nvPr/>
            </p:nvSpPr>
            <p:spPr>
              <a:xfrm>
                <a:off x="30" y="14"/>
                <a:ext cx="348" cy="1"/>
              </a:xfrm>
              <a:custGeom>
                <a:avLst/>
                <a:gdLst>
                  <a:gd name="txL" fmla="*/ 0 w 739"/>
                  <a:gd name="txT" fmla="*/ 0 h 1"/>
                  <a:gd name="txR" fmla="*/ 739 w 739"/>
                  <a:gd name="txB" fmla="*/ 1 h 1"/>
                </a:gdLst>
                <a:ahLst/>
                <a:cxnLst>
                  <a:cxn ang="0">
                    <a:pos x="0" y="0"/>
                  </a:cxn>
                  <a:cxn ang="0">
                    <a:pos x="36" y="0"/>
                  </a:cxn>
                </a:cxnLst>
                <a:rect l="txL" t="txT" r="txR" b="txB"/>
                <a:pathLst>
                  <a:path w="739" h="1">
                    <a:moveTo>
                      <a:pt x="0" y="0"/>
                    </a:moveTo>
                    <a:lnTo>
                      <a:pt x="739"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55" name="直接连接符 124938"/>
              <p:cNvSpPr/>
              <p:nvPr/>
            </p:nvSpPr>
            <p:spPr>
              <a:xfrm>
                <a:off x="26" y="424"/>
                <a:ext cx="204" cy="3"/>
              </a:xfrm>
              <a:prstGeom prst="line">
                <a:avLst/>
              </a:prstGeom>
              <a:ln w="38100" cap="flat" cmpd="sng">
                <a:solidFill>
                  <a:srgbClr val="00FFFF"/>
                </a:solidFill>
                <a:prstDash val="solid"/>
                <a:headEnd type="none" w="med" len="med"/>
                <a:tailEnd type="none" w="med" len="med"/>
              </a:ln>
            </p:spPr>
          </p:sp>
          <p:sp>
            <p:nvSpPr>
              <p:cNvPr id="156756" name="任意多边形 124939"/>
              <p:cNvSpPr/>
              <p:nvPr/>
            </p:nvSpPr>
            <p:spPr>
              <a:xfrm>
                <a:off x="377" y="12"/>
                <a:ext cx="45" cy="36"/>
              </a:xfrm>
              <a:custGeom>
                <a:avLst/>
                <a:gdLst>
                  <a:gd name="txL" fmla="*/ 0 w 95"/>
                  <a:gd name="txT" fmla="*/ 0 h 60"/>
                  <a:gd name="txR" fmla="*/ 95 w 95"/>
                  <a:gd name="txB" fmla="*/ 60 h 60"/>
                </a:gdLst>
                <a:ahLst/>
                <a:cxnLst>
                  <a:cxn ang="0">
                    <a:pos x="0" y="0"/>
                  </a:cxn>
                  <a:cxn ang="0">
                    <a:pos x="4" y="2"/>
                  </a:cxn>
                  <a:cxn ang="0">
                    <a:pos x="1" y="8"/>
                  </a:cxn>
                </a:cxnLst>
                <a:rect l="txL" t="txT" r="txR" b="txB"/>
                <a:pathLst>
                  <a:path w="95" h="60">
                    <a:moveTo>
                      <a:pt x="0" y="0"/>
                    </a:moveTo>
                    <a:cubicBezTo>
                      <a:pt x="15" y="3"/>
                      <a:pt x="85" y="8"/>
                      <a:pt x="90" y="18"/>
                    </a:cubicBezTo>
                    <a:cubicBezTo>
                      <a:pt x="95" y="28"/>
                      <a:pt x="42" y="51"/>
                      <a:pt x="30" y="60"/>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57" name="任意多边形 124940"/>
              <p:cNvSpPr/>
              <p:nvPr/>
            </p:nvSpPr>
            <p:spPr>
              <a:xfrm>
                <a:off x="199" y="85"/>
                <a:ext cx="223" cy="75"/>
              </a:xfrm>
              <a:custGeom>
                <a:avLst/>
                <a:gdLst>
                  <a:gd name="txL" fmla="*/ 0 w 474"/>
                  <a:gd name="txT" fmla="*/ 0 h 126"/>
                  <a:gd name="txR" fmla="*/ 474 w 474"/>
                  <a:gd name="txB" fmla="*/ 126 h 126"/>
                </a:gdLst>
                <a:ahLst/>
                <a:cxnLst>
                  <a:cxn ang="0">
                    <a:pos x="3" y="0"/>
                  </a:cxn>
                  <a:cxn ang="0">
                    <a:pos x="0" y="2"/>
                  </a:cxn>
                  <a:cxn ang="0">
                    <a:pos x="4" y="7"/>
                  </a:cxn>
                  <a:cxn ang="0">
                    <a:pos x="20" y="10"/>
                  </a:cxn>
                  <a:cxn ang="0">
                    <a:pos x="21" y="16"/>
                  </a:cxn>
                </a:cxnLst>
                <a:rect l="txL" t="txT" r="txR" b="tx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58" name="任意多边形 124941"/>
              <p:cNvSpPr/>
              <p:nvPr/>
            </p:nvSpPr>
            <p:spPr>
              <a:xfrm>
                <a:off x="199" y="189"/>
                <a:ext cx="223" cy="75"/>
              </a:xfrm>
              <a:custGeom>
                <a:avLst/>
                <a:gdLst>
                  <a:gd name="txL" fmla="*/ 0 w 474"/>
                  <a:gd name="txT" fmla="*/ 0 h 126"/>
                  <a:gd name="txR" fmla="*/ 474 w 474"/>
                  <a:gd name="txB" fmla="*/ 126 h 126"/>
                </a:gdLst>
                <a:ahLst/>
                <a:cxnLst>
                  <a:cxn ang="0">
                    <a:pos x="3" y="0"/>
                  </a:cxn>
                  <a:cxn ang="0">
                    <a:pos x="0" y="2"/>
                  </a:cxn>
                  <a:cxn ang="0">
                    <a:pos x="3" y="7"/>
                  </a:cxn>
                  <a:cxn ang="0">
                    <a:pos x="20" y="10"/>
                  </a:cxn>
                  <a:cxn ang="0">
                    <a:pos x="21" y="16"/>
                  </a:cxn>
                </a:cxnLst>
                <a:rect l="txL" t="txT" r="txR" b="tx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59" name="任意多边形 124942"/>
              <p:cNvSpPr/>
              <p:nvPr/>
            </p:nvSpPr>
            <p:spPr>
              <a:xfrm>
                <a:off x="193" y="301"/>
                <a:ext cx="230" cy="86"/>
              </a:xfrm>
              <a:custGeom>
                <a:avLst/>
                <a:gdLst>
                  <a:gd name="txL" fmla="*/ 0 w 487"/>
                  <a:gd name="txT" fmla="*/ 0 h 144"/>
                  <a:gd name="txR" fmla="*/ 487 w 487"/>
                  <a:gd name="txB" fmla="*/ 144 h 144"/>
                </a:gdLst>
                <a:ahLst/>
                <a:cxnLst>
                  <a:cxn ang="0">
                    <a:pos x="2" y="0"/>
                  </a:cxn>
                  <a:cxn ang="0">
                    <a:pos x="0" y="3"/>
                  </a:cxn>
                  <a:cxn ang="0">
                    <a:pos x="4" y="7"/>
                  </a:cxn>
                  <a:cxn ang="0">
                    <a:pos x="21" y="10"/>
                  </a:cxn>
                  <a:cxn ang="0">
                    <a:pos x="21" y="18"/>
                  </a:cxn>
                </a:cxnLst>
                <a:rect l="txL" t="txT" r="txR" b="tx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60" name="椭圆 124943"/>
              <p:cNvSpPr/>
              <p:nvPr/>
            </p:nvSpPr>
            <p:spPr>
              <a:xfrm>
                <a:off x="0" y="0"/>
                <a:ext cx="29" cy="40"/>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761" name="椭圆 124944"/>
              <p:cNvSpPr/>
              <p:nvPr/>
            </p:nvSpPr>
            <p:spPr>
              <a:xfrm>
                <a:off x="4" y="410"/>
                <a:ext cx="28" cy="40"/>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156738" name="直接连接符 124945"/>
            <p:cNvSpPr/>
            <p:nvPr/>
          </p:nvSpPr>
          <p:spPr>
            <a:xfrm>
              <a:off x="211" y="293"/>
              <a:ext cx="186" cy="0"/>
            </a:xfrm>
            <a:prstGeom prst="line">
              <a:avLst/>
            </a:prstGeom>
            <a:ln w="38100" cap="flat" cmpd="sng">
              <a:solidFill>
                <a:srgbClr val="00FFFF"/>
              </a:solidFill>
              <a:prstDash val="solid"/>
              <a:headEnd type="none" w="med" len="med"/>
              <a:tailEnd type="triangle" w="med" len="med"/>
            </a:ln>
          </p:spPr>
        </p:sp>
        <p:sp>
          <p:nvSpPr>
            <p:cNvPr id="156739" name="文本框 124946"/>
            <p:cNvSpPr txBox="1"/>
            <p:nvPr/>
          </p:nvSpPr>
          <p:spPr>
            <a:xfrm>
              <a:off x="696" y="64"/>
              <a:ext cx="375" cy="326"/>
            </a:xfrm>
            <a:prstGeom prst="rect">
              <a:avLst/>
            </a:prstGeom>
            <a:noFill/>
            <a:ln w="9525">
              <a:noFill/>
            </a:ln>
          </p:spPr>
          <p:txBody>
            <a:bodyPr/>
            <a:p>
              <a:pPr algn="just" eaLnBrk="1" hangingPunct="1"/>
              <a:r>
                <a:rPr lang="en-US" altLang="zh-CN" sz="2800" i="1" dirty="0">
                  <a:solidFill>
                    <a:schemeClr val="bg1"/>
                  </a:solidFill>
                  <a:latin typeface="Times New Roman" panose="02020603050405020304" pitchFamily="18" charset="0"/>
                  <a:sym typeface="Symbol" panose="05050102010706020507" pitchFamily="18" charset="2"/>
                </a:rPr>
                <a:t></a:t>
              </a:r>
              <a:endParaRPr lang="en-US" altLang="zh-CN" sz="2800" dirty="0">
                <a:solidFill>
                  <a:schemeClr val="bg1"/>
                </a:solidFill>
                <a:latin typeface="Times New Roman" panose="02020603050405020304" pitchFamily="18" charset="0"/>
              </a:endParaRPr>
            </a:p>
          </p:txBody>
        </p:sp>
        <p:sp>
          <p:nvSpPr>
            <p:cNvPr id="156740" name="文本框 124947"/>
            <p:cNvSpPr txBox="1"/>
            <p:nvPr/>
          </p:nvSpPr>
          <p:spPr>
            <a:xfrm>
              <a:off x="189" y="0"/>
              <a:ext cx="339" cy="326"/>
            </a:xfrm>
            <a:prstGeom prst="rect">
              <a:avLst/>
            </a:prstGeom>
            <a:noFill/>
            <a:ln w="9525">
              <a:noFill/>
            </a:ln>
          </p:spPr>
          <p:txBody>
            <a:bodyPr/>
            <a:p>
              <a:pPr algn="just" eaLnBrk="1" hangingPunct="1"/>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grpSp>
          <p:nvGrpSpPr>
            <p:cNvPr id="156741" name="组合 124948"/>
            <p:cNvGrpSpPr/>
            <p:nvPr/>
          </p:nvGrpSpPr>
          <p:grpSpPr>
            <a:xfrm flipH="1">
              <a:off x="1071" y="390"/>
              <a:ext cx="589" cy="439"/>
              <a:chOff x="0" y="0"/>
              <a:chExt cx="423" cy="450"/>
            </a:xfrm>
          </p:grpSpPr>
          <p:sp>
            <p:nvSpPr>
              <p:cNvPr id="156746" name="任意多边形 124949"/>
              <p:cNvSpPr/>
              <p:nvPr/>
            </p:nvSpPr>
            <p:spPr>
              <a:xfrm>
                <a:off x="30" y="14"/>
                <a:ext cx="348" cy="1"/>
              </a:xfrm>
              <a:custGeom>
                <a:avLst/>
                <a:gdLst>
                  <a:gd name="txL" fmla="*/ 0 w 739"/>
                  <a:gd name="txT" fmla="*/ 0 h 1"/>
                  <a:gd name="txR" fmla="*/ 739 w 739"/>
                  <a:gd name="txB" fmla="*/ 1 h 1"/>
                </a:gdLst>
                <a:ahLst/>
                <a:cxnLst>
                  <a:cxn ang="0">
                    <a:pos x="0" y="0"/>
                  </a:cxn>
                  <a:cxn ang="0">
                    <a:pos x="36" y="0"/>
                  </a:cxn>
                </a:cxnLst>
                <a:rect l="txL" t="txT" r="txR" b="txB"/>
                <a:pathLst>
                  <a:path w="739" h="1">
                    <a:moveTo>
                      <a:pt x="0" y="0"/>
                    </a:moveTo>
                    <a:lnTo>
                      <a:pt x="739"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47" name="直接连接符 124950"/>
              <p:cNvSpPr/>
              <p:nvPr/>
            </p:nvSpPr>
            <p:spPr>
              <a:xfrm>
                <a:off x="26" y="424"/>
                <a:ext cx="204" cy="3"/>
              </a:xfrm>
              <a:prstGeom prst="line">
                <a:avLst/>
              </a:prstGeom>
              <a:ln w="38100" cap="flat" cmpd="sng">
                <a:solidFill>
                  <a:srgbClr val="00FFFF"/>
                </a:solidFill>
                <a:prstDash val="solid"/>
                <a:headEnd type="none" w="med" len="med"/>
                <a:tailEnd type="none" w="med" len="med"/>
              </a:ln>
            </p:spPr>
          </p:sp>
          <p:sp>
            <p:nvSpPr>
              <p:cNvPr id="156748" name="任意多边形 124951"/>
              <p:cNvSpPr/>
              <p:nvPr/>
            </p:nvSpPr>
            <p:spPr>
              <a:xfrm>
                <a:off x="377" y="12"/>
                <a:ext cx="45" cy="36"/>
              </a:xfrm>
              <a:custGeom>
                <a:avLst/>
                <a:gdLst>
                  <a:gd name="txL" fmla="*/ 0 w 95"/>
                  <a:gd name="txT" fmla="*/ 0 h 60"/>
                  <a:gd name="txR" fmla="*/ 95 w 95"/>
                  <a:gd name="txB" fmla="*/ 60 h 60"/>
                </a:gdLst>
                <a:ahLst/>
                <a:cxnLst>
                  <a:cxn ang="0">
                    <a:pos x="0" y="0"/>
                  </a:cxn>
                  <a:cxn ang="0">
                    <a:pos x="4" y="2"/>
                  </a:cxn>
                  <a:cxn ang="0">
                    <a:pos x="1" y="8"/>
                  </a:cxn>
                </a:cxnLst>
                <a:rect l="txL" t="txT" r="txR" b="txB"/>
                <a:pathLst>
                  <a:path w="95" h="60">
                    <a:moveTo>
                      <a:pt x="0" y="0"/>
                    </a:moveTo>
                    <a:cubicBezTo>
                      <a:pt x="15" y="3"/>
                      <a:pt x="85" y="8"/>
                      <a:pt x="90" y="18"/>
                    </a:cubicBezTo>
                    <a:cubicBezTo>
                      <a:pt x="95" y="28"/>
                      <a:pt x="42" y="51"/>
                      <a:pt x="30" y="60"/>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49" name="任意多边形 124952"/>
              <p:cNvSpPr/>
              <p:nvPr/>
            </p:nvSpPr>
            <p:spPr>
              <a:xfrm>
                <a:off x="199" y="85"/>
                <a:ext cx="223" cy="75"/>
              </a:xfrm>
              <a:custGeom>
                <a:avLst/>
                <a:gdLst>
                  <a:gd name="txL" fmla="*/ 0 w 474"/>
                  <a:gd name="txT" fmla="*/ 0 h 126"/>
                  <a:gd name="txR" fmla="*/ 474 w 474"/>
                  <a:gd name="txB" fmla="*/ 126 h 126"/>
                </a:gdLst>
                <a:ahLst/>
                <a:cxnLst>
                  <a:cxn ang="0">
                    <a:pos x="3" y="0"/>
                  </a:cxn>
                  <a:cxn ang="0">
                    <a:pos x="0" y="2"/>
                  </a:cxn>
                  <a:cxn ang="0">
                    <a:pos x="4" y="7"/>
                  </a:cxn>
                  <a:cxn ang="0">
                    <a:pos x="20" y="10"/>
                  </a:cxn>
                  <a:cxn ang="0">
                    <a:pos x="21" y="16"/>
                  </a:cxn>
                </a:cxnLst>
                <a:rect l="txL" t="txT" r="txR" b="tx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50" name="任意多边形 124953"/>
              <p:cNvSpPr/>
              <p:nvPr/>
            </p:nvSpPr>
            <p:spPr>
              <a:xfrm>
                <a:off x="199" y="189"/>
                <a:ext cx="223" cy="75"/>
              </a:xfrm>
              <a:custGeom>
                <a:avLst/>
                <a:gdLst>
                  <a:gd name="txL" fmla="*/ 0 w 474"/>
                  <a:gd name="txT" fmla="*/ 0 h 126"/>
                  <a:gd name="txR" fmla="*/ 474 w 474"/>
                  <a:gd name="txB" fmla="*/ 126 h 126"/>
                </a:gdLst>
                <a:ahLst/>
                <a:cxnLst>
                  <a:cxn ang="0">
                    <a:pos x="3" y="0"/>
                  </a:cxn>
                  <a:cxn ang="0">
                    <a:pos x="0" y="2"/>
                  </a:cxn>
                  <a:cxn ang="0">
                    <a:pos x="3" y="7"/>
                  </a:cxn>
                  <a:cxn ang="0">
                    <a:pos x="20" y="10"/>
                  </a:cxn>
                  <a:cxn ang="0">
                    <a:pos x="21" y="16"/>
                  </a:cxn>
                </a:cxnLst>
                <a:rect l="txL" t="txT" r="txR" b="tx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51" name="任意多边形 124954"/>
              <p:cNvSpPr/>
              <p:nvPr/>
            </p:nvSpPr>
            <p:spPr>
              <a:xfrm>
                <a:off x="193" y="301"/>
                <a:ext cx="230" cy="86"/>
              </a:xfrm>
              <a:custGeom>
                <a:avLst/>
                <a:gdLst>
                  <a:gd name="txL" fmla="*/ 0 w 487"/>
                  <a:gd name="txT" fmla="*/ 0 h 144"/>
                  <a:gd name="txR" fmla="*/ 487 w 487"/>
                  <a:gd name="txB" fmla="*/ 144 h 144"/>
                </a:gdLst>
                <a:ahLst/>
                <a:cxnLst>
                  <a:cxn ang="0">
                    <a:pos x="2" y="0"/>
                  </a:cxn>
                  <a:cxn ang="0">
                    <a:pos x="0" y="3"/>
                  </a:cxn>
                  <a:cxn ang="0">
                    <a:pos x="4" y="7"/>
                  </a:cxn>
                  <a:cxn ang="0">
                    <a:pos x="21" y="10"/>
                  </a:cxn>
                  <a:cxn ang="0">
                    <a:pos x="21" y="18"/>
                  </a:cxn>
                </a:cxnLst>
                <a:rect l="txL" t="txT" r="txR" b="tx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52" name="椭圆 124955"/>
              <p:cNvSpPr/>
              <p:nvPr/>
            </p:nvSpPr>
            <p:spPr>
              <a:xfrm>
                <a:off x="0" y="0"/>
                <a:ext cx="29" cy="40"/>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753" name="椭圆 124956"/>
              <p:cNvSpPr/>
              <p:nvPr/>
            </p:nvSpPr>
            <p:spPr>
              <a:xfrm>
                <a:off x="4" y="410"/>
                <a:ext cx="28" cy="40"/>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156742" name="文本框 124957"/>
            <p:cNvSpPr txBox="1"/>
            <p:nvPr/>
          </p:nvSpPr>
          <p:spPr>
            <a:xfrm>
              <a:off x="0" y="244"/>
              <a:ext cx="214"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1</a:t>
              </a:r>
              <a:endParaRPr lang="en-US" altLang="zh-CN" sz="2800" dirty="0">
                <a:solidFill>
                  <a:schemeClr val="bg1"/>
                </a:solidFill>
                <a:latin typeface="Times New Roman" panose="02020603050405020304" pitchFamily="18" charset="0"/>
              </a:endParaRPr>
            </a:p>
          </p:txBody>
        </p:sp>
        <p:sp>
          <p:nvSpPr>
            <p:cNvPr id="156743" name="文本框 124958"/>
            <p:cNvSpPr txBox="1"/>
            <p:nvPr/>
          </p:nvSpPr>
          <p:spPr>
            <a:xfrm>
              <a:off x="0" y="634"/>
              <a:ext cx="321"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1'</a:t>
              </a:r>
              <a:endParaRPr lang="en-US" altLang="zh-CN" sz="2800" dirty="0">
                <a:solidFill>
                  <a:schemeClr val="bg1"/>
                </a:solidFill>
                <a:latin typeface="Times New Roman" panose="02020603050405020304" pitchFamily="18" charset="0"/>
              </a:endParaRPr>
            </a:p>
          </p:txBody>
        </p:sp>
        <p:sp>
          <p:nvSpPr>
            <p:cNvPr id="156744" name="文本框 124959"/>
            <p:cNvSpPr txBox="1"/>
            <p:nvPr/>
          </p:nvSpPr>
          <p:spPr>
            <a:xfrm>
              <a:off x="1660" y="244"/>
              <a:ext cx="321"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2</a:t>
              </a:r>
              <a:endParaRPr lang="en-US" altLang="zh-CN" sz="2800" dirty="0">
                <a:solidFill>
                  <a:schemeClr val="bg1"/>
                </a:solidFill>
                <a:latin typeface="Times New Roman" panose="02020603050405020304" pitchFamily="18" charset="0"/>
              </a:endParaRPr>
            </a:p>
          </p:txBody>
        </p:sp>
        <p:sp>
          <p:nvSpPr>
            <p:cNvPr id="156745" name="文本框 124960"/>
            <p:cNvSpPr txBox="1"/>
            <p:nvPr/>
          </p:nvSpPr>
          <p:spPr>
            <a:xfrm>
              <a:off x="1660" y="634"/>
              <a:ext cx="321"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2'</a:t>
              </a:r>
              <a:endParaRPr lang="en-US" altLang="zh-CN" sz="2800" dirty="0">
                <a:solidFill>
                  <a:schemeClr val="bg1"/>
                </a:solidFill>
                <a:latin typeface="Times New Roman" panose="02020603050405020304" pitchFamily="18" charset="0"/>
              </a:endParaRPr>
            </a:p>
          </p:txBody>
        </p:sp>
      </p:grpSp>
      <p:sp>
        <p:nvSpPr>
          <p:cNvPr id="124962" name="文本框 124961"/>
          <p:cNvSpPr txBox="1"/>
          <p:nvPr/>
        </p:nvSpPr>
        <p:spPr>
          <a:xfrm>
            <a:off x="1476375" y="2924175"/>
            <a:ext cx="381000" cy="460375"/>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4963" name="文本框 124962"/>
          <p:cNvSpPr txBox="1"/>
          <p:nvPr/>
        </p:nvSpPr>
        <p:spPr>
          <a:xfrm>
            <a:off x="3563938" y="2997200"/>
            <a:ext cx="381000" cy="460375"/>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pSp>
        <p:nvGrpSpPr>
          <p:cNvPr id="5" name="组合 124963"/>
          <p:cNvGrpSpPr/>
          <p:nvPr/>
        </p:nvGrpSpPr>
        <p:grpSpPr>
          <a:xfrm>
            <a:off x="5516563" y="2613025"/>
            <a:ext cx="838200" cy="1143000"/>
            <a:chOff x="0" y="0"/>
            <a:chExt cx="528" cy="720"/>
          </a:xfrm>
        </p:grpSpPr>
        <p:sp>
          <p:nvSpPr>
            <p:cNvPr id="156731" name="直接连接符 124964"/>
            <p:cNvSpPr/>
            <p:nvPr/>
          </p:nvSpPr>
          <p:spPr>
            <a:xfrm rot="-5400000">
              <a:off x="291" y="-27"/>
              <a:ext cx="0" cy="55"/>
            </a:xfrm>
            <a:prstGeom prst="line">
              <a:avLst/>
            </a:prstGeom>
            <a:ln w="38100" cap="flat" cmpd="sng">
              <a:solidFill>
                <a:srgbClr val="FF3300"/>
              </a:solidFill>
              <a:prstDash val="dash"/>
              <a:headEnd type="none" w="med" len="med"/>
              <a:tailEnd type="stealth" w="sm" len="med"/>
            </a:ln>
          </p:spPr>
        </p:sp>
        <p:sp>
          <p:nvSpPr>
            <p:cNvPr id="156732" name="圆角矩形 124965"/>
            <p:cNvSpPr/>
            <p:nvPr/>
          </p:nvSpPr>
          <p:spPr>
            <a:xfrm>
              <a:off x="0" y="0"/>
              <a:ext cx="528" cy="720"/>
            </a:xfrm>
            <a:prstGeom prst="roundRect">
              <a:avLst>
                <a:gd name="adj" fmla="val 16667"/>
              </a:avLst>
            </a:prstGeom>
            <a:noFill/>
            <a:ln w="38100" cap="flat" cmpd="sng">
              <a:solidFill>
                <a:srgbClr val="FF3300"/>
              </a:solidFill>
              <a:prstDash val="dash"/>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6" name="组合 124966"/>
          <p:cNvGrpSpPr/>
          <p:nvPr/>
        </p:nvGrpSpPr>
        <p:grpSpPr>
          <a:xfrm>
            <a:off x="5329238" y="2541588"/>
            <a:ext cx="1905000" cy="1295400"/>
            <a:chOff x="0" y="0"/>
            <a:chExt cx="1200" cy="816"/>
          </a:xfrm>
        </p:grpSpPr>
        <p:sp>
          <p:nvSpPr>
            <p:cNvPr id="156729" name="直接连接符 124967"/>
            <p:cNvSpPr/>
            <p:nvPr/>
          </p:nvSpPr>
          <p:spPr>
            <a:xfrm rot="-5400000" flipH="1">
              <a:off x="627" y="-27"/>
              <a:ext cx="0" cy="55"/>
            </a:xfrm>
            <a:prstGeom prst="line">
              <a:avLst/>
            </a:prstGeom>
            <a:ln w="38100" cap="flat" cmpd="sng">
              <a:solidFill>
                <a:srgbClr val="FF3300"/>
              </a:solidFill>
              <a:prstDash val="dash"/>
              <a:headEnd type="none" w="med" len="med"/>
              <a:tailEnd type="stealth" w="sm" len="med"/>
            </a:ln>
          </p:spPr>
        </p:sp>
        <p:sp>
          <p:nvSpPr>
            <p:cNvPr id="156730" name="圆角矩形 124968"/>
            <p:cNvSpPr/>
            <p:nvPr/>
          </p:nvSpPr>
          <p:spPr>
            <a:xfrm>
              <a:off x="0" y="0"/>
              <a:ext cx="1200" cy="816"/>
            </a:xfrm>
            <a:prstGeom prst="roundRect">
              <a:avLst>
                <a:gd name="adj" fmla="val 16667"/>
              </a:avLst>
            </a:prstGeom>
            <a:noFill/>
            <a:ln w="38100" cap="flat" cmpd="sng">
              <a:solidFill>
                <a:srgbClr val="FF3300"/>
              </a:solidFill>
              <a:prstDash val="dash"/>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7" name="组合 124969"/>
          <p:cNvGrpSpPr/>
          <p:nvPr/>
        </p:nvGrpSpPr>
        <p:grpSpPr>
          <a:xfrm>
            <a:off x="4722813" y="2703195"/>
            <a:ext cx="3505200" cy="1411288"/>
            <a:chOff x="0" y="0"/>
            <a:chExt cx="2208" cy="889"/>
          </a:xfrm>
        </p:grpSpPr>
        <p:sp>
          <p:nvSpPr>
            <p:cNvPr id="156693" name="矩形 124970"/>
            <p:cNvSpPr/>
            <p:nvPr/>
          </p:nvSpPr>
          <p:spPr>
            <a:xfrm>
              <a:off x="382" y="0"/>
              <a:ext cx="1368" cy="889"/>
            </a:xfrm>
            <a:prstGeom prst="rect">
              <a:avLst/>
            </a:prstGeom>
            <a:no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694" name="矩形 124971"/>
            <p:cNvSpPr/>
            <p:nvPr/>
          </p:nvSpPr>
          <p:spPr>
            <a:xfrm>
              <a:off x="587" y="173"/>
              <a:ext cx="373" cy="551"/>
            </a:xfrm>
            <a:prstGeom prst="rect">
              <a:avLst/>
            </a:prstGeom>
            <a:no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695" name="矩形 124972"/>
            <p:cNvSpPr/>
            <p:nvPr/>
          </p:nvSpPr>
          <p:spPr>
            <a:xfrm>
              <a:off x="1167" y="173"/>
              <a:ext cx="373" cy="551"/>
            </a:xfrm>
            <a:prstGeom prst="rect">
              <a:avLst/>
            </a:prstGeom>
            <a:no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56696" name="组合 124973"/>
            <p:cNvGrpSpPr/>
            <p:nvPr/>
          </p:nvGrpSpPr>
          <p:grpSpPr>
            <a:xfrm>
              <a:off x="201" y="221"/>
              <a:ext cx="451" cy="467"/>
              <a:chOff x="0" y="0"/>
              <a:chExt cx="451" cy="467"/>
            </a:xfrm>
          </p:grpSpPr>
          <p:sp>
            <p:nvSpPr>
              <p:cNvPr id="156721" name="任意多边形 124974"/>
              <p:cNvSpPr/>
              <p:nvPr/>
            </p:nvSpPr>
            <p:spPr>
              <a:xfrm>
                <a:off x="119" y="86"/>
                <a:ext cx="332" cy="88"/>
              </a:xfrm>
              <a:custGeom>
                <a:avLst/>
                <a:gdLst>
                  <a:gd name="txL" fmla="*/ 0 w 680"/>
                  <a:gd name="txT" fmla="*/ 0 h 169"/>
                  <a:gd name="txR" fmla="*/ 680 w 680"/>
                  <a:gd name="txB" fmla="*/ 169 h 169"/>
                </a:gdLst>
                <a:ahLst/>
                <a:cxnLst>
                  <a:cxn ang="0">
                    <a:pos x="7" y="0"/>
                  </a:cxn>
                  <a:cxn ang="0">
                    <a:pos x="3" y="1"/>
                  </a:cxn>
                  <a:cxn ang="0">
                    <a:pos x="5" y="4"/>
                  </a:cxn>
                  <a:cxn ang="0">
                    <a:pos x="34" y="6"/>
                  </a:cxn>
                  <a:cxn ang="0">
                    <a:pos x="36" y="11"/>
                  </a:cxn>
                  <a:cxn ang="0">
                    <a:pos x="32" y="12"/>
                  </a:cxn>
                </a:cxnLst>
                <a:rect l="txL" t="txT" r="txR" b="tx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22" name="任意多边形 124975"/>
              <p:cNvSpPr/>
              <p:nvPr/>
            </p:nvSpPr>
            <p:spPr>
              <a:xfrm>
                <a:off x="116" y="202"/>
                <a:ext cx="331" cy="89"/>
              </a:xfrm>
              <a:custGeom>
                <a:avLst/>
                <a:gdLst>
                  <a:gd name="txL" fmla="*/ 0 w 680"/>
                  <a:gd name="txT" fmla="*/ 0 h 169"/>
                  <a:gd name="txR" fmla="*/ 680 w 680"/>
                  <a:gd name="txB" fmla="*/ 169 h 169"/>
                </a:gdLst>
                <a:ahLst/>
                <a:cxnLst>
                  <a:cxn ang="0">
                    <a:pos x="7" y="0"/>
                  </a:cxn>
                  <a:cxn ang="0">
                    <a:pos x="3" y="1"/>
                  </a:cxn>
                  <a:cxn ang="0">
                    <a:pos x="5" y="5"/>
                  </a:cxn>
                  <a:cxn ang="0">
                    <a:pos x="33" y="7"/>
                  </a:cxn>
                  <a:cxn ang="0">
                    <a:pos x="35" y="12"/>
                  </a:cxn>
                  <a:cxn ang="0">
                    <a:pos x="31" y="13"/>
                  </a:cxn>
                </a:cxnLst>
                <a:rect l="txL" t="txT" r="txR" b="tx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23" name="任意多边形 124976"/>
              <p:cNvSpPr/>
              <p:nvPr/>
            </p:nvSpPr>
            <p:spPr>
              <a:xfrm>
                <a:off x="119" y="319"/>
                <a:ext cx="332" cy="88"/>
              </a:xfrm>
              <a:custGeom>
                <a:avLst/>
                <a:gdLst>
                  <a:gd name="txL" fmla="*/ 0 w 680"/>
                  <a:gd name="txT" fmla="*/ 0 h 169"/>
                  <a:gd name="txR" fmla="*/ 680 w 680"/>
                  <a:gd name="txB" fmla="*/ 169 h 169"/>
                </a:gdLst>
                <a:ahLst/>
                <a:cxnLst>
                  <a:cxn ang="0">
                    <a:pos x="7" y="0"/>
                  </a:cxn>
                  <a:cxn ang="0">
                    <a:pos x="3" y="1"/>
                  </a:cxn>
                  <a:cxn ang="0">
                    <a:pos x="5" y="4"/>
                  </a:cxn>
                  <a:cxn ang="0">
                    <a:pos x="34" y="6"/>
                  </a:cxn>
                  <a:cxn ang="0">
                    <a:pos x="36" y="11"/>
                  </a:cxn>
                  <a:cxn ang="0">
                    <a:pos x="32" y="12"/>
                  </a:cxn>
                </a:cxnLst>
                <a:rect l="txL" t="txT" r="txR" b="tx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24" name="任意多边形 124977"/>
              <p:cNvSpPr/>
              <p:nvPr/>
            </p:nvSpPr>
            <p:spPr>
              <a:xfrm>
                <a:off x="47" y="20"/>
                <a:ext cx="354" cy="2"/>
              </a:xfrm>
              <a:custGeom>
                <a:avLst/>
                <a:gdLst>
                  <a:gd name="txL" fmla="*/ 0 w 354"/>
                  <a:gd name="txT" fmla="*/ 0 h 2"/>
                  <a:gd name="txR" fmla="*/ 354 w 354"/>
                  <a:gd name="txB" fmla="*/ 2 h 2"/>
                </a:gdLst>
                <a:ahLst/>
                <a:cxnLst>
                  <a:cxn ang="0">
                    <a:pos x="0" y="2"/>
                  </a:cxn>
                  <a:cxn ang="0">
                    <a:pos x="354" y="0"/>
                  </a:cxn>
                </a:cxnLst>
                <a:rect l="txL" t="txT" r="txR" b="txB"/>
                <a:pathLst>
                  <a:path w="354" h="2">
                    <a:moveTo>
                      <a:pt x="0" y="2"/>
                    </a:moveTo>
                    <a:lnTo>
                      <a:pt x="354"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25" name="任意多边形 124978"/>
              <p:cNvSpPr/>
              <p:nvPr/>
            </p:nvSpPr>
            <p:spPr>
              <a:xfrm>
                <a:off x="47" y="443"/>
                <a:ext cx="130" cy="3"/>
              </a:xfrm>
              <a:custGeom>
                <a:avLst/>
                <a:gdLst>
                  <a:gd name="txL" fmla="*/ 0 w 130"/>
                  <a:gd name="txT" fmla="*/ 0 h 3"/>
                  <a:gd name="txR" fmla="*/ 130 w 130"/>
                  <a:gd name="txB" fmla="*/ 3 h 3"/>
                </a:gdLst>
                <a:ahLst/>
                <a:cxnLst>
                  <a:cxn ang="0">
                    <a:pos x="0" y="3"/>
                  </a:cxn>
                  <a:cxn ang="0">
                    <a:pos x="130" y="0"/>
                  </a:cxn>
                </a:cxnLst>
                <a:rect l="txL" t="txT" r="txR" b="txB"/>
                <a:pathLst>
                  <a:path w="130" h="3">
                    <a:moveTo>
                      <a:pt x="0" y="3"/>
                    </a:moveTo>
                    <a:lnTo>
                      <a:pt x="130"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26" name="任意多边形 124979"/>
              <p:cNvSpPr/>
              <p:nvPr/>
            </p:nvSpPr>
            <p:spPr>
              <a:xfrm>
                <a:off x="390" y="19"/>
                <a:ext cx="44" cy="28"/>
              </a:xfrm>
              <a:custGeom>
                <a:avLst/>
                <a:gdLst>
                  <a:gd name="txL" fmla="*/ 0 w 90"/>
                  <a:gd name="txT" fmla="*/ 0 h 53"/>
                  <a:gd name="txR" fmla="*/ 90 w 90"/>
                  <a:gd name="txB" fmla="*/ 53 h 53"/>
                </a:gdLst>
                <a:ahLst/>
                <a:cxnLst>
                  <a:cxn ang="0">
                    <a:pos x="0" y="1"/>
                  </a:cxn>
                  <a:cxn ang="0">
                    <a:pos x="5" y="1"/>
                  </a:cxn>
                  <a:cxn ang="0">
                    <a:pos x="3" y="4"/>
                  </a:cxn>
                  <a:cxn ang="0">
                    <a:pos x="0" y="4"/>
                  </a:cxn>
                </a:cxnLst>
                <a:rect l="txL" t="txT" r="txR" b="txB"/>
                <a:pathLst>
                  <a:path w="90" h="53">
                    <a:moveTo>
                      <a:pt x="14" y="1"/>
                    </a:moveTo>
                    <a:cubicBezTo>
                      <a:pt x="44" y="0"/>
                      <a:pt x="74" y="0"/>
                      <a:pt x="82" y="7"/>
                    </a:cubicBezTo>
                    <a:cubicBezTo>
                      <a:pt x="90" y="14"/>
                      <a:pt x="74" y="37"/>
                      <a:pt x="60" y="45"/>
                    </a:cubicBezTo>
                    <a:cubicBezTo>
                      <a:pt x="46" y="53"/>
                      <a:pt x="23" y="53"/>
                      <a:pt x="0" y="53"/>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27" name="椭圆 124980"/>
              <p:cNvSpPr/>
              <p:nvPr/>
            </p:nvSpPr>
            <p:spPr>
              <a:xfrm>
                <a:off x="0" y="425"/>
                <a:ext cx="39" cy="42"/>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728" name="椭圆 124981"/>
              <p:cNvSpPr/>
              <p:nvPr/>
            </p:nvSpPr>
            <p:spPr>
              <a:xfrm>
                <a:off x="0" y="0"/>
                <a:ext cx="39" cy="42"/>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156697" name="组合 124982"/>
            <p:cNvGrpSpPr/>
            <p:nvPr/>
          </p:nvGrpSpPr>
          <p:grpSpPr>
            <a:xfrm>
              <a:off x="816" y="223"/>
              <a:ext cx="399" cy="432"/>
              <a:chOff x="0" y="0"/>
              <a:chExt cx="399" cy="432"/>
            </a:xfrm>
          </p:grpSpPr>
          <p:sp>
            <p:nvSpPr>
              <p:cNvPr id="156713" name="任意多边形 124983"/>
              <p:cNvSpPr/>
              <p:nvPr/>
            </p:nvSpPr>
            <p:spPr>
              <a:xfrm>
                <a:off x="99" y="86"/>
                <a:ext cx="300" cy="88"/>
              </a:xfrm>
              <a:custGeom>
                <a:avLst/>
                <a:gdLst>
                  <a:gd name="txL" fmla="*/ 0 w 680"/>
                  <a:gd name="txT" fmla="*/ 0 h 169"/>
                  <a:gd name="txR" fmla="*/ 680 w 680"/>
                  <a:gd name="txB" fmla="*/ 169 h 169"/>
                </a:gdLst>
                <a:ahLst/>
                <a:cxnLst>
                  <a:cxn ang="0">
                    <a:pos x="4" y="0"/>
                  </a:cxn>
                  <a:cxn ang="0">
                    <a:pos x="2" y="1"/>
                  </a:cxn>
                  <a:cxn ang="0">
                    <a:pos x="4" y="4"/>
                  </a:cxn>
                  <a:cxn ang="0">
                    <a:pos x="22" y="6"/>
                  </a:cxn>
                  <a:cxn ang="0">
                    <a:pos x="24" y="11"/>
                  </a:cxn>
                  <a:cxn ang="0">
                    <a:pos x="21" y="12"/>
                  </a:cxn>
                </a:cxnLst>
                <a:rect l="txL" t="txT" r="txR" b="tx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14" name="任意多边形 124984"/>
              <p:cNvSpPr/>
              <p:nvPr/>
            </p:nvSpPr>
            <p:spPr>
              <a:xfrm>
                <a:off x="96" y="202"/>
                <a:ext cx="299" cy="89"/>
              </a:xfrm>
              <a:custGeom>
                <a:avLst/>
                <a:gdLst>
                  <a:gd name="txL" fmla="*/ 0 w 680"/>
                  <a:gd name="txT" fmla="*/ 0 h 169"/>
                  <a:gd name="txR" fmla="*/ 680 w 680"/>
                  <a:gd name="txB" fmla="*/ 169 h 169"/>
                </a:gdLst>
                <a:ahLst/>
                <a:cxnLst>
                  <a:cxn ang="0">
                    <a:pos x="4" y="0"/>
                  </a:cxn>
                  <a:cxn ang="0">
                    <a:pos x="2" y="1"/>
                  </a:cxn>
                  <a:cxn ang="0">
                    <a:pos x="3" y="5"/>
                  </a:cxn>
                  <a:cxn ang="0">
                    <a:pos x="22" y="7"/>
                  </a:cxn>
                  <a:cxn ang="0">
                    <a:pos x="23" y="12"/>
                  </a:cxn>
                  <a:cxn ang="0">
                    <a:pos x="21" y="13"/>
                  </a:cxn>
                </a:cxnLst>
                <a:rect l="txL" t="txT" r="txR" b="tx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15" name="任意多边形 124985"/>
              <p:cNvSpPr/>
              <p:nvPr/>
            </p:nvSpPr>
            <p:spPr>
              <a:xfrm>
                <a:off x="99" y="319"/>
                <a:ext cx="300" cy="88"/>
              </a:xfrm>
              <a:custGeom>
                <a:avLst/>
                <a:gdLst>
                  <a:gd name="txL" fmla="*/ 0 w 680"/>
                  <a:gd name="txT" fmla="*/ 0 h 169"/>
                  <a:gd name="txR" fmla="*/ 680 w 680"/>
                  <a:gd name="txB" fmla="*/ 169 h 169"/>
                </a:gdLst>
                <a:ahLst/>
                <a:cxnLst>
                  <a:cxn ang="0">
                    <a:pos x="4" y="0"/>
                  </a:cxn>
                  <a:cxn ang="0">
                    <a:pos x="2" y="1"/>
                  </a:cxn>
                  <a:cxn ang="0">
                    <a:pos x="4" y="4"/>
                  </a:cxn>
                  <a:cxn ang="0">
                    <a:pos x="22" y="6"/>
                  </a:cxn>
                  <a:cxn ang="0">
                    <a:pos x="24" y="11"/>
                  </a:cxn>
                  <a:cxn ang="0">
                    <a:pos x="21" y="12"/>
                  </a:cxn>
                </a:cxnLst>
                <a:rect l="txL" t="txT" r="txR" b="tx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16" name="任意多边形 124986"/>
              <p:cNvSpPr/>
              <p:nvPr/>
            </p:nvSpPr>
            <p:spPr>
              <a:xfrm>
                <a:off x="43" y="20"/>
                <a:ext cx="320" cy="2"/>
              </a:xfrm>
              <a:custGeom>
                <a:avLst/>
                <a:gdLst>
                  <a:gd name="txL" fmla="*/ 0 w 354"/>
                  <a:gd name="txT" fmla="*/ 0 h 2"/>
                  <a:gd name="txR" fmla="*/ 354 w 354"/>
                  <a:gd name="txB" fmla="*/ 2 h 2"/>
                </a:gdLst>
                <a:ahLst/>
                <a:cxnLst>
                  <a:cxn ang="0">
                    <a:pos x="0" y="2"/>
                  </a:cxn>
                  <a:cxn ang="0">
                    <a:pos x="236" y="0"/>
                  </a:cxn>
                </a:cxnLst>
                <a:rect l="txL" t="txT" r="txR" b="txB"/>
                <a:pathLst>
                  <a:path w="354" h="2">
                    <a:moveTo>
                      <a:pt x="0" y="2"/>
                    </a:moveTo>
                    <a:lnTo>
                      <a:pt x="354"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17" name="任意多边形 124987"/>
              <p:cNvSpPr/>
              <p:nvPr/>
            </p:nvSpPr>
            <p:spPr>
              <a:xfrm>
                <a:off x="52" y="420"/>
                <a:ext cx="96" cy="4"/>
              </a:xfrm>
              <a:custGeom>
                <a:avLst/>
                <a:gdLst>
                  <a:gd name="txL" fmla="*/ 0 w 96"/>
                  <a:gd name="txT" fmla="*/ 0 h 4"/>
                  <a:gd name="txR" fmla="*/ 96 w 96"/>
                  <a:gd name="txB" fmla="*/ 4 h 4"/>
                </a:gdLst>
                <a:ahLst/>
                <a:cxnLst>
                  <a:cxn ang="0">
                    <a:pos x="0" y="0"/>
                  </a:cxn>
                  <a:cxn ang="0">
                    <a:pos x="96" y="4"/>
                  </a:cxn>
                </a:cxnLst>
                <a:rect l="txL" t="txT" r="txR" b="txB"/>
                <a:pathLst>
                  <a:path w="96" h="4">
                    <a:moveTo>
                      <a:pt x="0" y="0"/>
                    </a:moveTo>
                    <a:lnTo>
                      <a:pt x="96" y="4"/>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18" name="任意多边形 124988"/>
              <p:cNvSpPr/>
              <p:nvPr/>
            </p:nvSpPr>
            <p:spPr>
              <a:xfrm>
                <a:off x="344" y="19"/>
                <a:ext cx="40" cy="28"/>
              </a:xfrm>
              <a:custGeom>
                <a:avLst/>
                <a:gdLst>
                  <a:gd name="txL" fmla="*/ 0 w 90"/>
                  <a:gd name="txT" fmla="*/ 0 h 53"/>
                  <a:gd name="txR" fmla="*/ 90 w 90"/>
                  <a:gd name="txB" fmla="*/ 53 h 53"/>
                </a:gdLst>
                <a:ahLst/>
                <a:cxnLst>
                  <a:cxn ang="0">
                    <a:pos x="0" y="1"/>
                  </a:cxn>
                  <a:cxn ang="0">
                    <a:pos x="3" y="1"/>
                  </a:cxn>
                  <a:cxn ang="0">
                    <a:pos x="2" y="4"/>
                  </a:cxn>
                  <a:cxn ang="0">
                    <a:pos x="0" y="4"/>
                  </a:cxn>
                </a:cxnLst>
                <a:rect l="txL" t="txT" r="txR" b="txB"/>
                <a:pathLst>
                  <a:path w="90" h="53">
                    <a:moveTo>
                      <a:pt x="14" y="1"/>
                    </a:moveTo>
                    <a:cubicBezTo>
                      <a:pt x="44" y="0"/>
                      <a:pt x="74" y="0"/>
                      <a:pt x="82" y="7"/>
                    </a:cubicBezTo>
                    <a:cubicBezTo>
                      <a:pt x="90" y="14"/>
                      <a:pt x="74" y="37"/>
                      <a:pt x="60" y="45"/>
                    </a:cubicBezTo>
                    <a:cubicBezTo>
                      <a:pt x="46" y="53"/>
                      <a:pt x="23" y="53"/>
                      <a:pt x="0" y="53"/>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19" name="椭圆 124989"/>
              <p:cNvSpPr/>
              <p:nvPr/>
            </p:nvSpPr>
            <p:spPr>
              <a:xfrm>
                <a:off x="13" y="390"/>
                <a:ext cx="35" cy="42"/>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720" name="椭圆 124990"/>
              <p:cNvSpPr/>
              <p:nvPr/>
            </p:nvSpPr>
            <p:spPr>
              <a:xfrm>
                <a:off x="0" y="0"/>
                <a:ext cx="35" cy="42"/>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156698" name="组合 124991"/>
            <p:cNvGrpSpPr/>
            <p:nvPr/>
          </p:nvGrpSpPr>
          <p:grpSpPr>
            <a:xfrm>
              <a:off x="1488" y="229"/>
              <a:ext cx="384" cy="426"/>
              <a:chOff x="0" y="0"/>
              <a:chExt cx="384" cy="426"/>
            </a:xfrm>
          </p:grpSpPr>
          <p:sp>
            <p:nvSpPr>
              <p:cNvPr id="156705" name="任意多边形 124992"/>
              <p:cNvSpPr/>
              <p:nvPr/>
            </p:nvSpPr>
            <p:spPr>
              <a:xfrm flipH="1" flipV="1">
                <a:off x="0" y="274"/>
                <a:ext cx="317" cy="56"/>
              </a:xfrm>
              <a:custGeom>
                <a:avLst/>
                <a:gdLst>
                  <a:gd name="txL" fmla="*/ 0 w 680"/>
                  <a:gd name="txT" fmla="*/ 0 h 169"/>
                  <a:gd name="txR" fmla="*/ 680 w 680"/>
                  <a:gd name="txB" fmla="*/ 169 h 169"/>
                </a:gdLst>
                <a:ahLst/>
                <a:cxnLst>
                  <a:cxn ang="0">
                    <a:pos x="6" y="0"/>
                  </a:cxn>
                  <a:cxn ang="0">
                    <a:pos x="3" y="0"/>
                  </a:cxn>
                  <a:cxn ang="0">
                    <a:pos x="4" y="1"/>
                  </a:cxn>
                  <a:cxn ang="0">
                    <a:pos x="28" y="1"/>
                  </a:cxn>
                  <a:cxn ang="0">
                    <a:pos x="29" y="2"/>
                  </a:cxn>
                  <a:cxn ang="0">
                    <a:pos x="26" y="2"/>
                  </a:cxn>
                </a:cxnLst>
                <a:rect l="txL" t="txT" r="txR" b="tx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06" name="任意多边形 124993"/>
              <p:cNvSpPr/>
              <p:nvPr/>
            </p:nvSpPr>
            <p:spPr>
              <a:xfrm flipH="1" flipV="1">
                <a:off x="4" y="183"/>
                <a:ext cx="317" cy="51"/>
              </a:xfrm>
              <a:custGeom>
                <a:avLst/>
                <a:gdLst>
                  <a:gd name="txL" fmla="*/ 0 w 680"/>
                  <a:gd name="txT" fmla="*/ 0 h 169"/>
                  <a:gd name="txR" fmla="*/ 680 w 680"/>
                  <a:gd name="txB" fmla="*/ 169 h 169"/>
                </a:gdLst>
                <a:ahLst/>
                <a:cxnLst>
                  <a:cxn ang="0">
                    <a:pos x="6" y="0"/>
                  </a:cxn>
                  <a:cxn ang="0">
                    <a:pos x="3" y="0"/>
                  </a:cxn>
                  <a:cxn ang="0">
                    <a:pos x="4" y="1"/>
                  </a:cxn>
                  <a:cxn ang="0">
                    <a:pos x="28" y="1"/>
                  </a:cxn>
                  <a:cxn ang="0">
                    <a:pos x="29" y="1"/>
                  </a:cxn>
                  <a:cxn ang="0">
                    <a:pos x="26" y="2"/>
                  </a:cxn>
                </a:cxnLst>
                <a:rect l="txL" t="txT" r="txR" b="tx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07" name="任意多边形 124994"/>
              <p:cNvSpPr/>
              <p:nvPr/>
            </p:nvSpPr>
            <p:spPr>
              <a:xfrm flipH="1" flipV="1">
                <a:off x="0" y="42"/>
                <a:ext cx="317" cy="65"/>
              </a:xfrm>
              <a:custGeom>
                <a:avLst/>
                <a:gdLst>
                  <a:gd name="txL" fmla="*/ 0 w 680"/>
                  <a:gd name="txT" fmla="*/ 0 h 169"/>
                  <a:gd name="txR" fmla="*/ 680 w 680"/>
                  <a:gd name="txB" fmla="*/ 169 h 169"/>
                </a:gdLst>
                <a:ahLst/>
                <a:cxnLst>
                  <a:cxn ang="0">
                    <a:pos x="6" y="0"/>
                  </a:cxn>
                  <a:cxn ang="0">
                    <a:pos x="3" y="0"/>
                  </a:cxn>
                  <a:cxn ang="0">
                    <a:pos x="4" y="1"/>
                  </a:cxn>
                  <a:cxn ang="0">
                    <a:pos x="28" y="2"/>
                  </a:cxn>
                  <a:cxn ang="0">
                    <a:pos x="29" y="3"/>
                  </a:cxn>
                  <a:cxn ang="0">
                    <a:pos x="26" y="4"/>
                  </a:cxn>
                </a:cxnLst>
                <a:rect l="txL" t="txT" r="txR" b="txB"/>
                <a:pathLst>
                  <a:path w="680" h="169">
                    <a:moveTo>
                      <a:pt x="118" y="0"/>
                    </a:moveTo>
                    <a:cubicBezTo>
                      <a:pt x="108" y="2"/>
                      <a:pt x="65" y="3"/>
                      <a:pt x="60" y="13"/>
                    </a:cubicBezTo>
                    <a:cubicBezTo>
                      <a:pt x="55" y="23"/>
                      <a:pt x="0" y="47"/>
                      <a:pt x="88" y="60"/>
                    </a:cubicBezTo>
                    <a:cubicBezTo>
                      <a:pt x="176" y="73"/>
                      <a:pt x="500" y="75"/>
                      <a:pt x="590" y="90"/>
                    </a:cubicBezTo>
                    <a:cubicBezTo>
                      <a:pt x="680" y="105"/>
                      <a:pt x="632" y="135"/>
                      <a:pt x="627" y="148"/>
                    </a:cubicBezTo>
                    <a:cubicBezTo>
                      <a:pt x="622" y="161"/>
                      <a:pt x="572" y="165"/>
                      <a:pt x="558" y="169"/>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08" name="任意多边形 124995"/>
              <p:cNvSpPr/>
              <p:nvPr/>
            </p:nvSpPr>
            <p:spPr>
              <a:xfrm flipH="1" flipV="1">
                <a:off x="36" y="404"/>
                <a:ext cx="320" cy="2"/>
              </a:xfrm>
              <a:custGeom>
                <a:avLst/>
                <a:gdLst>
                  <a:gd name="txL" fmla="*/ 0 w 354"/>
                  <a:gd name="txT" fmla="*/ 0 h 2"/>
                  <a:gd name="txR" fmla="*/ 354 w 354"/>
                  <a:gd name="txB" fmla="*/ 2 h 2"/>
                </a:gdLst>
                <a:ahLst/>
                <a:cxnLst>
                  <a:cxn ang="0">
                    <a:pos x="0" y="2"/>
                  </a:cxn>
                  <a:cxn ang="0">
                    <a:pos x="236" y="0"/>
                  </a:cxn>
                </a:cxnLst>
                <a:rect l="txL" t="txT" r="txR" b="txB"/>
                <a:pathLst>
                  <a:path w="354" h="2">
                    <a:moveTo>
                      <a:pt x="0" y="2"/>
                    </a:moveTo>
                    <a:lnTo>
                      <a:pt x="354"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09" name="任意多边形 124996"/>
              <p:cNvSpPr/>
              <p:nvPr/>
            </p:nvSpPr>
            <p:spPr>
              <a:xfrm>
                <a:off x="260" y="22"/>
                <a:ext cx="88" cy="1"/>
              </a:xfrm>
              <a:custGeom>
                <a:avLst/>
                <a:gdLst>
                  <a:gd name="txL" fmla="*/ 0 w 88"/>
                  <a:gd name="txT" fmla="*/ 0 h 1"/>
                  <a:gd name="txR" fmla="*/ 88 w 88"/>
                  <a:gd name="txB" fmla="*/ 1 h 1"/>
                </a:gdLst>
                <a:ahLst/>
                <a:cxnLst>
                  <a:cxn ang="0">
                    <a:pos x="88" y="0"/>
                  </a:cxn>
                  <a:cxn ang="0">
                    <a:pos x="0" y="0"/>
                  </a:cxn>
                </a:cxnLst>
                <a:rect l="txL" t="txT" r="txR" b="txB"/>
                <a:pathLst>
                  <a:path w="88" h="1">
                    <a:moveTo>
                      <a:pt x="88" y="0"/>
                    </a:moveTo>
                    <a:lnTo>
                      <a:pt x="0"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10" name="任意多边形 124997"/>
              <p:cNvSpPr/>
              <p:nvPr/>
            </p:nvSpPr>
            <p:spPr>
              <a:xfrm flipH="1" flipV="1">
                <a:off x="15" y="379"/>
                <a:ext cx="40" cy="28"/>
              </a:xfrm>
              <a:custGeom>
                <a:avLst/>
                <a:gdLst>
                  <a:gd name="txL" fmla="*/ 0 w 90"/>
                  <a:gd name="txT" fmla="*/ 0 h 53"/>
                  <a:gd name="txR" fmla="*/ 90 w 90"/>
                  <a:gd name="txB" fmla="*/ 53 h 53"/>
                </a:gdLst>
                <a:ahLst/>
                <a:cxnLst>
                  <a:cxn ang="0">
                    <a:pos x="0" y="1"/>
                  </a:cxn>
                  <a:cxn ang="0">
                    <a:pos x="3" y="1"/>
                  </a:cxn>
                  <a:cxn ang="0">
                    <a:pos x="2" y="4"/>
                  </a:cxn>
                  <a:cxn ang="0">
                    <a:pos x="0" y="4"/>
                  </a:cxn>
                </a:cxnLst>
                <a:rect l="txL" t="txT" r="txR" b="txB"/>
                <a:pathLst>
                  <a:path w="90" h="53">
                    <a:moveTo>
                      <a:pt x="14" y="1"/>
                    </a:moveTo>
                    <a:cubicBezTo>
                      <a:pt x="44" y="0"/>
                      <a:pt x="74" y="0"/>
                      <a:pt x="82" y="7"/>
                    </a:cubicBezTo>
                    <a:cubicBezTo>
                      <a:pt x="90" y="14"/>
                      <a:pt x="74" y="37"/>
                      <a:pt x="60" y="45"/>
                    </a:cubicBezTo>
                    <a:cubicBezTo>
                      <a:pt x="46" y="53"/>
                      <a:pt x="23" y="53"/>
                      <a:pt x="0" y="53"/>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56711" name="椭圆 124998"/>
              <p:cNvSpPr/>
              <p:nvPr/>
            </p:nvSpPr>
            <p:spPr>
              <a:xfrm flipH="1" flipV="1">
                <a:off x="349" y="0"/>
                <a:ext cx="35" cy="42"/>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712" name="椭圆 124999"/>
              <p:cNvSpPr/>
              <p:nvPr/>
            </p:nvSpPr>
            <p:spPr>
              <a:xfrm flipH="1" flipV="1">
                <a:off x="349" y="384"/>
                <a:ext cx="35" cy="42"/>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156699" name="文本框 125000"/>
            <p:cNvSpPr txBox="1"/>
            <p:nvPr/>
          </p:nvSpPr>
          <p:spPr>
            <a:xfrm>
              <a:off x="0" y="127"/>
              <a:ext cx="24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1</a:t>
              </a:r>
              <a:endParaRPr lang="en-US" altLang="zh-CN" sz="2000" dirty="0">
                <a:solidFill>
                  <a:schemeClr val="bg1"/>
                </a:solidFill>
                <a:latin typeface="Times New Roman" panose="02020603050405020304" pitchFamily="18" charset="0"/>
              </a:endParaRPr>
            </a:p>
          </p:txBody>
        </p:sp>
        <p:sp>
          <p:nvSpPr>
            <p:cNvPr id="156700" name="文本框 125001"/>
            <p:cNvSpPr txBox="1"/>
            <p:nvPr/>
          </p:nvSpPr>
          <p:spPr>
            <a:xfrm>
              <a:off x="0" y="549"/>
              <a:ext cx="336"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1'</a:t>
              </a:r>
              <a:endParaRPr lang="en-US" altLang="zh-CN" sz="2000" dirty="0">
                <a:solidFill>
                  <a:schemeClr val="bg1"/>
                </a:solidFill>
                <a:latin typeface="Times New Roman" panose="02020603050405020304" pitchFamily="18" charset="0"/>
              </a:endParaRPr>
            </a:p>
          </p:txBody>
        </p:sp>
        <p:sp>
          <p:nvSpPr>
            <p:cNvPr id="156701" name="文本框 125002"/>
            <p:cNvSpPr txBox="1"/>
            <p:nvPr/>
          </p:nvSpPr>
          <p:spPr>
            <a:xfrm>
              <a:off x="672" y="127"/>
              <a:ext cx="24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2</a:t>
              </a:r>
              <a:endParaRPr lang="en-US" altLang="zh-CN" sz="2000" dirty="0">
                <a:solidFill>
                  <a:schemeClr val="bg1"/>
                </a:solidFill>
                <a:latin typeface="Times New Roman" panose="02020603050405020304" pitchFamily="18" charset="0"/>
              </a:endParaRPr>
            </a:p>
          </p:txBody>
        </p:sp>
        <p:sp>
          <p:nvSpPr>
            <p:cNvPr id="156702" name="文本框 125003"/>
            <p:cNvSpPr txBox="1"/>
            <p:nvPr/>
          </p:nvSpPr>
          <p:spPr>
            <a:xfrm>
              <a:off x="672" y="501"/>
              <a:ext cx="336"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2'</a:t>
              </a:r>
              <a:endParaRPr lang="en-US" altLang="zh-CN" sz="2000" dirty="0">
                <a:solidFill>
                  <a:schemeClr val="bg1"/>
                </a:solidFill>
                <a:latin typeface="Times New Roman" panose="02020603050405020304" pitchFamily="18" charset="0"/>
              </a:endParaRPr>
            </a:p>
          </p:txBody>
        </p:sp>
        <p:sp>
          <p:nvSpPr>
            <p:cNvPr id="156703" name="文本框 125004"/>
            <p:cNvSpPr txBox="1"/>
            <p:nvPr/>
          </p:nvSpPr>
          <p:spPr>
            <a:xfrm>
              <a:off x="1872" y="501"/>
              <a:ext cx="336"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3'</a:t>
              </a:r>
              <a:endParaRPr lang="en-US" altLang="zh-CN" sz="2000" dirty="0">
                <a:solidFill>
                  <a:schemeClr val="bg1"/>
                </a:solidFill>
                <a:latin typeface="Times New Roman" panose="02020603050405020304" pitchFamily="18" charset="0"/>
              </a:endParaRPr>
            </a:p>
          </p:txBody>
        </p:sp>
        <p:sp>
          <p:nvSpPr>
            <p:cNvPr id="156704" name="文本框 125005"/>
            <p:cNvSpPr txBox="1"/>
            <p:nvPr/>
          </p:nvSpPr>
          <p:spPr>
            <a:xfrm>
              <a:off x="1872" y="127"/>
              <a:ext cx="336"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3</a:t>
              </a:r>
              <a:endParaRPr lang="en-US" altLang="zh-CN" sz="2000" dirty="0">
                <a:solidFill>
                  <a:schemeClr val="bg1"/>
                </a:solidFill>
                <a:latin typeface="Times New Roman" panose="02020603050405020304" pitchFamily="18" charset="0"/>
              </a:endParaRPr>
            </a:p>
          </p:txBody>
        </p:sp>
      </p:grpSp>
      <p:sp>
        <p:nvSpPr>
          <p:cNvPr id="125007" name="文本框 125006"/>
          <p:cNvSpPr txBox="1"/>
          <p:nvPr/>
        </p:nvSpPr>
        <p:spPr>
          <a:xfrm>
            <a:off x="4948238" y="2541588"/>
            <a:ext cx="381000" cy="460375"/>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5008" name="文本框 125007"/>
          <p:cNvSpPr txBox="1"/>
          <p:nvPr/>
        </p:nvSpPr>
        <p:spPr>
          <a:xfrm>
            <a:off x="5862638" y="3179763"/>
            <a:ext cx="457200" cy="460375"/>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5009" name="文本框 125008"/>
          <p:cNvSpPr txBox="1"/>
          <p:nvPr/>
        </p:nvSpPr>
        <p:spPr>
          <a:xfrm>
            <a:off x="7462838" y="3455988"/>
            <a:ext cx="304800" cy="39878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sym typeface="Symbol" panose="05050102010706020507" pitchFamily="18" charset="2"/>
              </a:rPr>
              <a:t></a:t>
            </a:r>
            <a:endParaRPr lang="en-US" altLang="zh-CN" sz="2000" dirty="0">
              <a:solidFill>
                <a:schemeClr val="bg1"/>
              </a:solidFill>
              <a:latin typeface="Times New Roman" panose="02020603050405020304" pitchFamily="18" charset="0"/>
            </a:endParaRPr>
          </a:p>
        </p:txBody>
      </p:sp>
      <p:sp>
        <p:nvSpPr>
          <p:cNvPr id="125010" name="文本框 125009"/>
          <p:cNvSpPr txBox="1"/>
          <p:nvPr/>
        </p:nvSpPr>
        <p:spPr>
          <a:xfrm>
            <a:off x="4795838" y="2525713"/>
            <a:ext cx="304800" cy="39878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sym typeface="Symbol" panose="05050102010706020507" pitchFamily="18" charset="2"/>
              </a:rPr>
              <a:t></a:t>
            </a:r>
            <a:endParaRPr lang="en-US" altLang="zh-CN" sz="2000" dirty="0">
              <a:solidFill>
                <a:schemeClr val="bg1"/>
              </a:solidFill>
              <a:latin typeface="Times New Roman" panose="02020603050405020304" pitchFamily="18" charset="0"/>
            </a:endParaRPr>
          </a:p>
        </p:txBody>
      </p:sp>
      <p:sp>
        <p:nvSpPr>
          <p:cNvPr id="125011" name="文本框 125010"/>
          <p:cNvSpPr txBox="1"/>
          <p:nvPr/>
        </p:nvSpPr>
        <p:spPr>
          <a:xfrm>
            <a:off x="5786438" y="2846388"/>
            <a:ext cx="457200" cy="368300"/>
          </a:xfrm>
          <a:prstGeom prst="rect">
            <a:avLst/>
          </a:prstGeom>
          <a:noFill/>
          <a:ln w="9525">
            <a:noFill/>
          </a:ln>
        </p:spPr>
        <p:txBody>
          <a:bodyPr>
            <a:spAutoFit/>
          </a:bodyPr>
          <a:p>
            <a:pPr eaLnBrk="1" hangingPunct="1">
              <a:spcBef>
                <a:spcPct val="50000"/>
              </a:spcBef>
            </a:pPr>
            <a:r>
              <a:rPr lang="en-US" altLang="zh-CN" sz="1800" dirty="0">
                <a:solidFill>
                  <a:schemeClr val="bg1"/>
                </a:solidFill>
                <a:latin typeface="Times New Roman" panose="02020603050405020304" pitchFamily="18" charset="0"/>
                <a:sym typeface="Symbol" panose="05050102010706020507" pitchFamily="18" charset="2"/>
              </a:rPr>
              <a:t></a:t>
            </a:r>
            <a:endParaRPr lang="en-US" altLang="zh-CN" sz="1800" dirty="0">
              <a:solidFill>
                <a:schemeClr val="bg1"/>
              </a:solidFill>
              <a:latin typeface="Times New Roman" panose="02020603050405020304" pitchFamily="18" charset="0"/>
            </a:endParaRPr>
          </a:p>
        </p:txBody>
      </p:sp>
      <p:sp>
        <p:nvSpPr>
          <p:cNvPr id="125012" name="文本框 125011"/>
          <p:cNvSpPr txBox="1"/>
          <p:nvPr/>
        </p:nvSpPr>
        <p:spPr>
          <a:xfrm>
            <a:off x="7691438" y="3470275"/>
            <a:ext cx="457200" cy="368300"/>
          </a:xfrm>
          <a:prstGeom prst="rect">
            <a:avLst/>
          </a:prstGeom>
          <a:noFill/>
          <a:ln w="9525">
            <a:noFill/>
          </a:ln>
        </p:spPr>
        <p:txBody>
          <a:bodyPr>
            <a:spAutoFit/>
          </a:bodyPr>
          <a:p>
            <a:pPr eaLnBrk="1" hangingPunct="1">
              <a:spcBef>
                <a:spcPct val="50000"/>
              </a:spcBef>
            </a:pPr>
            <a:r>
              <a:rPr lang="en-US" altLang="zh-CN" sz="1800" dirty="0">
                <a:solidFill>
                  <a:schemeClr val="bg1"/>
                </a:solidFill>
                <a:latin typeface="Times New Roman" panose="02020603050405020304" pitchFamily="18" charset="0"/>
                <a:sym typeface="Symbol" panose="05050102010706020507" pitchFamily="18" charset="2"/>
              </a:rPr>
              <a:t></a:t>
            </a:r>
            <a:endParaRPr lang="en-US" altLang="zh-CN" sz="1800" dirty="0">
              <a:solidFill>
                <a:schemeClr val="bg1"/>
              </a:solidFill>
              <a:latin typeface="Times New Roman" panose="02020603050405020304" pitchFamily="18" charset="0"/>
            </a:endParaRPr>
          </a:p>
        </p:txBody>
      </p:sp>
      <p:sp>
        <p:nvSpPr>
          <p:cNvPr id="125013" name="文本框 125012"/>
          <p:cNvSpPr txBox="1"/>
          <p:nvPr/>
        </p:nvSpPr>
        <p:spPr>
          <a:xfrm>
            <a:off x="270510" y="1949450"/>
            <a:ext cx="154749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a:t>
            </a:r>
            <a:endParaRPr lang="en-US" altLang="zh-CN" sz="2800" dirty="0">
              <a:solidFill>
                <a:schemeClr val="bg1"/>
              </a:solidFill>
              <a:latin typeface="Times New Roman" panose="02020603050405020304" pitchFamily="18" charset="0"/>
            </a:endParaRPr>
          </a:p>
        </p:txBody>
      </p:sp>
      <p:grpSp>
        <p:nvGrpSpPr>
          <p:cNvPr id="11" name="组合 125013"/>
          <p:cNvGrpSpPr/>
          <p:nvPr/>
        </p:nvGrpSpPr>
        <p:grpSpPr>
          <a:xfrm>
            <a:off x="6369050" y="2676525"/>
            <a:ext cx="827088" cy="1084263"/>
            <a:chOff x="0" y="0"/>
            <a:chExt cx="521" cy="683"/>
          </a:xfrm>
        </p:grpSpPr>
        <p:sp>
          <p:nvSpPr>
            <p:cNvPr id="156691" name="流程图: 可选过程 125014"/>
            <p:cNvSpPr/>
            <p:nvPr/>
          </p:nvSpPr>
          <p:spPr>
            <a:xfrm>
              <a:off x="0" y="0"/>
              <a:ext cx="521" cy="683"/>
            </a:xfrm>
            <a:prstGeom prst="flowChartAlternateProcess">
              <a:avLst/>
            </a:prstGeom>
            <a:noFill/>
            <a:ln w="38100" cap="flat" cmpd="sng">
              <a:solidFill>
                <a:srgbClr val="FF3300"/>
              </a:solidFill>
              <a:prstDash val="dash"/>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56692" name="直接连接符 125015"/>
            <p:cNvSpPr/>
            <p:nvPr/>
          </p:nvSpPr>
          <p:spPr>
            <a:xfrm>
              <a:off x="185" y="0"/>
              <a:ext cx="180" cy="0"/>
            </a:xfrm>
            <a:prstGeom prst="line">
              <a:avLst/>
            </a:prstGeom>
            <a:ln w="38100" cap="flat" cmpd="sng">
              <a:solidFill>
                <a:srgbClr val="FF3300"/>
              </a:solidFill>
              <a:prstDash val="solid"/>
              <a:headEnd type="none" w="med" len="med"/>
              <a:tailEnd type="triangle" w="med" len="med"/>
            </a:ln>
          </p:spPr>
        </p:sp>
      </p:grpSp>
      <p:sp>
        <p:nvSpPr>
          <p:cNvPr id="125017" name="文本框 125016"/>
          <p:cNvSpPr txBox="1"/>
          <p:nvPr/>
        </p:nvSpPr>
        <p:spPr>
          <a:xfrm>
            <a:off x="611188" y="4775200"/>
            <a:ext cx="7848600" cy="1198880"/>
          </a:xfrm>
          <a:prstGeom prst="rect">
            <a:avLst/>
          </a:prstGeom>
          <a:noFill/>
          <a:ln w="9525">
            <a:noFill/>
          </a:ln>
        </p:spPr>
        <p:txBody>
          <a:bodyPr>
            <a:spAutoFit/>
          </a:bodyPr>
          <a:p>
            <a:pPr marL="476250" indent="-476250" algn="just" eaLnBrk="1" hangingPunct="1">
              <a:spcBef>
                <a:spcPct val="50000"/>
              </a:spcBef>
            </a:pPr>
            <a:r>
              <a:rPr lang="en-US" b="0" dirty="0">
                <a:solidFill>
                  <a:schemeClr val="bg1"/>
                </a:solidFill>
                <a:latin typeface="Times New Roman" panose="02020603050405020304" pitchFamily="18" charset="0"/>
                <a:ea typeface="仿宋_GB2312" pitchFamily="1" charset="-122"/>
                <a:cs typeface="Times New Roman" panose="02020603050405020304" pitchFamily="18" charset="0"/>
              </a:rPr>
              <a:t>(2) </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If a current leaves the dotted terminal of one coil,the reference polarity of the mutal voltage in the second coil is positive at the dot convention of the second coil.</a:t>
            </a:r>
            <a:endParaRPr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24931"/>
                                        </p:tgtEl>
                                        <p:attrNameLst>
                                          <p:attrName>style.visibility</p:attrName>
                                        </p:attrNameLst>
                                      </p:cBhvr>
                                      <p:to>
                                        <p:strVal val="visible"/>
                                      </p:to>
                                    </p:set>
                                    <p:animEffect transition="in" filter="slide(fromBottom)">
                                      <p:cBhvr>
                                        <p:cTn id="7" dur="2000"/>
                                        <p:tgtEl>
                                          <p:spTgt spid="124931"/>
                                        </p:tgtEl>
                                      </p:cBhvr>
                                    </p:animEffect>
                                  </p:childTnLst>
                                </p:cTn>
                              </p:par>
                            </p:childTnLst>
                          </p:cTn>
                        </p:par>
                      </p:childTnLst>
                    </p:cTn>
                  </p:par>
                  <p:par>
                    <p:cTn id="8" fill="hold">
                      <p:stCondLst>
                        <p:cond delay="indefinite"/>
                      </p:stCondLst>
                      <p:childTnLst>
                        <p:par>
                          <p:cTn id="9" fill="hold">
                            <p:stCondLst>
                              <p:cond delay="0"/>
                            </p:stCondLst>
                            <p:childTnLst>
                              <p:par>
                                <p:cTn id="10" presetID="15" presetClass="entr" presetSubtype="0" fill="hold" grpId="0" nodeType="clickEffect">
                                  <p:stCondLst>
                                    <p:cond delay="0"/>
                                  </p:stCondLst>
                                  <p:childTnLst>
                                    <p:set>
                                      <p:cBhvr>
                                        <p:cTn id="11" dur="1" fill="hold">
                                          <p:stCondLst>
                                            <p:cond delay="0"/>
                                          </p:stCondLst>
                                        </p:cTn>
                                        <p:tgtEl>
                                          <p:spTgt spid="125013"/>
                                        </p:tgtEl>
                                        <p:attrNameLst>
                                          <p:attrName>style.visibility</p:attrName>
                                        </p:attrNameLst>
                                      </p:cBhvr>
                                      <p:to>
                                        <p:strVal val="visible"/>
                                      </p:to>
                                    </p:set>
                                    <p:anim calcmode="lin" valueType="num">
                                      <p:cBhvr>
                                        <p:cTn id="12" dur="1000" fill="hold"/>
                                        <p:tgtEl>
                                          <p:spTgt spid="125013"/>
                                        </p:tgtEl>
                                        <p:attrNameLst>
                                          <p:attrName>ppt_w</p:attrName>
                                        </p:attrNameLst>
                                      </p:cBhvr>
                                      <p:tavLst>
                                        <p:tav tm="0">
                                          <p:val>
                                            <p:fltVal val="0.000000"/>
                                          </p:val>
                                        </p:tav>
                                        <p:tav tm="100000">
                                          <p:val>
                                            <p:strVal val="#ppt_w"/>
                                          </p:val>
                                        </p:tav>
                                      </p:tavLst>
                                    </p:anim>
                                    <p:anim calcmode="lin" valueType="num">
                                      <p:cBhvr>
                                        <p:cTn id="13" dur="1000" fill="hold"/>
                                        <p:tgtEl>
                                          <p:spTgt spid="125013"/>
                                        </p:tgtEl>
                                        <p:attrNameLst>
                                          <p:attrName>ppt_h</p:attrName>
                                        </p:attrNameLst>
                                      </p:cBhvr>
                                      <p:tavLst>
                                        <p:tav tm="0">
                                          <p:val>
                                            <p:fltVal val="0.000000"/>
                                          </p:val>
                                        </p:tav>
                                        <p:tav tm="100000">
                                          <p:val>
                                            <p:strVal val="#ppt_h"/>
                                          </p:val>
                                        </p:tav>
                                      </p:tavLst>
                                    </p:anim>
                                    <p:anim calcmode="lin" valueType="num">
                                      <p:cBhvr>
                                        <p:cTn id="14" dur="1000" fill="hold"/>
                                        <p:tgtEl>
                                          <p:spTgt spid="125013"/>
                                        </p:tgtEl>
                                        <p:attrNameLst>
                                          <p:attrName>ppt_x</p:attrName>
                                        </p:attrNameLst>
                                      </p:cBhvr>
                                      <p:tavLst>
                                        <p:tav tm="0" fmla="#ppt_x+(cos(-2*pi*(1-$))*-#ppt_x-sin(-2*pi*(1-$))*(1-#ppt_y))*(1-$)">
                                          <p:val>
                                            <p:fltVal val="0.000000"/>
                                          </p:val>
                                        </p:tav>
                                        <p:tav tm="100000">
                                          <p:val>
                                            <p:fltVal val="1.000000"/>
                                          </p:val>
                                        </p:tav>
                                      </p:tavLst>
                                    </p:anim>
                                    <p:anim calcmode="lin" valueType="num">
                                      <p:cBhvr>
                                        <p:cTn id="15" dur="1000" fill="hold"/>
                                        <p:tgtEl>
                                          <p:spTgt spid="12501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6" fill="hold">
                      <p:stCondLst>
                        <p:cond delay="indefinite"/>
                      </p:stCondLst>
                      <p:childTnLst>
                        <p:par>
                          <p:cTn id="17" fill="hold">
                            <p:stCondLst>
                              <p:cond delay="0"/>
                            </p:stCondLst>
                            <p:childTnLst>
                              <p:par>
                                <p:cTn id="18" presetID="2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edge">
                                      <p:cBhvr>
                                        <p:cTn id="20" dur="20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24962"/>
                                        </p:tgtEl>
                                        <p:attrNameLst>
                                          <p:attrName>style.visibility</p:attrName>
                                        </p:attrNameLst>
                                      </p:cBhvr>
                                      <p:to>
                                        <p:strVal val="visible"/>
                                      </p:to>
                                    </p:set>
                                    <p:anim calcmode="lin" valueType="num">
                                      <p:cBhvr>
                                        <p:cTn id="25" dur="500" fill="hold"/>
                                        <p:tgtEl>
                                          <p:spTgt spid="124962"/>
                                        </p:tgtEl>
                                        <p:attrNameLst>
                                          <p:attrName>ppt_w</p:attrName>
                                        </p:attrNameLst>
                                      </p:cBhvr>
                                      <p:tavLst>
                                        <p:tav tm="0">
                                          <p:val>
                                            <p:strVal val="4*#ppt_w"/>
                                          </p:val>
                                        </p:tav>
                                        <p:tav tm="100000">
                                          <p:val>
                                            <p:strVal val="#ppt_w"/>
                                          </p:val>
                                        </p:tav>
                                      </p:tavLst>
                                    </p:anim>
                                    <p:anim calcmode="lin" valueType="num">
                                      <p:cBhvr>
                                        <p:cTn id="26" dur="500" fill="hold"/>
                                        <p:tgtEl>
                                          <p:spTgt spid="124962"/>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24963"/>
                                        </p:tgtEl>
                                        <p:attrNameLst>
                                          <p:attrName>style.visibility</p:attrName>
                                        </p:attrNameLst>
                                      </p:cBhvr>
                                      <p:to>
                                        <p:strVal val="visible"/>
                                      </p:to>
                                    </p:set>
                                    <p:anim calcmode="lin" valueType="num">
                                      <p:cBhvr>
                                        <p:cTn id="31" dur="500" fill="hold"/>
                                        <p:tgtEl>
                                          <p:spTgt spid="124963"/>
                                        </p:tgtEl>
                                        <p:attrNameLst>
                                          <p:attrName>ppt_w</p:attrName>
                                        </p:attrNameLst>
                                      </p:cBhvr>
                                      <p:tavLst>
                                        <p:tav tm="0">
                                          <p:val>
                                            <p:strVal val="4*#ppt_w"/>
                                          </p:val>
                                        </p:tav>
                                        <p:tav tm="100000">
                                          <p:val>
                                            <p:strVal val="#ppt_w"/>
                                          </p:val>
                                        </p:tav>
                                      </p:tavLst>
                                    </p:anim>
                                    <p:anim calcmode="lin" valueType="num">
                                      <p:cBhvr>
                                        <p:cTn id="32" dur="500" fill="hold"/>
                                        <p:tgtEl>
                                          <p:spTgt spid="124963"/>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000000"/>
                                          </p:val>
                                        </p:tav>
                                        <p:tav tm="100000">
                                          <p:val>
                                            <p:strVal val="#ppt_w"/>
                                          </p:val>
                                        </p:tav>
                                      </p:tavLst>
                                    </p:anim>
                                    <p:anim calcmode="lin" valueType="num">
                                      <p:cBhvr>
                                        <p:cTn id="38" dur="500" fill="hold"/>
                                        <p:tgtEl>
                                          <p:spTgt spid="7"/>
                                        </p:tgtEl>
                                        <p:attrNameLst>
                                          <p:attrName>ppt_h</p:attrName>
                                        </p:attrNameLst>
                                      </p:cBhvr>
                                      <p:tavLst>
                                        <p:tav tm="0">
                                          <p:val>
                                            <p:fltVal val="0.000000"/>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ox(ou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125007"/>
                                        </p:tgtEl>
                                        <p:attrNameLst>
                                          <p:attrName>style.visibility</p:attrName>
                                        </p:attrNameLst>
                                      </p:cBhvr>
                                      <p:to>
                                        <p:strVal val="visible"/>
                                      </p:to>
                                    </p:set>
                                    <p:anim calcmode="lin" valueType="num">
                                      <p:cBhvr>
                                        <p:cTn id="48" dur="500" fill="hold"/>
                                        <p:tgtEl>
                                          <p:spTgt spid="125007"/>
                                        </p:tgtEl>
                                        <p:attrNameLst>
                                          <p:attrName>ppt_w</p:attrName>
                                        </p:attrNameLst>
                                      </p:cBhvr>
                                      <p:tavLst>
                                        <p:tav tm="0">
                                          <p:val>
                                            <p:fltVal val="0.000000"/>
                                          </p:val>
                                        </p:tav>
                                        <p:tav tm="100000">
                                          <p:val>
                                            <p:strVal val="#ppt_w"/>
                                          </p:val>
                                        </p:tav>
                                      </p:tavLst>
                                    </p:anim>
                                    <p:anim calcmode="lin" valueType="num">
                                      <p:cBhvr>
                                        <p:cTn id="49" dur="500" fill="hold"/>
                                        <p:tgtEl>
                                          <p:spTgt spid="125007"/>
                                        </p:tgtEl>
                                        <p:attrNameLst>
                                          <p:attrName>ppt_h</p:attrName>
                                        </p:attrNameLst>
                                      </p:cBhvr>
                                      <p:tavLst>
                                        <p:tav tm="0">
                                          <p:val>
                                            <p:fltVal val="0.00000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3" presetClass="entr" presetSubtype="16" fill="hold" grpId="0" nodeType="clickEffect">
                                  <p:stCondLst>
                                    <p:cond delay="0"/>
                                  </p:stCondLst>
                                  <p:childTnLst>
                                    <p:set>
                                      <p:cBhvr>
                                        <p:cTn id="53" dur="1" fill="hold">
                                          <p:stCondLst>
                                            <p:cond delay="0"/>
                                          </p:stCondLst>
                                        </p:cTn>
                                        <p:tgtEl>
                                          <p:spTgt spid="125008"/>
                                        </p:tgtEl>
                                        <p:attrNameLst>
                                          <p:attrName>style.visibility</p:attrName>
                                        </p:attrNameLst>
                                      </p:cBhvr>
                                      <p:to>
                                        <p:strVal val="visible"/>
                                      </p:to>
                                    </p:set>
                                    <p:anim calcmode="lin" valueType="num">
                                      <p:cBhvr>
                                        <p:cTn id="54" dur="500" fill="hold"/>
                                        <p:tgtEl>
                                          <p:spTgt spid="125008"/>
                                        </p:tgtEl>
                                        <p:attrNameLst>
                                          <p:attrName>ppt_w</p:attrName>
                                        </p:attrNameLst>
                                      </p:cBhvr>
                                      <p:tavLst>
                                        <p:tav tm="0">
                                          <p:val>
                                            <p:fltVal val="0.000000"/>
                                          </p:val>
                                        </p:tav>
                                        <p:tav tm="100000">
                                          <p:val>
                                            <p:strVal val="#ppt_w"/>
                                          </p:val>
                                        </p:tav>
                                      </p:tavLst>
                                    </p:anim>
                                    <p:anim calcmode="lin" valueType="num">
                                      <p:cBhvr>
                                        <p:cTn id="55" dur="500" fill="hold"/>
                                        <p:tgtEl>
                                          <p:spTgt spid="125008"/>
                                        </p:tgtEl>
                                        <p:attrNameLst>
                                          <p:attrName>ppt_h</p:attrName>
                                        </p:attrNameLst>
                                      </p:cBhvr>
                                      <p:tavLst>
                                        <p:tav tm="0">
                                          <p:val>
                                            <p:fltVal val="0.000000"/>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box(out)">
                                      <p:cBhvr>
                                        <p:cTn id="60" dur="500"/>
                                        <p:tgtEl>
                                          <p:spTgt spid="6"/>
                                        </p:tgtEl>
                                      </p:cBhvr>
                                    </p:animEffect>
                                  </p:childTnLst>
                                </p:cTn>
                              </p:par>
                            </p:childTnLst>
                          </p:cTn>
                        </p:par>
                      </p:childTnLst>
                    </p:cTn>
                  </p:par>
                  <p:par>
                    <p:cTn id="61" fill="hold">
                      <p:stCondLst>
                        <p:cond delay="indefinite"/>
                      </p:stCondLst>
                      <p:childTnLst>
                        <p:par>
                          <p:cTn id="62" fill="hold">
                            <p:stCondLst>
                              <p:cond delay="0"/>
                            </p:stCondLst>
                            <p:childTnLst>
                              <p:par>
                                <p:cTn id="63" presetID="23" presetClass="entr" presetSubtype="32" fill="hold" grpId="0" nodeType="clickEffect">
                                  <p:stCondLst>
                                    <p:cond delay="0"/>
                                  </p:stCondLst>
                                  <p:childTnLst>
                                    <p:set>
                                      <p:cBhvr>
                                        <p:cTn id="64" dur="1" fill="hold">
                                          <p:stCondLst>
                                            <p:cond delay="0"/>
                                          </p:stCondLst>
                                        </p:cTn>
                                        <p:tgtEl>
                                          <p:spTgt spid="125010"/>
                                        </p:tgtEl>
                                        <p:attrNameLst>
                                          <p:attrName>style.visibility</p:attrName>
                                        </p:attrNameLst>
                                      </p:cBhvr>
                                      <p:to>
                                        <p:strVal val="visible"/>
                                      </p:to>
                                    </p:set>
                                    <p:anim calcmode="lin" valueType="num">
                                      <p:cBhvr>
                                        <p:cTn id="65" dur="500" fill="hold"/>
                                        <p:tgtEl>
                                          <p:spTgt spid="125010"/>
                                        </p:tgtEl>
                                        <p:attrNameLst>
                                          <p:attrName>ppt_w</p:attrName>
                                        </p:attrNameLst>
                                      </p:cBhvr>
                                      <p:tavLst>
                                        <p:tav tm="0">
                                          <p:val>
                                            <p:strVal val="4*#ppt_w"/>
                                          </p:val>
                                        </p:tav>
                                        <p:tav tm="100000">
                                          <p:val>
                                            <p:strVal val="#ppt_w"/>
                                          </p:val>
                                        </p:tav>
                                      </p:tavLst>
                                    </p:anim>
                                    <p:anim calcmode="lin" valueType="num">
                                      <p:cBhvr>
                                        <p:cTn id="66" dur="500" fill="hold"/>
                                        <p:tgtEl>
                                          <p:spTgt spid="125010"/>
                                        </p:tgtEl>
                                        <p:attrNameLst>
                                          <p:attrName>ppt_h</p:attrName>
                                        </p:attrNameLst>
                                      </p:cBhvr>
                                      <p:tavLst>
                                        <p:tav tm="0">
                                          <p:val>
                                            <p:strVal val="4*#ppt_h"/>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23" presetClass="entr" presetSubtype="32" fill="hold" grpId="0" nodeType="clickEffect">
                                  <p:stCondLst>
                                    <p:cond delay="0"/>
                                  </p:stCondLst>
                                  <p:childTnLst>
                                    <p:set>
                                      <p:cBhvr>
                                        <p:cTn id="70" dur="1" fill="hold">
                                          <p:stCondLst>
                                            <p:cond delay="0"/>
                                          </p:stCondLst>
                                        </p:cTn>
                                        <p:tgtEl>
                                          <p:spTgt spid="125009"/>
                                        </p:tgtEl>
                                        <p:attrNameLst>
                                          <p:attrName>style.visibility</p:attrName>
                                        </p:attrNameLst>
                                      </p:cBhvr>
                                      <p:to>
                                        <p:strVal val="visible"/>
                                      </p:to>
                                    </p:set>
                                    <p:anim calcmode="lin" valueType="num">
                                      <p:cBhvr>
                                        <p:cTn id="71" dur="500" fill="hold"/>
                                        <p:tgtEl>
                                          <p:spTgt spid="125009"/>
                                        </p:tgtEl>
                                        <p:attrNameLst>
                                          <p:attrName>ppt_w</p:attrName>
                                        </p:attrNameLst>
                                      </p:cBhvr>
                                      <p:tavLst>
                                        <p:tav tm="0">
                                          <p:val>
                                            <p:strVal val="4*#ppt_w"/>
                                          </p:val>
                                        </p:tav>
                                        <p:tav tm="100000">
                                          <p:val>
                                            <p:strVal val="#ppt_w"/>
                                          </p:val>
                                        </p:tav>
                                      </p:tavLst>
                                    </p:anim>
                                    <p:anim calcmode="lin" valueType="num">
                                      <p:cBhvr>
                                        <p:cTn id="72" dur="500" fill="hold"/>
                                        <p:tgtEl>
                                          <p:spTgt spid="125009"/>
                                        </p:tgtEl>
                                        <p:attrNameLst>
                                          <p:attrName>ppt_h</p:attrName>
                                        </p:attrNameLst>
                                      </p:cBhvr>
                                      <p:tavLst>
                                        <p:tav tm="0">
                                          <p:val>
                                            <p:strVal val="4*#ppt_h"/>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11"/>
                                        </p:tgtEl>
                                        <p:attrNameLst>
                                          <p:attrName>style.visibility</p:attrName>
                                        </p:attrNameLst>
                                      </p:cBhvr>
                                      <p:to>
                                        <p:strVal val="visible"/>
                                      </p:to>
                                    </p:set>
                                    <p:animEffect transition="in" filter="dissolve">
                                      <p:cBhvr>
                                        <p:cTn id="77" dur="500"/>
                                        <p:tgtEl>
                                          <p:spTgt spid="11"/>
                                        </p:tgtEl>
                                      </p:cBhvr>
                                    </p:animEffect>
                                  </p:childTnLst>
                                </p:cTn>
                              </p:par>
                            </p:childTnLst>
                          </p:cTn>
                        </p:par>
                      </p:childTnLst>
                    </p:cTn>
                  </p:par>
                  <p:par>
                    <p:cTn id="78" fill="hold">
                      <p:stCondLst>
                        <p:cond delay="indefinite"/>
                      </p:stCondLst>
                      <p:childTnLst>
                        <p:par>
                          <p:cTn id="79" fill="hold">
                            <p:stCondLst>
                              <p:cond delay="0"/>
                            </p:stCondLst>
                            <p:childTnLst>
                              <p:par>
                                <p:cTn id="80" presetID="15" presetClass="entr" presetSubtype="0" fill="hold" grpId="0" nodeType="clickEffect">
                                  <p:stCondLst>
                                    <p:cond delay="0"/>
                                  </p:stCondLst>
                                  <p:childTnLst>
                                    <p:set>
                                      <p:cBhvr>
                                        <p:cTn id="81" dur="1" fill="hold">
                                          <p:stCondLst>
                                            <p:cond delay="0"/>
                                          </p:stCondLst>
                                        </p:cTn>
                                        <p:tgtEl>
                                          <p:spTgt spid="125011"/>
                                        </p:tgtEl>
                                        <p:attrNameLst>
                                          <p:attrName>style.visibility</p:attrName>
                                        </p:attrNameLst>
                                      </p:cBhvr>
                                      <p:to>
                                        <p:strVal val="visible"/>
                                      </p:to>
                                    </p:set>
                                    <p:anim calcmode="lin" valueType="num">
                                      <p:cBhvr>
                                        <p:cTn id="82" dur="1000" fill="hold"/>
                                        <p:tgtEl>
                                          <p:spTgt spid="125011"/>
                                        </p:tgtEl>
                                        <p:attrNameLst>
                                          <p:attrName>ppt_w</p:attrName>
                                        </p:attrNameLst>
                                      </p:cBhvr>
                                      <p:tavLst>
                                        <p:tav tm="0">
                                          <p:val>
                                            <p:fltVal val="0.000000"/>
                                          </p:val>
                                        </p:tav>
                                        <p:tav tm="100000">
                                          <p:val>
                                            <p:strVal val="#ppt_w"/>
                                          </p:val>
                                        </p:tav>
                                      </p:tavLst>
                                    </p:anim>
                                    <p:anim calcmode="lin" valueType="num">
                                      <p:cBhvr>
                                        <p:cTn id="83" dur="1000" fill="hold"/>
                                        <p:tgtEl>
                                          <p:spTgt spid="125011"/>
                                        </p:tgtEl>
                                        <p:attrNameLst>
                                          <p:attrName>ppt_h</p:attrName>
                                        </p:attrNameLst>
                                      </p:cBhvr>
                                      <p:tavLst>
                                        <p:tav tm="0">
                                          <p:val>
                                            <p:fltVal val="0.000000"/>
                                          </p:val>
                                        </p:tav>
                                        <p:tav tm="100000">
                                          <p:val>
                                            <p:strVal val="#ppt_h"/>
                                          </p:val>
                                        </p:tav>
                                      </p:tavLst>
                                    </p:anim>
                                    <p:anim calcmode="lin" valueType="num">
                                      <p:cBhvr>
                                        <p:cTn id="84" dur="1000" fill="hold"/>
                                        <p:tgtEl>
                                          <p:spTgt spid="125011"/>
                                        </p:tgtEl>
                                        <p:attrNameLst>
                                          <p:attrName>ppt_x</p:attrName>
                                        </p:attrNameLst>
                                      </p:cBhvr>
                                      <p:tavLst>
                                        <p:tav tm="0" fmla="#ppt_x+(cos(-2*pi*(1-$))*-#ppt_x-sin(-2*pi*(1-$))*(1-#ppt_y))*(1-$)">
                                          <p:val>
                                            <p:fltVal val="0.000000"/>
                                          </p:val>
                                        </p:tav>
                                        <p:tav tm="100000">
                                          <p:val>
                                            <p:fltVal val="1.000000"/>
                                          </p:val>
                                        </p:tav>
                                      </p:tavLst>
                                    </p:anim>
                                    <p:anim calcmode="lin" valueType="num">
                                      <p:cBhvr>
                                        <p:cTn id="85" dur="1000" fill="hold"/>
                                        <p:tgtEl>
                                          <p:spTgt spid="12501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86" fill="hold">
                      <p:stCondLst>
                        <p:cond delay="indefinite"/>
                      </p:stCondLst>
                      <p:childTnLst>
                        <p:par>
                          <p:cTn id="87" fill="hold">
                            <p:stCondLst>
                              <p:cond delay="0"/>
                            </p:stCondLst>
                            <p:childTnLst>
                              <p:par>
                                <p:cTn id="88" presetID="15" presetClass="entr" presetSubtype="0" fill="hold" grpId="0" nodeType="clickEffect">
                                  <p:stCondLst>
                                    <p:cond delay="0"/>
                                  </p:stCondLst>
                                  <p:childTnLst>
                                    <p:set>
                                      <p:cBhvr>
                                        <p:cTn id="89" dur="1" fill="hold">
                                          <p:stCondLst>
                                            <p:cond delay="0"/>
                                          </p:stCondLst>
                                        </p:cTn>
                                        <p:tgtEl>
                                          <p:spTgt spid="125012"/>
                                        </p:tgtEl>
                                        <p:attrNameLst>
                                          <p:attrName>style.visibility</p:attrName>
                                        </p:attrNameLst>
                                      </p:cBhvr>
                                      <p:to>
                                        <p:strVal val="visible"/>
                                      </p:to>
                                    </p:set>
                                    <p:anim calcmode="lin" valueType="num">
                                      <p:cBhvr>
                                        <p:cTn id="90" dur="1000" fill="hold"/>
                                        <p:tgtEl>
                                          <p:spTgt spid="125012"/>
                                        </p:tgtEl>
                                        <p:attrNameLst>
                                          <p:attrName>ppt_w</p:attrName>
                                        </p:attrNameLst>
                                      </p:cBhvr>
                                      <p:tavLst>
                                        <p:tav tm="0">
                                          <p:val>
                                            <p:fltVal val="0.000000"/>
                                          </p:val>
                                        </p:tav>
                                        <p:tav tm="100000">
                                          <p:val>
                                            <p:strVal val="#ppt_w"/>
                                          </p:val>
                                        </p:tav>
                                      </p:tavLst>
                                    </p:anim>
                                    <p:anim calcmode="lin" valueType="num">
                                      <p:cBhvr>
                                        <p:cTn id="91" dur="1000" fill="hold"/>
                                        <p:tgtEl>
                                          <p:spTgt spid="125012"/>
                                        </p:tgtEl>
                                        <p:attrNameLst>
                                          <p:attrName>ppt_h</p:attrName>
                                        </p:attrNameLst>
                                      </p:cBhvr>
                                      <p:tavLst>
                                        <p:tav tm="0">
                                          <p:val>
                                            <p:fltVal val="0.000000"/>
                                          </p:val>
                                        </p:tav>
                                        <p:tav tm="100000">
                                          <p:val>
                                            <p:strVal val="#ppt_h"/>
                                          </p:val>
                                        </p:tav>
                                      </p:tavLst>
                                    </p:anim>
                                    <p:anim calcmode="lin" valueType="num">
                                      <p:cBhvr>
                                        <p:cTn id="92" dur="1000" fill="hold"/>
                                        <p:tgtEl>
                                          <p:spTgt spid="125012"/>
                                        </p:tgtEl>
                                        <p:attrNameLst>
                                          <p:attrName>ppt_x</p:attrName>
                                        </p:attrNameLst>
                                      </p:cBhvr>
                                      <p:tavLst>
                                        <p:tav tm="0" fmla="#ppt_x+(cos(-2*pi*(1-$))*-#ppt_x-sin(-2*pi*(1-$))*(1-#ppt_y))*(1-$)">
                                          <p:val>
                                            <p:fltVal val="0.000000"/>
                                          </p:val>
                                        </p:tav>
                                        <p:tav tm="100000">
                                          <p:val>
                                            <p:fltVal val="1.000000"/>
                                          </p:val>
                                        </p:tav>
                                      </p:tavLst>
                                    </p:anim>
                                    <p:anim calcmode="lin" valueType="num">
                                      <p:cBhvr>
                                        <p:cTn id="93" dur="1000" fill="hold"/>
                                        <p:tgtEl>
                                          <p:spTgt spid="12501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94" fill="hold">
                      <p:stCondLst>
                        <p:cond delay="indefinite"/>
                      </p:stCondLst>
                      <p:childTnLst>
                        <p:par>
                          <p:cTn id="95" fill="hold">
                            <p:stCondLst>
                              <p:cond delay="0"/>
                            </p:stCondLst>
                            <p:childTnLst>
                              <p:par>
                                <p:cTn id="96" presetID="12" presetClass="entr" presetSubtype="4" fill="hold" grpId="0" nodeType="clickEffect">
                                  <p:stCondLst>
                                    <p:cond delay="0"/>
                                  </p:stCondLst>
                                  <p:childTnLst>
                                    <p:set>
                                      <p:cBhvr>
                                        <p:cTn id="97" dur="1" fill="hold">
                                          <p:stCondLst>
                                            <p:cond delay="0"/>
                                          </p:stCondLst>
                                        </p:cTn>
                                        <p:tgtEl>
                                          <p:spTgt spid="125017"/>
                                        </p:tgtEl>
                                        <p:attrNameLst>
                                          <p:attrName>style.visibility</p:attrName>
                                        </p:attrNameLst>
                                      </p:cBhvr>
                                      <p:to>
                                        <p:strVal val="visible"/>
                                      </p:to>
                                    </p:set>
                                    <p:animEffect transition="in" filter="slide(fromBottom)">
                                      <p:cBhvr>
                                        <p:cTn id="98" dur="2000"/>
                                        <p:tgtEl>
                                          <p:spTgt spid="125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P spid="124962" grpId="0"/>
      <p:bldP spid="124963" grpId="0"/>
      <p:bldP spid="125007" grpId="0"/>
      <p:bldP spid="125008" grpId="0"/>
      <p:bldP spid="125009" grpId="0"/>
      <p:bldP spid="125010" grpId="0"/>
      <p:bldP spid="125011" grpId="0"/>
      <p:bldP spid="125012" grpId="0"/>
      <p:bldP spid="125013" grpId="0" bldLvl="0" animBg="1"/>
      <p:bldP spid="125017"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文本框 125953"/>
          <p:cNvSpPr txBox="1"/>
          <p:nvPr/>
        </p:nvSpPr>
        <p:spPr>
          <a:xfrm>
            <a:off x="556895" y="104775"/>
            <a:ext cx="7813040" cy="829945"/>
          </a:xfrm>
          <a:prstGeom prst="rect">
            <a:avLst/>
          </a:prstGeom>
          <a:solidFill>
            <a:schemeClr val="accent2"/>
          </a:solid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cs typeface="Times New Roman" panose="02020603050405020304" pitchFamily="18" charset="0"/>
              </a:rPr>
              <a:t>The property of mutual inductance coils are determined by the dot convention and the reference directions of u and i.</a:t>
            </a:r>
            <a:endParaRPr lang="zh-CN" altLang="en-US" b="0" dirty="0">
              <a:solidFill>
                <a:schemeClr val="bg1"/>
              </a:solidFill>
              <a:latin typeface="Times New Roman" panose="02020603050405020304" pitchFamily="18" charset="0"/>
              <a:cs typeface="Times New Roman" panose="02020603050405020304" pitchFamily="18" charset="0"/>
            </a:endParaRPr>
          </a:p>
        </p:txBody>
      </p:sp>
      <p:graphicFrame>
        <p:nvGraphicFramePr>
          <p:cNvPr id="125956" name="对象 125955"/>
          <p:cNvGraphicFramePr>
            <a:graphicFrameLocks noChangeAspect="1"/>
          </p:cNvGraphicFramePr>
          <p:nvPr/>
        </p:nvGraphicFramePr>
        <p:xfrm>
          <a:off x="6227445" y="1297305"/>
          <a:ext cx="1416050" cy="719138"/>
        </p:xfrm>
        <a:graphic>
          <a:graphicData uri="http://schemas.openxmlformats.org/presentationml/2006/ole">
            <mc:AlternateContent xmlns:mc="http://schemas.openxmlformats.org/markup-compatibility/2006">
              <mc:Choice xmlns:v="urn:schemas-microsoft-com:vml" Requires="v">
                <p:oleObj spid="_x0000_s3729" name="" r:id="rId1" imgW="723900" imgH="368300" progId="Equation.DSMT4">
                  <p:embed/>
                </p:oleObj>
              </mc:Choice>
              <mc:Fallback>
                <p:oleObj name="" r:id="rId1" imgW="723900" imgH="368300" progId="Equation.DSMT4">
                  <p:embed/>
                  <p:pic>
                    <p:nvPicPr>
                      <p:cNvPr id="0" name="图片 3728"/>
                      <p:cNvPicPr/>
                      <p:nvPr/>
                    </p:nvPicPr>
                    <p:blipFill>
                      <a:blip r:embed="rId2"/>
                      <a:stretch>
                        <a:fillRect/>
                      </a:stretch>
                    </p:blipFill>
                    <p:spPr>
                      <a:xfrm>
                        <a:off x="6227445" y="1297305"/>
                        <a:ext cx="1416050" cy="719138"/>
                      </a:xfrm>
                      <a:prstGeom prst="rect">
                        <a:avLst/>
                      </a:prstGeom>
                      <a:noFill/>
                      <a:ln w="38100">
                        <a:noFill/>
                        <a:miter/>
                      </a:ln>
                    </p:spPr>
                  </p:pic>
                </p:oleObj>
              </mc:Fallback>
            </mc:AlternateContent>
          </a:graphicData>
        </a:graphic>
      </p:graphicFrame>
      <p:graphicFrame>
        <p:nvGraphicFramePr>
          <p:cNvPr id="125957" name="对象 125956"/>
          <p:cNvGraphicFramePr>
            <a:graphicFrameLocks noChangeAspect="1"/>
          </p:cNvGraphicFramePr>
          <p:nvPr/>
        </p:nvGraphicFramePr>
        <p:xfrm>
          <a:off x="6052820" y="2508885"/>
          <a:ext cx="1765300" cy="784225"/>
        </p:xfrm>
        <a:graphic>
          <a:graphicData uri="http://schemas.openxmlformats.org/presentationml/2006/ole">
            <mc:AlternateContent xmlns:mc="http://schemas.openxmlformats.org/markup-compatibility/2006">
              <mc:Choice xmlns:v="urn:schemas-microsoft-com:vml" Requires="v">
                <p:oleObj spid="_x0000_s3730" name="" r:id="rId3" imgW="825500" imgH="368300" progId="Equation.DSMT4">
                  <p:embed/>
                </p:oleObj>
              </mc:Choice>
              <mc:Fallback>
                <p:oleObj name="" r:id="rId3" imgW="825500" imgH="368300" progId="Equation.DSMT4">
                  <p:embed/>
                  <p:pic>
                    <p:nvPicPr>
                      <p:cNvPr id="0" name="图片 3729"/>
                      <p:cNvPicPr/>
                      <p:nvPr/>
                    </p:nvPicPr>
                    <p:blipFill>
                      <a:blip r:embed="rId4"/>
                      <a:stretch>
                        <a:fillRect/>
                      </a:stretch>
                    </p:blipFill>
                    <p:spPr>
                      <a:xfrm>
                        <a:off x="6052820" y="2508885"/>
                        <a:ext cx="1765300" cy="784225"/>
                      </a:xfrm>
                      <a:prstGeom prst="rect">
                        <a:avLst/>
                      </a:prstGeom>
                      <a:noFill/>
                      <a:ln w="38100">
                        <a:noFill/>
                        <a:miter/>
                      </a:ln>
                    </p:spPr>
                  </p:pic>
                </p:oleObj>
              </mc:Fallback>
            </mc:AlternateContent>
          </a:graphicData>
        </a:graphic>
      </p:graphicFrame>
      <p:grpSp>
        <p:nvGrpSpPr>
          <p:cNvPr id="2" name="组合 125957"/>
          <p:cNvGrpSpPr/>
          <p:nvPr/>
        </p:nvGrpSpPr>
        <p:grpSpPr>
          <a:xfrm>
            <a:off x="998220" y="897255"/>
            <a:ext cx="4340225" cy="1433513"/>
            <a:chOff x="0" y="0"/>
            <a:chExt cx="2734" cy="903"/>
          </a:xfrm>
        </p:grpSpPr>
        <p:sp>
          <p:nvSpPr>
            <p:cNvPr id="105510" name="直接连接符 125958"/>
            <p:cNvSpPr/>
            <p:nvPr/>
          </p:nvSpPr>
          <p:spPr>
            <a:xfrm>
              <a:off x="782" y="528"/>
              <a:ext cx="390" cy="0"/>
            </a:xfrm>
            <a:prstGeom prst="line">
              <a:avLst/>
            </a:prstGeom>
            <a:ln w="38100" cap="flat" cmpd="sng">
              <a:solidFill>
                <a:srgbClr val="FFCC00"/>
              </a:solidFill>
              <a:prstDash val="solid"/>
              <a:headEnd type="none" w="med" len="med"/>
              <a:tailEnd type="none" w="med" len="med"/>
            </a:ln>
          </p:spPr>
        </p:sp>
        <p:sp>
          <p:nvSpPr>
            <p:cNvPr id="105511" name="直接连接符 125959"/>
            <p:cNvSpPr/>
            <p:nvPr/>
          </p:nvSpPr>
          <p:spPr>
            <a:xfrm>
              <a:off x="68" y="528"/>
              <a:ext cx="336" cy="0"/>
            </a:xfrm>
            <a:prstGeom prst="line">
              <a:avLst/>
            </a:prstGeom>
            <a:ln w="38100" cap="flat" cmpd="sng">
              <a:solidFill>
                <a:srgbClr val="FFCC00"/>
              </a:solidFill>
              <a:prstDash val="solid"/>
              <a:headEnd type="none" w="med" len="med"/>
              <a:tailEnd type="none" w="med" len="med"/>
            </a:ln>
          </p:spPr>
        </p:sp>
        <p:sp>
          <p:nvSpPr>
            <p:cNvPr id="105512" name="直接连接符 125960"/>
            <p:cNvSpPr/>
            <p:nvPr/>
          </p:nvSpPr>
          <p:spPr>
            <a:xfrm>
              <a:off x="68" y="624"/>
              <a:ext cx="288" cy="0"/>
            </a:xfrm>
            <a:prstGeom prst="line">
              <a:avLst/>
            </a:prstGeom>
            <a:ln w="38100" cap="flat" cmpd="sng">
              <a:solidFill>
                <a:srgbClr val="00FFFF"/>
              </a:solidFill>
              <a:prstDash val="solid"/>
              <a:headEnd type="none" w="med" len="med"/>
              <a:tailEnd type="triangle" w="med" len="med"/>
            </a:ln>
          </p:spPr>
        </p:sp>
        <p:sp>
          <p:nvSpPr>
            <p:cNvPr id="105513" name="文本框 125961"/>
            <p:cNvSpPr txBox="1"/>
            <p:nvPr/>
          </p:nvSpPr>
          <p:spPr>
            <a:xfrm>
              <a:off x="116" y="544"/>
              <a:ext cx="254"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1</a:t>
              </a:r>
              <a:endParaRPr lang="en-US" altLang="zh-CN" sz="2800" dirty="0">
                <a:solidFill>
                  <a:schemeClr val="bg1"/>
                </a:solidFill>
                <a:latin typeface="Times New Roman" panose="02020603050405020304" pitchFamily="18" charset="0"/>
              </a:endParaRPr>
            </a:p>
          </p:txBody>
        </p:sp>
        <p:sp>
          <p:nvSpPr>
            <p:cNvPr id="105514" name="文本框 125962"/>
            <p:cNvSpPr txBox="1"/>
            <p:nvPr/>
          </p:nvSpPr>
          <p:spPr>
            <a:xfrm>
              <a:off x="164" y="256"/>
              <a:ext cx="228" cy="327"/>
            </a:xfrm>
            <a:prstGeom prst="rect">
              <a:avLst/>
            </a:prstGeom>
            <a:noFill/>
            <a:ln w="9525">
              <a:noFill/>
            </a:ln>
          </p:spPr>
          <p:txBody>
            <a:bodyPr wrap="none">
              <a:spAutoFit/>
            </a:bodyPr>
            <a:p>
              <a:pPr eaLnBrk="1" hangingPunct="1"/>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105515" name="文本框 125963"/>
            <p:cNvSpPr txBox="1"/>
            <p:nvPr/>
          </p:nvSpPr>
          <p:spPr>
            <a:xfrm>
              <a:off x="1652" y="288"/>
              <a:ext cx="212" cy="327"/>
            </a:xfrm>
            <a:prstGeom prst="rect">
              <a:avLst/>
            </a:prstGeom>
            <a:noFill/>
            <a:ln w="9525">
              <a:noFill/>
            </a:ln>
          </p:spPr>
          <p:txBody>
            <a:bodyPr>
              <a:spAutoFit/>
            </a:bodyPr>
            <a:p>
              <a:pPr eaLnBrk="1" hangingPunct="1"/>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105516" name="文本框 125964"/>
            <p:cNvSpPr txBox="1"/>
            <p:nvPr/>
          </p:nvSpPr>
          <p:spPr>
            <a:xfrm>
              <a:off x="1988" y="496"/>
              <a:ext cx="393"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u</a:t>
              </a:r>
              <a:r>
                <a:rPr lang="en-US" altLang="zh-CN" sz="2800" baseline="-25000" dirty="0">
                  <a:solidFill>
                    <a:schemeClr val="bg1"/>
                  </a:solidFill>
                  <a:latin typeface="Times New Roman" panose="02020603050405020304" pitchFamily="18" charset="0"/>
                </a:rPr>
                <a:t>21</a:t>
              </a:r>
              <a:endParaRPr lang="en-US" altLang="zh-CN" sz="2800" dirty="0">
                <a:solidFill>
                  <a:schemeClr val="bg1"/>
                </a:solidFill>
                <a:latin typeface="Times New Roman" panose="02020603050405020304" pitchFamily="18" charset="0"/>
              </a:endParaRPr>
            </a:p>
          </p:txBody>
        </p:sp>
        <p:grpSp>
          <p:nvGrpSpPr>
            <p:cNvPr id="105517" name="组合 125965"/>
            <p:cNvGrpSpPr/>
            <p:nvPr/>
          </p:nvGrpSpPr>
          <p:grpSpPr>
            <a:xfrm>
              <a:off x="404" y="480"/>
              <a:ext cx="379" cy="57"/>
              <a:chOff x="0" y="0"/>
              <a:chExt cx="379" cy="45"/>
            </a:xfrm>
          </p:grpSpPr>
          <p:sp>
            <p:nvSpPr>
              <p:cNvPr id="105534" name="任意多边形 125966"/>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35" name="任意多边形 125967"/>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36" name="任意多边形 125968"/>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37" name="任意多边形 125969"/>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5518" name="椭圆 125970"/>
            <p:cNvSpPr/>
            <p:nvPr/>
          </p:nvSpPr>
          <p:spPr>
            <a:xfrm>
              <a:off x="0" y="48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5519" name="椭圆 125971"/>
            <p:cNvSpPr/>
            <p:nvPr/>
          </p:nvSpPr>
          <p:spPr>
            <a:xfrm>
              <a:off x="1172" y="48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5520" name="直接连接符 125972"/>
            <p:cNvSpPr/>
            <p:nvPr/>
          </p:nvSpPr>
          <p:spPr>
            <a:xfrm>
              <a:off x="2276" y="528"/>
              <a:ext cx="390" cy="0"/>
            </a:xfrm>
            <a:prstGeom prst="line">
              <a:avLst/>
            </a:prstGeom>
            <a:ln w="38100" cap="flat" cmpd="sng">
              <a:solidFill>
                <a:srgbClr val="FFCC00"/>
              </a:solidFill>
              <a:prstDash val="solid"/>
              <a:headEnd type="none" w="med" len="med"/>
              <a:tailEnd type="none" w="med" len="med"/>
            </a:ln>
          </p:spPr>
        </p:sp>
        <p:sp>
          <p:nvSpPr>
            <p:cNvPr id="105521" name="直接连接符 125973"/>
            <p:cNvSpPr/>
            <p:nvPr/>
          </p:nvSpPr>
          <p:spPr>
            <a:xfrm>
              <a:off x="1562" y="528"/>
              <a:ext cx="336" cy="0"/>
            </a:xfrm>
            <a:prstGeom prst="line">
              <a:avLst/>
            </a:prstGeom>
            <a:ln w="38100" cap="flat" cmpd="sng">
              <a:solidFill>
                <a:srgbClr val="FFCC00"/>
              </a:solidFill>
              <a:prstDash val="solid"/>
              <a:headEnd type="none" w="med" len="med"/>
              <a:tailEnd type="none" w="med" len="med"/>
            </a:ln>
          </p:spPr>
        </p:sp>
        <p:grpSp>
          <p:nvGrpSpPr>
            <p:cNvPr id="105522" name="组合 125974"/>
            <p:cNvGrpSpPr/>
            <p:nvPr/>
          </p:nvGrpSpPr>
          <p:grpSpPr>
            <a:xfrm>
              <a:off x="1898" y="480"/>
              <a:ext cx="379" cy="57"/>
              <a:chOff x="0" y="0"/>
              <a:chExt cx="379" cy="45"/>
            </a:xfrm>
          </p:grpSpPr>
          <p:sp>
            <p:nvSpPr>
              <p:cNvPr id="105530" name="任意多边形 12597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31" name="任意多边形 12597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32" name="任意多边形 12597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33" name="任意多边形 12597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5523" name="椭圆 125979"/>
            <p:cNvSpPr/>
            <p:nvPr/>
          </p:nvSpPr>
          <p:spPr>
            <a:xfrm>
              <a:off x="1494" y="48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5524" name="椭圆 125980"/>
            <p:cNvSpPr/>
            <p:nvPr/>
          </p:nvSpPr>
          <p:spPr>
            <a:xfrm>
              <a:off x="2666" y="48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5525" name="任意多边形 125981"/>
            <p:cNvSpPr/>
            <p:nvPr/>
          </p:nvSpPr>
          <p:spPr>
            <a:xfrm>
              <a:off x="1124" y="144"/>
              <a:ext cx="592" cy="288"/>
            </a:xfrm>
            <a:custGeom>
              <a:avLst/>
              <a:gdLst>
                <a:gd name="txL" fmla="*/ 0 w 20759"/>
                <a:gd name="txT" fmla="*/ 0 h 21600"/>
                <a:gd name="txR" fmla="*/ 20759 w 20759"/>
                <a:gd name="txB" fmla="*/ 2160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600" fill="none">
                  <a:moveTo>
                    <a:pt x="0" y="0"/>
                  </a:moveTo>
                  <a:cubicBezTo>
                    <a:pt x="9856" y="0"/>
                    <a:pt x="18170" y="6601"/>
                    <a:pt x="20761" y="15619"/>
                  </a:cubicBezTo>
                </a:path>
                <a:path w="20759" h="21600" stroke="0">
                  <a:moveTo>
                    <a:pt x="20758" y="15629"/>
                  </a:moveTo>
                  <a:cubicBezTo>
                    <a:pt x="20461" y="13668"/>
                    <a:pt x="20303" y="11584"/>
                    <a:pt x="20303" y="9426"/>
                  </a:cubicBezTo>
                  <a:cubicBezTo>
                    <a:pt x="20303" y="-2503"/>
                    <a:pt x="25138" y="-12174"/>
                    <a:pt x="31103" y="-12174"/>
                  </a:cubicBezTo>
                  <a:cubicBezTo>
                    <a:pt x="37068" y="-12174"/>
                    <a:pt x="41903" y="-2503"/>
                    <a:pt x="41903" y="9426"/>
                  </a:cubicBezTo>
                  <a:cubicBezTo>
                    <a:pt x="41903" y="11817"/>
                    <a:pt x="41709" y="14116"/>
                    <a:pt x="41351" y="16262"/>
                  </a:cubicBezTo>
                  <a:lnTo>
                    <a:pt x="0" y="0"/>
                  </a:lnTo>
                  <a:lnTo>
                    <a:pt x="20758" y="15629"/>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5526" name="任意多边形 125982"/>
            <p:cNvSpPr/>
            <p:nvPr/>
          </p:nvSpPr>
          <p:spPr>
            <a:xfrm flipH="1">
              <a:off x="356" y="144"/>
              <a:ext cx="544" cy="288"/>
            </a:xfrm>
            <a:custGeom>
              <a:avLst/>
              <a:gdLst>
                <a:gd name="txL" fmla="*/ 0 w 20759"/>
                <a:gd name="txT" fmla="*/ 0 h 21600"/>
                <a:gd name="txR" fmla="*/ 20759 w 20759"/>
                <a:gd name="txB" fmla="*/ 2160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600" fill="none">
                  <a:moveTo>
                    <a:pt x="0" y="0"/>
                  </a:moveTo>
                  <a:cubicBezTo>
                    <a:pt x="9856" y="0"/>
                    <a:pt x="18170" y="6601"/>
                    <a:pt x="20761" y="15619"/>
                  </a:cubicBezTo>
                </a:path>
                <a:path w="20759" h="21600" stroke="0">
                  <a:moveTo>
                    <a:pt x="20758" y="15629"/>
                  </a:moveTo>
                  <a:cubicBezTo>
                    <a:pt x="20461" y="13668"/>
                    <a:pt x="20303" y="11584"/>
                    <a:pt x="20303" y="9426"/>
                  </a:cubicBezTo>
                  <a:cubicBezTo>
                    <a:pt x="20303" y="-2503"/>
                    <a:pt x="25138" y="-12174"/>
                    <a:pt x="31103" y="-12174"/>
                  </a:cubicBezTo>
                  <a:cubicBezTo>
                    <a:pt x="37068" y="-12174"/>
                    <a:pt x="41903" y="-2503"/>
                    <a:pt x="41903" y="9426"/>
                  </a:cubicBezTo>
                  <a:cubicBezTo>
                    <a:pt x="41903" y="11817"/>
                    <a:pt x="41709" y="14116"/>
                    <a:pt x="41351" y="16262"/>
                  </a:cubicBezTo>
                  <a:lnTo>
                    <a:pt x="0" y="0"/>
                  </a:lnTo>
                  <a:lnTo>
                    <a:pt x="20758" y="15629"/>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5527" name="文本框 125983"/>
            <p:cNvSpPr txBox="1"/>
            <p:nvPr/>
          </p:nvSpPr>
          <p:spPr>
            <a:xfrm>
              <a:off x="1604" y="576"/>
              <a:ext cx="336"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105528" name="文本框 125984"/>
            <p:cNvSpPr txBox="1"/>
            <p:nvPr/>
          </p:nvSpPr>
          <p:spPr>
            <a:xfrm>
              <a:off x="2420" y="576"/>
              <a:ext cx="240"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105529" name="文本框 125985"/>
            <p:cNvSpPr txBox="1"/>
            <p:nvPr/>
          </p:nvSpPr>
          <p:spPr>
            <a:xfrm>
              <a:off x="884" y="0"/>
              <a:ext cx="288"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M</a:t>
              </a:r>
              <a:endParaRPr lang="en-US" altLang="zh-CN" sz="2800" dirty="0">
                <a:solidFill>
                  <a:schemeClr val="bg1"/>
                </a:solidFill>
                <a:latin typeface="Times New Roman" panose="02020603050405020304" pitchFamily="18" charset="0"/>
              </a:endParaRPr>
            </a:p>
          </p:txBody>
        </p:sp>
      </p:grpSp>
      <p:grpSp>
        <p:nvGrpSpPr>
          <p:cNvPr id="5" name="组合 125986"/>
          <p:cNvGrpSpPr/>
          <p:nvPr/>
        </p:nvGrpSpPr>
        <p:grpSpPr>
          <a:xfrm>
            <a:off x="896620" y="2102168"/>
            <a:ext cx="4340225" cy="1433512"/>
            <a:chOff x="0" y="0"/>
            <a:chExt cx="2734" cy="903"/>
          </a:xfrm>
        </p:grpSpPr>
        <p:sp>
          <p:nvSpPr>
            <p:cNvPr id="105482" name="直接连接符 125987"/>
            <p:cNvSpPr/>
            <p:nvPr/>
          </p:nvSpPr>
          <p:spPr>
            <a:xfrm>
              <a:off x="782" y="528"/>
              <a:ext cx="390" cy="0"/>
            </a:xfrm>
            <a:prstGeom prst="line">
              <a:avLst/>
            </a:prstGeom>
            <a:ln w="38100" cap="flat" cmpd="sng">
              <a:solidFill>
                <a:srgbClr val="FFCC00"/>
              </a:solidFill>
              <a:prstDash val="solid"/>
              <a:headEnd type="none" w="med" len="med"/>
              <a:tailEnd type="none" w="med" len="med"/>
            </a:ln>
          </p:spPr>
        </p:sp>
        <p:sp>
          <p:nvSpPr>
            <p:cNvPr id="105483" name="直接连接符 125988"/>
            <p:cNvSpPr/>
            <p:nvPr/>
          </p:nvSpPr>
          <p:spPr>
            <a:xfrm>
              <a:off x="68" y="528"/>
              <a:ext cx="336" cy="0"/>
            </a:xfrm>
            <a:prstGeom prst="line">
              <a:avLst/>
            </a:prstGeom>
            <a:ln w="38100" cap="flat" cmpd="sng">
              <a:solidFill>
                <a:srgbClr val="FFCC00"/>
              </a:solidFill>
              <a:prstDash val="solid"/>
              <a:headEnd type="none" w="med" len="med"/>
              <a:tailEnd type="none" w="med" len="med"/>
            </a:ln>
          </p:spPr>
        </p:sp>
        <p:sp>
          <p:nvSpPr>
            <p:cNvPr id="105484" name="直接连接符 125989"/>
            <p:cNvSpPr/>
            <p:nvPr/>
          </p:nvSpPr>
          <p:spPr>
            <a:xfrm>
              <a:off x="68" y="624"/>
              <a:ext cx="288" cy="0"/>
            </a:xfrm>
            <a:prstGeom prst="line">
              <a:avLst/>
            </a:prstGeom>
            <a:ln w="38100" cap="flat" cmpd="sng">
              <a:solidFill>
                <a:srgbClr val="00FFFF"/>
              </a:solidFill>
              <a:prstDash val="solid"/>
              <a:headEnd type="none" w="med" len="med"/>
              <a:tailEnd type="triangle" w="med" len="med"/>
            </a:ln>
          </p:spPr>
        </p:sp>
        <p:sp>
          <p:nvSpPr>
            <p:cNvPr id="105485" name="文本框 125990"/>
            <p:cNvSpPr txBox="1"/>
            <p:nvPr/>
          </p:nvSpPr>
          <p:spPr>
            <a:xfrm>
              <a:off x="116" y="544"/>
              <a:ext cx="254"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1</a:t>
              </a:r>
              <a:endParaRPr lang="en-US" altLang="zh-CN" sz="2800" dirty="0">
                <a:solidFill>
                  <a:schemeClr val="bg1"/>
                </a:solidFill>
                <a:latin typeface="Times New Roman" panose="02020603050405020304" pitchFamily="18" charset="0"/>
              </a:endParaRPr>
            </a:p>
          </p:txBody>
        </p:sp>
        <p:sp>
          <p:nvSpPr>
            <p:cNvPr id="105486" name="文本框 125991"/>
            <p:cNvSpPr txBox="1"/>
            <p:nvPr/>
          </p:nvSpPr>
          <p:spPr>
            <a:xfrm>
              <a:off x="164" y="256"/>
              <a:ext cx="228" cy="327"/>
            </a:xfrm>
            <a:prstGeom prst="rect">
              <a:avLst/>
            </a:prstGeom>
            <a:noFill/>
            <a:ln w="9525">
              <a:noFill/>
            </a:ln>
          </p:spPr>
          <p:txBody>
            <a:bodyPr wrap="none">
              <a:spAutoFit/>
            </a:bodyPr>
            <a:p>
              <a:pPr eaLnBrk="1" hangingPunct="1"/>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105487" name="文本框 125992"/>
            <p:cNvSpPr txBox="1"/>
            <p:nvPr/>
          </p:nvSpPr>
          <p:spPr>
            <a:xfrm>
              <a:off x="1652" y="288"/>
              <a:ext cx="212" cy="327"/>
            </a:xfrm>
            <a:prstGeom prst="rect">
              <a:avLst/>
            </a:prstGeom>
            <a:noFill/>
            <a:ln w="9525">
              <a:noFill/>
            </a:ln>
          </p:spPr>
          <p:txBody>
            <a:bodyPr>
              <a:spAutoFit/>
            </a:bodyPr>
            <a:p>
              <a:pPr eaLnBrk="1" hangingPunct="1"/>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105488" name="文本框 125993"/>
            <p:cNvSpPr txBox="1"/>
            <p:nvPr/>
          </p:nvSpPr>
          <p:spPr>
            <a:xfrm>
              <a:off x="1988" y="496"/>
              <a:ext cx="393"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u</a:t>
              </a:r>
              <a:r>
                <a:rPr lang="en-US" altLang="zh-CN" sz="2800" baseline="-25000" dirty="0">
                  <a:solidFill>
                    <a:schemeClr val="bg1"/>
                  </a:solidFill>
                  <a:latin typeface="Times New Roman" panose="02020603050405020304" pitchFamily="18" charset="0"/>
                </a:rPr>
                <a:t>21</a:t>
              </a:r>
              <a:endParaRPr lang="en-US" altLang="zh-CN" sz="2800" dirty="0">
                <a:solidFill>
                  <a:schemeClr val="bg1"/>
                </a:solidFill>
                <a:latin typeface="Times New Roman" panose="02020603050405020304" pitchFamily="18" charset="0"/>
              </a:endParaRPr>
            </a:p>
          </p:txBody>
        </p:sp>
        <p:grpSp>
          <p:nvGrpSpPr>
            <p:cNvPr id="105489" name="组合 125994"/>
            <p:cNvGrpSpPr/>
            <p:nvPr/>
          </p:nvGrpSpPr>
          <p:grpSpPr>
            <a:xfrm>
              <a:off x="404" y="480"/>
              <a:ext cx="379" cy="57"/>
              <a:chOff x="0" y="0"/>
              <a:chExt cx="379" cy="45"/>
            </a:xfrm>
          </p:grpSpPr>
          <p:sp>
            <p:nvSpPr>
              <p:cNvPr id="105506" name="任意多边形 12599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07" name="任意多边形 12599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08" name="任意多边形 12599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09" name="任意多边形 12599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5490" name="椭圆 125999"/>
            <p:cNvSpPr/>
            <p:nvPr/>
          </p:nvSpPr>
          <p:spPr>
            <a:xfrm>
              <a:off x="0" y="48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5491" name="椭圆 126000"/>
            <p:cNvSpPr/>
            <p:nvPr/>
          </p:nvSpPr>
          <p:spPr>
            <a:xfrm>
              <a:off x="1172" y="48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5492" name="直接连接符 126001"/>
            <p:cNvSpPr/>
            <p:nvPr/>
          </p:nvSpPr>
          <p:spPr>
            <a:xfrm>
              <a:off x="2276" y="528"/>
              <a:ext cx="390" cy="0"/>
            </a:xfrm>
            <a:prstGeom prst="line">
              <a:avLst/>
            </a:prstGeom>
            <a:ln w="38100" cap="flat" cmpd="sng">
              <a:solidFill>
                <a:srgbClr val="FFCC00"/>
              </a:solidFill>
              <a:prstDash val="solid"/>
              <a:headEnd type="none" w="med" len="med"/>
              <a:tailEnd type="none" w="med" len="med"/>
            </a:ln>
          </p:spPr>
        </p:sp>
        <p:sp>
          <p:nvSpPr>
            <p:cNvPr id="105493" name="直接连接符 126002"/>
            <p:cNvSpPr/>
            <p:nvPr/>
          </p:nvSpPr>
          <p:spPr>
            <a:xfrm>
              <a:off x="1562" y="528"/>
              <a:ext cx="336" cy="0"/>
            </a:xfrm>
            <a:prstGeom prst="line">
              <a:avLst/>
            </a:prstGeom>
            <a:ln w="38100" cap="flat" cmpd="sng">
              <a:solidFill>
                <a:srgbClr val="FFCC00"/>
              </a:solidFill>
              <a:prstDash val="solid"/>
              <a:headEnd type="none" w="med" len="med"/>
              <a:tailEnd type="none" w="med" len="med"/>
            </a:ln>
          </p:spPr>
        </p:sp>
        <p:grpSp>
          <p:nvGrpSpPr>
            <p:cNvPr id="105494" name="组合 126003"/>
            <p:cNvGrpSpPr/>
            <p:nvPr/>
          </p:nvGrpSpPr>
          <p:grpSpPr>
            <a:xfrm>
              <a:off x="1898" y="480"/>
              <a:ext cx="379" cy="57"/>
              <a:chOff x="0" y="0"/>
              <a:chExt cx="379" cy="45"/>
            </a:xfrm>
          </p:grpSpPr>
          <p:sp>
            <p:nvSpPr>
              <p:cNvPr id="105502" name="任意多边形 12600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03" name="任意多边形 12600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04" name="任意多边形 12600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5505" name="任意多边形 12600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5495" name="椭圆 126008"/>
            <p:cNvSpPr/>
            <p:nvPr/>
          </p:nvSpPr>
          <p:spPr>
            <a:xfrm>
              <a:off x="1494" y="48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5496" name="椭圆 126009"/>
            <p:cNvSpPr/>
            <p:nvPr/>
          </p:nvSpPr>
          <p:spPr>
            <a:xfrm>
              <a:off x="2666" y="48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5497" name="任意多边形 126010"/>
            <p:cNvSpPr/>
            <p:nvPr/>
          </p:nvSpPr>
          <p:spPr>
            <a:xfrm>
              <a:off x="1124" y="144"/>
              <a:ext cx="592" cy="288"/>
            </a:xfrm>
            <a:custGeom>
              <a:avLst/>
              <a:gdLst>
                <a:gd name="txL" fmla="*/ 0 w 20759"/>
                <a:gd name="txT" fmla="*/ 0 h 21600"/>
                <a:gd name="txR" fmla="*/ 20759 w 20759"/>
                <a:gd name="txB" fmla="*/ 2160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600" fill="none">
                  <a:moveTo>
                    <a:pt x="0" y="0"/>
                  </a:moveTo>
                  <a:cubicBezTo>
                    <a:pt x="9856" y="0"/>
                    <a:pt x="18170" y="6601"/>
                    <a:pt x="20761" y="15619"/>
                  </a:cubicBezTo>
                </a:path>
                <a:path w="20759" h="21600" stroke="0">
                  <a:moveTo>
                    <a:pt x="20758" y="15629"/>
                  </a:moveTo>
                  <a:cubicBezTo>
                    <a:pt x="20461" y="13668"/>
                    <a:pt x="20303" y="11584"/>
                    <a:pt x="20303" y="9426"/>
                  </a:cubicBezTo>
                  <a:cubicBezTo>
                    <a:pt x="20303" y="-2503"/>
                    <a:pt x="25138" y="-12174"/>
                    <a:pt x="31103" y="-12174"/>
                  </a:cubicBezTo>
                  <a:cubicBezTo>
                    <a:pt x="37068" y="-12174"/>
                    <a:pt x="41903" y="-2503"/>
                    <a:pt x="41903" y="9426"/>
                  </a:cubicBezTo>
                  <a:cubicBezTo>
                    <a:pt x="41903" y="11817"/>
                    <a:pt x="41709" y="14116"/>
                    <a:pt x="41351" y="16262"/>
                  </a:cubicBezTo>
                  <a:lnTo>
                    <a:pt x="0" y="0"/>
                  </a:lnTo>
                  <a:lnTo>
                    <a:pt x="20758" y="15629"/>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5498" name="任意多边形 126011"/>
            <p:cNvSpPr/>
            <p:nvPr/>
          </p:nvSpPr>
          <p:spPr>
            <a:xfrm flipH="1">
              <a:off x="356" y="144"/>
              <a:ext cx="544" cy="288"/>
            </a:xfrm>
            <a:custGeom>
              <a:avLst/>
              <a:gdLst>
                <a:gd name="txL" fmla="*/ 0 w 20759"/>
                <a:gd name="txT" fmla="*/ 0 h 21600"/>
                <a:gd name="txR" fmla="*/ 20759 w 20759"/>
                <a:gd name="txB" fmla="*/ 2160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600" fill="none">
                  <a:moveTo>
                    <a:pt x="0" y="0"/>
                  </a:moveTo>
                  <a:cubicBezTo>
                    <a:pt x="9856" y="0"/>
                    <a:pt x="18170" y="6601"/>
                    <a:pt x="20761" y="15619"/>
                  </a:cubicBezTo>
                </a:path>
                <a:path w="20759" h="21600" stroke="0">
                  <a:moveTo>
                    <a:pt x="20758" y="15629"/>
                  </a:moveTo>
                  <a:cubicBezTo>
                    <a:pt x="20461" y="13668"/>
                    <a:pt x="20303" y="11584"/>
                    <a:pt x="20303" y="9426"/>
                  </a:cubicBezTo>
                  <a:cubicBezTo>
                    <a:pt x="20303" y="-2503"/>
                    <a:pt x="25138" y="-12174"/>
                    <a:pt x="31103" y="-12174"/>
                  </a:cubicBezTo>
                  <a:cubicBezTo>
                    <a:pt x="37068" y="-12174"/>
                    <a:pt x="41903" y="-2503"/>
                    <a:pt x="41903" y="9426"/>
                  </a:cubicBezTo>
                  <a:cubicBezTo>
                    <a:pt x="41903" y="11817"/>
                    <a:pt x="41709" y="14116"/>
                    <a:pt x="41351" y="16262"/>
                  </a:cubicBezTo>
                  <a:lnTo>
                    <a:pt x="0" y="0"/>
                  </a:lnTo>
                  <a:lnTo>
                    <a:pt x="20758" y="15629"/>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5499" name="文本框 126012"/>
            <p:cNvSpPr txBox="1"/>
            <p:nvPr/>
          </p:nvSpPr>
          <p:spPr>
            <a:xfrm>
              <a:off x="1604" y="576"/>
              <a:ext cx="336"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105500" name="文本框 126013"/>
            <p:cNvSpPr txBox="1"/>
            <p:nvPr/>
          </p:nvSpPr>
          <p:spPr>
            <a:xfrm>
              <a:off x="2420" y="576"/>
              <a:ext cx="240"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105501" name="文本框 126014"/>
            <p:cNvSpPr txBox="1"/>
            <p:nvPr/>
          </p:nvSpPr>
          <p:spPr>
            <a:xfrm>
              <a:off x="884" y="0"/>
              <a:ext cx="288"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M</a:t>
              </a:r>
              <a:endParaRPr lang="en-US" altLang="zh-CN" sz="2800" dirty="0">
                <a:solidFill>
                  <a:schemeClr val="bg1"/>
                </a:solidFill>
                <a:latin typeface="Times New Roman" panose="02020603050405020304" pitchFamily="18" charset="0"/>
              </a:endParaRPr>
            </a:p>
          </p:txBody>
        </p:sp>
      </p:grpSp>
      <p:sp>
        <p:nvSpPr>
          <p:cNvPr id="126016" name="矩形 126015"/>
          <p:cNvSpPr/>
          <p:nvPr/>
        </p:nvSpPr>
        <p:spPr>
          <a:xfrm>
            <a:off x="0" y="3883025"/>
            <a:ext cx="1331595" cy="563245"/>
          </a:xfrm>
          <a:prstGeom prst="rect">
            <a:avLst/>
          </a:prstGeom>
          <a:solidFill>
            <a:srgbClr val="990033"/>
          </a:solidFill>
          <a:ln w="9525">
            <a:noFill/>
          </a:ln>
        </p:spPr>
        <p:txBody>
          <a:bodyPr anchor="ctr"/>
          <a:p>
            <a:pPr algn="ctr" eaLnBrk="1" hangingPunct="1"/>
            <a:r>
              <a:rPr lang="en-US" altLang="zh-CN" dirty="0">
                <a:solidFill>
                  <a:schemeClr val="bg1"/>
                </a:solidFill>
                <a:latin typeface="Times New Roman" panose="02020603050405020304" pitchFamily="18" charset="0"/>
                <a:cs typeface="Times New Roman" panose="02020603050405020304" pitchFamily="18" charset="0"/>
              </a:rPr>
              <a:t>Methods:</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26017" name="文本框 126016"/>
          <p:cNvSpPr txBox="1"/>
          <p:nvPr/>
        </p:nvSpPr>
        <p:spPr>
          <a:xfrm>
            <a:off x="1258570" y="3484880"/>
            <a:ext cx="7606030" cy="3046095"/>
          </a:xfrm>
          <a:prstGeom prst="rect">
            <a:avLst/>
          </a:prstGeom>
          <a:solidFill>
            <a:schemeClr val="accent2"/>
          </a:solidFill>
          <a:ln w="9525">
            <a:noFill/>
          </a:ln>
        </p:spPr>
        <p:txBody>
          <a:bodyPr wrap="square">
            <a:spAutoFit/>
          </a:bodyPr>
          <a:p>
            <a:pPr eaLnBrk="1" hangingPunct="1"/>
            <a:r>
              <a:rPr lang="en-US" b="0" dirty="0">
                <a:solidFill>
                  <a:schemeClr val="bg1"/>
                </a:solidFill>
                <a:latin typeface="Times New Roman" panose="02020603050405020304" pitchFamily="18" charset="0"/>
                <a:ea typeface="仿宋_GB2312" pitchFamily="1" charset="-122"/>
                <a:cs typeface="Times New Roman" panose="02020603050405020304" pitchFamily="18" charset="0"/>
              </a:rPr>
              <a:t>1</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When the coupling is in the same direction, the symbol of mutual inductance voltage is the same as that of self-inductance voltage, and the symbol of reverse coupling is different from self-inductance voltage;</a:t>
            </a:r>
            <a:endParaRPr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eaLnBrk="1" hangingPunct="1"/>
            <a:r>
              <a:rPr b="0" dirty="0">
                <a:solidFill>
                  <a:schemeClr val="bg1"/>
                </a:solidFill>
                <a:latin typeface="Times New Roman" panose="02020603050405020304" pitchFamily="18" charset="0"/>
                <a:ea typeface="仿宋_GB2312" pitchFamily="1" charset="-122"/>
                <a:cs typeface="Times New Roman" panose="02020603050405020304" pitchFamily="18" charset="0"/>
              </a:rPr>
              <a:t>2. When the </a:t>
            </a:r>
            <a:r>
              <a:rPr lang="en-US" b="0" dirty="0">
                <a:solidFill>
                  <a:schemeClr val="bg1"/>
                </a:solidFill>
                <a:latin typeface="Times New Roman" panose="02020603050405020304" pitchFamily="18" charset="0"/>
                <a:ea typeface="仿宋_GB2312" pitchFamily="1" charset="-122"/>
                <a:cs typeface="Times New Roman" panose="02020603050405020304" pitchFamily="18" charset="0"/>
              </a:rPr>
              <a:t>induced</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 inductance current flows into the coil from the marked end of the dotted terminal, the "+" polarity of the mutual inductance voltage is placed at the marked end of the dotted trminal, and vice versa.</a:t>
            </a:r>
            <a:endParaRPr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slide(fromLeft)">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25956"/>
                                        </p:tgtEl>
                                        <p:attrNameLst>
                                          <p:attrName>style.visibility</p:attrName>
                                        </p:attrNameLst>
                                      </p:cBhvr>
                                      <p:to>
                                        <p:strVal val="visible"/>
                                      </p:to>
                                    </p:set>
                                    <p:anim calcmode="lin" valueType="num">
                                      <p:cBhvr additive="base">
                                        <p:cTn id="18" dur="500" fill="hold"/>
                                        <p:tgtEl>
                                          <p:spTgt spid="125956"/>
                                        </p:tgtEl>
                                        <p:attrNameLst>
                                          <p:attrName>ppt_x</p:attrName>
                                        </p:attrNameLst>
                                      </p:cBhvr>
                                      <p:tavLst>
                                        <p:tav tm="0">
                                          <p:val>
                                            <p:strVal val="1+#ppt_w/2"/>
                                          </p:val>
                                        </p:tav>
                                        <p:tav tm="100000">
                                          <p:val>
                                            <p:strVal val="#ppt_x"/>
                                          </p:val>
                                        </p:tav>
                                      </p:tavLst>
                                    </p:anim>
                                    <p:anim calcmode="lin" valueType="num">
                                      <p:cBhvr additive="base">
                                        <p:cTn id="19" dur="500" fill="hold"/>
                                        <p:tgtEl>
                                          <p:spTgt spid="125956"/>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0-#ppt_w/2"/>
                                          </p:val>
                                        </p:tav>
                                        <p:tav tm="100000">
                                          <p:val>
                                            <p:strVal val="#ppt_x"/>
                                          </p:val>
                                        </p:tav>
                                      </p:tavLst>
                                    </p:anim>
                                    <p:anim calcmode="lin" valueType="num">
                                      <p:cBhvr additive="base">
                                        <p:cTn id="2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25957"/>
                                        </p:tgtEl>
                                        <p:attrNameLst>
                                          <p:attrName>style.visibility</p:attrName>
                                        </p:attrNameLst>
                                      </p:cBhvr>
                                      <p:to>
                                        <p:strVal val="visible"/>
                                      </p:to>
                                    </p:set>
                                    <p:anim calcmode="lin" valueType="num">
                                      <p:cBhvr additive="base">
                                        <p:cTn id="30" dur="500" fill="hold"/>
                                        <p:tgtEl>
                                          <p:spTgt spid="125957"/>
                                        </p:tgtEl>
                                        <p:attrNameLst>
                                          <p:attrName>ppt_x</p:attrName>
                                        </p:attrNameLst>
                                      </p:cBhvr>
                                      <p:tavLst>
                                        <p:tav tm="0">
                                          <p:val>
                                            <p:strVal val="1+#ppt_w/2"/>
                                          </p:val>
                                        </p:tav>
                                        <p:tav tm="100000">
                                          <p:val>
                                            <p:strVal val="#ppt_x"/>
                                          </p:val>
                                        </p:tav>
                                      </p:tavLst>
                                    </p:anim>
                                    <p:anim calcmode="lin" valueType="num">
                                      <p:cBhvr additive="base">
                                        <p:cTn id="31" dur="500" fill="hold"/>
                                        <p:tgtEl>
                                          <p:spTgt spid="12595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126016"/>
                                        </p:tgtEl>
                                        <p:attrNameLst>
                                          <p:attrName>style.visibility</p:attrName>
                                        </p:attrNameLst>
                                      </p:cBhvr>
                                      <p:to>
                                        <p:strVal val="visible"/>
                                      </p:to>
                                    </p:set>
                                    <p:anim calcmode="lin" valueType="num">
                                      <p:cBhvr>
                                        <p:cTn id="36" dur="1000" fill="hold"/>
                                        <p:tgtEl>
                                          <p:spTgt spid="126016"/>
                                        </p:tgtEl>
                                        <p:attrNameLst>
                                          <p:attrName>ppt_w</p:attrName>
                                        </p:attrNameLst>
                                      </p:cBhvr>
                                      <p:tavLst>
                                        <p:tav tm="0">
                                          <p:val>
                                            <p:fltVal val="0.000000"/>
                                          </p:val>
                                        </p:tav>
                                        <p:tav tm="100000">
                                          <p:val>
                                            <p:strVal val="#ppt_w"/>
                                          </p:val>
                                        </p:tav>
                                      </p:tavLst>
                                    </p:anim>
                                    <p:anim calcmode="lin" valueType="num">
                                      <p:cBhvr>
                                        <p:cTn id="37" dur="1000" fill="hold"/>
                                        <p:tgtEl>
                                          <p:spTgt spid="126016"/>
                                        </p:tgtEl>
                                        <p:attrNameLst>
                                          <p:attrName>ppt_h</p:attrName>
                                        </p:attrNameLst>
                                      </p:cBhvr>
                                      <p:tavLst>
                                        <p:tav tm="0">
                                          <p:val>
                                            <p:fltVal val="0.000000"/>
                                          </p:val>
                                        </p:tav>
                                        <p:tav tm="100000">
                                          <p:val>
                                            <p:strVal val="#ppt_h"/>
                                          </p:val>
                                        </p:tav>
                                      </p:tavLst>
                                    </p:anim>
                                    <p:anim calcmode="lin" valueType="num">
                                      <p:cBhvr>
                                        <p:cTn id="38" dur="1000" fill="hold"/>
                                        <p:tgtEl>
                                          <p:spTgt spid="126016"/>
                                        </p:tgtEl>
                                        <p:attrNameLst>
                                          <p:attrName>ppt_x</p:attrName>
                                        </p:attrNameLst>
                                      </p:cBhvr>
                                      <p:tavLst>
                                        <p:tav tm="0" fmla="#ppt_x+(cos(-2*pi*(1-$))*-#ppt_x-sin(-2*pi*(1-$))*(1-#ppt_y))*(1-$)">
                                          <p:val>
                                            <p:fltVal val="0.000000"/>
                                          </p:val>
                                        </p:tav>
                                        <p:tav tm="100000">
                                          <p:val>
                                            <p:fltVal val="1.000000"/>
                                          </p:val>
                                        </p:tav>
                                      </p:tavLst>
                                    </p:anim>
                                    <p:anim calcmode="lin" valueType="num">
                                      <p:cBhvr>
                                        <p:cTn id="39" dur="1000" fill="hold"/>
                                        <p:tgtEl>
                                          <p:spTgt spid="126016"/>
                                        </p:tgtEl>
                                        <p:attrNameLst>
                                          <p:attrName>ppt_y</p:attrName>
                                        </p:attrNameLst>
                                      </p:cBhvr>
                                      <p:tavLst>
                                        <p:tav tm="0" fmla="#ppt_y+(sin(-2*pi*(1-$))*-#ppt_x+cos(-2*pi*(1-$))*(1-#ppt_y))*(1-$)">
                                          <p:val>
                                            <p:fltVal val="0.000000"/>
                                          </p:val>
                                        </p:tav>
                                        <p:tav tm="100000">
                                          <p:val>
                                            <p:fltVal val="1.000000"/>
                                          </p:val>
                                        </p:tav>
                                      </p:tavLst>
                                    </p:anim>
                                  </p:childTnLst>
                                </p:cTn>
                              </p:par>
                            </p:childTnLst>
                          </p:cTn>
                        </p:par>
                        <p:par>
                          <p:cTn id="40" fill="hold">
                            <p:stCondLst>
                              <p:cond delay="1000"/>
                            </p:stCondLst>
                            <p:childTnLst>
                              <p:par>
                                <p:cTn id="41" presetID="12" presetClass="entr" presetSubtype="8" fill="hold" grpId="0" nodeType="afterEffect">
                                  <p:stCondLst>
                                    <p:cond delay="0"/>
                                  </p:stCondLst>
                                  <p:iterate type="wd">
                                    <p:tmPct val="10000"/>
                                  </p:iterate>
                                  <p:childTnLst>
                                    <p:set>
                                      <p:cBhvr>
                                        <p:cTn id="42" dur="1" fill="hold">
                                          <p:stCondLst>
                                            <p:cond delay="0"/>
                                          </p:stCondLst>
                                        </p:cTn>
                                        <p:tgtEl>
                                          <p:spTgt spid="126017"/>
                                        </p:tgtEl>
                                        <p:attrNameLst>
                                          <p:attrName>style.visibility</p:attrName>
                                        </p:attrNameLst>
                                      </p:cBhvr>
                                      <p:to>
                                        <p:strVal val="visible"/>
                                      </p:to>
                                    </p:set>
                                    <p:animEffect transition="in" filter="slide(fromLeft)">
                                      <p:cBhvr>
                                        <p:cTn id="43" dur="500"/>
                                        <p:tgtEl>
                                          <p:spTgt spid="1260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bldLvl="0" animBg="1"/>
      <p:bldP spid="126016" grpId="0" bldLvl="0" animBg="1"/>
      <p:bldP spid="12601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文本框 15361"/>
          <p:cNvSpPr txBox="1"/>
          <p:nvPr/>
        </p:nvSpPr>
        <p:spPr>
          <a:xfrm>
            <a:off x="755650" y="260350"/>
            <a:ext cx="5146675" cy="460375"/>
          </a:xfrm>
          <a:prstGeom prst="rect">
            <a:avLst/>
          </a:prstGeom>
          <a:noFill/>
          <a:ln w="9525">
            <a:noFill/>
          </a:ln>
        </p:spPr>
        <p:txBody>
          <a:bodyPr wrap="none">
            <a:spAutoFit/>
          </a:bodyPr>
          <a:p>
            <a:pPr algn="l" eaLnBrk="1" hangingPunct="1">
              <a:spcBef>
                <a:spcPct val="50000"/>
              </a:spcBef>
            </a:pPr>
            <a:r>
              <a:rPr lang="zh-CN" altLang="en-US" dirty="0">
                <a:solidFill>
                  <a:schemeClr val="bg1"/>
                </a:solidFill>
                <a:latin typeface="Times New Roman" panose="02020603050405020304" pitchFamily="18" charset="0"/>
                <a:ea typeface="楷体_GB2312" pitchFamily="1" charset="-122"/>
              </a:rPr>
              <a:t>Similarly, </a:t>
            </a:r>
            <a:r>
              <a:rPr lang="en-US" altLang="zh-CN" dirty="0">
                <a:solidFill>
                  <a:schemeClr val="bg1"/>
                </a:solidFill>
                <a:latin typeface="Times New Roman" panose="02020603050405020304" pitchFamily="18" charset="0"/>
                <a:ea typeface="楷体_GB2312" pitchFamily="1" charset="-122"/>
              </a:rPr>
              <a:t>t</a:t>
            </a:r>
            <a:r>
              <a:rPr lang="zh-CN" altLang="en-US" dirty="0">
                <a:solidFill>
                  <a:schemeClr val="bg1"/>
                </a:solidFill>
                <a:latin typeface="Times New Roman" panose="02020603050405020304" pitchFamily="18" charset="0"/>
                <a:ea typeface="楷体_GB2312" pitchFamily="1" charset="-122"/>
              </a:rPr>
              <a:t>he voltage relationship is：</a:t>
            </a:r>
            <a:endParaRPr lang="zh-CN" altLang="en-US" dirty="0">
              <a:solidFill>
                <a:schemeClr val="bg1"/>
              </a:solidFill>
              <a:latin typeface="Times New Roman" panose="02020603050405020304" pitchFamily="18" charset="0"/>
              <a:ea typeface="楷体_GB2312" pitchFamily="1" charset="-122"/>
            </a:endParaRPr>
          </a:p>
        </p:txBody>
      </p:sp>
      <p:graphicFrame>
        <p:nvGraphicFramePr>
          <p:cNvPr id="15363" name="对象 15362"/>
          <p:cNvGraphicFramePr>
            <a:graphicFrameLocks noChangeAspect="1"/>
          </p:cNvGraphicFramePr>
          <p:nvPr/>
        </p:nvGraphicFramePr>
        <p:xfrm>
          <a:off x="1719263" y="778828"/>
          <a:ext cx="4781550" cy="918845"/>
        </p:xfrm>
        <a:graphic>
          <a:graphicData uri="http://schemas.openxmlformats.org/presentationml/2006/ole">
            <mc:AlternateContent xmlns:mc="http://schemas.openxmlformats.org/markup-compatibility/2006">
              <mc:Choice xmlns:v="urn:schemas-microsoft-com:vml" Requires="v">
                <p:oleObj spid="_x0000_s3076" name="" r:id="rId1" imgW="2171700" imgH="419100" progId="Equation.DSMT4">
                  <p:embed/>
                </p:oleObj>
              </mc:Choice>
              <mc:Fallback>
                <p:oleObj name="" r:id="rId1" imgW="2171700" imgH="419100" progId="Equation.DSMT4">
                  <p:embed/>
                  <p:pic>
                    <p:nvPicPr>
                      <p:cNvPr id="0" name="图片 3075"/>
                      <p:cNvPicPr/>
                      <p:nvPr/>
                    </p:nvPicPr>
                    <p:blipFill>
                      <a:blip r:embed="rId2"/>
                      <a:stretch>
                        <a:fillRect/>
                      </a:stretch>
                    </p:blipFill>
                    <p:spPr>
                      <a:xfrm>
                        <a:off x="1719263" y="778828"/>
                        <a:ext cx="4781550" cy="918845"/>
                      </a:xfrm>
                      <a:prstGeom prst="rect">
                        <a:avLst/>
                      </a:prstGeom>
                      <a:noFill/>
                      <a:ln w="38100">
                        <a:noFill/>
                        <a:miter/>
                      </a:ln>
                    </p:spPr>
                  </p:pic>
                </p:oleObj>
              </mc:Fallback>
            </mc:AlternateContent>
          </a:graphicData>
        </a:graphic>
      </p:graphicFrame>
      <p:sp>
        <p:nvSpPr>
          <p:cNvPr id="15364" name="文本框 15363"/>
          <p:cNvSpPr txBox="1"/>
          <p:nvPr/>
        </p:nvSpPr>
        <p:spPr>
          <a:xfrm>
            <a:off x="539750" y="1844993"/>
            <a:ext cx="6776720" cy="460375"/>
          </a:xfrm>
          <a:prstGeom prst="rect">
            <a:avLst/>
          </a:prstGeom>
          <a:noFill/>
          <a:ln w="9525">
            <a:noFill/>
          </a:ln>
        </p:spPr>
        <p:txBody>
          <a:bodyPr wrap="none">
            <a:spAutoFit/>
          </a:bodyPr>
          <a:p>
            <a:pPr algn="l" eaLnBrk="1" hangingPunct="1">
              <a:spcBef>
                <a:spcPct val="50000"/>
              </a:spcBef>
            </a:pPr>
            <a:r>
              <a:rPr lang="zh-CN" altLang="en-US" dirty="0">
                <a:solidFill>
                  <a:schemeClr val="bg1"/>
                </a:solidFill>
                <a:latin typeface="Times New Roman" panose="02020603050405020304" pitchFamily="18" charset="0"/>
                <a:ea typeface="楷体_GB2312" pitchFamily="1" charset="-122"/>
              </a:rPr>
              <a:t>W</a:t>
            </a:r>
            <a:r>
              <a:rPr lang="zh-CN" altLang="en-US" dirty="0">
                <a:solidFill>
                  <a:schemeClr val="bg1"/>
                </a:solidFill>
                <a:latin typeface="Times New Roman" panose="02020603050405020304" pitchFamily="18" charset="0"/>
                <a:ea typeface="楷体_GB2312" pitchFamily="1" charset="-122"/>
              </a:rPr>
              <a:t>hen</a:t>
            </a:r>
            <a:r>
              <a:rPr lang="zh-CN" altLang="en-US" dirty="0">
                <a:solidFill>
                  <a:schemeClr val="bg1"/>
                </a:solidFill>
                <a:latin typeface="楷体_GB2312" pitchFamily="1" charset="-122"/>
                <a:ea typeface="楷体_GB2312" pitchFamily="1" charset="-122"/>
              </a:rPr>
              <a:t> </a:t>
            </a:r>
            <a:r>
              <a:rPr lang="en-US" altLang="zh-CN" i="1" dirty="0">
                <a:solidFill>
                  <a:schemeClr val="bg1"/>
                </a:solidFill>
                <a:latin typeface="Times New Roman" panose="02020603050405020304" pitchFamily="18" charset="0"/>
                <a:ea typeface="楷体_GB2312" pitchFamily="1" charset="-122"/>
              </a:rPr>
              <a:t>U</a:t>
            </a:r>
            <a:r>
              <a:rPr lang="en-US" altLang="zh-CN" dirty="0">
                <a:solidFill>
                  <a:schemeClr val="bg1"/>
                </a:solidFill>
                <a:latin typeface="Times New Roman" panose="02020603050405020304" pitchFamily="18" charset="0"/>
                <a:ea typeface="楷体_GB2312" pitchFamily="1" charset="-122"/>
              </a:rPr>
              <a:t>=220V</a:t>
            </a:r>
            <a:r>
              <a:rPr lang="zh-CN" altLang="en-US" dirty="0">
                <a:solidFill>
                  <a:schemeClr val="bg1"/>
                </a:solidFill>
                <a:latin typeface="楷体_GB2312" pitchFamily="1" charset="-122"/>
                <a:ea typeface="楷体_GB2312" pitchFamily="1" charset="-122"/>
              </a:rPr>
              <a:t>，</a:t>
            </a:r>
            <a:r>
              <a:rPr lang="en-US" altLang="zh-CN" i="1" dirty="0">
                <a:solidFill>
                  <a:schemeClr val="bg1"/>
                </a:solidFill>
                <a:latin typeface="Times New Roman" panose="02020603050405020304" pitchFamily="18" charset="0"/>
                <a:ea typeface="楷体_GB2312" pitchFamily="1" charset="-122"/>
              </a:rPr>
              <a:t>U</a:t>
            </a:r>
            <a:r>
              <a:rPr lang="en-US" altLang="zh-CN" baseline="-25000" dirty="0">
                <a:solidFill>
                  <a:schemeClr val="bg1"/>
                </a:solidFill>
                <a:latin typeface="Times New Roman" panose="02020603050405020304" pitchFamily="18" charset="0"/>
                <a:ea typeface="楷体_GB2312" pitchFamily="1" charset="-122"/>
              </a:rPr>
              <a:t>m</a:t>
            </a:r>
            <a:r>
              <a:rPr lang="en-US" altLang="zh-CN" dirty="0">
                <a:solidFill>
                  <a:schemeClr val="bg1"/>
                </a:solidFill>
                <a:latin typeface="Times New Roman" panose="02020603050405020304" pitchFamily="18" charset="0"/>
                <a:ea typeface="楷体_GB2312" pitchFamily="1" charset="-122"/>
                <a:sym typeface="Symbol" panose="05050102010706020507" pitchFamily="18" charset="2"/>
              </a:rPr>
              <a:t></a:t>
            </a:r>
            <a:r>
              <a:rPr lang="en-US" altLang="zh-CN" dirty="0">
                <a:solidFill>
                  <a:schemeClr val="bg1"/>
                </a:solidFill>
                <a:latin typeface="Times New Roman" panose="02020603050405020304" pitchFamily="18" charset="0"/>
                <a:ea typeface="楷体_GB2312" pitchFamily="1" charset="-122"/>
              </a:rPr>
              <a:t>311V</a:t>
            </a:r>
            <a:r>
              <a:rPr lang="zh-CN" altLang="en-US" dirty="0">
                <a:solidFill>
                  <a:schemeClr val="bg1"/>
                </a:solidFill>
                <a:latin typeface="Times New Roman" panose="02020603050405020304" pitchFamily="18" charset="0"/>
                <a:ea typeface="楷体_GB2312" pitchFamily="1" charset="-122"/>
              </a:rPr>
              <a:t>；</a:t>
            </a:r>
            <a:r>
              <a:rPr lang="en-US" altLang="zh-CN" i="1" dirty="0">
                <a:solidFill>
                  <a:schemeClr val="bg1"/>
                </a:solidFill>
                <a:latin typeface="Times New Roman" panose="02020603050405020304" pitchFamily="18" charset="0"/>
                <a:sym typeface="+mn-ea"/>
              </a:rPr>
              <a:t>U</a:t>
            </a:r>
            <a:r>
              <a:rPr lang="en-US" altLang="zh-CN" dirty="0">
                <a:solidFill>
                  <a:schemeClr val="bg1"/>
                </a:solidFill>
                <a:latin typeface="Times New Roman" panose="02020603050405020304" pitchFamily="18" charset="0"/>
                <a:sym typeface="+mn-ea"/>
              </a:rPr>
              <a:t>=380V</a:t>
            </a:r>
            <a:r>
              <a:rPr lang="zh-CN" altLang="en-US" dirty="0">
                <a:solidFill>
                  <a:schemeClr val="bg1"/>
                </a:solidFill>
                <a:latin typeface="Times New Roman" panose="02020603050405020304" pitchFamily="18" charset="0"/>
                <a:sym typeface="+mn-ea"/>
              </a:rPr>
              <a:t>，</a:t>
            </a:r>
            <a:r>
              <a:rPr lang="en-US" altLang="zh-CN" i="1" dirty="0">
                <a:solidFill>
                  <a:schemeClr val="bg1"/>
                </a:solidFill>
                <a:latin typeface="Times New Roman" panose="02020603050405020304" pitchFamily="18" charset="0"/>
                <a:sym typeface="+mn-ea"/>
              </a:rPr>
              <a:t>U</a:t>
            </a:r>
            <a:r>
              <a:rPr lang="en-US" altLang="zh-CN" baseline="-25000" dirty="0">
                <a:solidFill>
                  <a:schemeClr val="bg1"/>
                </a:solidFill>
                <a:latin typeface="Times New Roman" panose="02020603050405020304" pitchFamily="18" charset="0"/>
                <a:sym typeface="+mn-ea"/>
              </a:rPr>
              <a:t>m</a:t>
            </a:r>
            <a:r>
              <a:rPr lang="en-US" altLang="zh-CN" dirty="0">
                <a:solidFill>
                  <a:schemeClr val="bg1"/>
                </a:solidFill>
                <a:latin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sym typeface="+mn-ea"/>
              </a:rPr>
              <a:t>537V</a:t>
            </a:r>
            <a:r>
              <a:rPr lang="zh-CN" altLang="en-US" dirty="0">
                <a:solidFill>
                  <a:schemeClr val="bg1"/>
                </a:solidFill>
                <a:latin typeface="Times New Roman" panose="02020603050405020304" pitchFamily="18" charset="0"/>
                <a:sym typeface="+mn-ea"/>
              </a:rPr>
              <a:t>。</a:t>
            </a:r>
            <a:endParaRPr lang="zh-CN" altLang="en-US" dirty="0">
              <a:solidFill>
                <a:schemeClr val="bg1"/>
              </a:solidFill>
              <a:latin typeface="Times New Roman" panose="02020603050405020304" pitchFamily="18" charset="0"/>
              <a:ea typeface="楷体_GB2312" pitchFamily="1" charset="-122"/>
            </a:endParaRPr>
          </a:p>
        </p:txBody>
      </p:sp>
      <p:sp>
        <p:nvSpPr>
          <p:cNvPr id="15366" name="文本框 15365"/>
          <p:cNvSpPr txBox="1"/>
          <p:nvPr/>
        </p:nvSpPr>
        <p:spPr>
          <a:xfrm>
            <a:off x="540385" y="2626360"/>
            <a:ext cx="8324215" cy="2306320"/>
          </a:xfrm>
          <a:prstGeom prst="rect">
            <a:avLst/>
          </a:prstGeom>
          <a:noFill/>
          <a:ln w="9525">
            <a:noFill/>
          </a:ln>
        </p:spPr>
        <p:txBody>
          <a:bodyPr wrap="square">
            <a:spAutoFit/>
          </a:bodyPr>
          <a:p>
            <a:pPr indent="571500" algn="just" defTabSz="914400" eaLnBrk="1" hangingPunct="1">
              <a:lnSpc>
                <a:spcPct val="120000"/>
              </a:lnSpc>
              <a:tabLst>
                <a:tab pos="476250" algn="l"/>
                <a:tab pos="571500" algn="l"/>
              </a:tabLst>
            </a:pPr>
            <a:r>
              <a:rPr lang="zh-CN" altLang="en-US" dirty="0">
                <a:solidFill>
                  <a:schemeClr val="bg1"/>
                </a:solidFill>
                <a:latin typeface="楷体_GB2312" pitchFamily="1" charset="-122"/>
                <a:ea typeface="楷体_GB2312" pitchFamily="1" charset="-122"/>
              </a:rPr>
              <a:t>（</a:t>
            </a:r>
            <a:r>
              <a:rPr lang="en-US" altLang="zh-CN" dirty="0">
                <a:solidFill>
                  <a:schemeClr val="bg1"/>
                </a:solidFill>
                <a:latin typeface="楷体_GB2312" pitchFamily="1" charset="-122"/>
                <a:ea typeface="楷体_GB2312" pitchFamily="1" charset="-122"/>
              </a:rPr>
              <a:t>1</a:t>
            </a:r>
            <a:r>
              <a:rPr lang="zh-CN" altLang="en-US" dirty="0">
                <a:solidFill>
                  <a:schemeClr val="bg1"/>
                </a:solidFill>
                <a:latin typeface="楷体_GB2312" pitchFamily="1" charset="-122"/>
                <a:ea typeface="楷体_GB2312" pitchFamily="1" charset="-122"/>
              </a:rPr>
              <a:t>）</a:t>
            </a:r>
            <a:r>
              <a:rPr lang="zh-CN" altLang="en-US" dirty="0">
                <a:solidFill>
                  <a:schemeClr val="bg1"/>
                </a:solidFill>
                <a:latin typeface="Times New Roman" panose="02020603050405020304" pitchFamily="18" charset="0"/>
                <a:ea typeface="楷体_GB2312" pitchFamily="1" charset="-122"/>
              </a:rPr>
              <a:t>effective value—— rated value of equipment nameplate, voltage grade of power grid，Voltage and current indicated by AC measuring instrument；</a:t>
            </a:r>
            <a:endParaRPr lang="zh-CN" altLang="en-US" dirty="0">
              <a:solidFill>
                <a:schemeClr val="bg1"/>
              </a:solidFill>
              <a:latin typeface="Times New Roman" panose="02020603050405020304" pitchFamily="18" charset="0"/>
              <a:ea typeface="楷体_GB2312" pitchFamily="1" charset="-122"/>
            </a:endParaRPr>
          </a:p>
          <a:p>
            <a:pPr indent="571500" algn="just" defTabSz="914400" eaLnBrk="1" hangingPunct="1">
              <a:lnSpc>
                <a:spcPct val="120000"/>
              </a:lnSpc>
              <a:tabLst>
                <a:tab pos="476250" algn="l"/>
                <a:tab pos="571500" algn="l"/>
              </a:tabLst>
            </a:pPr>
            <a:r>
              <a:rPr lang="zh-CN" altLang="en-US" dirty="0">
                <a:solidFill>
                  <a:schemeClr val="bg1"/>
                </a:solidFill>
                <a:latin typeface="Times New Roman" panose="02020603050405020304" pitchFamily="18" charset="0"/>
                <a:ea typeface="楷体_GB2312" pitchFamily="1" charset="-122"/>
                <a:sym typeface="+mn-ea"/>
              </a:rPr>
              <a:t>maximum value——</a:t>
            </a:r>
            <a:r>
              <a:rPr lang="zh-CN" altLang="en-US" dirty="0">
                <a:solidFill>
                  <a:schemeClr val="bg1"/>
                </a:solidFill>
                <a:latin typeface="Times New Roman" panose="02020603050405020304" pitchFamily="18" charset="0"/>
                <a:ea typeface="楷体_GB2312" pitchFamily="1" charset="-122"/>
              </a:rPr>
              <a:t>the insulation level and voltage withstand value</a:t>
            </a:r>
            <a:r>
              <a:rPr lang="zh-CN" altLang="en-US" dirty="0">
                <a:solidFill>
                  <a:schemeClr val="bg1"/>
                </a:solidFill>
                <a:latin typeface="楷体_GB2312" pitchFamily="1" charset="-122"/>
                <a:ea typeface="楷体_GB2312" pitchFamily="1" charset="-122"/>
              </a:rPr>
              <a:t>  </a:t>
            </a:r>
            <a:endParaRPr lang="zh-CN" altLang="en-US" dirty="0">
              <a:solidFill>
                <a:schemeClr val="bg1"/>
              </a:solidFill>
              <a:latin typeface="楷体_GB2312" pitchFamily="1" charset="-122"/>
              <a:ea typeface="楷体_GB2312" pitchFamily="1" charset="-122"/>
            </a:endParaRPr>
          </a:p>
        </p:txBody>
      </p:sp>
      <p:sp>
        <p:nvSpPr>
          <p:cNvPr id="15368" name="文本框 15367"/>
          <p:cNvSpPr txBox="1"/>
          <p:nvPr/>
        </p:nvSpPr>
        <p:spPr>
          <a:xfrm>
            <a:off x="469900" y="4932680"/>
            <a:ext cx="8394065" cy="977265"/>
          </a:xfrm>
          <a:prstGeom prst="rect">
            <a:avLst/>
          </a:prstGeom>
          <a:noFill/>
          <a:ln w="9525">
            <a:noFill/>
          </a:ln>
        </p:spPr>
        <p:txBody>
          <a:bodyPr wrap="square">
            <a:spAutoFit/>
          </a:bodyPr>
          <a:p>
            <a:pPr indent="571500" algn="just" defTabSz="914400" eaLnBrk="1" hangingPunct="1">
              <a:lnSpc>
                <a:spcPct val="120000"/>
              </a:lnSpc>
              <a:spcBef>
                <a:spcPct val="50000"/>
              </a:spcBef>
              <a:buClrTx/>
              <a:buSzTx/>
              <a:buFontTx/>
              <a:tabLst>
                <a:tab pos="476250" algn="l"/>
                <a:tab pos="571500" algn="l"/>
              </a:tabLst>
            </a:pPr>
            <a:r>
              <a:rPr lang="zh-CN" altLang="en-US" dirty="0">
                <a:solidFill>
                  <a:schemeClr val="bg1"/>
                </a:solidFill>
                <a:latin typeface="楷体_GB2312" pitchFamily="1" charset="-122"/>
                <a:ea typeface="楷体_GB2312" pitchFamily="1" charset="-122"/>
              </a:rPr>
              <a:t>（</a:t>
            </a:r>
            <a:r>
              <a:rPr lang="en-US" altLang="zh-CN" dirty="0">
                <a:solidFill>
                  <a:schemeClr val="bg1"/>
                </a:solidFill>
                <a:latin typeface="楷体_GB2312" pitchFamily="1" charset="-122"/>
                <a:ea typeface="楷体_GB2312" pitchFamily="1" charset="-122"/>
              </a:rPr>
              <a:t>2</a:t>
            </a:r>
            <a:r>
              <a:rPr lang="zh-CN" altLang="en-US" dirty="0">
                <a:solidFill>
                  <a:schemeClr val="bg1"/>
                </a:solidFill>
                <a:latin typeface="楷体_GB2312" pitchFamily="1" charset="-122"/>
                <a:ea typeface="楷体_GB2312" pitchFamily="1" charset="-122"/>
              </a:rPr>
              <a:t>）</a:t>
            </a:r>
            <a:r>
              <a:rPr lang="zh-CN" altLang="en-US" dirty="0">
                <a:solidFill>
                  <a:schemeClr val="bg1"/>
                </a:solidFill>
                <a:latin typeface="Times New Roman" panose="02020603050405020304" pitchFamily="18" charset="0"/>
                <a:ea typeface="楷体_GB2312" pitchFamily="1" charset="-122"/>
              </a:rPr>
              <a:t>Symbols of instantaneous value, maximum value and effective value of voltage and current。</a:t>
            </a:r>
            <a:endParaRPr lang="zh-CN" altLang="en-US" dirty="0">
              <a:solidFill>
                <a:schemeClr val="bg1"/>
              </a:solidFill>
              <a:latin typeface="Times New Roman" panose="02020603050405020304" pitchFamily="18" charset="0"/>
              <a:ea typeface="楷体_GB2312" pitchFamily="1" charset="-122"/>
            </a:endParaRPr>
          </a:p>
        </p:txBody>
      </p:sp>
      <p:graphicFrame>
        <p:nvGraphicFramePr>
          <p:cNvPr id="15369" name="对象 15368"/>
          <p:cNvGraphicFramePr>
            <a:graphicFrameLocks noChangeAspect="1"/>
          </p:cNvGraphicFramePr>
          <p:nvPr/>
        </p:nvGraphicFramePr>
        <p:xfrm>
          <a:off x="1933893" y="3264535"/>
          <a:ext cx="4897437" cy="2052638"/>
        </p:xfrm>
        <a:graphic>
          <a:graphicData uri="http://schemas.openxmlformats.org/presentationml/2006/ole">
            <mc:AlternateContent xmlns:mc="http://schemas.openxmlformats.org/markup-compatibility/2006">
              <mc:Choice xmlns:v="urn:schemas-microsoft-com:vml" Requires="v">
                <p:oleObj spid="_x0000_s3077" name="" r:id="rId3" imgW="575310" imgH="243205" progId="Equation.3">
                  <p:embed/>
                </p:oleObj>
              </mc:Choice>
              <mc:Fallback>
                <p:oleObj name="" r:id="rId3" imgW="575310" imgH="243205" progId="Equation.3">
                  <p:embed/>
                  <p:pic>
                    <p:nvPicPr>
                      <p:cNvPr id="0" name="图片 3076"/>
                      <p:cNvPicPr/>
                      <p:nvPr/>
                    </p:nvPicPr>
                    <p:blipFill>
                      <a:blip r:embed="rId4"/>
                      <a:stretch>
                        <a:fillRect/>
                      </a:stretch>
                    </p:blipFill>
                    <p:spPr>
                      <a:xfrm>
                        <a:off x="1933893" y="3264535"/>
                        <a:ext cx="4897437" cy="2052638"/>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sp>
        <p:nvSpPr>
          <p:cNvPr id="15370" name="文本框 15369"/>
          <p:cNvSpPr txBox="1"/>
          <p:nvPr/>
        </p:nvSpPr>
        <p:spPr>
          <a:xfrm>
            <a:off x="109855" y="2637790"/>
            <a:ext cx="119189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Notes</a:t>
            </a:r>
            <a:r>
              <a:rPr lang="zh-CN" altLang="en-US" sz="2800" dirty="0">
                <a:solidFill>
                  <a:schemeClr val="bg1"/>
                </a:solidFill>
                <a:latin typeface="Times New Roman" panose="02020603050405020304" pitchFamily="18" charset="0"/>
                <a:cs typeface="Times New Roman" panose="02020603050405020304" pitchFamily="18" charset="0"/>
              </a:rPr>
              <a:t>：</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ipe(left)">
                                      <p:cBhvr>
                                        <p:cTn id="7" dur="2000"/>
                                        <p:tgtEl>
                                          <p:spTgt spid="15362"/>
                                        </p:tgtEl>
                                      </p:cBhvr>
                                    </p:animEffect>
                                  </p:childTnLst>
                                </p:cTn>
                              </p:par>
                            </p:childTnLst>
                          </p:cTn>
                        </p:par>
                        <p:par>
                          <p:cTn id="8" fill="hold">
                            <p:stCondLst>
                              <p:cond delay="2000"/>
                            </p:stCondLst>
                            <p:childTnLst>
                              <p:par>
                                <p:cTn id="9" presetID="17" presetClass="entr" presetSubtype="10" fill="hold" nodeType="afterEffect">
                                  <p:stCondLst>
                                    <p:cond delay="0"/>
                                  </p:stCondLst>
                                  <p:childTnLst>
                                    <p:set>
                                      <p:cBhvr>
                                        <p:cTn id="10" dur="1" fill="hold">
                                          <p:stCondLst>
                                            <p:cond delay="0"/>
                                          </p:stCondLst>
                                        </p:cTn>
                                        <p:tgtEl>
                                          <p:spTgt spid="15363"/>
                                        </p:tgtEl>
                                        <p:attrNameLst>
                                          <p:attrName>style.visibility</p:attrName>
                                        </p:attrNameLst>
                                      </p:cBhvr>
                                      <p:to>
                                        <p:strVal val="visible"/>
                                      </p:to>
                                    </p:set>
                                    <p:anim calcmode="lin" valueType="num">
                                      <p:cBhvr>
                                        <p:cTn id="11" dur="1000" fill="hold"/>
                                        <p:tgtEl>
                                          <p:spTgt spid="15363"/>
                                        </p:tgtEl>
                                        <p:attrNameLst>
                                          <p:attrName>ppt_w</p:attrName>
                                        </p:attrNameLst>
                                      </p:cBhvr>
                                      <p:tavLst>
                                        <p:tav tm="0">
                                          <p:val>
                                            <p:fltVal val="0.000000"/>
                                          </p:val>
                                        </p:tav>
                                        <p:tav tm="100000">
                                          <p:val>
                                            <p:strVal val="#ppt_w"/>
                                          </p:val>
                                        </p:tav>
                                      </p:tavLst>
                                    </p:anim>
                                    <p:anim calcmode="lin" valueType="num">
                                      <p:cBhvr>
                                        <p:cTn id="12" dur="1000" fill="hold"/>
                                        <p:tgtEl>
                                          <p:spTgt spid="15363"/>
                                        </p:tgtEl>
                                        <p:attrNameLst>
                                          <p:attrName>ppt_h</p:attrName>
                                        </p:attrNameLst>
                                      </p:cBhvr>
                                      <p:tavLst>
                                        <p:tav tm="0">
                                          <p:val>
                                            <p:strVal val="#ppt_h"/>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64"/>
                                        </p:tgtEl>
                                        <p:attrNameLst>
                                          <p:attrName>style.visibility</p:attrName>
                                        </p:attrNameLst>
                                      </p:cBhvr>
                                      <p:to>
                                        <p:strVal val="visible"/>
                                      </p:to>
                                    </p:set>
                                    <p:animEffect transition="in" filter="wipe(left)">
                                      <p:cBhvr>
                                        <p:cTn id="17" dur="2000"/>
                                        <p:tgtEl>
                                          <p:spTgt spid="15364"/>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32" fill="hold" grpId="0" nodeType="clickEffect">
                                  <p:stCondLst>
                                    <p:cond delay="0"/>
                                  </p:stCondLst>
                                  <p:childTnLst>
                                    <p:set>
                                      <p:cBhvr>
                                        <p:cTn id="21" dur="1" fill="hold">
                                          <p:stCondLst>
                                            <p:cond delay="0"/>
                                          </p:stCondLst>
                                        </p:cTn>
                                        <p:tgtEl>
                                          <p:spTgt spid="15370"/>
                                        </p:tgtEl>
                                        <p:attrNameLst>
                                          <p:attrName>style.visibility</p:attrName>
                                        </p:attrNameLst>
                                      </p:cBhvr>
                                      <p:to>
                                        <p:strVal val="visible"/>
                                      </p:to>
                                    </p:set>
                                    <p:anim calcmode="lin" valueType="num">
                                      <p:cBhvr>
                                        <p:cTn id="22" dur="500" fill="hold"/>
                                        <p:tgtEl>
                                          <p:spTgt spid="15370"/>
                                        </p:tgtEl>
                                        <p:attrNameLst>
                                          <p:attrName>ppt_w</p:attrName>
                                        </p:attrNameLst>
                                      </p:cBhvr>
                                      <p:tavLst>
                                        <p:tav tm="0">
                                          <p:val>
                                            <p:strVal val="4*#ppt_w"/>
                                          </p:val>
                                        </p:tav>
                                        <p:tav tm="100000">
                                          <p:val>
                                            <p:strVal val="#ppt_w"/>
                                          </p:val>
                                        </p:tav>
                                      </p:tavLst>
                                    </p:anim>
                                    <p:anim calcmode="lin" valueType="num">
                                      <p:cBhvr>
                                        <p:cTn id="23" dur="500" fill="hold"/>
                                        <p:tgtEl>
                                          <p:spTgt spid="15370"/>
                                        </p:tgtEl>
                                        <p:attrNameLst>
                                          <p:attrName>ppt_h</p:attrName>
                                        </p:attrNameLst>
                                      </p:cBhvr>
                                      <p:tavLst>
                                        <p:tav tm="0">
                                          <p:val>
                                            <p:strVal val="4*#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7" presetClass="entr" presetSubtype="8" fill="hold" grpId="0" nodeType="clickEffect">
                                  <p:stCondLst>
                                    <p:cond delay="0"/>
                                  </p:stCondLst>
                                  <p:iterate type="lt">
                                    <p:tmPct val="100000"/>
                                  </p:iterate>
                                  <p:childTnLst>
                                    <p:set>
                                      <p:cBhvr>
                                        <p:cTn id="27" dur="1" fill="hold">
                                          <p:stCondLst>
                                            <p:cond delay="0"/>
                                          </p:stCondLst>
                                        </p:cTn>
                                        <p:tgtEl>
                                          <p:spTgt spid="15366"/>
                                        </p:tgtEl>
                                        <p:attrNameLst>
                                          <p:attrName>style.visibility</p:attrName>
                                        </p:attrNameLst>
                                      </p:cBhvr>
                                      <p:to>
                                        <p:strVal val="visible"/>
                                      </p:to>
                                    </p:set>
                                    <p:anim calcmode="lin" valueType="num">
                                      <p:cBhvr>
                                        <p:cTn id="28" dur="75" fill="hold"/>
                                        <p:tgtEl>
                                          <p:spTgt spid="15366"/>
                                        </p:tgtEl>
                                        <p:attrNameLst>
                                          <p:attrName>ppt_x</p:attrName>
                                        </p:attrNameLst>
                                      </p:cBhvr>
                                      <p:tavLst>
                                        <p:tav tm="0">
                                          <p:val>
                                            <p:strVal val="#ppt_x-#ppt_w/2"/>
                                          </p:val>
                                        </p:tav>
                                        <p:tav tm="100000">
                                          <p:val>
                                            <p:strVal val="#ppt_x"/>
                                          </p:val>
                                        </p:tav>
                                      </p:tavLst>
                                    </p:anim>
                                    <p:anim calcmode="lin" valueType="num">
                                      <p:cBhvr>
                                        <p:cTn id="29" dur="75" fill="hold"/>
                                        <p:tgtEl>
                                          <p:spTgt spid="15366"/>
                                        </p:tgtEl>
                                        <p:attrNameLst>
                                          <p:attrName>ppt_y</p:attrName>
                                        </p:attrNameLst>
                                      </p:cBhvr>
                                      <p:tavLst>
                                        <p:tav tm="0">
                                          <p:val>
                                            <p:strVal val="#ppt_y"/>
                                          </p:val>
                                        </p:tav>
                                        <p:tav tm="100000">
                                          <p:val>
                                            <p:strVal val="#ppt_y"/>
                                          </p:val>
                                        </p:tav>
                                      </p:tavLst>
                                    </p:anim>
                                    <p:anim calcmode="lin" valueType="num">
                                      <p:cBhvr>
                                        <p:cTn id="30" dur="75" fill="hold"/>
                                        <p:tgtEl>
                                          <p:spTgt spid="15366"/>
                                        </p:tgtEl>
                                        <p:attrNameLst>
                                          <p:attrName>ppt_w</p:attrName>
                                        </p:attrNameLst>
                                      </p:cBhvr>
                                      <p:tavLst>
                                        <p:tav tm="0">
                                          <p:val>
                                            <p:fltVal val="0.000000"/>
                                          </p:val>
                                        </p:tav>
                                        <p:tav tm="100000">
                                          <p:val>
                                            <p:strVal val="#ppt_w"/>
                                          </p:val>
                                        </p:tav>
                                      </p:tavLst>
                                    </p:anim>
                                    <p:anim calcmode="lin" valueType="num">
                                      <p:cBhvr>
                                        <p:cTn id="31" dur="75" fill="hold"/>
                                        <p:tgtEl>
                                          <p:spTgt spid="15366"/>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5368"/>
                                        </p:tgtEl>
                                        <p:attrNameLst>
                                          <p:attrName>style.visibility</p:attrName>
                                        </p:attrNameLst>
                                      </p:cBhvr>
                                      <p:to>
                                        <p:strVal val="visible"/>
                                      </p:to>
                                    </p:set>
                                    <p:animEffect transition="in" filter="wipe(left)">
                                      <p:cBhvr>
                                        <p:cTn id="36" dur="2000"/>
                                        <p:tgtEl>
                                          <p:spTgt spid="15368"/>
                                        </p:tgtEl>
                                      </p:cBhvr>
                                    </p:animEffect>
                                  </p:childTnLst>
                                </p:cTn>
                              </p:par>
                            </p:childTnLst>
                          </p:cTn>
                        </p:par>
                        <p:par>
                          <p:cTn id="37" fill="hold">
                            <p:stCondLst>
                              <p:cond delay="2000"/>
                            </p:stCondLst>
                            <p:childTnLst>
                              <p:par>
                                <p:cTn id="38" presetID="23" presetClass="entr" presetSubtype="16" fill="hold" nodeType="afterEffect">
                                  <p:stCondLst>
                                    <p:cond delay="0"/>
                                  </p:stCondLst>
                                  <p:childTnLst>
                                    <p:set>
                                      <p:cBhvr>
                                        <p:cTn id="39" dur="1" fill="hold">
                                          <p:stCondLst>
                                            <p:cond delay="0"/>
                                          </p:stCondLst>
                                        </p:cTn>
                                        <p:tgtEl>
                                          <p:spTgt spid="15369"/>
                                        </p:tgtEl>
                                        <p:attrNameLst>
                                          <p:attrName>style.visibility</p:attrName>
                                        </p:attrNameLst>
                                      </p:cBhvr>
                                      <p:to>
                                        <p:strVal val="visible"/>
                                      </p:to>
                                    </p:set>
                                    <p:anim calcmode="lin" valueType="num">
                                      <p:cBhvr>
                                        <p:cTn id="40" dur="500" fill="hold"/>
                                        <p:tgtEl>
                                          <p:spTgt spid="15369"/>
                                        </p:tgtEl>
                                        <p:attrNameLst>
                                          <p:attrName>ppt_w</p:attrName>
                                        </p:attrNameLst>
                                      </p:cBhvr>
                                      <p:tavLst>
                                        <p:tav tm="0">
                                          <p:val>
                                            <p:fltVal val="0.000000"/>
                                          </p:val>
                                        </p:tav>
                                        <p:tav tm="100000">
                                          <p:val>
                                            <p:strVal val="#ppt_w"/>
                                          </p:val>
                                        </p:tav>
                                      </p:tavLst>
                                    </p:anim>
                                    <p:anim calcmode="lin" valueType="num">
                                      <p:cBhvr>
                                        <p:cTn id="41" dur="500" fill="hold"/>
                                        <p:tgtEl>
                                          <p:spTgt spid="15369"/>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4" grpId="0"/>
      <p:bldP spid="15366" grpId="0"/>
      <p:bldP spid="15368" grpId="0"/>
      <p:bldP spid="15370" grpId="0" bldLvl="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28002" name="对象 128001"/>
          <p:cNvGraphicFramePr>
            <a:graphicFrameLocks noChangeAspect="1"/>
          </p:cNvGraphicFramePr>
          <p:nvPr/>
        </p:nvGraphicFramePr>
        <p:xfrm>
          <a:off x="992188" y="2950845"/>
          <a:ext cx="2378075" cy="755650"/>
        </p:xfrm>
        <a:graphic>
          <a:graphicData uri="http://schemas.openxmlformats.org/presentationml/2006/ole">
            <mc:AlternateContent xmlns:mc="http://schemas.openxmlformats.org/markup-compatibility/2006">
              <mc:Choice xmlns:v="urn:schemas-microsoft-com:vml" Requires="v">
                <p:oleObj spid="_x0000_s3731" name="" r:id="rId1" imgW="1155700" imgH="368300" progId="Equation.DSMT4">
                  <p:embed/>
                </p:oleObj>
              </mc:Choice>
              <mc:Fallback>
                <p:oleObj name="" r:id="rId1" imgW="1155700" imgH="368300" progId="Equation.DSMT4">
                  <p:embed/>
                  <p:pic>
                    <p:nvPicPr>
                      <p:cNvPr id="0" name="图片 3730"/>
                      <p:cNvPicPr/>
                      <p:nvPr/>
                    </p:nvPicPr>
                    <p:blipFill>
                      <a:blip r:embed="rId2"/>
                      <a:stretch>
                        <a:fillRect/>
                      </a:stretch>
                    </p:blipFill>
                    <p:spPr>
                      <a:xfrm>
                        <a:off x="992188" y="2950845"/>
                        <a:ext cx="2378075" cy="755650"/>
                      </a:xfrm>
                      <a:prstGeom prst="rect">
                        <a:avLst/>
                      </a:prstGeom>
                      <a:noFill/>
                      <a:ln w="38100">
                        <a:noFill/>
                        <a:miter/>
                      </a:ln>
                    </p:spPr>
                  </p:pic>
                </p:oleObj>
              </mc:Fallback>
            </mc:AlternateContent>
          </a:graphicData>
        </a:graphic>
      </p:graphicFrame>
      <p:graphicFrame>
        <p:nvGraphicFramePr>
          <p:cNvPr id="128003" name="对象 128002"/>
          <p:cNvGraphicFramePr>
            <a:graphicFrameLocks noChangeAspect="1"/>
          </p:cNvGraphicFramePr>
          <p:nvPr/>
        </p:nvGraphicFramePr>
        <p:xfrm>
          <a:off x="835025" y="3673158"/>
          <a:ext cx="2654300" cy="817562"/>
        </p:xfrm>
        <a:graphic>
          <a:graphicData uri="http://schemas.openxmlformats.org/presentationml/2006/ole">
            <mc:AlternateContent xmlns:mc="http://schemas.openxmlformats.org/markup-compatibility/2006">
              <mc:Choice xmlns:v="urn:schemas-microsoft-com:vml" Requires="v">
                <p:oleObj spid="_x0000_s3732" name="" r:id="rId3" imgW="1193800" imgH="368300" progId="Equation.DSMT4">
                  <p:embed/>
                </p:oleObj>
              </mc:Choice>
              <mc:Fallback>
                <p:oleObj name="" r:id="rId3" imgW="1193800" imgH="368300" progId="Equation.DSMT4">
                  <p:embed/>
                  <p:pic>
                    <p:nvPicPr>
                      <p:cNvPr id="0" name="图片 3731"/>
                      <p:cNvPicPr/>
                      <p:nvPr/>
                    </p:nvPicPr>
                    <p:blipFill>
                      <a:blip r:embed="rId4"/>
                      <a:stretch>
                        <a:fillRect/>
                      </a:stretch>
                    </p:blipFill>
                    <p:spPr>
                      <a:xfrm>
                        <a:off x="835025" y="3673158"/>
                        <a:ext cx="2654300" cy="817562"/>
                      </a:xfrm>
                      <a:prstGeom prst="rect">
                        <a:avLst/>
                      </a:prstGeom>
                      <a:noFill/>
                      <a:ln w="38100">
                        <a:noFill/>
                        <a:miter/>
                      </a:ln>
                    </p:spPr>
                  </p:pic>
                </p:oleObj>
              </mc:Fallback>
            </mc:AlternateContent>
          </a:graphicData>
        </a:graphic>
      </p:graphicFrame>
      <p:grpSp>
        <p:nvGrpSpPr>
          <p:cNvPr id="2" name="组合 128003"/>
          <p:cNvGrpSpPr/>
          <p:nvPr/>
        </p:nvGrpSpPr>
        <p:grpSpPr>
          <a:xfrm>
            <a:off x="838200" y="941705"/>
            <a:ext cx="2516188" cy="1863725"/>
            <a:chOff x="0" y="0"/>
            <a:chExt cx="1585" cy="1174"/>
          </a:xfrm>
        </p:grpSpPr>
        <p:sp>
          <p:nvSpPr>
            <p:cNvPr id="106629" name="文本框 128004"/>
            <p:cNvSpPr txBox="1"/>
            <p:nvPr/>
          </p:nvSpPr>
          <p:spPr>
            <a:xfrm>
              <a:off x="182" y="0"/>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630" name="直接连接符 128005"/>
            <p:cNvSpPr/>
            <p:nvPr/>
          </p:nvSpPr>
          <p:spPr>
            <a:xfrm flipV="1">
              <a:off x="624" y="384"/>
              <a:ext cx="0" cy="192"/>
            </a:xfrm>
            <a:prstGeom prst="line">
              <a:avLst/>
            </a:prstGeom>
            <a:ln w="38100" cap="flat" cmpd="sng">
              <a:solidFill>
                <a:srgbClr val="FFCC00"/>
              </a:solidFill>
              <a:prstDash val="solid"/>
              <a:headEnd type="none" w="med" len="med"/>
              <a:tailEnd type="none" w="med" len="med"/>
            </a:ln>
          </p:spPr>
        </p:sp>
        <p:sp>
          <p:nvSpPr>
            <p:cNvPr id="106631" name="直接连接符 128006"/>
            <p:cNvSpPr/>
            <p:nvPr/>
          </p:nvSpPr>
          <p:spPr>
            <a:xfrm flipH="1" flipV="1">
              <a:off x="624" y="960"/>
              <a:ext cx="0" cy="192"/>
            </a:xfrm>
            <a:prstGeom prst="line">
              <a:avLst/>
            </a:prstGeom>
            <a:ln w="38100" cap="flat" cmpd="sng">
              <a:solidFill>
                <a:srgbClr val="FFCC00"/>
              </a:solidFill>
              <a:prstDash val="solid"/>
              <a:headEnd type="none" w="med" len="med"/>
              <a:tailEnd type="none" w="med" len="med"/>
            </a:ln>
          </p:spPr>
        </p:sp>
        <p:sp>
          <p:nvSpPr>
            <p:cNvPr id="106632" name="直接连接符 128007"/>
            <p:cNvSpPr/>
            <p:nvPr/>
          </p:nvSpPr>
          <p:spPr>
            <a:xfrm flipV="1">
              <a:off x="888" y="964"/>
              <a:ext cx="0" cy="192"/>
            </a:xfrm>
            <a:prstGeom prst="line">
              <a:avLst/>
            </a:prstGeom>
            <a:ln w="38100" cap="flat" cmpd="sng">
              <a:solidFill>
                <a:srgbClr val="FFCC00"/>
              </a:solidFill>
              <a:prstDash val="solid"/>
              <a:headEnd type="none" w="med" len="med"/>
              <a:tailEnd type="none" w="med" len="med"/>
            </a:ln>
          </p:spPr>
        </p:sp>
        <p:sp>
          <p:nvSpPr>
            <p:cNvPr id="106633" name="直接连接符 128008"/>
            <p:cNvSpPr/>
            <p:nvPr/>
          </p:nvSpPr>
          <p:spPr>
            <a:xfrm flipV="1">
              <a:off x="888" y="406"/>
              <a:ext cx="0" cy="192"/>
            </a:xfrm>
            <a:prstGeom prst="line">
              <a:avLst/>
            </a:prstGeom>
            <a:ln w="38100" cap="flat" cmpd="sng">
              <a:solidFill>
                <a:srgbClr val="FF9900"/>
              </a:solidFill>
              <a:prstDash val="solid"/>
              <a:headEnd type="none" w="med" len="med"/>
              <a:tailEnd type="none" w="med" len="med"/>
            </a:ln>
          </p:spPr>
        </p:sp>
        <p:sp>
          <p:nvSpPr>
            <p:cNvPr id="106634" name="直接连接符 128009"/>
            <p:cNvSpPr/>
            <p:nvPr/>
          </p:nvSpPr>
          <p:spPr>
            <a:xfrm>
              <a:off x="144" y="384"/>
              <a:ext cx="480" cy="0"/>
            </a:xfrm>
            <a:prstGeom prst="line">
              <a:avLst/>
            </a:prstGeom>
            <a:ln w="38100" cap="flat" cmpd="sng">
              <a:solidFill>
                <a:srgbClr val="FFCC00"/>
              </a:solidFill>
              <a:prstDash val="solid"/>
              <a:headEnd type="none" w="med" len="med"/>
              <a:tailEnd type="none" w="med" len="med"/>
            </a:ln>
          </p:spPr>
        </p:sp>
        <p:sp>
          <p:nvSpPr>
            <p:cNvPr id="106635" name="直接连接符 128010"/>
            <p:cNvSpPr/>
            <p:nvPr/>
          </p:nvSpPr>
          <p:spPr>
            <a:xfrm>
              <a:off x="144" y="1152"/>
              <a:ext cx="480" cy="0"/>
            </a:xfrm>
            <a:prstGeom prst="line">
              <a:avLst/>
            </a:prstGeom>
            <a:ln w="38100" cap="flat" cmpd="sng">
              <a:solidFill>
                <a:srgbClr val="FFCC00"/>
              </a:solidFill>
              <a:prstDash val="solid"/>
              <a:headEnd type="none" w="med" len="med"/>
              <a:tailEnd type="none" w="med" len="med"/>
            </a:ln>
          </p:spPr>
        </p:sp>
        <p:sp>
          <p:nvSpPr>
            <p:cNvPr id="106636" name="直接连接符 128011"/>
            <p:cNvSpPr/>
            <p:nvPr/>
          </p:nvSpPr>
          <p:spPr>
            <a:xfrm>
              <a:off x="888" y="406"/>
              <a:ext cx="480" cy="0"/>
            </a:xfrm>
            <a:prstGeom prst="line">
              <a:avLst/>
            </a:prstGeom>
            <a:ln w="38100" cap="flat" cmpd="sng">
              <a:solidFill>
                <a:srgbClr val="FFCC00"/>
              </a:solidFill>
              <a:prstDash val="solid"/>
              <a:headEnd type="none" w="med" len="med"/>
              <a:tailEnd type="none" w="med" len="med"/>
            </a:ln>
          </p:spPr>
        </p:sp>
        <p:sp>
          <p:nvSpPr>
            <p:cNvPr id="106637" name="直接连接符 128012"/>
            <p:cNvSpPr/>
            <p:nvPr/>
          </p:nvSpPr>
          <p:spPr>
            <a:xfrm>
              <a:off x="888" y="1150"/>
              <a:ext cx="480" cy="0"/>
            </a:xfrm>
            <a:prstGeom prst="line">
              <a:avLst/>
            </a:prstGeom>
            <a:ln w="38100" cap="flat" cmpd="sng">
              <a:solidFill>
                <a:srgbClr val="FFCC00"/>
              </a:solidFill>
              <a:prstDash val="solid"/>
              <a:headEnd type="none" w="med" len="med"/>
              <a:tailEnd type="none" w="med" len="med"/>
            </a:ln>
          </p:spPr>
        </p:sp>
        <p:sp>
          <p:nvSpPr>
            <p:cNvPr id="106638" name="文本框 128013"/>
            <p:cNvSpPr txBox="1"/>
            <p:nvPr/>
          </p:nvSpPr>
          <p:spPr>
            <a:xfrm>
              <a:off x="420" y="40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639" name="文本框 128014"/>
            <p:cNvSpPr txBox="1"/>
            <p:nvPr/>
          </p:nvSpPr>
          <p:spPr>
            <a:xfrm>
              <a:off x="876" y="412"/>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640" name="直接连接符 128015"/>
            <p:cNvSpPr/>
            <p:nvPr/>
          </p:nvSpPr>
          <p:spPr>
            <a:xfrm>
              <a:off x="144" y="310"/>
              <a:ext cx="288" cy="0"/>
            </a:xfrm>
            <a:prstGeom prst="line">
              <a:avLst/>
            </a:prstGeom>
            <a:ln w="38100" cap="flat" cmpd="sng">
              <a:solidFill>
                <a:srgbClr val="00FFFF"/>
              </a:solidFill>
              <a:prstDash val="solid"/>
              <a:headEnd type="none" w="med" len="med"/>
              <a:tailEnd type="triangle" w="med" len="med"/>
            </a:ln>
          </p:spPr>
        </p:sp>
        <p:sp>
          <p:nvSpPr>
            <p:cNvPr id="106641" name="文本框 128016"/>
            <p:cNvSpPr txBox="1"/>
            <p:nvPr/>
          </p:nvSpPr>
          <p:spPr>
            <a:xfrm>
              <a:off x="374" y="62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642" name="文本框 128017"/>
            <p:cNvSpPr txBox="1"/>
            <p:nvPr/>
          </p:nvSpPr>
          <p:spPr>
            <a:xfrm>
              <a:off x="912" y="646"/>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643" name="文本框 128018"/>
            <p:cNvSpPr txBox="1"/>
            <p:nvPr/>
          </p:nvSpPr>
          <p:spPr>
            <a:xfrm>
              <a:off x="8" y="366"/>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644" name="文本框 128019"/>
            <p:cNvSpPr txBox="1"/>
            <p:nvPr/>
          </p:nvSpPr>
          <p:spPr>
            <a:xfrm>
              <a:off x="18" y="766"/>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06645" name="文本框 128020"/>
            <p:cNvSpPr txBox="1"/>
            <p:nvPr/>
          </p:nvSpPr>
          <p:spPr>
            <a:xfrm>
              <a:off x="0" y="598"/>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646" name="文本框 128021"/>
            <p:cNvSpPr txBox="1"/>
            <p:nvPr/>
          </p:nvSpPr>
          <p:spPr>
            <a:xfrm>
              <a:off x="1286" y="378"/>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647" name="文本框 128022"/>
            <p:cNvSpPr txBox="1"/>
            <p:nvPr/>
          </p:nvSpPr>
          <p:spPr>
            <a:xfrm>
              <a:off x="1284" y="79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06648" name="文本框 128023"/>
            <p:cNvSpPr txBox="1"/>
            <p:nvPr/>
          </p:nvSpPr>
          <p:spPr>
            <a:xfrm>
              <a:off x="1298" y="646"/>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649" name="文本框 128024"/>
            <p:cNvSpPr txBox="1"/>
            <p:nvPr/>
          </p:nvSpPr>
          <p:spPr>
            <a:xfrm>
              <a:off x="1152" y="22"/>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650" name="文本框 128025"/>
            <p:cNvSpPr txBox="1"/>
            <p:nvPr/>
          </p:nvSpPr>
          <p:spPr>
            <a:xfrm>
              <a:off x="624" y="82"/>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grpSp>
          <p:nvGrpSpPr>
            <p:cNvPr id="106651" name="组合 128026"/>
            <p:cNvGrpSpPr/>
            <p:nvPr/>
          </p:nvGrpSpPr>
          <p:grpSpPr>
            <a:xfrm rot="5400000">
              <a:off x="439" y="718"/>
              <a:ext cx="379" cy="57"/>
              <a:chOff x="0" y="0"/>
              <a:chExt cx="379" cy="45"/>
            </a:xfrm>
          </p:grpSpPr>
          <p:sp>
            <p:nvSpPr>
              <p:cNvPr id="106664" name="任意多边形 128027"/>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65" name="任意多边形 128028"/>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66" name="任意多边形 128029"/>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67" name="任意多边形 128030"/>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6652" name="椭圆 128031"/>
            <p:cNvSpPr/>
            <p:nvPr/>
          </p:nvSpPr>
          <p:spPr>
            <a:xfrm>
              <a:off x="96" y="362"/>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653" name="椭圆 128032"/>
            <p:cNvSpPr/>
            <p:nvPr/>
          </p:nvSpPr>
          <p:spPr>
            <a:xfrm>
              <a:off x="96" y="112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06654" name="组合 128033"/>
            <p:cNvGrpSpPr/>
            <p:nvPr/>
          </p:nvGrpSpPr>
          <p:grpSpPr>
            <a:xfrm rot="-5400000" flipH="1">
              <a:off x="649" y="730"/>
              <a:ext cx="379" cy="57"/>
              <a:chOff x="0" y="0"/>
              <a:chExt cx="379" cy="45"/>
            </a:xfrm>
          </p:grpSpPr>
          <p:sp>
            <p:nvSpPr>
              <p:cNvPr id="106660" name="任意多边形 12803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61" name="任意多边形 12803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62" name="任意多边形 12803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63" name="任意多边形 12803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6655" name="直接连接符 128038"/>
            <p:cNvSpPr/>
            <p:nvPr/>
          </p:nvSpPr>
          <p:spPr>
            <a:xfrm flipH="1">
              <a:off x="1104" y="332"/>
              <a:ext cx="288" cy="0"/>
            </a:xfrm>
            <a:prstGeom prst="line">
              <a:avLst/>
            </a:prstGeom>
            <a:ln w="38100" cap="flat" cmpd="sng">
              <a:solidFill>
                <a:srgbClr val="00FFFF"/>
              </a:solidFill>
              <a:prstDash val="solid"/>
              <a:headEnd type="none" w="med" len="med"/>
              <a:tailEnd type="triangle" w="med" len="med"/>
            </a:ln>
          </p:spPr>
        </p:sp>
        <p:sp>
          <p:nvSpPr>
            <p:cNvPr id="106656" name="椭圆 128039"/>
            <p:cNvSpPr/>
            <p:nvPr/>
          </p:nvSpPr>
          <p:spPr>
            <a:xfrm>
              <a:off x="1368" y="112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657" name="椭圆 128040"/>
            <p:cNvSpPr/>
            <p:nvPr/>
          </p:nvSpPr>
          <p:spPr>
            <a:xfrm>
              <a:off x="1362" y="384"/>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658" name="任意多边形 128041"/>
            <p:cNvSpPr/>
            <p:nvPr/>
          </p:nvSpPr>
          <p:spPr>
            <a:xfrm flipH="1">
              <a:off x="528" y="249"/>
              <a:ext cx="148" cy="131"/>
            </a:xfrm>
            <a:custGeom>
              <a:avLst/>
              <a:gdLst>
                <a:gd name="txL" fmla="*/ 0 w 22702"/>
                <a:gd name="txT" fmla="*/ 0 h 21600"/>
                <a:gd name="txR" fmla="*/ 22702 w 22702"/>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702" h="21600" fill="none">
                  <a:moveTo>
                    <a:pt x="0" y="54"/>
                  </a:moveTo>
                  <a:cubicBezTo>
                    <a:pt x="508" y="17"/>
                    <a:pt x="1021" y="-1"/>
                    <a:pt x="1539" y="-1"/>
                  </a:cubicBezTo>
                  <a:cubicBezTo>
                    <a:pt x="11986" y="-1"/>
                    <a:pt x="20700" y="7415"/>
                    <a:pt x="22704" y="17263"/>
                  </a:cubicBezTo>
                </a:path>
                <a:path w="22702" h="21600" stroke="0">
                  <a:moveTo>
                    <a:pt x="22701" y="17275"/>
                  </a:moveTo>
                  <a:cubicBezTo>
                    <a:pt x="22539" y="15849"/>
                    <a:pt x="22455" y="14367"/>
                    <a:pt x="22455" y="12848"/>
                  </a:cubicBezTo>
                  <a:cubicBezTo>
                    <a:pt x="22455" y="934"/>
                    <a:pt x="27635" y="-8725"/>
                    <a:pt x="34024" y="-8725"/>
                  </a:cubicBezTo>
                  <a:cubicBezTo>
                    <a:pt x="40413" y="-8725"/>
                    <a:pt x="45593" y="934"/>
                    <a:pt x="45593" y="12848"/>
                  </a:cubicBezTo>
                  <a:cubicBezTo>
                    <a:pt x="45593" y="15461"/>
                    <a:pt x="45344" y="17966"/>
                    <a:pt x="44888" y="20280"/>
                  </a:cubicBezTo>
                  <a:lnTo>
                    <a:pt x="0" y="54"/>
                  </a:lnTo>
                  <a:lnTo>
                    <a:pt x="22701" y="1727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6659" name="任意多边形 128042"/>
            <p:cNvSpPr/>
            <p:nvPr/>
          </p:nvSpPr>
          <p:spPr>
            <a:xfrm>
              <a:off x="834" y="257"/>
              <a:ext cx="148" cy="131"/>
            </a:xfrm>
            <a:custGeom>
              <a:avLst/>
              <a:gdLst>
                <a:gd name="txL" fmla="*/ 0 w 22702"/>
                <a:gd name="txT" fmla="*/ 0 h 21600"/>
                <a:gd name="txR" fmla="*/ 22702 w 22702"/>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702" h="21600" fill="none">
                  <a:moveTo>
                    <a:pt x="0" y="54"/>
                  </a:moveTo>
                  <a:cubicBezTo>
                    <a:pt x="508" y="17"/>
                    <a:pt x="1021" y="-1"/>
                    <a:pt x="1539" y="-1"/>
                  </a:cubicBezTo>
                  <a:cubicBezTo>
                    <a:pt x="11986" y="-1"/>
                    <a:pt x="20700" y="7415"/>
                    <a:pt x="22704" y="17263"/>
                  </a:cubicBezTo>
                </a:path>
                <a:path w="22702" h="21600" stroke="0">
                  <a:moveTo>
                    <a:pt x="22701" y="17275"/>
                  </a:moveTo>
                  <a:cubicBezTo>
                    <a:pt x="22539" y="15849"/>
                    <a:pt x="22455" y="14367"/>
                    <a:pt x="22455" y="12848"/>
                  </a:cubicBezTo>
                  <a:cubicBezTo>
                    <a:pt x="22455" y="934"/>
                    <a:pt x="27635" y="-8725"/>
                    <a:pt x="34024" y="-8725"/>
                  </a:cubicBezTo>
                  <a:cubicBezTo>
                    <a:pt x="40413" y="-8725"/>
                    <a:pt x="45593" y="934"/>
                    <a:pt x="45593" y="12848"/>
                  </a:cubicBezTo>
                  <a:cubicBezTo>
                    <a:pt x="45593" y="15461"/>
                    <a:pt x="45344" y="17966"/>
                    <a:pt x="44888" y="20280"/>
                  </a:cubicBezTo>
                  <a:lnTo>
                    <a:pt x="0" y="54"/>
                  </a:lnTo>
                  <a:lnTo>
                    <a:pt x="22701" y="1727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aphicFrame>
        <p:nvGraphicFramePr>
          <p:cNvPr id="128044" name="对象 128043"/>
          <p:cNvGraphicFramePr>
            <a:graphicFrameLocks noChangeAspect="1"/>
          </p:cNvGraphicFramePr>
          <p:nvPr/>
        </p:nvGraphicFramePr>
        <p:xfrm>
          <a:off x="4811713" y="2950845"/>
          <a:ext cx="2413000" cy="768350"/>
        </p:xfrm>
        <a:graphic>
          <a:graphicData uri="http://schemas.openxmlformats.org/presentationml/2006/ole">
            <mc:AlternateContent xmlns:mc="http://schemas.openxmlformats.org/markup-compatibility/2006">
              <mc:Choice xmlns:v="urn:schemas-microsoft-com:vml" Requires="v">
                <p:oleObj spid="_x0000_s3713" name="" r:id="rId5" imgW="1155700" imgH="368300" progId="Equation.DSMT4">
                  <p:embed/>
                </p:oleObj>
              </mc:Choice>
              <mc:Fallback>
                <p:oleObj name="" r:id="rId5" imgW="1155700" imgH="368300" progId="Equation.DSMT4">
                  <p:embed/>
                  <p:pic>
                    <p:nvPicPr>
                      <p:cNvPr id="0" name="图片 3712"/>
                      <p:cNvPicPr/>
                      <p:nvPr/>
                    </p:nvPicPr>
                    <p:blipFill>
                      <a:blip r:embed="rId6"/>
                      <a:stretch>
                        <a:fillRect/>
                      </a:stretch>
                    </p:blipFill>
                    <p:spPr>
                      <a:xfrm>
                        <a:off x="4811713" y="2950845"/>
                        <a:ext cx="2413000" cy="768350"/>
                      </a:xfrm>
                      <a:prstGeom prst="rect">
                        <a:avLst/>
                      </a:prstGeom>
                      <a:noFill/>
                      <a:ln w="38100">
                        <a:noFill/>
                        <a:miter/>
                      </a:ln>
                    </p:spPr>
                  </p:pic>
                </p:oleObj>
              </mc:Fallback>
            </mc:AlternateContent>
          </a:graphicData>
        </a:graphic>
      </p:graphicFrame>
      <p:graphicFrame>
        <p:nvGraphicFramePr>
          <p:cNvPr id="128045" name="对象 128044"/>
          <p:cNvGraphicFramePr>
            <a:graphicFrameLocks noChangeAspect="1"/>
          </p:cNvGraphicFramePr>
          <p:nvPr/>
        </p:nvGraphicFramePr>
        <p:xfrm>
          <a:off x="4797425" y="3743008"/>
          <a:ext cx="2644775" cy="757237"/>
        </p:xfrm>
        <a:graphic>
          <a:graphicData uri="http://schemas.openxmlformats.org/presentationml/2006/ole">
            <mc:AlternateContent xmlns:mc="http://schemas.openxmlformats.org/markup-compatibility/2006">
              <mc:Choice xmlns:v="urn:schemas-microsoft-com:vml" Requires="v">
                <p:oleObj spid="_x0000_s3712" name="" r:id="rId7" imgW="1282700" imgH="368300" progId="Equation.DSMT4">
                  <p:embed/>
                </p:oleObj>
              </mc:Choice>
              <mc:Fallback>
                <p:oleObj name="" r:id="rId7" imgW="1282700" imgH="368300" progId="Equation.DSMT4">
                  <p:embed/>
                  <p:pic>
                    <p:nvPicPr>
                      <p:cNvPr id="0" name="图片 3711"/>
                      <p:cNvPicPr/>
                      <p:nvPr/>
                    </p:nvPicPr>
                    <p:blipFill>
                      <a:blip r:embed="rId8"/>
                      <a:stretch>
                        <a:fillRect/>
                      </a:stretch>
                    </p:blipFill>
                    <p:spPr>
                      <a:xfrm>
                        <a:off x="4797425" y="3743008"/>
                        <a:ext cx="2644775" cy="757237"/>
                      </a:xfrm>
                      <a:prstGeom prst="rect">
                        <a:avLst/>
                      </a:prstGeom>
                      <a:noFill/>
                      <a:ln w="38100">
                        <a:noFill/>
                        <a:miter/>
                      </a:ln>
                    </p:spPr>
                  </p:pic>
                </p:oleObj>
              </mc:Fallback>
            </mc:AlternateContent>
          </a:graphicData>
        </a:graphic>
      </p:graphicFrame>
      <p:grpSp>
        <p:nvGrpSpPr>
          <p:cNvPr id="5" name="组合 128045"/>
          <p:cNvGrpSpPr/>
          <p:nvPr/>
        </p:nvGrpSpPr>
        <p:grpSpPr>
          <a:xfrm>
            <a:off x="4859338" y="4507230"/>
            <a:ext cx="2516187" cy="1863725"/>
            <a:chOff x="0" y="0"/>
            <a:chExt cx="1585" cy="1174"/>
          </a:xfrm>
        </p:grpSpPr>
        <p:sp>
          <p:nvSpPr>
            <p:cNvPr id="106590" name="文本框 128046"/>
            <p:cNvSpPr txBox="1"/>
            <p:nvPr/>
          </p:nvSpPr>
          <p:spPr>
            <a:xfrm>
              <a:off x="182" y="0"/>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591" name="直接连接符 128047"/>
            <p:cNvSpPr/>
            <p:nvPr/>
          </p:nvSpPr>
          <p:spPr>
            <a:xfrm flipV="1">
              <a:off x="624" y="384"/>
              <a:ext cx="0" cy="192"/>
            </a:xfrm>
            <a:prstGeom prst="line">
              <a:avLst/>
            </a:prstGeom>
            <a:ln w="38100" cap="flat" cmpd="sng">
              <a:solidFill>
                <a:srgbClr val="FFCC00"/>
              </a:solidFill>
              <a:prstDash val="solid"/>
              <a:headEnd type="none" w="med" len="med"/>
              <a:tailEnd type="none" w="med" len="med"/>
            </a:ln>
          </p:spPr>
        </p:sp>
        <p:sp>
          <p:nvSpPr>
            <p:cNvPr id="106592" name="直接连接符 128048"/>
            <p:cNvSpPr/>
            <p:nvPr/>
          </p:nvSpPr>
          <p:spPr>
            <a:xfrm flipH="1" flipV="1">
              <a:off x="624" y="960"/>
              <a:ext cx="0" cy="192"/>
            </a:xfrm>
            <a:prstGeom prst="line">
              <a:avLst/>
            </a:prstGeom>
            <a:ln w="38100" cap="flat" cmpd="sng">
              <a:solidFill>
                <a:srgbClr val="FFCC00"/>
              </a:solidFill>
              <a:prstDash val="solid"/>
              <a:headEnd type="none" w="med" len="med"/>
              <a:tailEnd type="none" w="med" len="med"/>
            </a:ln>
          </p:spPr>
        </p:sp>
        <p:sp>
          <p:nvSpPr>
            <p:cNvPr id="106593" name="直接连接符 128049"/>
            <p:cNvSpPr/>
            <p:nvPr/>
          </p:nvSpPr>
          <p:spPr>
            <a:xfrm flipV="1">
              <a:off x="888" y="964"/>
              <a:ext cx="0" cy="192"/>
            </a:xfrm>
            <a:prstGeom prst="line">
              <a:avLst/>
            </a:prstGeom>
            <a:ln w="38100" cap="flat" cmpd="sng">
              <a:solidFill>
                <a:srgbClr val="FFCC00"/>
              </a:solidFill>
              <a:prstDash val="solid"/>
              <a:headEnd type="none" w="med" len="med"/>
              <a:tailEnd type="none" w="med" len="med"/>
            </a:ln>
          </p:spPr>
        </p:sp>
        <p:sp>
          <p:nvSpPr>
            <p:cNvPr id="106594" name="直接连接符 128050"/>
            <p:cNvSpPr/>
            <p:nvPr/>
          </p:nvSpPr>
          <p:spPr>
            <a:xfrm flipV="1">
              <a:off x="888" y="406"/>
              <a:ext cx="0" cy="192"/>
            </a:xfrm>
            <a:prstGeom prst="line">
              <a:avLst/>
            </a:prstGeom>
            <a:ln w="38100" cap="flat" cmpd="sng">
              <a:solidFill>
                <a:srgbClr val="FFCC00"/>
              </a:solidFill>
              <a:prstDash val="solid"/>
              <a:headEnd type="none" w="med" len="med"/>
              <a:tailEnd type="none" w="med" len="med"/>
            </a:ln>
          </p:spPr>
        </p:sp>
        <p:sp>
          <p:nvSpPr>
            <p:cNvPr id="106595" name="直接连接符 128051"/>
            <p:cNvSpPr/>
            <p:nvPr/>
          </p:nvSpPr>
          <p:spPr>
            <a:xfrm>
              <a:off x="144" y="384"/>
              <a:ext cx="480" cy="0"/>
            </a:xfrm>
            <a:prstGeom prst="line">
              <a:avLst/>
            </a:prstGeom>
            <a:ln w="38100" cap="flat" cmpd="sng">
              <a:solidFill>
                <a:srgbClr val="FFCC00"/>
              </a:solidFill>
              <a:prstDash val="solid"/>
              <a:headEnd type="none" w="med" len="med"/>
              <a:tailEnd type="none" w="med" len="med"/>
            </a:ln>
          </p:spPr>
        </p:sp>
        <p:sp>
          <p:nvSpPr>
            <p:cNvPr id="106596" name="直接连接符 128052"/>
            <p:cNvSpPr/>
            <p:nvPr/>
          </p:nvSpPr>
          <p:spPr>
            <a:xfrm>
              <a:off x="144" y="1152"/>
              <a:ext cx="480" cy="0"/>
            </a:xfrm>
            <a:prstGeom prst="line">
              <a:avLst/>
            </a:prstGeom>
            <a:ln w="38100" cap="flat" cmpd="sng">
              <a:solidFill>
                <a:srgbClr val="FFCC00"/>
              </a:solidFill>
              <a:prstDash val="solid"/>
              <a:headEnd type="none" w="med" len="med"/>
              <a:tailEnd type="none" w="med" len="med"/>
            </a:ln>
          </p:spPr>
        </p:sp>
        <p:sp>
          <p:nvSpPr>
            <p:cNvPr id="106597" name="直接连接符 128053"/>
            <p:cNvSpPr/>
            <p:nvPr/>
          </p:nvSpPr>
          <p:spPr>
            <a:xfrm>
              <a:off x="888" y="406"/>
              <a:ext cx="480" cy="0"/>
            </a:xfrm>
            <a:prstGeom prst="line">
              <a:avLst/>
            </a:prstGeom>
            <a:ln w="38100" cap="flat" cmpd="sng">
              <a:solidFill>
                <a:srgbClr val="FFCC00"/>
              </a:solidFill>
              <a:prstDash val="solid"/>
              <a:headEnd type="none" w="med" len="med"/>
              <a:tailEnd type="none" w="med" len="med"/>
            </a:ln>
          </p:spPr>
        </p:sp>
        <p:sp>
          <p:nvSpPr>
            <p:cNvPr id="106598" name="直接连接符 128054"/>
            <p:cNvSpPr/>
            <p:nvPr/>
          </p:nvSpPr>
          <p:spPr>
            <a:xfrm>
              <a:off x="888" y="1150"/>
              <a:ext cx="480" cy="0"/>
            </a:xfrm>
            <a:prstGeom prst="line">
              <a:avLst/>
            </a:prstGeom>
            <a:ln w="38100" cap="flat" cmpd="sng">
              <a:solidFill>
                <a:srgbClr val="FFCC00"/>
              </a:solidFill>
              <a:prstDash val="solid"/>
              <a:headEnd type="none" w="med" len="med"/>
              <a:tailEnd type="none" w="med" len="med"/>
            </a:ln>
          </p:spPr>
        </p:sp>
        <p:sp>
          <p:nvSpPr>
            <p:cNvPr id="106599" name="文本框 128055"/>
            <p:cNvSpPr txBox="1"/>
            <p:nvPr/>
          </p:nvSpPr>
          <p:spPr>
            <a:xfrm>
              <a:off x="420" y="40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600" name="文本框 128056"/>
            <p:cNvSpPr txBox="1"/>
            <p:nvPr/>
          </p:nvSpPr>
          <p:spPr>
            <a:xfrm>
              <a:off x="907" y="862"/>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601" name="直接连接符 128057"/>
            <p:cNvSpPr/>
            <p:nvPr/>
          </p:nvSpPr>
          <p:spPr>
            <a:xfrm>
              <a:off x="144" y="310"/>
              <a:ext cx="288" cy="0"/>
            </a:xfrm>
            <a:prstGeom prst="line">
              <a:avLst/>
            </a:prstGeom>
            <a:ln w="38100" cap="flat" cmpd="sng">
              <a:solidFill>
                <a:srgbClr val="00FFFF"/>
              </a:solidFill>
              <a:prstDash val="solid"/>
              <a:headEnd type="triangle" w="med" len="med"/>
              <a:tailEnd type="none" w="med" len="med"/>
            </a:ln>
          </p:spPr>
        </p:sp>
        <p:sp>
          <p:nvSpPr>
            <p:cNvPr id="106602" name="文本框 128058"/>
            <p:cNvSpPr txBox="1"/>
            <p:nvPr/>
          </p:nvSpPr>
          <p:spPr>
            <a:xfrm>
              <a:off x="374" y="62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603" name="文本框 128059"/>
            <p:cNvSpPr txBox="1"/>
            <p:nvPr/>
          </p:nvSpPr>
          <p:spPr>
            <a:xfrm>
              <a:off x="912" y="646"/>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604" name="文本框 128060"/>
            <p:cNvSpPr txBox="1"/>
            <p:nvPr/>
          </p:nvSpPr>
          <p:spPr>
            <a:xfrm>
              <a:off x="8" y="366"/>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605" name="文本框 128061"/>
            <p:cNvSpPr txBox="1"/>
            <p:nvPr/>
          </p:nvSpPr>
          <p:spPr>
            <a:xfrm>
              <a:off x="18" y="766"/>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06606" name="文本框 128062"/>
            <p:cNvSpPr txBox="1"/>
            <p:nvPr/>
          </p:nvSpPr>
          <p:spPr>
            <a:xfrm>
              <a:off x="0" y="598"/>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607" name="文本框 128063"/>
            <p:cNvSpPr txBox="1"/>
            <p:nvPr/>
          </p:nvSpPr>
          <p:spPr>
            <a:xfrm>
              <a:off x="1315" y="862"/>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608" name="文本框 128064"/>
            <p:cNvSpPr txBox="1"/>
            <p:nvPr/>
          </p:nvSpPr>
          <p:spPr>
            <a:xfrm>
              <a:off x="1315" y="317"/>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06609" name="文本框 128065"/>
            <p:cNvSpPr txBox="1"/>
            <p:nvPr/>
          </p:nvSpPr>
          <p:spPr>
            <a:xfrm>
              <a:off x="1298" y="646"/>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610" name="文本框 128066"/>
            <p:cNvSpPr txBox="1"/>
            <p:nvPr/>
          </p:nvSpPr>
          <p:spPr>
            <a:xfrm>
              <a:off x="1152" y="22"/>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611" name="文本框 128067"/>
            <p:cNvSpPr txBox="1"/>
            <p:nvPr/>
          </p:nvSpPr>
          <p:spPr>
            <a:xfrm>
              <a:off x="624" y="82"/>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grpSp>
          <p:nvGrpSpPr>
            <p:cNvPr id="106612" name="组合 128068"/>
            <p:cNvGrpSpPr/>
            <p:nvPr/>
          </p:nvGrpSpPr>
          <p:grpSpPr>
            <a:xfrm rot="5400000">
              <a:off x="439" y="718"/>
              <a:ext cx="379" cy="57"/>
              <a:chOff x="0" y="0"/>
              <a:chExt cx="379" cy="45"/>
            </a:xfrm>
          </p:grpSpPr>
          <p:sp>
            <p:nvSpPr>
              <p:cNvPr id="106625" name="任意多边形 12806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26" name="任意多边形 128070"/>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27" name="任意多边形 128071"/>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28" name="任意多边形 128072"/>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6613" name="椭圆 128073"/>
            <p:cNvSpPr/>
            <p:nvPr/>
          </p:nvSpPr>
          <p:spPr>
            <a:xfrm>
              <a:off x="96" y="362"/>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614" name="椭圆 128074"/>
            <p:cNvSpPr/>
            <p:nvPr/>
          </p:nvSpPr>
          <p:spPr>
            <a:xfrm>
              <a:off x="96" y="112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06615" name="组合 128075"/>
            <p:cNvGrpSpPr/>
            <p:nvPr/>
          </p:nvGrpSpPr>
          <p:grpSpPr>
            <a:xfrm rot="-5400000" flipH="1">
              <a:off x="649" y="730"/>
              <a:ext cx="379" cy="57"/>
              <a:chOff x="0" y="0"/>
              <a:chExt cx="379" cy="45"/>
            </a:xfrm>
          </p:grpSpPr>
          <p:sp>
            <p:nvSpPr>
              <p:cNvPr id="106621" name="任意多边形 128076"/>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22" name="任意多边形 128077"/>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23" name="任意多边形 128078"/>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624" name="任意多边形 128079"/>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6616" name="直接连接符 128080"/>
            <p:cNvSpPr/>
            <p:nvPr/>
          </p:nvSpPr>
          <p:spPr>
            <a:xfrm flipH="1">
              <a:off x="1104" y="332"/>
              <a:ext cx="288" cy="0"/>
            </a:xfrm>
            <a:prstGeom prst="line">
              <a:avLst/>
            </a:prstGeom>
            <a:ln w="38100" cap="flat" cmpd="sng">
              <a:solidFill>
                <a:srgbClr val="00FFFF"/>
              </a:solidFill>
              <a:prstDash val="solid"/>
              <a:headEnd type="none" w="med" len="med"/>
              <a:tailEnd type="triangle" w="med" len="med"/>
            </a:ln>
          </p:spPr>
        </p:sp>
        <p:sp>
          <p:nvSpPr>
            <p:cNvPr id="106617" name="椭圆 128081"/>
            <p:cNvSpPr/>
            <p:nvPr/>
          </p:nvSpPr>
          <p:spPr>
            <a:xfrm>
              <a:off x="1368" y="112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618" name="椭圆 128082"/>
            <p:cNvSpPr/>
            <p:nvPr/>
          </p:nvSpPr>
          <p:spPr>
            <a:xfrm>
              <a:off x="1362" y="384"/>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619" name="任意多边形 128083"/>
            <p:cNvSpPr/>
            <p:nvPr/>
          </p:nvSpPr>
          <p:spPr>
            <a:xfrm flipH="1">
              <a:off x="528" y="249"/>
              <a:ext cx="148" cy="131"/>
            </a:xfrm>
            <a:custGeom>
              <a:avLst/>
              <a:gdLst>
                <a:gd name="txL" fmla="*/ 0 w 22702"/>
                <a:gd name="txT" fmla="*/ 0 h 21600"/>
                <a:gd name="txR" fmla="*/ 22702 w 22702"/>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702" h="21600" fill="none">
                  <a:moveTo>
                    <a:pt x="0" y="54"/>
                  </a:moveTo>
                  <a:cubicBezTo>
                    <a:pt x="508" y="17"/>
                    <a:pt x="1021" y="-1"/>
                    <a:pt x="1539" y="-1"/>
                  </a:cubicBezTo>
                  <a:cubicBezTo>
                    <a:pt x="11986" y="-1"/>
                    <a:pt x="20700" y="7415"/>
                    <a:pt x="22704" y="17263"/>
                  </a:cubicBezTo>
                </a:path>
                <a:path w="22702" h="21600" stroke="0">
                  <a:moveTo>
                    <a:pt x="22701" y="17275"/>
                  </a:moveTo>
                  <a:cubicBezTo>
                    <a:pt x="22539" y="15849"/>
                    <a:pt x="22455" y="14367"/>
                    <a:pt x="22455" y="12848"/>
                  </a:cubicBezTo>
                  <a:cubicBezTo>
                    <a:pt x="22455" y="934"/>
                    <a:pt x="27635" y="-8725"/>
                    <a:pt x="34024" y="-8725"/>
                  </a:cubicBezTo>
                  <a:cubicBezTo>
                    <a:pt x="40413" y="-8725"/>
                    <a:pt x="45593" y="934"/>
                    <a:pt x="45593" y="12848"/>
                  </a:cubicBezTo>
                  <a:cubicBezTo>
                    <a:pt x="45593" y="15461"/>
                    <a:pt x="45344" y="17966"/>
                    <a:pt x="44888" y="20280"/>
                  </a:cubicBezTo>
                  <a:lnTo>
                    <a:pt x="0" y="54"/>
                  </a:lnTo>
                  <a:lnTo>
                    <a:pt x="22701" y="1727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6620" name="任意多边形 128084"/>
            <p:cNvSpPr/>
            <p:nvPr/>
          </p:nvSpPr>
          <p:spPr>
            <a:xfrm>
              <a:off x="834" y="257"/>
              <a:ext cx="148" cy="131"/>
            </a:xfrm>
            <a:custGeom>
              <a:avLst/>
              <a:gdLst>
                <a:gd name="txL" fmla="*/ 0 w 22702"/>
                <a:gd name="txT" fmla="*/ 0 h 21600"/>
                <a:gd name="txR" fmla="*/ 22702 w 22702"/>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702" h="21600" fill="none">
                  <a:moveTo>
                    <a:pt x="0" y="54"/>
                  </a:moveTo>
                  <a:cubicBezTo>
                    <a:pt x="508" y="17"/>
                    <a:pt x="1021" y="-1"/>
                    <a:pt x="1539" y="-1"/>
                  </a:cubicBezTo>
                  <a:cubicBezTo>
                    <a:pt x="11986" y="-1"/>
                    <a:pt x="20700" y="7415"/>
                    <a:pt x="22704" y="17263"/>
                  </a:cubicBezTo>
                </a:path>
                <a:path w="22702" h="21600" stroke="0">
                  <a:moveTo>
                    <a:pt x="22701" y="17275"/>
                  </a:moveTo>
                  <a:cubicBezTo>
                    <a:pt x="22539" y="15849"/>
                    <a:pt x="22455" y="14367"/>
                    <a:pt x="22455" y="12848"/>
                  </a:cubicBezTo>
                  <a:cubicBezTo>
                    <a:pt x="22455" y="934"/>
                    <a:pt x="27635" y="-8725"/>
                    <a:pt x="34024" y="-8725"/>
                  </a:cubicBezTo>
                  <a:cubicBezTo>
                    <a:pt x="40413" y="-8725"/>
                    <a:pt x="45593" y="934"/>
                    <a:pt x="45593" y="12848"/>
                  </a:cubicBezTo>
                  <a:cubicBezTo>
                    <a:pt x="45593" y="15461"/>
                    <a:pt x="45344" y="17966"/>
                    <a:pt x="44888" y="20280"/>
                  </a:cubicBezTo>
                  <a:lnTo>
                    <a:pt x="0" y="54"/>
                  </a:lnTo>
                  <a:lnTo>
                    <a:pt x="22701" y="1727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pSp>
        <p:nvGrpSpPr>
          <p:cNvPr id="8" name="组合 128085"/>
          <p:cNvGrpSpPr/>
          <p:nvPr/>
        </p:nvGrpSpPr>
        <p:grpSpPr>
          <a:xfrm>
            <a:off x="900113" y="4435793"/>
            <a:ext cx="2516187" cy="1863725"/>
            <a:chOff x="0" y="0"/>
            <a:chExt cx="1585" cy="1174"/>
          </a:xfrm>
        </p:grpSpPr>
        <p:sp>
          <p:nvSpPr>
            <p:cNvPr id="106551" name="文本框 128086"/>
            <p:cNvSpPr txBox="1"/>
            <p:nvPr/>
          </p:nvSpPr>
          <p:spPr>
            <a:xfrm>
              <a:off x="182" y="0"/>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552" name="直接连接符 128087"/>
            <p:cNvSpPr/>
            <p:nvPr/>
          </p:nvSpPr>
          <p:spPr>
            <a:xfrm flipV="1">
              <a:off x="624" y="384"/>
              <a:ext cx="0" cy="192"/>
            </a:xfrm>
            <a:prstGeom prst="line">
              <a:avLst/>
            </a:prstGeom>
            <a:ln w="38100" cap="flat" cmpd="sng">
              <a:solidFill>
                <a:srgbClr val="FFCC00"/>
              </a:solidFill>
              <a:prstDash val="solid"/>
              <a:headEnd type="none" w="med" len="med"/>
              <a:tailEnd type="none" w="med" len="med"/>
            </a:ln>
          </p:spPr>
        </p:sp>
        <p:sp>
          <p:nvSpPr>
            <p:cNvPr id="106553" name="直接连接符 128088"/>
            <p:cNvSpPr/>
            <p:nvPr/>
          </p:nvSpPr>
          <p:spPr>
            <a:xfrm flipH="1" flipV="1">
              <a:off x="624" y="960"/>
              <a:ext cx="0" cy="192"/>
            </a:xfrm>
            <a:prstGeom prst="line">
              <a:avLst/>
            </a:prstGeom>
            <a:ln w="38100" cap="flat" cmpd="sng">
              <a:solidFill>
                <a:srgbClr val="FFCC00"/>
              </a:solidFill>
              <a:prstDash val="solid"/>
              <a:headEnd type="none" w="med" len="med"/>
              <a:tailEnd type="none" w="med" len="med"/>
            </a:ln>
          </p:spPr>
        </p:sp>
        <p:sp>
          <p:nvSpPr>
            <p:cNvPr id="106554" name="直接连接符 128089"/>
            <p:cNvSpPr/>
            <p:nvPr/>
          </p:nvSpPr>
          <p:spPr>
            <a:xfrm flipV="1">
              <a:off x="888" y="964"/>
              <a:ext cx="0" cy="192"/>
            </a:xfrm>
            <a:prstGeom prst="line">
              <a:avLst/>
            </a:prstGeom>
            <a:ln w="38100" cap="flat" cmpd="sng">
              <a:solidFill>
                <a:srgbClr val="FFCC00"/>
              </a:solidFill>
              <a:prstDash val="solid"/>
              <a:headEnd type="none" w="med" len="med"/>
              <a:tailEnd type="none" w="med" len="med"/>
            </a:ln>
          </p:spPr>
        </p:sp>
        <p:sp>
          <p:nvSpPr>
            <p:cNvPr id="106555" name="直接连接符 128090"/>
            <p:cNvSpPr/>
            <p:nvPr/>
          </p:nvSpPr>
          <p:spPr>
            <a:xfrm flipV="1">
              <a:off x="888" y="406"/>
              <a:ext cx="0" cy="192"/>
            </a:xfrm>
            <a:prstGeom prst="line">
              <a:avLst/>
            </a:prstGeom>
            <a:ln w="38100" cap="flat" cmpd="sng">
              <a:solidFill>
                <a:srgbClr val="FFCC00"/>
              </a:solidFill>
              <a:prstDash val="solid"/>
              <a:headEnd type="none" w="med" len="med"/>
              <a:tailEnd type="none" w="med" len="med"/>
            </a:ln>
          </p:spPr>
        </p:sp>
        <p:sp>
          <p:nvSpPr>
            <p:cNvPr id="106556" name="直接连接符 128091"/>
            <p:cNvSpPr/>
            <p:nvPr/>
          </p:nvSpPr>
          <p:spPr>
            <a:xfrm>
              <a:off x="144" y="384"/>
              <a:ext cx="480" cy="0"/>
            </a:xfrm>
            <a:prstGeom prst="line">
              <a:avLst/>
            </a:prstGeom>
            <a:ln w="38100" cap="flat" cmpd="sng">
              <a:solidFill>
                <a:srgbClr val="FFCC00"/>
              </a:solidFill>
              <a:prstDash val="solid"/>
              <a:headEnd type="none" w="med" len="med"/>
              <a:tailEnd type="none" w="med" len="med"/>
            </a:ln>
          </p:spPr>
        </p:sp>
        <p:sp>
          <p:nvSpPr>
            <p:cNvPr id="106557" name="直接连接符 128092"/>
            <p:cNvSpPr/>
            <p:nvPr/>
          </p:nvSpPr>
          <p:spPr>
            <a:xfrm>
              <a:off x="144" y="1152"/>
              <a:ext cx="480" cy="0"/>
            </a:xfrm>
            <a:prstGeom prst="line">
              <a:avLst/>
            </a:prstGeom>
            <a:ln w="38100" cap="flat" cmpd="sng">
              <a:solidFill>
                <a:srgbClr val="FFCC00"/>
              </a:solidFill>
              <a:prstDash val="solid"/>
              <a:headEnd type="none" w="med" len="med"/>
              <a:tailEnd type="none" w="med" len="med"/>
            </a:ln>
          </p:spPr>
        </p:sp>
        <p:sp>
          <p:nvSpPr>
            <p:cNvPr id="106558" name="直接连接符 128093"/>
            <p:cNvSpPr/>
            <p:nvPr/>
          </p:nvSpPr>
          <p:spPr>
            <a:xfrm>
              <a:off x="888" y="406"/>
              <a:ext cx="480" cy="0"/>
            </a:xfrm>
            <a:prstGeom prst="line">
              <a:avLst/>
            </a:prstGeom>
            <a:ln w="38100" cap="flat" cmpd="sng">
              <a:solidFill>
                <a:srgbClr val="FFCC00"/>
              </a:solidFill>
              <a:prstDash val="solid"/>
              <a:headEnd type="none" w="med" len="med"/>
              <a:tailEnd type="none" w="med" len="med"/>
            </a:ln>
          </p:spPr>
        </p:sp>
        <p:sp>
          <p:nvSpPr>
            <p:cNvPr id="106559" name="直接连接符 128094"/>
            <p:cNvSpPr/>
            <p:nvPr/>
          </p:nvSpPr>
          <p:spPr>
            <a:xfrm>
              <a:off x="888" y="1150"/>
              <a:ext cx="480" cy="0"/>
            </a:xfrm>
            <a:prstGeom prst="line">
              <a:avLst/>
            </a:prstGeom>
            <a:ln w="38100" cap="flat" cmpd="sng">
              <a:solidFill>
                <a:srgbClr val="FFCC00"/>
              </a:solidFill>
              <a:prstDash val="solid"/>
              <a:headEnd type="none" w="med" len="med"/>
              <a:tailEnd type="none" w="med" len="med"/>
            </a:ln>
          </p:spPr>
        </p:sp>
        <p:sp>
          <p:nvSpPr>
            <p:cNvPr id="106560" name="文本框 128095"/>
            <p:cNvSpPr txBox="1"/>
            <p:nvPr/>
          </p:nvSpPr>
          <p:spPr>
            <a:xfrm>
              <a:off x="420" y="40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561" name="文本框 128096"/>
            <p:cNvSpPr txBox="1"/>
            <p:nvPr/>
          </p:nvSpPr>
          <p:spPr>
            <a:xfrm>
              <a:off x="907" y="862"/>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562" name="直接连接符 128097"/>
            <p:cNvSpPr/>
            <p:nvPr/>
          </p:nvSpPr>
          <p:spPr>
            <a:xfrm>
              <a:off x="144" y="310"/>
              <a:ext cx="288" cy="0"/>
            </a:xfrm>
            <a:prstGeom prst="line">
              <a:avLst/>
            </a:prstGeom>
            <a:ln w="38100" cap="flat" cmpd="sng">
              <a:solidFill>
                <a:srgbClr val="00FFFF"/>
              </a:solidFill>
              <a:prstDash val="solid"/>
              <a:headEnd type="none" w="med" len="med"/>
              <a:tailEnd type="triangle" w="med" len="med"/>
            </a:ln>
          </p:spPr>
        </p:sp>
        <p:sp>
          <p:nvSpPr>
            <p:cNvPr id="106563" name="文本框 128098"/>
            <p:cNvSpPr txBox="1"/>
            <p:nvPr/>
          </p:nvSpPr>
          <p:spPr>
            <a:xfrm>
              <a:off x="374" y="62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564" name="文本框 128099"/>
            <p:cNvSpPr txBox="1"/>
            <p:nvPr/>
          </p:nvSpPr>
          <p:spPr>
            <a:xfrm>
              <a:off x="912" y="646"/>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565" name="文本框 128100"/>
            <p:cNvSpPr txBox="1"/>
            <p:nvPr/>
          </p:nvSpPr>
          <p:spPr>
            <a:xfrm>
              <a:off x="8" y="366"/>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566" name="文本框 128101"/>
            <p:cNvSpPr txBox="1"/>
            <p:nvPr/>
          </p:nvSpPr>
          <p:spPr>
            <a:xfrm>
              <a:off x="18" y="766"/>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06567" name="文本框 128102"/>
            <p:cNvSpPr txBox="1"/>
            <p:nvPr/>
          </p:nvSpPr>
          <p:spPr>
            <a:xfrm>
              <a:off x="0" y="598"/>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568" name="文本框 128103"/>
            <p:cNvSpPr txBox="1"/>
            <p:nvPr/>
          </p:nvSpPr>
          <p:spPr>
            <a:xfrm>
              <a:off x="1286" y="378"/>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569" name="文本框 128104"/>
            <p:cNvSpPr txBox="1"/>
            <p:nvPr/>
          </p:nvSpPr>
          <p:spPr>
            <a:xfrm>
              <a:off x="1284" y="79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06570" name="文本框 128105"/>
            <p:cNvSpPr txBox="1"/>
            <p:nvPr/>
          </p:nvSpPr>
          <p:spPr>
            <a:xfrm>
              <a:off x="1298" y="646"/>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571" name="文本框 128106"/>
            <p:cNvSpPr txBox="1"/>
            <p:nvPr/>
          </p:nvSpPr>
          <p:spPr>
            <a:xfrm>
              <a:off x="1152" y="22"/>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572" name="文本框 128107"/>
            <p:cNvSpPr txBox="1"/>
            <p:nvPr/>
          </p:nvSpPr>
          <p:spPr>
            <a:xfrm>
              <a:off x="624" y="82"/>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grpSp>
          <p:nvGrpSpPr>
            <p:cNvPr id="106573" name="组合 128108"/>
            <p:cNvGrpSpPr/>
            <p:nvPr/>
          </p:nvGrpSpPr>
          <p:grpSpPr>
            <a:xfrm rot="5400000">
              <a:off x="439" y="718"/>
              <a:ext cx="379" cy="57"/>
              <a:chOff x="0" y="0"/>
              <a:chExt cx="379" cy="45"/>
            </a:xfrm>
          </p:grpSpPr>
          <p:sp>
            <p:nvSpPr>
              <p:cNvPr id="106586" name="任意多边形 12810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87" name="任意多边形 128110"/>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88" name="任意多边形 128111"/>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89" name="任意多边形 128112"/>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6574" name="椭圆 128113"/>
            <p:cNvSpPr/>
            <p:nvPr/>
          </p:nvSpPr>
          <p:spPr>
            <a:xfrm>
              <a:off x="96" y="362"/>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575" name="椭圆 128114"/>
            <p:cNvSpPr/>
            <p:nvPr/>
          </p:nvSpPr>
          <p:spPr>
            <a:xfrm>
              <a:off x="96" y="112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06576" name="组合 128115"/>
            <p:cNvGrpSpPr/>
            <p:nvPr/>
          </p:nvGrpSpPr>
          <p:grpSpPr>
            <a:xfrm rot="-5400000" flipH="1">
              <a:off x="649" y="730"/>
              <a:ext cx="379" cy="57"/>
              <a:chOff x="0" y="0"/>
              <a:chExt cx="379" cy="45"/>
            </a:xfrm>
          </p:grpSpPr>
          <p:sp>
            <p:nvSpPr>
              <p:cNvPr id="106582" name="任意多边形 128116"/>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83" name="任意多边形 128117"/>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84" name="任意多边形 128118"/>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85" name="任意多边形 128119"/>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6577" name="直接连接符 128120"/>
            <p:cNvSpPr/>
            <p:nvPr/>
          </p:nvSpPr>
          <p:spPr>
            <a:xfrm flipH="1">
              <a:off x="1104" y="332"/>
              <a:ext cx="288" cy="0"/>
            </a:xfrm>
            <a:prstGeom prst="line">
              <a:avLst/>
            </a:prstGeom>
            <a:ln w="38100" cap="flat" cmpd="sng">
              <a:solidFill>
                <a:srgbClr val="00FFFF"/>
              </a:solidFill>
              <a:prstDash val="solid"/>
              <a:headEnd type="triangle" w="med" len="med"/>
              <a:tailEnd type="none" w="med" len="med"/>
            </a:ln>
          </p:spPr>
        </p:sp>
        <p:sp>
          <p:nvSpPr>
            <p:cNvPr id="106578" name="椭圆 128121"/>
            <p:cNvSpPr/>
            <p:nvPr/>
          </p:nvSpPr>
          <p:spPr>
            <a:xfrm>
              <a:off x="1368" y="112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579" name="椭圆 128122"/>
            <p:cNvSpPr/>
            <p:nvPr/>
          </p:nvSpPr>
          <p:spPr>
            <a:xfrm>
              <a:off x="1362" y="384"/>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580" name="任意多边形 128123"/>
            <p:cNvSpPr/>
            <p:nvPr/>
          </p:nvSpPr>
          <p:spPr>
            <a:xfrm flipH="1">
              <a:off x="528" y="249"/>
              <a:ext cx="148" cy="131"/>
            </a:xfrm>
            <a:custGeom>
              <a:avLst/>
              <a:gdLst>
                <a:gd name="txL" fmla="*/ 0 w 22702"/>
                <a:gd name="txT" fmla="*/ 0 h 21600"/>
                <a:gd name="txR" fmla="*/ 22702 w 22702"/>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702" h="21600" fill="none">
                  <a:moveTo>
                    <a:pt x="0" y="54"/>
                  </a:moveTo>
                  <a:cubicBezTo>
                    <a:pt x="508" y="17"/>
                    <a:pt x="1021" y="-1"/>
                    <a:pt x="1539" y="-1"/>
                  </a:cubicBezTo>
                  <a:cubicBezTo>
                    <a:pt x="11986" y="-1"/>
                    <a:pt x="20700" y="7415"/>
                    <a:pt x="22704" y="17263"/>
                  </a:cubicBezTo>
                </a:path>
                <a:path w="22702" h="21600" stroke="0">
                  <a:moveTo>
                    <a:pt x="22701" y="17275"/>
                  </a:moveTo>
                  <a:cubicBezTo>
                    <a:pt x="22539" y="15849"/>
                    <a:pt x="22455" y="14367"/>
                    <a:pt x="22455" y="12848"/>
                  </a:cubicBezTo>
                  <a:cubicBezTo>
                    <a:pt x="22455" y="934"/>
                    <a:pt x="27635" y="-8725"/>
                    <a:pt x="34024" y="-8725"/>
                  </a:cubicBezTo>
                  <a:cubicBezTo>
                    <a:pt x="40413" y="-8725"/>
                    <a:pt x="45593" y="934"/>
                    <a:pt x="45593" y="12848"/>
                  </a:cubicBezTo>
                  <a:cubicBezTo>
                    <a:pt x="45593" y="15461"/>
                    <a:pt x="45344" y="17966"/>
                    <a:pt x="44888" y="20280"/>
                  </a:cubicBezTo>
                  <a:lnTo>
                    <a:pt x="0" y="54"/>
                  </a:lnTo>
                  <a:lnTo>
                    <a:pt x="22701" y="1727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6581" name="任意多边形 128124"/>
            <p:cNvSpPr/>
            <p:nvPr/>
          </p:nvSpPr>
          <p:spPr>
            <a:xfrm>
              <a:off x="834" y="257"/>
              <a:ext cx="148" cy="131"/>
            </a:xfrm>
            <a:custGeom>
              <a:avLst/>
              <a:gdLst>
                <a:gd name="txL" fmla="*/ 0 w 22702"/>
                <a:gd name="txT" fmla="*/ 0 h 21600"/>
                <a:gd name="txR" fmla="*/ 22702 w 22702"/>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702" h="21600" fill="none">
                  <a:moveTo>
                    <a:pt x="0" y="54"/>
                  </a:moveTo>
                  <a:cubicBezTo>
                    <a:pt x="508" y="17"/>
                    <a:pt x="1021" y="-1"/>
                    <a:pt x="1539" y="-1"/>
                  </a:cubicBezTo>
                  <a:cubicBezTo>
                    <a:pt x="11986" y="-1"/>
                    <a:pt x="20700" y="7415"/>
                    <a:pt x="22704" y="17263"/>
                  </a:cubicBezTo>
                </a:path>
                <a:path w="22702" h="21600" stroke="0">
                  <a:moveTo>
                    <a:pt x="22701" y="17275"/>
                  </a:moveTo>
                  <a:cubicBezTo>
                    <a:pt x="22539" y="15849"/>
                    <a:pt x="22455" y="14367"/>
                    <a:pt x="22455" y="12848"/>
                  </a:cubicBezTo>
                  <a:cubicBezTo>
                    <a:pt x="22455" y="934"/>
                    <a:pt x="27635" y="-8725"/>
                    <a:pt x="34024" y="-8725"/>
                  </a:cubicBezTo>
                  <a:cubicBezTo>
                    <a:pt x="40413" y="-8725"/>
                    <a:pt x="45593" y="934"/>
                    <a:pt x="45593" y="12848"/>
                  </a:cubicBezTo>
                  <a:cubicBezTo>
                    <a:pt x="45593" y="15461"/>
                    <a:pt x="45344" y="17966"/>
                    <a:pt x="44888" y="20280"/>
                  </a:cubicBezTo>
                  <a:lnTo>
                    <a:pt x="0" y="54"/>
                  </a:lnTo>
                  <a:lnTo>
                    <a:pt x="22701" y="1727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pSp>
        <p:nvGrpSpPr>
          <p:cNvPr id="11" name="组合 128125"/>
          <p:cNvGrpSpPr/>
          <p:nvPr/>
        </p:nvGrpSpPr>
        <p:grpSpPr>
          <a:xfrm>
            <a:off x="4787900" y="906463"/>
            <a:ext cx="2516188" cy="1863725"/>
            <a:chOff x="0" y="0"/>
            <a:chExt cx="1585" cy="1174"/>
          </a:xfrm>
        </p:grpSpPr>
        <p:sp>
          <p:nvSpPr>
            <p:cNvPr id="106512" name="文本框 128126"/>
            <p:cNvSpPr txBox="1"/>
            <p:nvPr/>
          </p:nvSpPr>
          <p:spPr>
            <a:xfrm>
              <a:off x="182" y="0"/>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513" name="直接连接符 128127"/>
            <p:cNvSpPr/>
            <p:nvPr/>
          </p:nvSpPr>
          <p:spPr>
            <a:xfrm flipV="1">
              <a:off x="624" y="384"/>
              <a:ext cx="0" cy="192"/>
            </a:xfrm>
            <a:prstGeom prst="line">
              <a:avLst/>
            </a:prstGeom>
            <a:ln w="38100" cap="flat" cmpd="sng">
              <a:solidFill>
                <a:srgbClr val="FFCC00"/>
              </a:solidFill>
              <a:prstDash val="solid"/>
              <a:headEnd type="none" w="med" len="med"/>
              <a:tailEnd type="none" w="med" len="med"/>
            </a:ln>
          </p:spPr>
        </p:sp>
        <p:sp>
          <p:nvSpPr>
            <p:cNvPr id="106514" name="直接连接符 128128"/>
            <p:cNvSpPr/>
            <p:nvPr/>
          </p:nvSpPr>
          <p:spPr>
            <a:xfrm flipH="1" flipV="1">
              <a:off x="624" y="960"/>
              <a:ext cx="0" cy="192"/>
            </a:xfrm>
            <a:prstGeom prst="line">
              <a:avLst/>
            </a:prstGeom>
            <a:ln w="38100" cap="flat" cmpd="sng">
              <a:solidFill>
                <a:srgbClr val="FFCC00"/>
              </a:solidFill>
              <a:prstDash val="solid"/>
              <a:headEnd type="none" w="med" len="med"/>
              <a:tailEnd type="none" w="med" len="med"/>
            </a:ln>
          </p:spPr>
        </p:sp>
        <p:sp>
          <p:nvSpPr>
            <p:cNvPr id="106515" name="直接连接符 128129"/>
            <p:cNvSpPr/>
            <p:nvPr/>
          </p:nvSpPr>
          <p:spPr>
            <a:xfrm flipV="1">
              <a:off x="888" y="964"/>
              <a:ext cx="0" cy="192"/>
            </a:xfrm>
            <a:prstGeom prst="line">
              <a:avLst/>
            </a:prstGeom>
            <a:ln w="38100" cap="flat" cmpd="sng">
              <a:solidFill>
                <a:srgbClr val="FFCC00"/>
              </a:solidFill>
              <a:prstDash val="solid"/>
              <a:headEnd type="none" w="med" len="med"/>
              <a:tailEnd type="none" w="med" len="med"/>
            </a:ln>
          </p:spPr>
        </p:sp>
        <p:sp>
          <p:nvSpPr>
            <p:cNvPr id="106516" name="直接连接符 128130"/>
            <p:cNvSpPr/>
            <p:nvPr/>
          </p:nvSpPr>
          <p:spPr>
            <a:xfrm flipV="1">
              <a:off x="888" y="406"/>
              <a:ext cx="0" cy="192"/>
            </a:xfrm>
            <a:prstGeom prst="line">
              <a:avLst/>
            </a:prstGeom>
            <a:ln w="38100" cap="flat" cmpd="sng">
              <a:solidFill>
                <a:srgbClr val="FFCC00"/>
              </a:solidFill>
              <a:prstDash val="solid"/>
              <a:headEnd type="none" w="med" len="med"/>
              <a:tailEnd type="none" w="med" len="med"/>
            </a:ln>
          </p:spPr>
        </p:sp>
        <p:sp>
          <p:nvSpPr>
            <p:cNvPr id="106517" name="直接连接符 128131"/>
            <p:cNvSpPr/>
            <p:nvPr/>
          </p:nvSpPr>
          <p:spPr>
            <a:xfrm>
              <a:off x="144" y="384"/>
              <a:ext cx="480" cy="0"/>
            </a:xfrm>
            <a:prstGeom prst="line">
              <a:avLst/>
            </a:prstGeom>
            <a:ln w="38100" cap="flat" cmpd="sng">
              <a:solidFill>
                <a:srgbClr val="FFCC00"/>
              </a:solidFill>
              <a:prstDash val="solid"/>
              <a:headEnd type="none" w="med" len="med"/>
              <a:tailEnd type="none" w="med" len="med"/>
            </a:ln>
          </p:spPr>
        </p:sp>
        <p:sp>
          <p:nvSpPr>
            <p:cNvPr id="106518" name="直接连接符 128132"/>
            <p:cNvSpPr/>
            <p:nvPr/>
          </p:nvSpPr>
          <p:spPr>
            <a:xfrm>
              <a:off x="144" y="1152"/>
              <a:ext cx="480" cy="0"/>
            </a:xfrm>
            <a:prstGeom prst="line">
              <a:avLst/>
            </a:prstGeom>
            <a:ln w="38100" cap="flat" cmpd="sng">
              <a:solidFill>
                <a:srgbClr val="FFCC00"/>
              </a:solidFill>
              <a:prstDash val="solid"/>
              <a:headEnd type="none" w="med" len="med"/>
              <a:tailEnd type="none" w="med" len="med"/>
            </a:ln>
          </p:spPr>
        </p:sp>
        <p:sp>
          <p:nvSpPr>
            <p:cNvPr id="106519" name="直接连接符 128133"/>
            <p:cNvSpPr/>
            <p:nvPr/>
          </p:nvSpPr>
          <p:spPr>
            <a:xfrm>
              <a:off x="888" y="406"/>
              <a:ext cx="480" cy="0"/>
            </a:xfrm>
            <a:prstGeom prst="line">
              <a:avLst/>
            </a:prstGeom>
            <a:ln w="38100" cap="flat" cmpd="sng">
              <a:solidFill>
                <a:srgbClr val="FFCC00"/>
              </a:solidFill>
              <a:prstDash val="solid"/>
              <a:headEnd type="none" w="med" len="med"/>
              <a:tailEnd type="none" w="med" len="med"/>
            </a:ln>
          </p:spPr>
        </p:sp>
        <p:sp>
          <p:nvSpPr>
            <p:cNvPr id="106520" name="直接连接符 128134"/>
            <p:cNvSpPr/>
            <p:nvPr/>
          </p:nvSpPr>
          <p:spPr>
            <a:xfrm>
              <a:off x="888" y="1150"/>
              <a:ext cx="480" cy="0"/>
            </a:xfrm>
            <a:prstGeom prst="line">
              <a:avLst/>
            </a:prstGeom>
            <a:ln w="38100" cap="flat" cmpd="sng">
              <a:solidFill>
                <a:srgbClr val="FFCC00"/>
              </a:solidFill>
              <a:prstDash val="solid"/>
              <a:headEnd type="none" w="med" len="med"/>
              <a:tailEnd type="none" w="med" len="med"/>
            </a:ln>
          </p:spPr>
        </p:sp>
        <p:sp>
          <p:nvSpPr>
            <p:cNvPr id="106521" name="文本框 128135"/>
            <p:cNvSpPr txBox="1"/>
            <p:nvPr/>
          </p:nvSpPr>
          <p:spPr>
            <a:xfrm>
              <a:off x="420" y="40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522" name="文本框 128136"/>
            <p:cNvSpPr txBox="1"/>
            <p:nvPr/>
          </p:nvSpPr>
          <p:spPr>
            <a:xfrm>
              <a:off x="953" y="862"/>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523" name="直接连接符 128137"/>
            <p:cNvSpPr/>
            <p:nvPr/>
          </p:nvSpPr>
          <p:spPr>
            <a:xfrm>
              <a:off x="144" y="310"/>
              <a:ext cx="288" cy="0"/>
            </a:xfrm>
            <a:prstGeom prst="line">
              <a:avLst/>
            </a:prstGeom>
            <a:ln w="38100" cap="flat" cmpd="sng">
              <a:solidFill>
                <a:srgbClr val="00FFFF"/>
              </a:solidFill>
              <a:prstDash val="solid"/>
              <a:headEnd type="none" w="med" len="med"/>
              <a:tailEnd type="triangle" w="med" len="med"/>
            </a:ln>
          </p:spPr>
        </p:sp>
        <p:sp>
          <p:nvSpPr>
            <p:cNvPr id="106524" name="文本框 128138"/>
            <p:cNvSpPr txBox="1"/>
            <p:nvPr/>
          </p:nvSpPr>
          <p:spPr>
            <a:xfrm>
              <a:off x="374" y="62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525" name="文本框 128139"/>
            <p:cNvSpPr txBox="1"/>
            <p:nvPr/>
          </p:nvSpPr>
          <p:spPr>
            <a:xfrm>
              <a:off x="912" y="646"/>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526" name="文本框 128140"/>
            <p:cNvSpPr txBox="1"/>
            <p:nvPr/>
          </p:nvSpPr>
          <p:spPr>
            <a:xfrm>
              <a:off x="8" y="366"/>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527" name="文本框 128141"/>
            <p:cNvSpPr txBox="1"/>
            <p:nvPr/>
          </p:nvSpPr>
          <p:spPr>
            <a:xfrm>
              <a:off x="18" y="766"/>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06528" name="文本框 128142"/>
            <p:cNvSpPr txBox="1"/>
            <p:nvPr/>
          </p:nvSpPr>
          <p:spPr>
            <a:xfrm>
              <a:off x="0" y="598"/>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6529" name="文本框 128143"/>
            <p:cNvSpPr txBox="1"/>
            <p:nvPr/>
          </p:nvSpPr>
          <p:spPr>
            <a:xfrm>
              <a:off x="1286" y="378"/>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6530" name="文本框 128144"/>
            <p:cNvSpPr txBox="1"/>
            <p:nvPr/>
          </p:nvSpPr>
          <p:spPr>
            <a:xfrm>
              <a:off x="1284" y="79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06531" name="文本框 128145"/>
            <p:cNvSpPr txBox="1"/>
            <p:nvPr/>
          </p:nvSpPr>
          <p:spPr>
            <a:xfrm>
              <a:off x="1298" y="646"/>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532" name="文本框 128146"/>
            <p:cNvSpPr txBox="1"/>
            <p:nvPr/>
          </p:nvSpPr>
          <p:spPr>
            <a:xfrm>
              <a:off x="1152" y="22"/>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6533" name="文本框 128147"/>
            <p:cNvSpPr txBox="1"/>
            <p:nvPr/>
          </p:nvSpPr>
          <p:spPr>
            <a:xfrm>
              <a:off x="624" y="82"/>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grpSp>
          <p:nvGrpSpPr>
            <p:cNvPr id="106534" name="组合 128148"/>
            <p:cNvGrpSpPr/>
            <p:nvPr/>
          </p:nvGrpSpPr>
          <p:grpSpPr>
            <a:xfrm rot="5400000">
              <a:off x="439" y="718"/>
              <a:ext cx="379" cy="57"/>
              <a:chOff x="0" y="0"/>
              <a:chExt cx="379" cy="45"/>
            </a:xfrm>
          </p:grpSpPr>
          <p:sp>
            <p:nvSpPr>
              <p:cNvPr id="106547" name="任意多边形 12814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48" name="任意多边形 128150"/>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49" name="任意多边形 128151"/>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50" name="任意多边形 128152"/>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6535" name="椭圆 128153"/>
            <p:cNvSpPr/>
            <p:nvPr/>
          </p:nvSpPr>
          <p:spPr>
            <a:xfrm>
              <a:off x="96" y="362"/>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536" name="椭圆 128154"/>
            <p:cNvSpPr/>
            <p:nvPr/>
          </p:nvSpPr>
          <p:spPr>
            <a:xfrm>
              <a:off x="96" y="112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06537" name="组合 128155"/>
            <p:cNvGrpSpPr/>
            <p:nvPr/>
          </p:nvGrpSpPr>
          <p:grpSpPr>
            <a:xfrm rot="-5400000" flipH="1">
              <a:off x="649" y="730"/>
              <a:ext cx="379" cy="57"/>
              <a:chOff x="0" y="0"/>
              <a:chExt cx="379" cy="45"/>
            </a:xfrm>
          </p:grpSpPr>
          <p:sp>
            <p:nvSpPr>
              <p:cNvPr id="106543" name="任意多边形 128156"/>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44" name="任意多边形 128157"/>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45" name="任意多边形 128158"/>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6546" name="任意多边形 128159"/>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6538" name="直接连接符 128160"/>
            <p:cNvSpPr/>
            <p:nvPr/>
          </p:nvSpPr>
          <p:spPr>
            <a:xfrm flipH="1">
              <a:off x="1104" y="332"/>
              <a:ext cx="288" cy="0"/>
            </a:xfrm>
            <a:prstGeom prst="line">
              <a:avLst/>
            </a:prstGeom>
            <a:ln w="38100" cap="flat" cmpd="sng">
              <a:solidFill>
                <a:srgbClr val="00FFFF"/>
              </a:solidFill>
              <a:prstDash val="solid"/>
              <a:headEnd type="none" w="med" len="med"/>
              <a:tailEnd type="triangle" w="med" len="med"/>
            </a:ln>
          </p:spPr>
        </p:sp>
        <p:sp>
          <p:nvSpPr>
            <p:cNvPr id="106539" name="椭圆 128161"/>
            <p:cNvSpPr/>
            <p:nvPr/>
          </p:nvSpPr>
          <p:spPr>
            <a:xfrm>
              <a:off x="1368" y="112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540" name="椭圆 128162"/>
            <p:cNvSpPr/>
            <p:nvPr/>
          </p:nvSpPr>
          <p:spPr>
            <a:xfrm>
              <a:off x="1362" y="384"/>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6541" name="任意多边形 128163"/>
            <p:cNvSpPr/>
            <p:nvPr/>
          </p:nvSpPr>
          <p:spPr>
            <a:xfrm flipH="1">
              <a:off x="528" y="249"/>
              <a:ext cx="148" cy="131"/>
            </a:xfrm>
            <a:custGeom>
              <a:avLst/>
              <a:gdLst>
                <a:gd name="txL" fmla="*/ 0 w 22702"/>
                <a:gd name="txT" fmla="*/ 0 h 21600"/>
                <a:gd name="txR" fmla="*/ 22702 w 22702"/>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702" h="21600" fill="none">
                  <a:moveTo>
                    <a:pt x="0" y="54"/>
                  </a:moveTo>
                  <a:cubicBezTo>
                    <a:pt x="508" y="17"/>
                    <a:pt x="1021" y="-1"/>
                    <a:pt x="1539" y="-1"/>
                  </a:cubicBezTo>
                  <a:cubicBezTo>
                    <a:pt x="11986" y="-1"/>
                    <a:pt x="20700" y="7415"/>
                    <a:pt x="22704" y="17263"/>
                  </a:cubicBezTo>
                </a:path>
                <a:path w="22702" h="21600" stroke="0">
                  <a:moveTo>
                    <a:pt x="22701" y="17275"/>
                  </a:moveTo>
                  <a:cubicBezTo>
                    <a:pt x="22539" y="15849"/>
                    <a:pt x="22455" y="14367"/>
                    <a:pt x="22455" y="12848"/>
                  </a:cubicBezTo>
                  <a:cubicBezTo>
                    <a:pt x="22455" y="934"/>
                    <a:pt x="27635" y="-8725"/>
                    <a:pt x="34024" y="-8725"/>
                  </a:cubicBezTo>
                  <a:cubicBezTo>
                    <a:pt x="40413" y="-8725"/>
                    <a:pt x="45593" y="934"/>
                    <a:pt x="45593" y="12848"/>
                  </a:cubicBezTo>
                  <a:cubicBezTo>
                    <a:pt x="45593" y="15461"/>
                    <a:pt x="45344" y="17966"/>
                    <a:pt x="44888" y="20280"/>
                  </a:cubicBezTo>
                  <a:lnTo>
                    <a:pt x="0" y="54"/>
                  </a:lnTo>
                  <a:lnTo>
                    <a:pt x="22701" y="1727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6542" name="任意多边形 128164"/>
            <p:cNvSpPr/>
            <p:nvPr/>
          </p:nvSpPr>
          <p:spPr>
            <a:xfrm>
              <a:off x="834" y="257"/>
              <a:ext cx="148" cy="131"/>
            </a:xfrm>
            <a:custGeom>
              <a:avLst/>
              <a:gdLst>
                <a:gd name="txL" fmla="*/ 0 w 22702"/>
                <a:gd name="txT" fmla="*/ 0 h 21600"/>
                <a:gd name="txR" fmla="*/ 22702 w 22702"/>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702" h="21600" fill="none">
                  <a:moveTo>
                    <a:pt x="0" y="54"/>
                  </a:moveTo>
                  <a:cubicBezTo>
                    <a:pt x="508" y="17"/>
                    <a:pt x="1021" y="-1"/>
                    <a:pt x="1539" y="-1"/>
                  </a:cubicBezTo>
                  <a:cubicBezTo>
                    <a:pt x="11986" y="-1"/>
                    <a:pt x="20700" y="7415"/>
                    <a:pt x="22704" y="17263"/>
                  </a:cubicBezTo>
                </a:path>
                <a:path w="22702" h="21600" stroke="0">
                  <a:moveTo>
                    <a:pt x="22701" y="17275"/>
                  </a:moveTo>
                  <a:cubicBezTo>
                    <a:pt x="22539" y="15849"/>
                    <a:pt x="22455" y="14367"/>
                    <a:pt x="22455" y="12848"/>
                  </a:cubicBezTo>
                  <a:cubicBezTo>
                    <a:pt x="22455" y="934"/>
                    <a:pt x="27635" y="-8725"/>
                    <a:pt x="34024" y="-8725"/>
                  </a:cubicBezTo>
                  <a:cubicBezTo>
                    <a:pt x="40413" y="-8725"/>
                    <a:pt x="45593" y="934"/>
                    <a:pt x="45593" y="12848"/>
                  </a:cubicBezTo>
                  <a:cubicBezTo>
                    <a:pt x="45593" y="15461"/>
                    <a:pt x="45344" y="17966"/>
                    <a:pt x="44888" y="20280"/>
                  </a:cubicBezTo>
                  <a:lnTo>
                    <a:pt x="0" y="54"/>
                  </a:lnTo>
                  <a:lnTo>
                    <a:pt x="22701" y="1727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sp>
        <p:nvSpPr>
          <p:cNvPr id="128166" name="文本框 128165"/>
          <p:cNvSpPr txBox="1"/>
          <p:nvPr/>
        </p:nvSpPr>
        <p:spPr>
          <a:xfrm>
            <a:off x="101600" y="110490"/>
            <a:ext cx="175133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a:t>
            </a:r>
            <a:endParaRPr lang="en-US" altLang="zh-CN" sz="2800" dirty="0">
              <a:solidFill>
                <a:schemeClr val="bg1"/>
              </a:solidFill>
              <a:latin typeface="Times New Roman" panose="02020603050405020304" pitchFamily="18" charset="0"/>
            </a:endParaRPr>
          </a:p>
        </p:txBody>
      </p:sp>
      <p:sp>
        <p:nvSpPr>
          <p:cNvPr id="128167" name="直接连接符 128166"/>
          <p:cNvSpPr/>
          <p:nvPr/>
        </p:nvSpPr>
        <p:spPr>
          <a:xfrm rot="5400000" flipV="1">
            <a:off x="2482850" y="4147820"/>
            <a:ext cx="1588" cy="287338"/>
          </a:xfrm>
          <a:prstGeom prst="line">
            <a:avLst/>
          </a:prstGeom>
          <a:ln w="57150" cap="flat" cmpd="sng">
            <a:solidFill>
              <a:srgbClr val="66FF33"/>
            </a:solidFill>
            <a:prstDash val="solid"/>
            <a:headEnd type="none" w="med" len="med"/>
            <a:tailEnd type="none" w="med" len="med"/>
          </a:ln>
        </p:spPr>
      </p:sp>
      <p:sp>
        <p:nvSpPr>
          <p:cNvPr id="128168" name="直接连接符 128167"/>
          <p:cNvSpPr/>
          <p:nvPr/>
        </p:nvSpPr>
        <p:spPr>
          <a:xfrm rot="5400000" flipV="1">
            <a:off x="1401763" y="4147820"/>
            <a:ext cx="1587" cy="287338"/>
          </a:xfrm>
          <a:prstGeom prst="line">
            <a:avLst/>
          </a:prstGeom>
          <a:ln w="57150" cap="flat" cmpd="sng">
            <a:solidFill>
              <a:srgbClr val="66FF33"/>
            </a:solidFill>
            <a:prstDash val="solid"/>
            <a:headEnd type="none" w="med" len="med"/>
            <a:tailEnd type="none" w="med" len="med"/>
          </a:ln>
        </p:spPr>
      </p:sp>
      <p:sp>
        <p:nvSpPr>
          <p:cNvPr id="128169" name="直接连接符 128168"/>
          <p:cNvSpPr/>
          <p:nvPr/>
        </p:nvSpPr>
        <p:spPr>
          <a:xfrm rot="5400000" flipV="1">
            <a:off x="5291138" y="2995295"/>
            <a:ext cx="1587" cy="287338"/>
          </a:xfrm>
          <a:prstGeom prst="line">
            <a:avLst/>
          </a:prstGeom>
          <a:ln w="57150" cap="flat" cmpd="sng">
            <a:solidFill>
              <a:srgbClr val="66FF33"/>
            </a:solidFill>
            <a:prstDash val="solid"/>
            <a:headEnd type="none" w="med" len="med"/>
            <a:tailEnd type="none" w="med" len="med"/>
          </a:ln>
        </p:spPr>
      </p:sp>
      <p:sp>
        <p:nvSpPr>
          <p:cNvPr id="128170" name="直接连接符 128169"/>
          <p:cNvSpPr/>
          <p:nvPr/>
        </p:nvSpPr>
        <p:spPr>
          <a:xfrm rot="5400000" flipV="1">
            <a:off x="6586538" y="4219258"/>
            <a:ext cx="1587" cy="287337"/>
          </a:xfrm>
          <a:prstGeom prst="line">
            <a:avLst/>
          </a:prstGeom>
          <a:ln w="57150" cap="flat" cmpd="sng">
            <a:solidFill>
              <a:srgbClr val="66FF33"/>
            </a:solidFill>
            <a:prstDash val="solid"/>
            <a:headEnd type="none" w="med" len="med"/>
            <a:tailEnd type="none" w="med" len="med"/>
          </a:ln>
        </p:spPr>
      </p:sp>
      <p:sp>
        <p:nvSpPr>
          <p:cNvPr id="3" name="文本框 2"/>
          <p:cNvSpPr txBox="1"/>
          <p:nvPr/>
        </p:nvSpPr>
        <p:spPr>
          <a:xfrm>
            <a:off x="2124075" y="146050"/>
            <a:ext cx="4112260" cy="460375"/>
          </a:xfrm>
          <a:prstGeom prst="rect">
            <a:avLst/>
          </a:prstGeom>
          <a:noFill/>
        </p:spPr>
        <p:txBody>
          <a:bodyPr wrap="none" rtlCol="0">
            <a:spAutoFit/>
          </a:bodyPr>
          <a:p>
            <a:r>
              <a:rPr lang="en-US" altLang="zh-CN" b="0">
                <a:solidFill>
                  <a:schemeClr val="bg1"/>
                </a:solidFill>
                <a:latin typeface="Times New Roman" panose="02020603050405020304" pitchFamily="18" charset="0"/>
                <a:cs typeface="Times New Roman" panose="02020603050405020304" pitchFamily="18" charset="0"/>
              </a:rPr>
              <a:t>Write u-i relationship  in circuit.</a:t>
            </a:r>
            <a:endParaRPr lang="en-US" altLang="zh-CN" b="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8166"/>
                                        </p:tgtEl>
                                        <p:attrNameLst>
                                          <p:attrName>style.visibility</p:attrName>
                                        </p:attrNameLst>
                                      </p:cBhvr>
                                      <p:to>
                                        <p:strVal val="visible"/>
                                      </p:to>
                                    </p:set>
                                    <p:anim calcmode="lin" valueType="num">
                                      <p:cBhvr>
                                        <p:cTn id="7" dur="1000" fill="hold"/>
                                        <p:tgtEl>
                                          <p:spTgt spid="128166"/>
                                        </p:tgtEl>
                                        <p:attrNameLst>
                                          <p:attrName>ppt_w</p:attrName>
                                        </p:attrNameLst>
                                      </p:cBhvr>
                                      <p:tavLst>
                                        <p:tav tm="0">
                                          <p:val>
                                            <p:fltVal val="0.000000"/>
                                          </p:val>
                                        </p:tav>
                                        <p:tav tm="100000">
                                          <p:val>
                                            <p:strVal val="#ppt_w"/>
                                          </p:val>
                                        </p:tav>
                                      </p:tavLst>
                                    </p:anim>
                                    <p:anim calcmode="lin" valueType="num">
                                      <p:cBhvr>
                                        <p:cTn id="8" dur="1000" fill="hold"/>
                                        <p:tgtEl>
                                          <p:spTgt spid="128166"/>
                                        </p:tgtEl>
                                        <p:attrNameLst>
                                          <p:attrName>ppt_h</p:attrName>
                                        </p:attrNameLst>
                                      </p:cBhvr>
                                      <p:tavLst>
                                        <p:tav tm="0">
                                          <p:val>
                                            <p:fltVal val="0.000000"/>
                                          </p:val>
                                        </p:tav>
                                        <p:tav tm="100000">
                                          <p:val>
                                            <p:strVal val="#ppt_h"/>
                                          </p:val>
                                        </p:tav>
                                      </p:tavLst>
                                    </p:anim>
                                    <p:anim calcmode="lin" valueType="num">
                                      <p:cBhvr>
                                        <p:cTn id="9" dur="1000" fill="hold"/>
                                        <p:tgtEl>
                                          <p:spTgt spid="12816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28166"/>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000000"/>
                                          </p:val>
                                        </p:tav>
                                        <p:tav tm="100000">
                                          <p:val>
                                            <p:strVal val="#ppt_w"/>
                                          </p:val>
                                        </p:tav>
                                      </p:tavLst>
                                    </p:anim>
                                    <p:anim calcmode="lin" valueType="num">
                                      <p:cBhvr>
                                        <p:cTn id="15" dur="1000" fill="hold"/>
                                        <p:tgtEl>
                                          <p:spTgt spid="2"/>
                                        </p:tgtEl>
                                        <p:attrNameLst>
                                          <p:attrName>ppt_h</p:attrName>
                                        </p:attrNameLst>
                                      </p:cBhvr>
                                      <p:tavLst>
                                        <p:tav tm="0">
                                          <p:val>
                                            <p:fltVal val="0.000000"/>
                                          </p:val>
                                        </p:tav>
                                        <p:tav tm="100000">
                                          <p:val>
                                            <p:strVal val="#ppt_h"/>
                                          </p:val>
                                        </p:tav>
                                      </p:tavLst>
                                    </p:anim>
                                  </p:childTnLst>
                                </p:cTn>
                              </p:par>
                            </p:childTnLst>
                          </p:cTn>
                        </p:par>
                        <p:par>
                          <p:cTn id="16" fill="hold">
                            <p:stCondLst>
                              <p:cond delay="2000"/>
                            </p:stCondLst>
                            <p:childTnLst>
                              <p:par>
                                <p:cTn id="17" presetID="2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edge">
                                      <p:cBhvr>
                                        <p:cTn id="19" dur="2000"/>
                                        <p:tgtEl>
                                          <p:spTgt spid="11"/>
                                        </p:tgtEl>
                                      </p:cBhvr>
                                    </p:animEffect>
                                  </p:childTnLst>
                                </p:cTn>
                              </p:par>
                            </p:childTnLst>
                          </p:cTn>
                        </p:par>
                        <p:par>
                          <p:cTn id="20" fill="hold">
                            <p:stCondLst>
                              <p:cond delay="4000"/>
                            </p:stCondLst>
                            <p:childTnLst>
                              <p:par>
                                <p:cTn id="21" presetID="22" presetClass="entr" presetSubtype="8"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left)">
                                      <p:cBhvr>
                                        <p:cTn id="23" dur="2000"/>
                                        <p:tgtEl>
                                          <p:spTgt spid="8"/>
                                        </p:tgtEl>
                                      </p:cBhvr>
                                    </p:animEffect>
                                  </p:childTnLst>
                                </p:cTn>
                              </p:par>
                            </p:childTnLst>
                          </p:cTn>
                        </p:par>
                        <p:par>
                          <p:cTn id="24" fill="hold">
                            <p:stCondLst>
                              <p:cond delay="6000"/>
                            </p:stCondLst>
                            <p:childTnLst>
                              <p:par>
                                <p:cTn id="25" presetID="2" presetClass="entr" presetSubtype="2"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additive="base">
                                        <p:cTn id="33" dur="500" fill="hold"/>
                                        <p:tgtEl>
                                          <p:spTgt spid="3"/>
                                        </p:tgtEl>
                                        <p:attrNameLst>
                                          <p:attrName>ppt_x</p:attrName>
                                        </p:attrNameLst>
                                      </p:cBhvr>
                                      <p:tavLst>
                                        <p:tav tm="0">
                                          <p:val>
                                            <p:strVal val="1+#ppt_w/2"/>
                                          </p:val>
                                        </p:tav>
                                        <p:tav tm="100000">
                                          <p:val>
                                            <p:strVal val="#ppt_x"/>
                                          </p:val>
                                        </p:tav>
                                      </p:tavLst>
                                    </p:anim>
                                    <p:anim calcmode="lin" valueType="num">
                                      <p:cBhvr additive="base">
                                        <p:cTn id="3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128002"/>
                                        </p:tgtEl>
                                        <p:attrNameLst>
                                          <p:attrName>style.visibility</p:attrName>
                                        </p:attrNameLst>
                                      </p:cBhvr>
                                      <p:to>
                                        <p:strVal val="visible"/>
                                      </p:to>
                                    </p:set>
                                    <p:animEffect transition="in" filter="wipe(left)">
                                      <p:cBhvr>
                                        <p:cTn id="39" dur="2000"/>
                                        <p:tgtEl>
                                          <p:spTgt spid="12800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28003"/>
                                        </p:tgtEl>
                                        <p:attrNameLst>
                                          <p:attrName>style.visibility</p:attrName>
                                        </p:attrNameLst>
                                      </p:cBhvr>
                                      <p:to>
                                        <p:strVal val="visible"/>
                                      </p:to>
                                    </p:set>
                                    <p:animEffect transition="in" filter="wipe(left)">
                                      <p:cBhvr>
                                        <p:cTn id="44" dur="2000"/>
                                        <p:tgtEl>
                                          <p:spTgt spid="12800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28044"/>
                                        </p:tgtEl>
                                        <p:attrNameLst>
                                          <p:attrName>style.visibility</p:attrName>
                                        </p:attrNameLst>
                                      </p:cBhvr>
                                      <p:to>
                                        <p:strVal val="visible"/>
                                      </p:to>
                                    </p:set>
                                    <p:animEffect transition="in" filter="wipe(left)">
                                      <p:cBhvr>
                                        <p:cTn id="49" dur="2000"/>
                                        <p:tgtEl>
                                          <p:spTgt spid="12804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128045"/>
                                        </p:tgtEl>
                                        <p:attrNameLst>
                                          <p:attrName>style.visibility</p:attrName>
                                        </p:attrNameLst>
                                      </p:cBhvr>
                                      <p:to>
                                        <p:strVal val="visible"/>
                                      </p:to>
                                    </p:set>
                                    <p:animEffect transition="in" filter="wipe(left)">
                                      <p:cBhvr>
                                        <p:cTn id="54" dur="2000"/>
                                        <p:tgtEl>
                                          <p:spTgt spid="128045"/>
                                        </p:tgtEl>
                                      </p:cBhvr>
                                    </p:animEffect>
                                  </p:childTnLst>
                                </p:cTn>
                              </p:par>
                            </p:childTnLst>
                          </p:cTn>
                        </p:par>
                      </p:childTnLst>
                    </p:cTn>
                  </p:par>
                  <p:par>
                    <p:cTn id="55" fill="hold">
                      <p:stCondLst>
                        <p:cond delay="indefinite"/>
                      </p:stCondLst>
                      <p:childTnLst>
                        <p:par>
                          <p:cTn id="56" fill="hold">
                            <p:stCondLst>
                              <p:cond delay="0"/>
                            </p:stCondLst>
                            <p:childTnLst>
                              <p:par>
                                <p:cTn id="57" presetID="15" presetClass="entr" presetSubtype="0" fill="hold" nodeType="clickEffect">
                                  <p:stCondLst>
                                    <p:cond delay="0"/>
                                  </p:stCondLst>
                                  <p:childTnLst>
                                    <p:set>
                                      <p:cBhvr>
                                        <p:cTn id="58" dur="1" fill="hold">
                                          <p:stCondLst>
                                            <p:cond delay="0"/>
                                          </p:stCondLst>
                                        </p:cTn>
                                        <p:tgtEl>
                                          <p:spTgt spid="128168"/>
                                        </p:tgtEl>
                                        <p:attrNameLst>
                                          <p:attrName>style.visibility</p:attrName>
                                        </p:attrNameLst>
                                      </p:cBhvr>
                                      <p:to>
                                        <p:strVal val="visible"/>
                                      </p:to>
                                    </p:set>
                                    <p:anim calcmode="lin" valueType="num">
                                      <p:cBhvr>
                                        <p:cTn id="59" dur="1000" fill="hold"/>
                                        <p:tgtEl>
                                          <p:spTgt spid="128168"/>
                                        </p:tgtEl>
                                        <p:attrNameLst>
                                          <p:attrName>ppt_w</p:attrName>
                                        </p:attrNameLst>
                                      </p:cBhvr>
                                      <p:tavLst>
                                        <p:tav tm="0">
                                          <p:val>
                                            <p:fltVal val="0.000000"/>
                                          </p:val>
                                        </p:tav>
                                        <p:tav tm="100000">
                                          <p:val>
                                            <p:strVal val="#ppt_w"/>
                                          </p:val>
                                        </p:tav>
                                      </p:tavLst>
                                    </p:anim>
                                    <p:anim calcmode="lin" valueType="num">
                                      <p:cBhvr>
                                        <p:cTn id="60" dur="1000" fill="hold"/>
                                        <p:tgtEl>
                                          <p:spTgt spid="128168"/>
                                        </p:tgtEl>
                                        <p:attrNameLst>
                                          <p:attrName>ppt_h</p:attrName>
                                        </p:attrNameLst>
                                      </p:cBhvr>
                                      <p:tavLst>
                                        <p:tav tm="0">
                                          <p:val>
                                            <p:fltVal val="0.000000"/>
                                          </p:val>
                                        </p:tav>
                                        <p:tav tm="100000">
                                          <p:val>
                                            <p:strVal val="#ppt_h"/>
                                          </p:val>
                                        </p:tav>
                                      </p:tavLst>
                                    </p:anim>
                                    <p:anim calcmode="lin" valueType="num">
                                      <p:cBhvr>
                                        <p:cTn id="61" dur="1000" fill="hold"/>
                                        <p:tgtEl>
                                          <p:spTgt spid="128168"/>
                                        </p:tgtEl>
                                        <p:attrNameLst>
                                          <p:attrName>ppt_x</p:attrName>
                                        </p:attrNameLst>
                                      </p:cBhvr>
                                      <p:tavLst>
                                        <p:tav tm="0" fmla="#ppt_x+(cos(-2*pi*(1-$))*-#ppt_x-sin(-2*pi*(1-$))*(1-#ppt_y))*(1-$)">
                                          <p:val>
                                            <p:fltVal val="0.000000"/>
                                          </p:val>
                                        </p:tav>
                                        <p:tav tm="100000">
                                          <p:val>
                                            <p:fltVal val="1.000000"/>
                                          </p:val>
                                        </p:tav>
                                      </p:tavLst>
                                    </p:anim>
                                    <p:anim calcmode="lin" valueType="num">
                                      <p:cBhvr>
                                        <p:cTn id="62" dur="1000" fill="hold"/>
                                        <p:tgtEl>
                                          <p:spTgt spid="12816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nodeType="clickEffect">
                                  <p:stCondLst>
                                    <p:cond delay="0"/>
                                  </p:stCondLst>
                                  <p:childTnLst>
                                    <p:set>
                                      <p:cBhvr>
                                        <p:cTn id="66" dur="1" fill="hold">
                                          <p:stCondLst>
                                            <p:cond delay="0"/>
                                          </p:stCondLst>
                                        </p:cTn>
                                        <p:tgtEl>
                                          <p:spTgt spid="128167"/>
                                        </p:tgtEl>
                                        <p:attrNameLst>
                                          <p:attrName>style.visibility</p:attrName>
                                        </p:attrNameLst>
                                      </p:cBhvr>
                                      <p:to>
                                        <p:strVal val="visible"/>
                                      </p:to>
                                    </p:set>
                                    <p:anim calcmode="lin" valueType="num">
                                      <p:cBhvr>
                                        <p:cTn id="67" dur="1000" fill="hold"/>
                                        <p:tgtEl>
                                          <p:spTgt spid="128167"/>
                                        </p:tgtEl>
                                        <p:attrNameLst>
                                          <p:attrName>ppt_w</p:attrName>
                                        </p:attrNameLst>
                                      </p:cBhvr>
                                      <p:tavLst>
                                        <p:tav tm="0">
                                          <p:val>
                                            <p:fltVal val="0.000000"/>
                                          </p:val>
                                        </p:tav>
                                        <p:tav tm="100000">
                                          <p:val>
                                            <p:strVal val="#ppt_w"/>
                                          </p:val>
                                        </p:tav>
                                      </p:tavLst>
                                    </p:anim>
                                    <p:anim calcmode="lin" valueType="num">
                                      <p:cBhvr>
                                        <p:cTn id="68" dur="1000" fill="hold"/>
                                        <p:tgtEl>
                                          <p:spTgt spid="128167"/>
                                        </p:tgtEl>
                                        <p:attrNameLst>
                                          <p:attrName>ppt_h</p:attrName>
                                        </p:attrNameLst>
                                      </p:cBhvr>
                                      <p:tavLst>
                                        <p:tav tm="0">
                                          <p:val>
                                            <p:fltVal val="0.000000"/>
                                          </p:val>
                                        </p:tav>
                                        <p:tav tm="100000">
                                          <p:val>
                                            <p:strVal val="#ppt_h"/>
                                          </p:val>
                                        </p:tav>
                                      </p:tavLst>
                                    </p:anim>
                                    <p:anim calcmode="lin" valueType="num">
                                      <p:cBhvr>
                                        <p:cTn id="69" dur="1000" fill="hold"/>
                                        <p:tgtEl>
                                          <p:spTgt spid="128167"/>
                                        </p:tgtEl>
                                        <p:attrNameLst>
                                          <p:attrName>ppt_x</p:attrName>
                                        </p:attrNameLst>
                                      </p:cBhvr>
                                      <p:tavLst>
                                        <p:tav tm="0" fmla="#ppt_x+(cos(-2*pi*(1-$))*-#ppt_x-sin(-2*pi*(1-$))*(1-#ppt_y))*(1-$)">
                                          <p:val>
                                            <p:fltVal val="0.000000"/>
                                          </p:val>
                                        </p:tav>
                                        <p:tav tm="100000">
                                          <p:val>
                                            <p:fltVal val="1.000000"/>
                                          </p:val>
                                        </p:tav>
                                      </p:tavLst>
                                    </p:anim>
                                    <p:anim calcmode="lin" valueType="num">
                                      <p:cBhvr>
                                        <p:cTn id="70" dur="1000" fill="hold"/>
                                        <p:tgtEl>
                                          <p:spTgt spid="12816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71" fill="hold">
                      <p:stCondLst>
                        <p:cond delay="indefinite"/>
                      </p:stCondLst>
                      <p:childTnLst>
                        <p:par>
                          <p:cTn id="72" fill="hold">
                            <p:stCondLst>
                              <p:cond delay="0"/>
                            </p:stCondLst>
                            <p:childTnLst>
                              <p:par>
                                <p:cTn id="73" presetID="15" presetClass="entr" presetSubtype="0" fill="hold" nodeType="clickEffect">
                                  <p:stCondLst>
                                    <p:cond delay="0"/>
                                  </p:stCondLst>
                                  <p:childTnLst>
                                    <p:set>
                                      <p:cBhvr>
                                        <p:cTn id="74" dur="1" fill="hold">
                                          <p:stCondLst>
                                            <p:cond delay="0"/>
                                          </p:stCondLst>
                                        </p:cTn>
                                        <p:tgtEl>
                                          <p:spTgt spid="128169"/>
                                        </p:tgtEl>
                                        <p:attrNameLst>
                                          <p:attrName>style.visibility</p:attrName>
                                        </p:attrNameLst>
                                      </p:cBhvr>
                                      <p:to>
                                        <p:strVal val="visible"/>
                                      </p:to>
                                    </p:set>
                                    <p:anim calcmode="lin" valueType="num">
                                      <p:cBhvr>
                                        <p:cTn id="75" dur="1000" fill="hold"/>
                                        <p:tgtEl>
                                          <p:spTgt spid="128169"/>
                                        </p:tgtEl>
                                        <p:attrNameLst>
                                          <p:attrName>ppt_w</p:attrName>
                                        </p:attrNameLst>
                                      </p:cBhvr>
                                      <p:tavLst>
                                        <p:tav tm="0">
                                          <p:val>
                                            <p:fltVal val="0.000000"/>
                                          </p:val>
                                        </p:tav>
                                        <p:tav tm="100000">
                                          <p:val>
                                            <p:strVal val="#ppt_w"/>
                                          </p:val>
                                        </p:tav>
                                      </p:tavLst>
                                    </p:anim>
                                    <p:anim calcmode="lin" valueType="num">
                                      <p:cBhvr>
                                        <p:cTn id="76" dur="1000" fill="hold"/>
                                        <p:tgtEl>
                                          <p:spTgt spid="128169"/>
                                        </p:tgtEl>
                                        <p:attrNameLst>
                                          <p:attrName>ppt_h</p:attrName>
                                        </p:attrNameLst>
                                      </p:cBhvr>
                                      <p:tavLst>
                                        <p:tav tm="0">
                                          <p:val>
                                            <p:fltVal val="0.000000"/>
                                          </p:val>
                                        </p:tav>
                                        <p:tav tm="100000">
                                          <p:val>
                                            <p:strVal val="#ppt_h"/>
                                          </p:val>
                                        </p:tav>
                                      </p:tavLst>
                                    </p:anim>
                                    <p:anim calcmode="lin" valueType="num">
                                      <p:cBhvr>
                                        <p:cTn id="77" dur="1000" fill="hold"/>
                                        <p:tgtEl>
                                          <p:spTgt spid="128169"/>
                                        </p:tgtEl>
                                        <p:attrNameLst>
                                          <p:attrName>ppt_x</p:attrName>
                                        </p:attrNameLst>
                                      </p:cBhvr>
                                      <p:tavLst>
                                        <p:tav tm="0" fmla="#ppt_x+(cos(-2*pi*(1-$))*-#ppt_x-sin(-2*pi*(1-$))*(1-#ppt_y))*(1-$)">
                                          <p:val>
                                            <p:fltVal val="0.000000"/>
                                          </p:val>
                                        </p:tav>
                                        <p:tav tm="100000">
                                          <p:val>
                                            <p:fltVal val="1.000000"/>
                                          </p:val>
                                        </p:tav>
                                      </p:tavLst>
                                    </p:anim>
                                    <p:anim calcmode="lin" valueType="num">
                                      <p:cBhvr>
                                        <p:cTn id="78" dur="1000" fill="hold"/>
                                        <p:tgtEl>
                                          <p:spTgt spid="12816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79" fill="hold">
                      <p:stCondLst>
                        <p:cond delay="indefinite"/>
                      </p:stCondLst>
                      <p:childTnLst>
                        <p:par>
                          <p:cTn id="80" fill="hold">
                            <p:stCondLst>
                              <p:cond delay="0"/>
                            </p:stCondLst>
                            <p:childTnLst>
                              <p:par>
                                <p:cTn id="81" presetID="15" presetClass="entr" presetSubtype="0" fill="hold" nodeType="clickEffect">
                                  <p:stCondLst>
                                    <p:cond delay="0"/>
                                  </p:stCondLst>
                                  <p:childTnLst>
                                    <p:set>
                                      <p:cBhvr>
                                        <p:cTn id="82" dur="1" fill="hold">
                                          <p:stCondLst>
                                            <p:cond delay="0"/>
                                          </p:stCondLst>
                                        </p:cTn>
                                        <p:tgtEl>
                                          <p:spTgt spid="128170"/>
                                        </p:tgtEl>
                                        <p:attrNameLst>
                                          <p:attrName>style.visibility</p:attrName>
                                        </p:attrNameLst>
                                      </p:cBhvr>
                                      <p:to>
                                        <p:strVal val="visible"/>
                                      </p:to>
                                    </p:set>
                                    <p:anim calcmode="lin" valueType="num">
                                      <p:cBhvr>
                                        <p:cTn id="83" dur="1000" fill="hold"/>
                                        <p:tgtEl>
                                          <p:spTgt spid="128170"/>
                                        </p:tgtEl>
                                        <p:attrNameLst>
                                          <p:attrName>ppt_w</p:attrName>
                                        </p:attrNameLst>
                                      </p:cBhvr>
                                      <p:tavLst>
                                        <p:tav tm="0">
                                          <p:val>
                                            <p:fltVal val="0.000000"/>
                                          </p:val>
                                        </p:tav>
                                        <p:tav tm="100000">
                                          <p:val>
                                            <p:strVal val="#ppt_w"/>
                                          </p:val>
                                        </p:tav>
                                      </p:tavLst>
                                    </p:anim>
                                    <p:anim calcmode="lin" valueType="num">
                                      <p:cBhvr>
                                        <p:cTn id="84" dur="1000" fill="hold"/>
                                        <p:tgtEl>
                                          <p:spTgt spid="128170"/>
                                        </p:tgtEl>
                                        <p:attrNameLst>
                                          <p:attrName>ppt_h</p:attrName>
                                        </p:attrNameLst>
                                      </p:cBhvr>
                                      <p:tavLst>
                                        <p:tav tm="0">
                                          <p:val>
                                            <p:fltVal val="0.000000"/>
                                          </p:val>
                                        </p:tav>
                                        <p:tav tm="100000">
                                          <p:val>
                                            <p:strVal val="#ppt_h"/>
                                          </p:val>
                                        </p:tav>
                                      </p:tavLst>
                                    </p:anim>
                                    <p:anim calcmode="lin" valueType="num">
                                      <p:cBhvr>
                                        <p:cTn id="85" dur="1000" fill="hold"/>
                                        <p:tgtEl>
                                          <p:spTgt spid="128170"/>
                                        </p:tgtEl>
                                        <p:attrNameLst>
                                          <p:attrName>ppt_x</p:attrName>
                                        </p:attrNameLst>
                                      </p:cBhvr>
                                      <p:tavLst>
                                        <p:tav tm="0" fmla="#ppt_x+(cos(-2*pi*(1-$))*-#ppt_x-sin(-2*pi*(1-$))*(1-#ppt_y))*(1-$)">
                                          <p:val>
                                            <p:fltVal val="0.000000"/>
                                          </p:val>
                                        </p:tav>
                                        <p:tav tm="100000">
                                          <p:val>
                                            <p:fltVal val="1.000000"/>
                                          </p:val>
                                        </p:tav>
                                      </p:tavLst>
                                    </p:anim>
                                    <p:anim calcmode="lin" valueType="num">
                                      <p:cBhvr>
                                        <p:cTn id="86" dur="1000" fill="hold"/>
                                        <p:tgtEl>
                                          <p:spTgt spid="12817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166" grpId="0" bldLvl="0" animBg="1"/>
      <p:bldP spid="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文本框 130049"/>
          <p:cNvSpPr txBox="1"/>
          <p:nvPr/>
        </p:nvSpPr>
        <p:spPr>
          <a:xfrm>
            <a:off x="448628" y="208598"/>
            <a:ext cx="8245475" cy="521970"/>
          </a:xfrm>
          <a:prstGeom prst="rect">
            <a:avLst/>
          </a:prstGeom>
          <a:noFill/>
          <a:ln w="9525">
            <a:noFill/>
          </a:ln>
          <a:effectLst>
            <a:prstShdw prst="shdw17" dist="17961" dir="2699999">
              <a:srgbClr val="995C00"/>
            </a:prstShdw>
          </a:effectLst>
        </p:spPr>
        <p:txBody>
          <a:bodyPr wrap="none">
            <a:spAutoFit/>
          </a:bodyPr>
          <a:p>
            <a:pPr algn="l" eaLnBrk="1" hangingPunct="1"/>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5.8.2 </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Calculation of a circuit with coupled inductance</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30051" name="文本框 130050"/>
          <p:cNvSpPr txBox="1"/>
          <p:nvPr/>
        </p:nvSpPr>
        <p:spPr>
          <a:xfrm>
            <a:off x="151130" y="730885"/>
            <a:ext cx="4781550" cy="521970"/>
          </a:xfrm>
          <a:prstGeom prst="rect">
            <a:avLst/>
          </a:prstGeom>
          <a:solidFill>
            <a:srgbClr val="FF3300"/>
          </a:solidFill>
          <a:ln w="9525">
            <a:noFill/>
          </a:ln>
        </p:spPr>
        <p:txBody>
          <a:bodyPr wrap="square">
            <a:spAutoFit/>
          </a:bodyPr>
          <a:p>
            <a:pPr eaLnBrk="1" hangingPunct="1"/>
            <a:r>
              <a:rPr lang="en-US" altLang="zh-CN" sz="2800" b="0" dirty="0">
                <a:solidFill>
                  <a:schemeClr val="bg1"/>
                </a:solidFill>
                <a:latin typeface="Times New Roman" panose="02020603050405020304" pitchFamily="18" charset="0"/>
                <a:ea typeface="楷体_GB2312" pitchFamily="1" charset="-122"/>
                <a:cs typeface="Times New Roman" panose="02020603050405020304" pitchFamily="18" charset="0"/>
              </a:rPr>
              <a:t>1. </a:t>
            </a:r>
            <a:r>
              <a:rPr lang="zh-CN" altLang="en-US" sz="2800" b="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series of coupled inductors</a:t>
            </a:r>
            <a:endParaRPr lang="zh-CN" altLang="en-US" sz="2800" b="0" dirty="0">
              <a:solidFill>
                <a:schemeClr val="bg1"/>
              </a:solidFill>
              <a:latin typeface="Times New Roman" panose="02020603050405020304" pitchFamily="18" charset="0"/>
              <a:ea typeface="楷体_GB2312" pitchFamily="1" charset="-122"/>
              <a:cs typeface="Times New Roman" panose="02020603050405020304" pitchFamily="18" charset="0"/>
              <a:sym typeface="+mn-ea"/>
            </a:endParaRPr>
          </a:p>
        </p:txBody>
      </p:sp>
      <p:sp>
        <p:nvSpPr>
          <p:cNvPr id="130052" name="文本框 130051"/>
          <p:cNvSpPr txBox="1"/>
          <p:nvPr/>
        </p:nvSpPr>
        <p:spPr>
          <a:xfrm>
            <a:off x="252730" y="1790700"/>
            <a:ext cx="4248150" cy="460375"/>
          </a:xfrm>
          <a:prstGeom prst="rect">
            <a:avLst/>
          </a:prstGeom>
          <a:solidFill>
            <a:schemeClr val="accent2"/>
          </a:solidFill>
          <a:ln w="9525">
            <a:noFill/>
          </a:ln>
        </p:spPr>
        <p:txBody>
          <a:bodyPr wrap="square">
            <a:spAutoFit/>
          </a:bodyPr>
          <a:p>
            <a:pPr eaLnBrk="1" hangingPunct="1"/>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1</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 series-</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aid</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ing connection</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130053" name="对象 130052"/>
          <p:cNvGraphicFramePr>
            <a:graphicFrameLocks noChangeAspect="1"/>
          </p:cNvGraphicFramePr>
          <p:nvPr/>
        </p:nvGraphicFramePr>
        <p:xfrm>
          <a:off x="577850" y="2795588"/>
          <a:ext cx="5756275" cy="2257425"/>
        </p:xfrm>
        <a:graphic>
          <a:graphicData uri="http://schemas.openxmlformats.org/presentationml/2006/ole">
            <mc:AlternateContent xmlns:mc="http://schemas.openxmlformats.org/markup-compatibility/2006">
              <mc:Choice xmlns:v="urn:schemas-microsoft-com:vml" Requires="v">
                <p:oleObj spid="_x0000_s3737" name="" r:id="rId1" imgW="2590800" imgH="1016000" progId="Equation.DSMT4">
                  <p:embed/>
                </p:oleObj>
              </mc:Choice>
              <mc:Fallback>
                <p:oleObj name="" r:id="rId1" imgW="2590800" imgH="1016000" progId="Equation.DSMT4">
                  <p:embed/>
                  <p:pic>
                    <p:nvPicPr>
                      <p:cNvPr id="0" name="图片 3736"/>
                      <p:cNvPicPr/>
                      <p:nvPr/>
                    </p:nvPicPr>
                    <p:blipFill>
                      <a:blip r:embed="rId2"/>
                      <a:stretch>
                        <a:fillRect/>
                      </a:stretch>
                    </p:blipFill>
                    <p:spPr>
                      <a:xfrm>
                        <a:off x="577850" y="2795588"/>
                        <a:ext cx="5756275" cy="2257425"/>
                      </a:xfrm>
                      <a:prstGeom prst="rect">
                        <a:avLst/>
                      </a:prstGeom>
                      <a:noFill/>
                      <a:ln w="38100">
                        <a:noFill/>
                        <a:miter/>
                      </a:ln>
                    </p:spPr>
                  </p:pic>
                </p:oleObj>
              </mc:Fallback>
            </mc:AlternateContent>
          </a:graphicData>
        </a:graphic>
      </p:graphicFrame>
      <p:graphicFrame>
        <p:nvGraphicFramePr>
          <p:cNvPr id="130054" name="对象 130053"/>
          <p:cNvGraphicFramePr>
            <a:graphicFrameLocks noChangeAspect="1"/>
          </p:cNvGraphicFramePr>
          <p:nvPr/>
        </p:nvGraphicFramePr>
        <p:xfrm>
          <a:off x="539750" y="5157788"/>
          <a:ext cx="5329238" cy="495300"/>
        </p:xfrm>
        <a:graphic>
          <a:graphicData uri="http://schemas.openxmlformats.org/presentationml/2006/ole">
            <mc:AlternateContent xmlns:mc="http://schemas.openxmlformats.org/markup-compatibility/2006">
              <mc:Choice xmlns:v="urn:schemas-microsoft-com:vml" Requires="v">
                <p:oleObj spid="_x0000_s3736" name="" r:id="rId3" imgW="2308225" imgH="215900" progId="Equation.3">
                  <p:embed/>
                </p:oleObj>
              </mc:Choice>
              <mc:Fallback>
                <p:oleObj name="" r:id="rId3" imgW="2308225" imgH="215900" progId="Equation.3">
                  <p:embed/>
                  <p:pic>
                    <p:nvPicPr>
                      <p:cNvPr id="0" name="图片 3735"/>
                      <p:cNvPicPr/>
                      <p:nvPr/>
                    </p:nvPicPr>
                    <p:blipFill>
                      <a:blip r:embed="rId4"/>
                      <a:stretch>
                        <a:fillRect/>
                      </a:stretch>
                    </p:blipFill>
                    <p:spPr>
                      <a:xfrm>
                        <a:off x="539750" y="5157788"/>
                        <a:ext cx="5329238" cy="495300"/>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sp>
        <p:nvSpPr>
          <p:cNvPr id="130055" name="右箭头 130054"/>
          <p:cNvSpPr/>
          <p:nvPr/>
        </p:nvSpPr>
        <p:spPr>
          <a:xfrm rot="5400000">
            <a:off x="6588125" y="2708275"/>
            <a:ext cx="809625" cy="333375"/>
          </a:xfrm>
          <a:prstGeom prst="rightArrow">
            <a:avLst>
              <a:gd name="adj1" fmla="val 50000"/>
              <a:gd name="adj2" fmla="val 60466"/>
            </a:avLst>
          </a:prstGeom>
          <a:solidFill>
            <a:schemeClr val="accent1"/>
          </a:solidFill>
          <a:ln w="9525">
            <a:noFill/>
          </a:ln>
        </p:spPr>
        <p:txBody>
          <a:bodyPr/>
          <a:p>
            <a:pPr eaLnBrk="1" hangingPunct="1"/>
            <a:endParaRPr lang="zh-CN" altLang="en-US" dirty="0">
              <a:latin typeface="Arial" panose="020B0604020202020204" pitchFamily="34" charset="0"/>
            </a:endParaRPr>
          </a:p>
        </p:txBody>
      </p:sp>
      <p:grpSp>
        <p:nvGrpSpPr>
          <p:cNvPr id="2" name="组合 130055"/>
          <p:cNvGrpSpPr/>
          <p:nvPr/>
        </p:nvGrpSpPr>
        <p:grpSpPr>
          <a:xfrm>
            <a:off x="6877050" y="2924175"/>
            <a:ext cx="1997075" cy="2800350"/>
            <a:chOff x="0" y="0"/>
            <a:chExt cx="1258" cy="1764"/>
          </a:xfrm>
        </p:grpSpPr>
        <p:sp>
          <p:nvSpPr>
            <p:cNvPr id="107571" name="直接连接符 130056"/>
            <p:cNvSpPr/>
            <p:nvPr/>
          </p:nvSpPr>
          <p:spPr>
            <a:xfrm>
              <a:off x="157" y="402"/>
              <a:ext cx="713" cy="0"/>
            </a:xfrm>
            <a:prstGeom prst="line">
              <a:avLst/>
            </a:prstGeom>
            <a:ln w="38100" cap="flat" cmpd="sng">
              <a:solidFill>
                <a:srgbClr val="FFCC00"/>
              </a:solidFill>
              <a:prstDash val="solid"/>
              <a:headEnd type="none" w="med" len="med"/>
              <a:tailEnd type="none" w="med" len="med"/>
            </a:ln>
          </p:spPr>
        </p:sp>
        <p:sp>
          <p:nvSpPr>
            <p:cNvPr id="107572" name="直接连接符 130057"/>
            <p:cNvSpPr/>
            <p:nvPr/>
          </p:nvSpPr>
          <p:spPr>
            <a:xfrm>
              <a:off x="240" y="294"/>
              <a:ext cx="288" cy="0"/>
            </a:xfrm>
            <a:prstGeom prst="line">
              <a:avLst/>
            </a:prstGeom>
            <a:ln w="38100" cap="flat" cmpd="sng">
              <a:solidFill>
                <a:srgbClr val="00FFFF"/>
              </a:solidFill>
              <a:prstDash val="solid"/>
              <a:headEnd type="none" w="med" len="med"/>
              <a:tailEnd type="triangle" w="med" len="med"/>
            </a:ln>
          </p:spPr>
        </p:sp>
        <p:sp>
          <p:nvSpPr>
            <p:cNvPr id="107573" name="文本框 130058"/>
            <p:cNvSpPr txBox="1"/>
            <p:nvPr/>
          </p:nvSpPr>
          <p:spPr>
            <a:xfrm>
              <a:off x="288" y="0"/>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dirty="0">
                <a:solidFill>
                  <a:schemeClr val="bg1"/>
                </a:solidFill>
                <a:latin typeface="Times New Roman" panose="02020603050405020304" pitchFamily="18" charset="0"/>
              </a:endParaRPr>
            </a:p>
          </p:txBody>
        </p:sp>
        <p:sp>
          <p:nvSpPr>
            <p:cNvPr id="107574" name="椭圆 130059"/>
            <p:cNvSpPr/>
            <p:nvPr/>
          </p:nvSpPr>
          <p:spPr>
            <a:xfrm>
              <a:off x="83" y="36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07575" name="组合 130060"/>
            <p:cNvGrpSpPr/>
            <p:nvPr/>
          </p:nvGrpSpPr>
          <p:grpSpPr>
            <a:xfrm rot="5400000">
              <a:off x="677" y="1304"/>
              <a:ext cx="379" cy="57"/>
              <a:chOff x="0" y="0"/>
              <a:chExt cx="379" cy="45"/>
            </a:xfrm>
          </p:grpSpPr>
          <p:sp>
            <p:nvSpPr>
              <p:cNvPr id="107587" name="任意多边形 130061"/>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7588" name="任意多边形 130062"/>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7589" name="任意多边形 130063"/>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7590" name="任意多边形 130064"/>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7576" name="椭圆 130065"/>
            <p:cNvSpPr/>
            <p:nvPr/>
          </p:nvSpPr>
          <p:spPr>
            <a:xfrm>
              <a:off x="71" y="169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7577" name="矩形 130066"/>
            <p:cNvSpPr/>
            <p:nvPr/>
          </p:nvSpPr>
          <p:spPr>
            <a:xfrm rot="5400000">
              <a:off x="689" y="669"/>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07578" name="文本框 130067"/>
            <p:cNvSpPr txBox="1"/>
            <p:nvPr/>
          </p:nvSpPr>
          <p:spPr>
            <a:xfrm>
              <a:off x="946" y="610"/>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R</a:t>
              </a:r>
              <a:endParaRPr lang="en-US" altLang="zh-CN" dirty="0">
                <a:solidFill>
                  <a:schemeClr val="bg1"/>
                </a:solidFill>
                <a:latin typeface="Times New Roman" panose="02020603050405020304" pitchFamily="18" charset="0"/>
              </a:endParaRPr>
            </a:p>
          </p:txBody>
        </p:sp>
        <p:sp>
          <p:nvSpPr>
            <p:cNvPr id="107579" name="文本框 130068"/>
            <p:cNvSpPr txBox="1"/>
            <p:nvPr/>
          </p:nvSpPr>
          <p:spPr>
            <a:xfrm>
              <a:off x="946" y="1209"/>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L</a:t>
              </a:r>
              <a:endParaRPr lang="en-US" altLang="zh-CN" dirty="0">
                <a:solidFill>
                  <a:schemeClr val="bg1"/>
                </a:solidFill>
                <a:latin typeface="Times New Roman" panose="02020603050405020304" pitchFamily="18" charset="0"/>
              </a:endParaRPr>
            </a:p>
          </p:txBody>
        </p:sp>
        <p:sp>
          <p:nvSpPr>
            <p:cNvPr id="107580" name="文本框 130069"/>
            <p:cNvSpPr txBox="1"/>
            <p:nvPr/>
          </p:nvSpPr>
          <p:spPr>
            <a:xfrm>
              <a:off x="0" y="915"/>
              <a:ext cx="22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endParaRPr lang="en-US" altLang="zh-CN" dirty="0">
                <a:solidFill>
                  <a:schemeClr val="bg1"/>
                </a:solidFill>
                <a:latin typeface="Times New Roman" panose="02020603050405020304" pitchFamily="18" charset="0"/>
              </a:endParaRPr>
            </a:p>
          </p:txBody>
        </p:sp>
        <p:sp>
          <p:nvSpPr>
            <p:cNvPr id="107581" name="文本框 130070"/>
            <p:cNvSpPr txBox="1"/>
            <p:nvPr/>
          </p:nvSpPr>
          <p:spPr>
            <a:xfrm>
              <a:off x="0" y="414"/>
              <a:ext cx="33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7582" name="文本框 130071"/>
            <p:cNvSpPr txBox="1"/>
            <p:nvPr/>
          </p:nvSpPr>
          <p:spPr>
            <a:xfrm>
              <a:off x="0" y="1388"/>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7583" name="直接连接符 130072"/>
            <p:cNvSpPr/>
            <p:nvPr/>
          </p:nvSpPr>
          <p:spPr>
            <a:xfrm flipH="1">
              <a:off x="870" y="396"/>
              <a:ext cx="0" cy="198"/>
            </a:xfrm>
            <a:prstGeom prst="line">
              <a:avLst/>
            </a:prstGeom>
            <a:ln w="38100" cap="flat" cmpd="sng">
              <a:solidFill>
                <a:srgbClr val="FFCC00"/>
              </a:solidFill>
              <a:prstDash val="solid"/>
              <a:headEnd type="none" w="med" len="med"/>
              <a:tailEnd type="none" w="med" len="med"/>
            </a:ln>
          </p:spPr>
        </p:sp>
        <p:sp>
          <p:nvSpPr>
            <p:cNvPr id="107584" name="直接连接符 130073"/>
            <p:cNvSpPr/>
            <p:nvPr/>
          </p:nvSpPr>
          <p:spPr>
            <a:xfrm flipH="1">
              <a:off x="870" y="907"/>
              <a:ext cx="0" cy="269"/>
            </a:xfrm>
            <a:prstGeom prst="line">
              <a:avLst/>
            </a:prstGeom>
            <a:ln w="38100" cap="flat" cmpd="sng">
              <a:solidFill>
                <a:srgbClr val="FFCC00"/>
              </a:solidFill>
              <a:prstDash val="solid"/>
              <a:headEnd type="none" w="med" len="med"/>
              <a:tailEnd type="none" w="med" len="med"/>
            </a:ln>
          </p:spPr>
        </p:sp>
        <p:sp>
          <p:nvSpPr>
            <p:cNvPr id="107585" name="直接连接符 130074"/>
            <p:cNvSpPr/>
            <p:nvPr/>
          </p:nvSpPr>
          <p:spPr>
            <a:xfrm>
              <a:off x="861" y="1539"/>
              <a:ext cx="1" cy="195"/>
            </a:xfrm>
            <a:prstGeom prst="line">
              <a:avLst/>
            </a:prstGeom>
            <a:ln w="38100" cap="flat" cmpd="sng">
              <a:solidFill>
                <a:srgbClr val="FFCC00"/>
              </a:solidFill>
              <a:prstDash val="solid"/>
              <a:headEnd type="none" w="med" len="med"/>
              <a:tailEnd type="none" w="med" len="med"/>
            </a:ln>
          </p:spPr>
        </p:sp>
        <p:sp>
          <p:nvSpPr>
            <p:cNvPr id="107586" name="直接连接符 130075"/>
            <p:cNvSpPr/>
            <p:nvPr/>
          </p:nvSpPr>
          <p:spPr>
            <a:xfrm>
              <a:off x="139" y="1734"/>
              <a:ext cx="722" cy="0"/>
            </a:xfrm>
            <a:prstGeom prst="line">
              <a:avLst/>
            </a:prstGeom>
            <a:ln w="38100" cap="flat" cmpd="sng">
              <a:solidFill>
                <a:srgbClr val="FFCC00"/>
              </a:solidFill>
              <a:prstDash val="solid"/>
              <a:headEnd type="none" w="med" len="med"/>
              <a:tailEnd type="none" w="med" len="med"/>
            </a:ln>
          </p:spPr>
        </p:sp>
      </p:grpSp>
      <p:grpSp>
        <p:nvGrpSpPr>
          <p:cNvPr id="4" name="组合 130076"/>
          <p:cNvGrpSpPr/>
          <p:nvPr/>
        </p:nvGrpSpPr>
        <p:grpSpPr>
          <a:xfrm>
            <a:off x="4356100" y="1052513"/>
            <a:ext cx="4211638" cy="1682750"/>
            <a:chOff x="0" y="0"/>
            <a:chExt cx="2653" cy="1060"/>
          </a:xfrm>
        </p:grpSpPr>
        <p:sp>
          <p:nvSpPr>
            <p:cNvPr id="107531" name="文本框 130077"/>
            <p:cNvSpPr txBox="1"/>
            <p:nvPr/>
          </p:nvSpPr>
          <p:spPr>
            <a:xfrm>
              <a:off x="91" y="46"/>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dirty="0">
                <a:solidFill>
                  <a:schemeClr val="bg1"/>
                </a:solidFill>
                <a:latin typeface="Times New Roman" panose="02020603050405020304" pitchFamily="18" charset="0"/>
              </a:endParaRPr>
            </a:p>
          </p:txBody>
        </p:sp>
        <p:sp>
          <p:nvSpPr>
            <p:cNvPr id="107532" name="文本框 130078"/>
            <p:cNvSpPr txBox="1"/>
            <p:nvPr/>
          </p:nvSpPr>
          <p:spPr>
            <a:xfrm>
              <a:off x="1225" y="0"/>
              <a:ext cx="288"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grpSp>
          <p:nvGrpSpPr>
            <p:cNvPr id="107533" name="组合 130079"/>
            <p:cNvGrpSpPr/>
            <p:nvPr/>
          </p:nvGrpSpPr>
          <p:grpSpPr>
            <a:xfrm>
              <a:off x="0" y="46"/>
              <a:ext cx="2653" cy="1014"/>
              <a:chOff x="0" y="0"/>
              <a:chExt cx="2653" cy="1014"/>
            </a:xfrm>
          </p:grpSpPr>
          <p:sp>
            <p:nvSpPr>
              <p:cNvPr id="107534" name="直接连接符 130080"/>
              <p:cNvSpPr/>
              <p:nvPr/>
            </p:nvSpPr>
            <p:spPr>
              <a:xfrm>
                <a:off x="1950" y="408"/>
                <a:ext cx="681" cy="0"/>
              </a:xfrm>
              <a:prstGeom prst="line">
                <a:avLst/>
              </a:prstGeom>
              <a:ln w="38100" cap="flat" cmpd="sng">
                <a:solidFill>
                  <a:srgbClr val="FFCC00"/>
                </a:solidFill>
                <a:prstDash val="solid"/>
                <a:headEnd type="none" w="med" len="med"/>
                <a:tailEnd type="none" w="med" len="med"/>
              </a:ln>
            </p:spPr>
          </p:sp>
          <p:sp>
            <p:nvSpPr>
              <p:cNvPr id="107535" name="直接连接符 130081"/>
              <p:cNvSpPr/>
              <p:nvPr/>
            </p:nvSpPr>
            <p:spPr>
              <a:xfrm>
                <a:off x="23" y="408"/>
                <a:ext cx="839" cy="0"/>
              </a:xfrm>
              <a:prstGeom prst="line">
                <a:avLst/>
              </a:prstGeom>
              <a:ln w="38100" cap="flat" cmpd="sng">
                <a:solidFill>
                  <a:srgbClr val="FFCC00"/>
                </a:solidFill>
                <a:prstDash val="solid"/>
                <a:headEnd type="none" w="med" len="med"/>
                <a:tailEnd type="none" w="med" len="med"/>
              </a:ln>
            </p:spPr>
          </p:sp>
          <p:sp>
            <p:nvSpPr>
              <p:cNvPr id="107536" name="直接连接符 130082"/>
              <p:cNvSpPr/>
              <p:nvPr/>
            </p:nvSpPr>
            <p:spPr>
              <a:xfrm>
                <a:off x="82" y="272"/>
                <a:ext cx="288" cy="0"/>
              </a:xfrm>
              <a:prstGeom prst="line">
                <a:avLst/>
              </a:prstGeom>
              <a:ln w="38100" cap="flat" cmpd="sng">
                <a:solidFill>
                  <a:srgbClr val="00FFFF"/>
                </a:solidFill>
                <a:prstDash val="solid"/>
                <a:headEnd type="none" w="med" len="med"/>
                <a:tailEnd type="triangle" w="med" len="med"/>
              </a:ln>
            </p:spPr>
          </p:sp>
          <p:sp>
            <p:nvSpPr>
              <p:cNvPr id="107537" name="文本框 130083"/>
              <p:cNvSpPr txBox="1"/>
              <p:nvPr/>
            </p:nvSpPr>
            <p:spPr>
              <a:xfrm>
                <a:off x="771" y="301"/>
                <a:ext cx="244" cy="365"/>
              </a:xfrm>
              <a:prstGeom prst="rect">
                <a:avLst/>
              </a:prstGeom>
              <a:noFill/>
              <a:ln w="9525">
                <a:noFill/>
              </a:ln>
            </p:spPr>
            <p:txBody>
              <a:bodyPr wrap="none">
                <a:spAutoFit/>
              </a:bodyPr>
              <a:p>
                <a:pPr eaLnBrk="1" hangingPunct="1"/>
                <a:r>
                  <a:rPr lang="en-US" altLang="zh-CN" sz="3200" dirty="0">
                    <a:solidFill>
                      <a:schemeClr val="bg1"/>
                    </a:solidFill>
                    <a:latin typeface="Times New Roman" panose="02020603050405020304" pitchFamily="18" charset="0"/>
                  </a:rPr>
                  <a:t>*</a:t>
                </a:r>
                <a:endParaRPr lang="en-US" altLang="zh-CN" sz="3200" dirty="0">
                  <a:solidFill>
                    <a:schemeClr val="bg1"/>
                  </a:solidFill>
                  <a:latin typeface="Times New Roman" panose="02020603050405020304" pitchFamily="18" charset="0"/>
                </a:endParaRPr>
              </a:p>
            </p:txBody>
          </p:sp>
          <p:sp>
            <p:nvSpPr>
              <p:cNvPr id="107538" name="文本框 130084"/>
              <p:cNvSpPr txBox="1"/>
              <p:nvPr/>
            </p:nvSpPr>
            <p:spPr>
              <a:xfrm>
                <a:off x="1497" y="363"/>
                <a:ext cx="212"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7539" name="文本框 130085"/>
              <p:cNvSpPr txBox="1"/>
              <p:nvPr/>
            </p:nvSpPr>
            <p:spPr>
              <a:xfrm>
                <a:off x="1996" y="453"/>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nvGrpSpPr>
              <p:cNvPr id="107540" name="组合 130086"/>
              <p:cNvGrpSpPr/>
              <p:nvPr/>
            </p:nvGrpSpPr>
            <p:grpSpPr>
              <a:xfrm>
                <a:off x="882" y="342"/>
                <a:ext cx="379" cy="57"/>
                <a:chOff x="0" y="0"/>
                <a:chExt cx="379" cy="45"/>
              </a:xfrm>
            </p:grpSpPr>
            <p:sp>
              <p:nvSpPr>
                <p:cNvPr id="107567" name="任意多边形 130087"/>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7568" name="任意多边形 130088"/>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7569" name="任意多边形 130089"/>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7570" name="任意多边形 130090"/>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7541" name="椭圆 130091"/>
              <p:cNvSpPr/>
              <p:nvPr/>
            </p:nvSpPr>
            <p:spPr>
              <a:xfrm>
                <a:off x="0" y="748"/>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07542" name="组合 130092"/>
              <p:cNvGrpSpPr/>
              <p:nvPr/>
            </p:nvGrpSpPr>
            <p:grpSpPr>
              <a:xfrm>
                <a:off x="1588" y="342"/>
                <a:ext cx="379" cy="57"/>
                <a:chOff x="0" y="0"/>
                <a:chExt cx="379" cy="45"/>
              </a:xfrm>
            </p:grpSpPr>
            <p:sp>
              <p:nvSpPr>
                <p:cNvPr id="107563" name="任意多边形 130093"/>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7564" name="任意多边形 130094"/>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7565" name="任意多边形 130095"/>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7566" name="任意多边形 130096"/>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7543" name="椭圆 130097"/>
              <p:cNvSpPr/>
              <p:nvPr/>
            </p:nvSpPr>
            <p:spPr>
              <a:xfrm>
                <a:off x="2585" y="771"/>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7544" name="任意多边形 130098"/>
              <p:cNvSpPr/>
              <p:nvPr/>
            </p:nvSpPr>
            <p:spPr>
              <a:xfrm rot="467013">
                <a:off x="1497" y="136"/>
                <a:ext cx="324" cy="281"/>
              </a:xfrm>
              <a:custGeom>
                <a:avLst/>
                <a:gdLst>
                  <a:gd name="txL" fmla="*/ 0 w 19335"/>
                  <a:gd name="txT" fmla="*/ 0 h 21600"/>
                  <a:gd name="txR" fmla="*/ 19335 w 19335"/>
                  <a:gd name="txB" fmla="*/ 2160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19335" h="21600" fill="none">
                    <a:moveTo>
                      <a:pt x="0" y="0"/>
                    </a:moveTo>
                    <a:cubicBezTo>
                      <a:pt x="8468" y="0"/>
                      <a:pt x="15798" y="4873"/>
                      <a:pt x="19338" y="11965"/>
                    </a:cubicBezTo>
                  </a:path>
                  <a:path w="19335" h="21600" stroke="0">
                    <a:moveTo>
                      <a:pt x="19335" y="11971"/>
                    </a:moveTo>
                    <a:cubicBezTo>
                      <a:pt x="18448" y="8839"/>
                      <a:pt x="17942" y="5217"/>
                      <a:pt x="17942" y="1359"/>
                    </a:cubicBezTo>
                    <a:cubicBezTo>
                      <a:pt x="17942" y="-10570"/>
                      <a:pt x="22777" y="-20241"/>
                      <a:pt x="28742" y="-20241"/>
                    </a:cubicBezTo>
                    <a:cubicBezTo>
                      <a:pt x="34707" y="-20241"/>
                      <a:pt x="39542" y="-10570"/>
                      <a:pt x="39542" y="1359"/>
                    </a:cubicBezTo>
                    <a:cubicBezTo>
                      <a:pt x="39542" y="3750"/>
                      <a:pt x="39348" y="6049"/>
                      <a:pt x="38990" y="8195"/>
                    </a:cubicBezTo>
                    <a:lnTo>
                      <a:pt x="0" y="0"/>
                    </a:lnTo>
                    <a:lnTo>
                      <a:pt x="19335" y="11971"/>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7545" name="任意多边形 130099"/>
              <p:cNvSpPr/>
              <p:nvPr/>
            </p:nvSpPr>
            <p:spPr>
              <a:xfrm rot="220785" flipH="1">
                <a:off x="968" y="127"/>
                <a:ext cx="347" cy="281"/>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7546" name="文本框 130100"/>
              <p:cNvSpPr txBox="1"/>
              <p:nvPr/>
            </p:nvSpPr>
            <p:spPr>
              <a:xfrm>
                <a:off x="23" y="363"/>
                <a:ext cx="33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7547" name="文本框 130101"/>
              <p:cNvSpPr txBox="1"/>
              <p:nvPr/>
            </p:nvSpPr>
            <p:spPr>
              <a:xfrm>
                <a:off x="2404" y="453"/>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7548" name="矩形 130102"/>
              <p:cNvSpPr/>
              <p:nvPr/>
            </p:nvSpPr>
            <p:spPr>
              <a:xfrm>
                <a:off x="2132" y="363"/>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07549" name="矩形 130103"/>
              <p:cNvSpPr/>
              <p:nvPr/>
            </p:nvSpPr>
            <p:spPr>
              <a:xfrm>
                <a:off x="382" y="348"/>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07550" name="文本框 130104"/>
              <p:cNvSpPr txBox="1"/>
              <p:nvPr/>
            </p:nvSpPr>
            <p:spPr>
              <a:xfrm>
                <a:off x="363" y="0"/>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7551" name="文本框 130105"/>
              <p:cNvSpPr txBox="1"/>
              <p:nvPr/>
            </p:nvSpPr>
            <p:spPr>
              <a:xfrm>
                <a:off x="2132" y="0"/>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7552" name="文本框 130106"/>
              <p:cNvSpPr txBox="1"/>
              <p:nvPr/>
            </p:nvSpPr>
            <p:spPr>
              <a:xfrm>
                <a:off x="726" y="45"/>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7553" name="文本框 130107"/>
              <p:cNvSpPr txBox="1"/>
              <p:nvPr/>
            </p:nvSpPr>
            <p:spPr>
              <a:xfrm>
                <a:off x="1769" y="0"/>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7554" name="文本框 130108"/>
              <p:cNvSpPr txBox="1"/>
              <p:nvPr/>
            </p:nvSpPr>
            <p:spPr>
              <a:xfrm>
                <a:off x="454" y="408"/>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7555" name="文本框 130109"/>
              <p:cNvSpPr txBox="1"/>
              <p:nvPr/>
            </p:nvSpPr>
            <p:spPr>
              <a:xfrm>
                <a:off x="1406" y="408"/>
                <a:ext cx="33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7556" name="文本框 130110"/>
              <p:cNvSpPr txBox="1"/>
              <p:nvPr/>
            </p:nvSpPr>
            <p:spPr>
              <a:xfrm>
                <a:off x="1225" y="363"/>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7557" name="文本框 130111"/>
              <p:cNvSpPr txBox="1"/>
              <p:nvPr/>
            </p:nvSpPr>
            <p:spPr>
              <a:xfrm>
                <a:off x="1089" y="726"/>
                <a:ext cx="22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endParaRPr lang="en-US" altLang="zh-CN" dirty="0">
                  <a:solidFill>
                    <a:schemeClr val="bg1"/>
                  </a:solidFill>
                  <a:latin typeface="Times New Roman" panose="02020603050405020304" pitchFamily="18" charset="0"/>
                </a:endParaRPr>
              </a:p>
            </p:txBody>
          </p:sp>
          <p:sp>
            <p:nvSpPr>
              <p:cNvPr id="107558" name="文本框 130112"/>
              <p:cNvSpPr txBox="1"/>
              <p:nvPr/>
            </p:nvSpPr>
            <p:spPr>
              <a:xfrm>
                <a:off x="181" y="680"/>
                <a:ext cx="33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7559" name="文本框 130113"/>
              <p:cNvSpPr txBox="1"/>
              <p:nvPr/>
            </p:nvSpPr>
            <p:spPr>
              <a:xfrm>
                <a:off x="2313" y="726"/>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7560" name="直接连接符 130114"/>
              <p:cNvSpPr/>
              <p:nvPr/>
            </p:nvSpPr>
            <p:spPr>
              <a:xfrm>
                <a:off x="1270" y="408"/>
                <a:ext cx="317" cy="0"/>
              </a:xfrm>
              <a:prstGeom prst="line">
                <a:avLst/>
              </a:prstGeom>
              <a:ln w="38100" cap="flat" cmpd="sng">
                <a:solidFill>
                  <a:srgbClr val="FFCC00"/>
                </a:solidFill>
                <a:prstDash val="solid"/>
                <a:headEnd type="none" w="med" len="med"/>
                <a:tailEnd type="none" w="med" len="med"/>
              </a:ln>
            </p:spPr>
          </p:sp>
          <p:sp>
            <p:nvSpPr>
              <p:cNvPr id="107561" name="直接连接符 130115"/>
              <p:cNvSpPr/>
              <p:nvPr/>
            </p:nvSpPr>
            <p:spPr>
              <a:xfrm>
                <a:off x="23" y="408"/>
                <a:ext cx="0" cy="363"/>
              </a:xfrm>
              <a:prstGeom prst="line">
                <a:avLst/>
              </a:prstGeom>
              <a:ln w="38100" cap="flat" cmpd="sng">
                <a:solidFill>
                  <a:srgbClr val="FFCC00"/>
                </a:solidFill>
                <a:prstDash val="solid"/>
                <a:headEnd type="none" w="med" len="med"/>
                <a:tailEnd type="none" w="med" len="med"/>
              </a:ln>
            </p:spPr>
          </p:sp>
          <p:sp>
            <p:nvSpPr>
              <p:cNvPr id="107562" name="直接连接符 130116"/>
              <p:cNvSpPr/>
              <p:nvPr/>
            </p:nvSpPr>
            <p:spPr>
              <a:xfrm>
                <a:off x="2631" y="408"/>
                <a:ext cx="0" cy="363"/>
              </a:xfrm>
              <a:prstGeom prst="line">
                <a:avLst/>
              </a:prstGeom>
              <a:ln w="38100" cap="flat" cmpd="sng">
                <a:solidFill>
                  <a:srgbClr val="FFCC00"/>
                </a:solidFill>
                <a:prstDash val="solid"/>
                <a:headEnd type="none" w="med" len="med"/>
                <a:tailEnd type="none" w="med" len="med"/>
              </a:ln>
            </p:spPr>
          </p:sp>
        </p:grpSp>
      </p:grpSp>
      <p:sp>
        <p:nvSpPr>
          <p:cNvPr id="130118" name="圆角矩形标注 130117" descr="羊皮纸"/>
          <p:cNvSpPr/>
          <p:nvPr/>
        </p:nvSpPr>
        <p:spPr>
          <a:xfrm>
            <a:off x="2997200" y="5876925"/>
            <a:ext cx="3446780" cy="798195"/>
          </a:xfrm>
          <a:prstGeom prst="wedgeRoundRectCallout">
            <a:avLst>
              <a:gd name="adj1" fmla="val 70523"/>
              <a:gd name="adj2" fmla="val -161694"/>
              <a:gd name="adj3" fmla="val 16667"/>
            </a:avLst>
          </a:prstGeom>
          <a:blipFill rotWithShape="1">
            <a:blip r:embed="rId5"/>
          </a:blipFill>
          <a:ln w="9525">
            <a:noFill/>
          </a:ln>
        </p:spPr>
        <p:txBody>
          <a:bodyPr/>
          <a:p>
            <a:pPr algn="ctr" eaLnBrk="1" hangingPunct="1"/>
            <a:r>
              <a:rPr lang="zh-CN" altLang="en-US" b="0" dirty="0">
                <a:solidFill>
                  <a:schemeClr val="tx1"/>
                </a:solidFill>
                <a:latin typeface="Times New Roman" panose="02020603050405020304" pitchFamily="18" charset="0"/>
                <a:ea typeface="楷体_GB2312" pitchFamily="1" charset="-122"/>
                <a:cs typeface="Times New Roman" panose="02020603050405020304" pitchFamily="18" charset="0"/>
              </a:rPr>
              <a:t>Decoupling equivalent circuit</a:t>
            </a:r>
            <a:endParaRPr lang="zh-CN" altLang="en-US" b="0" dirty="0">
              <a:solidFill>
                <a:schemeClr val="tx1"/>
              </a:solidFill>
              <a:latin typeface="Times New Roman" panose="02020603050405020304" pitchFamily="18" charset="0"/>
              <a:ea typeface="楷体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30050"/>
                                        </p:tgtEl>
                                        <p:attrNameLst>
                                          <p:attrName>style.visibility</p:attrName>
                                        </p:attrNameLst>
                                      </p:cBhvr>
                                      <p:to>
                                        <p:strVal val="visible"/>
                                      </p:to>
                                    </p:set>
                                    <p:anim calcmode="lin" valueType="num">
                                      <p:cBhvr additive="base">
                                        <p:cTn id="7" dur="500" fill="hold"/>
                                        <p:tgtEl>
                                          <p:spTgt spid="130050"/>
                                        </p:tgtEl>
                                        <p:attrNameLst>
                                          <p:attrName>ppt_x</p:attrName>
                                        </p:attrNameLst>
                                      </p:cBhvr>
                                      <p:tavLst>
                                        <p:tav tm="0">
                                          <p:val>
                                            <p:strVal val="0-#ppt_w/2"/>
                                          </p:val>
                                        </p:tav>
                                        <p:tav tm="100000">
                                          <p:val>
                                            <p:strVal val="#ppt_x"/>
                                          </p:val>
                                        </p:tav>
                                      </p:tavLst>
                                    </p:anim>
                                    <p:anim calcmode="lin" valueType="num">
                                      <p:cBhvr additive="base">
                                        <p:cTn id="8" dur="500" fill="hold"/>
                                        <p:tgtEl>
                                          <p:spTgt spid="130050"/>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0051"/>
                                        </p:tgtEl>
                                        <p:attrNameLst>
                                          <p:attrName>style.visibility</p:attrName>
                                        </p:attrNameLst>
                                      </p:cBhvr>
                                      <p:to>
                                        <p:strVal val="visible"/>
                                      </p:to>
                                    </p:set>
                                    <p:anim calcmode="lin" valueType="num">
                                      <p:cBhvr additive="base">
                                        <p:cTn id="13" dur="500" fill="hold"/>
                                        <p:tgtEl>
                                          <p:spTgt spid="130051"/>
                                        </p:tgtEl>
                                        <p:attrNameLst>
                                          <p:attrName>ppt_x</p:attrName>
                                        </p:attrNameLst>
                                      </p:cBhvr>
                                      <p:tavLst>
                                        <p:tav tm="0">
                                          <p:val>
                                            <p:strVal val="0-#ppt_w/2"/>
                                          </p:val>
                                        </p:tav>
                                        <p:tav tm="100000">
                                          <p:val>
                                            <p:strVal val="#ppt_x"/>
                                          </p:val>
                                        </p:tav>
                                      </p:tavLst>
                                    </p:anim>
                                    <p:anim calcmode="lin" valueType="num">
                                      <p:cBhvr additive="base">
                                        <p:cTn id="14" dur="500" fill="hold"/>
                                        <p:tgtEl>
                                          <p:spTgt spid="13005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2"/>
                                        </p:tgtEl>
                                        <p:attrNameLst>
                                          <p:attrName>style.visibility</p:attrName>
                                        </p:attrNameLst>
                                      </p:cBhvr>
                                      <p:to>
                                        <p:strVal val="visible"/>
                                      </p:to>
                                    </p:set>
                                    <p:anim calcmode="lin" valueType="num">
                                      <p:cBhvr additive="base">
                                        <p:cTn id="19" dur="500" fill="hold"/>
                                        <p:tgtEl>
                                          <p:spTgt spid="130052"/>
                                        </p:tgtEl>
                                        <p:attrNameLst>
                                          <p:attrName>ppt_x</p:attrName>
                                        </p:attrNameLst>
                                      </p:cBhvr>
                                      <p:tavLst>
                                        <p:tav tm="0">
                                          <p:val>
                                            <p:strVal val="0-#ppt_w/2"/>
                                          </p:val>
                                        </p:tav>
                                        <p:tav tm="100000">
                                          <p:val>
                                            <p:strVal val="#ppt_x"/>
                                          </p:val>
                                        </p:tav>
                                      </p:tavLst>
                                    </p:anim>
                                    <p:anim calcmode="lin" valueType="num">
                                      <p:cBhvr additive="base">
                                        <p:cTn id="20" dur="500" fill="hold"/>
                                        <p:tgtEl>
                                          <p:spTgt spid="13005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20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30053"/>
                                        </p:tgtEl>
                                        <p:attrNameLst>
                                          <p:attrName>style.visibility</p:attrName>
                                        </p:attrNameLst>
                                      </p:cBhvr>
                                      <p:to>
                                        <p:strVal val="visible"/>
                                      </p:to>
                                    </p:set>
                                    <p:animEffect transition="in" filter="strips(downRight)">
                                      <p:cBhvr>
                                        <p:cTn id="30" dur="2000"/>
                                        <p:tgtEl>
                                          <p:spTgt spid="13005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0054"/>
                                        </p:tgtEl>
                                        <p:attrNameLst>
                                          <p:attrName>style.visibility</p:attrName>
                                        </p:attrNameLst>
                                      </p:cBhvr>
                                      <p:to>
                                        <p:strVal val="visible"/>
                                      </p:to>
                                    </p:set>
                                    <p:animEffect transition="in" filter="wipe(left)">
                                      <p:cBhvr>
                                        <p:cTn id="35" dur="2000"/>
                                        <p:tgtEl>
                                          <p:spTgt spid="130054"/>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nodeType="clickEffect">
                                  <p:stCondLst>
                                    <p:cond delay="0"/>
                                  </p:stCondLst>
                                  <p:childTnLst>
                                    <p:set>
                                      <p:cBhvr>
                                        <p:cTn id="39" dur="1" fill="hold">
                                          <p:stCondLst>
                                            <p:cond delay="0"/>
                                          </p:stCondLst>
                                        </p:cTn>
                                        <p:tgtEl>
                                          <p:spTgt spid="130055"/>
                                        </p:tgtEl>
                                        <p:attrNameLst>
                                          <p:attrName>style.visibility</p:attrName>
                                        </p:attrNameLst>
                                      </p:cBhvr>
                                      <p:to>
                                        <p:strVal val="visible"/>
                                      </p:to>
                                    </p:set>
                                    <p:animEffect transition="in" filter="slide(fromTop)">
                                      <p:cBhvr>
                                        <p:cTn id="40" dur="500"/>
                                        <p:tgtEl>
                                          <p:spTgt spid="130055"/>
                                        </p:tgtEl>
                                      </p:cBhvr>
                                    </p:animEffect>
                                  </p:childTnLst>
                                </p:cTn>
                              </p:par>
                            </p:childTnLst>
                          </p:cTn>
                        </p:par>
                        <p:par>
                          <p:cTn id="41" fill="hold">
                            <p:stCondLst>
                              <p:cond delay="500"/>
                            </p:stCondLst>
                            <p:childTnLst>
                              <p:par>
                                <p:cTn id="42" presetID="12" presetClass="entr" presetSubtype="2"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slide(fromRight)">
                                      <p:cBhvr>
                                        <p:cTn id="44" dur="1000"/>
                                        <p:tgtEl>
                                          <p:spTgt spid="2"/>
                                        </p:tgtEl>
                                      </p:cBhvr>
                                    </p:animEffect>
                                  </p:childTnLst>
                                </p:cTn>
                              </p:par>
                            </p:childTnLst>
                          </p:cTn>
                        </p:par>
                        <p:par>
                          <p:cTn id="45" fill="hold">
                            <p:stCondLst>
                              <p:cond delay="1500"/>
                            </p:stCondLst>
                            <p:childTnLst>
                              <p:par>
                                <p:cTn id="46" presetID="20" presetClass="entr" presetSubtype="0" fill="hold" grpId="0" nodeType="afterEffect">
                                  <p:stCondLst>
                                    <p:cond delay="0"/>
                                  </p:stCondLst>
                                  <p:childTnLst>
                                    <p:set>
                                      <p:cBhvr>
                                        <p:cTn id="47" dur="1" fill="hold">
                                          <p:stCondLst>
                                            <p:cond delay="0"/>
                                          </p:stCondLst>
                                        </p:cTn>
                                        <p:tgtEl>
                                          <p:spTgt spid="130118"/>
                                        </p:tgtEl>
                                        <p:attrNameLst>
                                          <p:attrName>style.visibility</p:attrName>
                                        </p:attrNameLst>
                                      </p:cBhvr>
                                      <p:to>
                                        <p:strVal val="visible"/>
                                      </p:to>
                                    </p:set>
                                    <p:animEffect transition="in" filter="wedge">
                                      <p:cBhvr>
                                        <p:cTn id="48" dur="2000"/>
                                        <p:tgtEl>
                                          <p:spTgt spid="130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0" grpId="0" bldLvl="0" animBg="1"/>
      <p:bldP spid="130051" grpId="0" bldLvl="0" animBg="1"/>
      <p:bldP spid="130052" grpId="0" bldLvl="0" animBg="1"/>
      <p:bldP spid="130118" grpId="0" bldLvl="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文本框 131073"/>
          <p:cNvSpPr txBox="1"/>
          <p:nvPr/>
        </p:nvSpPr>
        <p:spPr>
          <a:xfrm>
            <a:off x="468630" y="333375"/>
            <a:ext cx="5477510" cy="460375"/>
          </a:xfrm>
          <a:prstGeom prst="rect">
            <a:avLst/>
          </a:prstGeom>
          <a:solidFill>
            <a:schemeClr val="accent2"/>
          </a:solidFill>
          <a:ln w="9525">
            <a:noFill/>
          </a:ln>
        </p:spPr>
        <p:txBody>
          <a:bodyPr wrap="square">
            <a:spAutoFit/>
          </a:bodyPr>
          <a:p>
            <a:pPr eaLnBrk="1" hangingPunct="1"/>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2</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series-opposing connection</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131075" name="对象 131074"/>
          <p:cNvGraphicFramePr>
            <a:graphicFrameLocks noChangeAspect="1"/>
          </p:cNvGraphicFramePr>
          <p:nvPr/>
        </p:nvGraphicFramePr>
        <p:xfrm>
          <a:off x="827088" y="4437063"/>
          <a:ext cx="5400675" cy="509587"/>
        </p:xfrm>
        <a:graphic>
          <a:graphicData uri="http://schemas.openxmlformats.org/presentationml/2006/ole">
            <mc:AlternateContent xmlns:mc="http://schemas.openxmlformats.org/markup-compatibility/2006">
              <mc:Choice xmlns:v="urn:schemas-microsoft-com:vml" Requires="v">
                <p:oleObj spid="_x0000_s3739" name="" r:id="rId1" imgW="2270125" imgH="215900" progId="Equation.3">
                  <p:embed/>
                </p:oleObj>
              </mc:Choice>
              <mc:Fallback>
                <p:oleObj name="" r:id="rId1" imgW="2270125" imgH="215900" progId="Equation.3">
                  <p:embed/>
                  <p:pic>
                    <p:nvPicPr>
                      <p:cNvPr id="0" name="图片 3738"/>
                      <p:cNvPicPr/>
                      <p:nvPr/>
                    </p:nvPicPr>
                    <p:blipFill>
                      <a:blip r:embed="rId2"/>
                      <a:stretch>
                        <a:fillRect/>
                      </a:stretch>
                    </p:blipFill>
                    <p:spPr>
                      <a:xfrm>
                        <a:off x="827088" y="4437063"/>
                        <a:ext cx="5400675" cy="509587"/>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sp>
        <p:nvSpPr>
          <p:cNvPr id="131076" name="右箭头 131075"/>
          <p:cNvSpPr/>
          <p:nvPr/>
        </p:nvSpPr>
        <p:spPr>
          <a:xfrm>
            <a:off x="5364163" y="1628775"/>
            <a:ext cx="809625" cy="333375"/>
          </a:xfrm>
          <a:prstGeom prst="rightArrow">
            <a:avLst>
              <a:gd name="adj1" fmla="val 50000"/>
              <a:gd name="adj2" fmla="val 60466"/>
            </a:avLst>
          </a:prstGeom>
          <a:solidFill>
            <a:schemeClr val="accent1"/>
          </a:solidFill>
          <a:ln w="9525">
            <a:noFill/>
          </a:ln>
        </p:spPr>
        <p:txBody>
          <a:bodyPr/>
          <a:p>
            <a:pPr eaLnBrk="1" hangingPunct="1"/>
            <a:endParaRPr lang="zh-CN" altLang="en-US" dirty="0">
              <a:latin typeface="Arial" panose="020B0604020202020204" pitchFamily="34" charset="0"/>
            </a:endParaRPr>
          </a:p>
        </p:txBody>
      </p:sp>
      <p:graphicFrame>
        <p:nvGraphicFramePr>
          <p:cNvPr id="131077" name="对象 131076"/>
          <p:cNvGraphicFramePr>
            <a:graphicFrameLocks noChangeAspect="1"/>
          </p:cNvGraphicFramePr>
          <p:nvPr/>
        </p:nvGraphicFramePr>
        <p:xfrm>
          <a:off x="736600" y="2824163"/>
          <a:ext cx="6303963" cy="1530350"/>
        </p:xfrm>
        <a:graphic>
          <a:graphicData uri="http://schemas.openxmlformats.org/presentationml/2006/ole">
            <mc:AlternateContent xmlns:mc="http://schemas.openxmlformats.org/markup-compatibility/2006">
              <mc:Choice xmlns:v="urn:schemas-microsoft-com:vml" Requires="v">
                <p:oleObj spid="_x0000_s3738" name="" r:id="rId3" imgW="2819400" imgH="685800" progId="Equation.DSMT4">
                  <p:embed/>
                </p:oleObj>
              </mc:Choice>
              <mc:Fallback>
                <p:oleObj name="" r:id="rId3" imgW="2819400" imgH="685800" progId="Equation.DSMT4">
                  <p:embed/>
                  <p:pic>
                    <p:nvPicPr>
                      <p:cNvPr id="0" name="图片 3737"/>
                      <p:cNvPicPr/>
                      <p:nvPr/>
                    </p:nvPicPr>
                    <p:blipFill>
                      <a:blip r:embed="rId4"/>
                      <a:stretch>
                        <a:fillRect/>
                      </a:stretch>
                    </p:blipFill>
                    <p:spPr>
                      <a:xfrm>
                        <a:off x="736600" y="2824163"/>
                        <a:ext cx="6303963" cy="1530350"/>
                      </a:xfrm>
                      <a:prstGeom prst="rect">
                        <a:avLst/>
                      </a:prstGeom>
                      <a:noFill/>
                      <a:ln w="38100">
                        <a:noFill/>
                        <a:miter/>
                      </a:ln>
                    </p:spPr>
                  </p:pic>
                </p:oleObj>
              </mc:Fallback>
            </mc:AlternateContent>
          </a:graphicData>
        </a:graphic>
      </p:graphicFrame>
      <p:graphicFrame>
        <p:nvGraphicFramePr>
          <p:cNvPr id="131078" name="对象 131077"/>
          <p:cNvGraphicFramePr>
            <a:graphicFrameLocks noChangeAspect="1"/>
          </p:cNvGraphicFramePr>
          <p:nvPr/>
        </p:nvGraphicFramePr>
        <p:xfrm>
          <a:off x="5270500" y="4959350"/>
          <a:ext cx="2251075" cy="746125"/>
        </p:xfrm>
        <a:graphic>
          <a:graphicData uri="http://schemas.openxmlformats.org/presentationml/2006/ole">
            <mc:AlternateContent xmlns:mc="http://schemas.openxmlformats.org/markup-compatibility/2006">
              <mc:Choice xmlns:v="urn:schemas-microsoft-com:vml" Requires="v">
                <p:oleObj spid="_x0000_s3741" name="" r:id="rId5" imgW="990600" imgH="330200" progId="Equation.DSMT4">
                  <p:embed/>
                </p:oleObj>
              </mc:Choice>
              <mc:Fallback>
                <p:oleObj name="" r:id="rId5" imgW="990600" imgH="330200" progId="Equation.DSMT4">
                  <p:embed/>
                  <p:pic>
                    <p:nvPicPr>
                      <p:cNvPr id="0" name="图片 3740"/>
                      <p:cNvPicPr/>
                      <p:nvPr/>
                    </p:nvPicPr>
                    <p:blipFill>
                      <a:blip r:embed="rId6"/>
                      <a:stretch>
                        <a:fillRect/>
                      </a:stretch>
                    </p:blipFill>
                    <p:spPr>
                      <a:xfrm>
                        <a:off x="5270500" y="4959350"/>
                        <a:ext cx="2251075" cy="746125"/>
                      </a:xfrm>
                      <a:prstGeom prst="rect">
                        <a:avLst/>
                      </a:prstGeom>
                      <a:noFill/>
                      <a:ln w="38100">
                        <a:noFill/>
                        <a:miter/>
                      </a:ln>
                    </p:spPr>
                  </p:pic>
                </p:oleObj>
              </mc:Fallback>
            </mc:AlternateContent>
          </a:graphicData>
        </a:graphic>
      </p:graphicFrame>
      <p:graphicFrame>
        <p:nvGraphicFramePr>
          <p:cNvPr id="131079" name="对象 131078"/>
          <p:cNvGraphicFramePr>
            <a:graphicFrameLocks noChangeAspect="1"/>
          </p:cNvGraphicFramePr>
          <p:nvPr/>
        </p:nvGraphicFramePr>
        <p:xfrm>
          <a:off x="800100" y="5072063"/>
          <a:ext cx="2867025" cy="482600"/>
        </p:xfrm>
        <a:graphic>
          <a:graphicData uri="http://schemas.openxmlformats.org/presentationml/2006/ole">
            <mc:AlternateContent xmlns:mc="http://schemas.openxmlformats.org/markup-compatibility/2006">
              <mc:Choice xmlns:v="urn:schemas-microsoft-com:vml" Requires="v">
                <p:oleObj spid="_x0000_s3740" name="" r:id="rId7" imgW="1346200" imgH="228600" progId="Equation.DSMT4">
                  <p:embed/>
                </p:oleObj>
              </mc:Choice>
              <mc:Fallback>
                <p:oleObj name="" r:id="rId7" imgW="1346200" imgH="228600" progId="Equation.DSMT4">
                  <p:embed/>
                  <p:pic>
                    <p:nvPicPr>
                      <p:cNvPr id="0" name="图片 3739"/>
                      <p:cNvPicPr/>
                      <p:nvPr/>
                    </p:nvPicPr>
                    <p:blipFill>
                      <a:blip r:embed="rId8"/>
                      <a:stretch>
                        <a:fillRect/>
                      </a:stretch>
                    </p:blipFill>
                    <p:spPr>
                      <a:xfrm>
                        <a:off x="800100" y="5072063"/>
                        <a:ext cx="2867025" cy="482600"/>
                      </a:xfrm>
                      <a:prstGeom prst="rect">
                        <a:avLst/>
                      </a:prstGeom>
                      <a:noFill/>
                      <a:ln w="38100">
                        <a:noFill/>
                        <a:miter/>
                      </a:ln>
                    </p:spPr>
                  </p:pic>
                </p:oleObj>
              </mc:Fallback>
            </mc:AlternateContent>
          </a:graphicData>
        </a:graphic>
      </p:graphicFrame>
      <p:grpSp>
        <p:nvGrpSpPr>
          <p:cNvPr id="2" name="组合 131079"/>
          <p:cNvGrpSpPr/>
          <p:nvPr/>
        </p:nvGrpSpPr>
        <p:grpSpPr>
          <a:xfrm>
            <a:off x="755650" y="908050"/>
            <a:ext cx="4211638" cy="1682750"/>
            <a:chOff x="0" y="0"/>
            <a:chExt cx="2653" cy="1060"/>
          </a:xfrm>
        </p:grpSpPr>
        <p:sp>
          <p:nvSpPr>
            <p:cNvPr id="108577" name="文本框 131080"/>
            <p:cNvSpPr txBox="1"/>
            <p:nvPr/>
          </p:nvSpPr>
          <p:spPr>
            <a:xfrm>
              <a:off x="91" y="46"/>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dirty="0">
                <a:solidFill>
                  <a:schemeClr val="bg1"/>
                </a:solidFill>
                <a:latin typeface="Times New Roman" panose="02020603050405020304" pitchFamily="18" charset="0"/>
              </a:endParaRPr>
            </a:p>
          </p:txBody>
        </p:sp>
        <p:sp>
          <p:nvSpPr>
            <p:cNvPr id="108578" name="文本框 131081"/>
            <p:cNvSpPr txBox="1"/>
            <p:nvPr/>
          </p:nvSpPr>
          <p:spPr>
            <a:xfrm>
              <a:off x="1225" y="0"/>
              <a:ext cx="288"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08579" name="直接连接符 131082"/>
            <p:cNvSpPr/>
            <p:nvPr/>
          </p:nvSpPr>
          <p:spPr>
            <a:xfrm>
              <a:off x="1950" y="454"/>
              <a:ext cx="681" cy="0"/>
            </a:xfrm>
            <a:prstGeom prst="line">
              <a:avLst/>
            </a:prstGeom>
            <a:ln w="38100" cap="flat" cmpd="sng">
              <a:solidFill>
                <a:srgbClr val="FFCC00"/>
              </a:solidFill>
              <a:prstDash val="solid"/>
              <a:headEnd type="none" w="med" len="med"/>
              <a:tailEnd type="none" w="med" len="med"/>
            </a:ln>
          </p:spPr>
        </p:sp>
        <p:sp>
          <p:nvSpPr>
            <p:cNvPr id="108580" name="直接连接符 131083"/>
            <p:cNvSpPr/>
            <p:nvPr/>
          </p:nvSpPr>
          <p:spPr>
            <a:xfrm>
              <a:off x="23" y="454"/>
              <a:ext cx="839" cy="0"/>
            </a:xfrm>
            <a:prstGeom prst="line">
              <a:avLst/>
            </a:prstGeom>
            <a:ln w="38100" cap="flat" cmpd="sng">
              <a:solidFill>
                <a:srgbClr val="FFCC00"/>
              </a:solidFill>
              <a:prstDash val="solid"/>
              <a:headEnd type="none" w="med" len="med"/>
              <a:tailEnd type="none" w="med" len="med"/>
            </a:ln>
          </p:spPr>
        </p:sp>
        <p:sp>
          <p:nvSpPr>
            <p:cNvPr id="108581" name="直接连接符 131084"/>
            <p:cNvSpPr/>
            <p:nvPr/>
          </p:nvSpPr>
          <p:spPr>
            <a:xfrm>
              <a:off x="82" y="318"/>
              <a:ext cx="288" cy="0"/>
            </a:xfrm>
            <a:prstGeom prst="line">
              <a:avLst/>
            </a:prstGeom>
            <a:ln w="38100" cap="flat" cmpd="sng">
              <a:solidFill>
                <a:srgbClr val="00FFFF"/>
              </a:solidFill>
              <a:prstDash val="solid"/>
              <a:headEnd type="none" w="med" len="med"/>
              <a:tailEnd type="triangle" w="med" len="med"/>
            </a:ln>
          </p:spPr>
        </p:sp>
        <p:sp>
          <p:nvSpPr>
            <p:cNvPr id="108582" name="文本框 131085"/>
            <p:cNvSpPr txBox="1"/>
            <p:nvPr/>
          </p:nvSpPr>
          <p:spPr>
            <a:xfrm>
              <a:off x="771" y="347"/>
              <a:ext cx="244" cy="365"/>
            </a:xfrm>
            <a:prstGeom prst="rect">
              <a:avLst/>
            </a:prstGeom>
            <a:noFill/>
            <a:ln w="9525">
              <a:noFill/>
            </a:ln>
          </p:spPr>
          <p:txBody>
            <a:bodyPr wrap="none">
              <a:spAutoFit/>
            </a:bodyPr>
            <a:p>
              <a:pPr eaLnBrk="1" hangingPunct="1"/>
              <a:r>
                <a:rPr lang="en-US" altLang="zh-CN" sz="3200" dirty="0">
                  <a:solidFill>
                    <a:schemeClr val="bg1"/>
                  </a:solidFill>
                  <a:latin typeface="Times New Roman" panose="02020603050405020304" pitchFamily="18" charset="0"/>
                </a:rPr>
                <a:t>*</a:t>
              </a:r>
              <a:endParaRPr lang="en-US" altLang="zh-CN" sz="3200" dirty="0">
                <a:solidFill>
                  <a:schemeClr val="bg1"/>
                </a:solidFill>
                <a:latin typeface="Times New Roman" panose="02020603050405020304" pitchFamily="18" charset="0"/>
              </a:endParaRPr>
            </a:p>
          </p:txBody>
        </p:sp>
        <p:sp>
          <p:nvSpPr>
            <p:cNvPr id="108583" name="文本框 131086"/>
            <p:cNvSpPr txBox="1"/>
            <p:nvPr/>
          </p:nvSpPr>
          <p:spPr>
            <a:xfrm>
              <a:off x="1814" y="409"/>
              <a:ext cx="212" cy="365"/>
            </a:xfrm>
            <a:prstGeom prst="rect">
              <a:avLst/>
            </a:prstGeom>
            <a:noFill/>
            <a:ln w="9525">
              <a:noFill/>
            </a:ln>
          </p:spPr>
          <p:txBody>
            <a:bodyPr>
              <a:spAutoFit/>
            </a:bodyPr>
            <a:p>
              <a:pPr eaLnBrk="1" hangingPunct="1"/>
              <a:r>
                <a:rPr lang="en-US" altLang="zh-CN" sz="3200" dirty="0">
                  <a:solidFill>
                    <a:schemeClr val="bg1"/>
                  </a:solidFill>
                  <a:latin typeface="Times New Roman" panose="02020603050405020304" pitchFamily="18" charset="0"/>
                </a:rPr>
                <a:t>*</a:t>
              </a:r>
              <a:endParaRPr lang="en-US" altLang="zh-CN" sz="3200" dirty="0">
                <a:solidFill>
                  <a:schemeClr val="bg1"/>
                </a:solidFill>
                <a:latin typeface="Times New Roman" panose="02020603050405020304" pitchFamily="18" charset="0"/>
              </a:endParaRPr>
            </a:p>
          </p:txBody>
        </p:sp>
        <p:sp>
          <p:nvSpPr>
            <p:cNvPr id="108584" name="文本框 131087"/>
            <p:cNvSpPr txBox="1"/>
            <p:nvPr/>
          </p:nvSpPr>
          <p:spPr>
            <a:xfrm>
              <a:off x="1996" y="499"/>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nvGrpSpPr>
            <p:cNvPr id="108585" name="组合 131088"/>
            <p:cNvGrpSpPr/>
            <p:nvPr/>
          </p:nvGrpSpPr>
          <p:grpSpPr>
            <a:xfrm>
              <a:off x="882" y="388"/>
              <a:ext cx="379" cy="57"/>
              <a:chOff x="0" y="0"/>
              <a:chExt cx="379" cy="45"/>
            </a:xfrm>
          </p:grpSpPr>
          <p:sp>
            <p:nvSpPr>
              <p:cNvPr id="108612" name="任意多边形 13108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8613" name="任意多边形 131090"/>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8614" name="任意多边形 131091"/>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8615" name="任意多边形 131092"/>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8586" name="椭圆 131093"/>
            <p:cNvSpPr/>
            <p:nvPr/>
          </p:nvSpPr>
          <p:spPr>
            <a:xfrm>
              <a:off x="0" y="79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08587" name="组合 131094"/>
            <p:cNvGrpSpPr/>
            <p:nvPr/>
          </p:nvGrpSpPr>
          <p:grpSpPr>
            <a:xfrm>
              <a:off x="1588" y="388"/>
              <a:ext cx="379" cy="57"/>
              <a:chOff x="0" y="0"/>
              <a:chExt cx="379" cy="45"/>
            </a:xfrm>
          </p:grpSpPr>
          <p:sp>
            <p:nvSpPr>
              <p:cNvPr id="108608" name="任意多边形 13109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8609" name="任意多边形 13109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8610" name="任意多边形 13109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8611" name="任意多边形 13109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8588" name="椭圆 131099"/>
            <p:cNvSpPr/>
            <p:nvPr/>
          </p:nvSpPr>
          <p:spPr>
            <a:xfrm>
              <a:off x="2585" y="817"/>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8589" name="任意多边形 131100"/>
            <p:cNvSpPr/>
            <p:nvPr/>
          </p:nvSpPr>
          <p:spPr>
            <a:xfrm rot="467013">
              <a:off x="1497" y="182"/>
              <a:ext cx="324" cy="281"/>
            </a:xfrm>
            <a:custGeom>
              <a:avLst/>
              <a:gdLst>
                <a:gd name="txL" fmla="*/ 0 w 19335"/>
                <a:gd name="txT" fmla="*/ 0 h 21600"/>
                <a:gd name="txR" fmla="*/ 19335 w 19335"/>
                <a:gd name="txB" fmla="*/ 2160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19335" h="21600" fill="none">
                  <a:moveTo>
                    <a:pt x="0" y="0"/>
                  </a:moveTo>
                  <a:cubicBezTo>
                    <a:pt x="8468" y="0"/>
                    <a:pt x="15798" y="4873"/>
                    <a:pt x="19338" y="11965"/>
                  </a:cubicBezTo>
                </a:path>
                <a:path w="19335" h="21600" stroke="0">
                  <a:moveTo>
                    <a:pt x="19335" y="11971"/>
                  </a:moveTo>
                  <a:cubicBezTo>
                    <a:pt x="18448" y="8839"/>
                    <a:pt x="17942" y="5217"/>
                    <a:pt x="17942" y="1359"/>
                  </a:cubicBezTo>
                  <a:cubicBezTo>
                    <a:pt x="17942" y="-10570"/>
                    <a:pt x="22777" y="-20241"/>
                    <a:pt x="28742" y="-20241"/>
                  </a:cubicBezTo>
                  <a:cubicBezTo>
                    <a:pt x="34707" y="-20241"/>
                    <a:pt x="39542" y="-10570"/>
                    <a:pt x="39542" y="1359"/>
                  </a:cubicBezTo>
                  <a:cubicBezTo>
                    <a:pt x="39542" y="3750"/>
                    <a:pt x="39348" y="6049"/>
                    <a:pt x="38990" y="8195"/>
                  </a:cubicBezTo>
                  <a:lnTo>
                    <a:pt x="0" y="0"/>
                  </a:lnTo>
                  <a:lnTo>
                    <a:pt x="19335" y="11971"/>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8590" name="任意多边形 131101"/>
            <p:cNvSpPr/>
            <p:nvPr/>
          </p:nvSpPr>
          <p:spPr>
            <a:xfrm rot="220785" flipH="1">
              <a:off x="968" y="173"/>
              <a:ext cx="347" cy="281"/>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8591" name="文本框 131102"/>
            <p:cNvSpPr txBox="1"/>
            <p:nvPr/>
          </p:nvSpPr>
          <p:spPr>
            <a:xfrm>
              <a:off x="23" y="409"/>
              <a:ext cx="33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8592" name="文本框 131103"/>
            <p:cNvSpPr txBox="1"/>
            <p:nvPr/>
          </p:nvSpPr>
          <p:spPr>
            <a:xfrm>
              <a:off x="2404" y="499"/>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8593" name="矩形 131104"/>
            <p:cNvSpPr/>
            <p:nvPr/>
          </p:nvSpPr>
          <p:spPr>
            <a:xfrm>
              <a:off x="2132" y="409"/>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08594" name="矩形 131105"/>
            <p:cNvSpPr/>
            <p:nvPr/>
          </p:nvSpPr>
          <p:spPr>
            <a:xfrm>
              <a:off x="382" y="394"/>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08595" name="文本框 131106"/>
            <p:cNvSpPr txBox="1"/>
            <p:nvPr/>
          </p:nvSpPr>
          <p:spPr>
            <a:xfrm>
              <a:off x="363" y="46"/>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8596" name="文本框 131107"/>
            <p:cNvSpPr txBox="1"/>
            <p:nvPr/>
          </p:nvSpPr>
          <p:spPr>
            <a:xfrm>
              <a:off x="2132" y="46"/>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8597" name="文本框 131108"/>
            <p:cNvSpPr txBox="1"/>
            <p:nvPr/>
          </p:nvSpPr>
          <p:spPr>
            <a:xfrm>
              <a:off x="726" y="91"/>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8598" name="文本框 131109"/>
            <p:cNvSpPr txBox="1"/>
            <p:nvPr/>
          </p:nvSpPr>
          <p:spPr>
            <a:xfrm>
              <a:off x="1769" y="46"/>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8599" name="文本框 131110"/>
            <p:cNvSpPr txBox="1"/>
            <p:nvPr/>
          </p:nvSpPr>
          <p:spPr>
            <a:xfrm>
              <a:off x="454" y="454"/>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8600" name="文本框 131111"/>
            <p:cNvSpPr txBox="1"/>
            <p:nvPr/>
          </p:nvSpPr>
          <p:spPr>
            <a:xfrm>
              <a:off x="1406" y="454"/>
              <a:ext cx="33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8601" name="文本框 131112"/>
            <p:cNvSpPr txBox="1"/>
            <p:nvPr/>
          </p:nvSpPr>
          <p:spPr>
            <a:xfrm>
              <a:off x="1225" y="409"/>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8602" name="文本框 131113"/>
            <p:cNvSpPr txBox="1"/>
            <p:nvPr/>
          </p:nvSpPr>
          <p:spPr>
            <a:xfrm>
              <a:off x="1089" y="772"/>
              <a:ext cx="22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endParaRPr lang="en-US" altLang="zh-CN" dirty="0">
                <a:solidFill>
                  <a:schemeClr val="bg1"/>
                </a:solidFill>
                <a:latin typeface="Times New Roman" panose="02020603050405020304" pitchFamily="18" charset="0"/>
              </a:endParaRPr>
            </a:p>
          </p:txBody>
        </p:sp>
        <p:sp>
          <p:nvSpPr>
            <p:cNvPr id="108603" name="文本框 131114"/>
            <p:cNvSpPr txBox="1"/>
            <p:nvPr/>
          </p:nvSpPr>
          <p:spPr>
            <a:xfrm>
              <a:off x="181" y="726"/>
              <a:ext cx="33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8604" name="文本框 131115"/>
            <p:cNvSpPr txBox="1"/>
            <p:nvPr/>
          </p:nvSpPr>
          <p:spPr>
            <a:xfrm>
              <a:off x="2313" y="77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8605" name="直接连接符 131116"/>
            <p:cNvSpPr/>
            <p:nvPr/>
          </p:nvSpPr>
          <p:spPr>
            <a:xfrm>
              <a:off x="1270" y="454"/>
              <a:ext cx="317" cy="0"/>
            </a:xfrm>
            <a:prstGeom prst="line">
              <a:avLst/>
            </a:prstGeom>
            <a:ln w="38100" cap="flat" cmpd="sng">
              <a:solidFill>
                <a:srgbClr val="FFCC00"/>
              </a:solidFill>
              <a:prstDash val="solid"/>
              <a:headEnd type="none" w="med" len="med"/>
              <a:tailEnd type="none" w="med" len="med"/>
            </a:ln>
          </p:spPr>
        </p:sp>
        <p:sp>
          <p:nvSpPr>
            <p:cNvPr id="108606" name="直接连接符 131117"/>
            <p:cNvSpPr/>
            <p:nvPr/>
          </p:nvSpPr>
          <p:spPr>
            <a:xfrm>
              <a:off x="23" y="454"/>
              <a:ext cx="0" cy="363"/>
            </a:xfrm>
            <a:prstGeom prst="line">
              <a:avLst/>
            </a:prstGeom>
            <a:ln w="38100" cap="flat" cmpd="sng">
              <a:solidFill>
                <a:srgbClr val="FFCC00"/>
              </a:solidFill>
              <a:prstDash val="solid"/>
              <a:headEnd type="none" w="med" len="med"/>
              <a:tailEnd type="none" w="med" len="med"/>
            </a:ln>
          </p:spPr>
        </p:sp>
        <p:sp>
          <p:nvSpPr>
            <p:cNvPr id="108607" name="直接连接符 131118"/>
            <p:cNvSpPr/>
            <p:nvPr/>
          </p:nvSpPr>
          <p:spPr>
            <a:xfrm>
              <a:off x="2631" y="454"/>
              <a:ext cx="0" cy="363"/>
            </a:xfrm>
            <a:prstGeom prst="line">
              <a:avLst/>
            </a:prstGeom>
            <a:ln w="38100" cap="flat" cmpd="sng">
              <a:solidFill>
                <a:srgbClr val="FFCC00"/>
              </a:solidFill>
              <a:prstDash val="solid"/>
              <a:headEnd type="none" w="med" len="med"/>
              <a:tailEnd type="none" w="med" len="med"/>
            </a:ln>
          </p:spPr>
        </p:sp>
      </p:grpSp>
      <p:grpSp>
        <p:nvGrpSpPr>
          <p:cNvPr id="5" name="组合 131119"/>
          <p:cNvGrpSpPr/>
          <p:nvPr/>
        </p:nvGrpSpPr>
        <p:grpSpPr>
          <a:xfrm>
            <a:off x="6659563" y="0"/>
            <a:ext cx="1997075" cy="2800350"/>
            <a:chOff x="0" y="0"/>
            <a:chExt cx="1258" cy="1764"/>
          </a:xfrm>
        </p:grpSpPr>
        <p:sp>
          <p:nvSpPr>
            <p:cNvPr id="108557" name="直接连接符 131120"/>
            <p:cNvSpPr/>
            <p:nvPr/>
          </p:nvSpPr>
          <p:spPr>
            <a:xfrm>
              <a:off x="157" y="402"/>
              <a:ext cx="713" cy="0"/>
            </a:xfrm>
            <a:prstGeom prst="line">
              <a:avLst/>
            </a:prstGeom>
            <a:ln w="38100" cap="flat" cmpd="sng">
              <a:solidFill>
                <a:srgbClr val="FFCC00"/>
              </a:solidFill>
              <a:prstDash val="solid"/>
              <a:headEnd type="none" w="med" len="med"/>
              <a:tailEnd type="none" w="med" len="med"/>
            </a:ln>
          </p:spPr>
        </p:sp>
        <p:sp>
          <p:nvSpPr>
            <p:cNvPr id="108558" name="直接连接符 131121"/>
            <p:cNvSpPr/>
            <p:nvPr/>
          </p:nvSpPr>
          <p:spPr>
            <a:xfrm>
              <a:off x="240" y="294"/>
              <a:ext cx="288" cy="0"/>
            </a:xfrm>
            <a:prstGeom prst="line">
              <a:avLst/>
            </a:prstGeom>
            <a:ln w="38100" cap="flat" cmpd="sng">
              <a:solidFill>
                <a:srgbClr val="00FFFF"/>
              </a:solidFill>
              <a:prstDash val="solid"/>
              <a:headEnd type="none" w="med" len="med"/>
              <a:tailEnd type="triangle" w="med" len="med"/>
            </a:ln>
          </p:spPr>
        </p:sp>
        <p:sp>
          <p:nvSpPr>
            <p:cNvPr id="108559" name="文本框 131122"/>
            <p:cNvSpPr txBox="1"/>
            <p:nvPr/>
          </p:nvSpPr>
          <p:spPr>
            <a:xfrm>
              <a:off x="288" y="0"/>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dirty="0">
                <a:solidFill>
                  <a:schemeClr val="bg1"/>
                </a:solidFill>
                <a:latin typeface="Times New Roman" panose="02020603050405020304" pitchFamily="18" charset="0"/>
              </a:endParaRPr>
            </a:p>
          </p:txBody>
        </p:sp>
        <p:sp>
          <p:nvSpPr>
            <p:cNvPr id="108560" name="椭圆 131123"/>
            <p:cNvSpPr/>
            <p:nvPr/>
          </p:nvSpPr>
          <p:spPr>
            <a:xfrm>
              <a:off x="83" y="36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08561" name="组合 131124"/>
            <p:cNvGrpSpPr/>
            <p:nvPr/>
          </p:nvGrpSpPr>
          <p:grpSpPr>
            <a:xfrm rot="5400000">
              <a:off x="677" y="1304"/>
              <a:ext cx="379" cy="57"/>
              <a:chOff x="0" y="0"/>
              <a:chExt cx="379" cy="45"/>
            </a:xfrm>
          </p:grpSpPr>
          <p:sp>
            <p:nvSpPr>
              <p:cNvPr id="108573" name="任意多边形 13112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8574" name="任意多边形 13112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8575" name="任意多边形 13112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8576" name="任意多边形 13112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8562" name="椭圆 131129"/>
            <p:cNvSpPr/>
            <p:nvPr/>
          </p:nvSpPr>
          <p:spPr>
            <a:xfrm>
              <a:off x="71" y="169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8563" name="矩形 131130"/>
            <p:cNvSpPr/>
            <p:nvPr/>
          </p:nvSpPr>
          <p:spPr>
            <a:xfrm rot="5400000">
              <a:off x="689" y="669"/>
              <a:ext cx="304" cy="105"/>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08564" name="文本框 131131"/>
            <p:cNvSpPr txBox="1"/>
            <p:nvPr/>
          </p:nvSpPr>
          <p:spPr>
            <a:xfrm>
              <a:off x="946" y="610"/>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R</a:t>
              </a:r>
              <a:endParaRPr lang="en-US" altLang="zh-CN" dirty="0">
                <a:solidFill>
                  <a:schemeClr val="bg1"/>
                </a:solidFill>
                <a:latin typeface="Times New Roman" panose="02020603050405020304" pitchFamily="18" charset="0"/>
              </a:endParaRPr>
            </a:p>
          </p:txBody>
        </p:sp>
        <p:sp>
          <p:nvSpPr>
            <p:cNvPr id="108565" name="文本框 131132"/>
            <p:cNvSpPr txBox="1"/>
            <p:nvPr/>
          </p:nvSpPr>
          <p:spPr>
            <a:xfrm>
              <a:off x="946" y="1209"/>
              <a:ext cx="312"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L</a:t>
              </a:r>
              <a:endParaRPr lang="en-US" altLang="zh-CN" dirty="0">
                <a:solidFill>
                  <a:schemeClr val="bg1"/>
                </a:solidFill>
                <a:latin typeface="Times New Roman" panose="02020603050405020304" pitchFamily="18" charset="0"/>
              </a:endParaRPr>
            </a:p>
          </p:txBody>
        </p:sp>
        <p:sp>
          <p:nvSpPr>
            <p:cNvPr id="108566" name="文本框 131133"/>
            <p:cNvSpPr txBox="1"/>
            <p:nvPr/>
          </p:nvSpPr>
          <p:spPr>
            <a:xfrm>
              <a:off x="0" y="915"/>
              <a:ext cx="22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endParaRPr lang="en-US" altLang="zh-CN" dirty="0">
                <a:solidFill>
                  <a:schemeClr val="bg1"/>
                </a:solidFill>
                <a:latin typeface="Times New Roman" panose="02020603050405020304" pitchFamily="18" charset="0"/>
              </a:endParaRPr>
            </a:p>
          </p:txBody>
        </p:sp>
        <p:sp>
          <p:nvSpPr>
            <p:cNvPr id="108567" name="文本框 131134"/>
            <p:cNvSpPr txBox="1"/>
            <p:nvPr/>
          </p:nvSpPr>
          <p:spPr>
            <a:xfrm>
              <a:off x="0" y="414"/>
              <a:ext cx="33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8568" name="文本框 131135"/>
            <p:cNvSpPr txBox="1"/>
            <p:nvPr/>
          </p:nvSpPr>
          <p:spPr>
            <a:xfrm>
              <a:off x="0" y="1388"/>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8569" name="直接连接符 131136"/>
            <p:cNvSpPr/>
            <p:nvPr/>
          </p:nvSpPr>
          <p:spPr>
            <a:xfrm flipH="1">
              <a:off x="870" y="396"/>
              <a:ext cx="0" cy="198"/>
            </a:xfrm>
            <a:prstGeom prst="line">
              <a:avLst/>
            </a:prstGeom>
            <a:ln w="38100" cap="flat" cmpd="sng">
              <a:solidFill>
                <a:srgbClr val="FFCC00"/>
              </a:solidFill>
              <a:prstDash val="solid"/>
              <a:headEnd type="none" w="med" len="med"/>
              <a:tailEnd type="none" w="med" len="med"/>
            </a:ln>
          </p:spPr>
        </p:sp>
        <p:sp>
          <p:nvSpPr>
            <p:cNvPr id="108570" name="直接连接符 131137"/>
            <p:cNvSpPr/>
            <p:nvPr/>
          </p:nvSpPr>
          <p:spPr>
            <a:xfrm flipH="1">
              <a:off x="870" y="907"/>
              <a:ext cx="0" cy="269"/>
            </a:xfrm>
            <a:prstGeom prst="line">
              <a:avLst/>
            </a:prstGeom>
            <a:ln w="38100" cap="flat" cmpd="sng">
              <a:solidFill>
                <a:srgbClr val="FFCC00"/>
              </a:solidFill>
              <a:prstDash val="solid"/>
              <a:headEnd type="none" w="med" len="med"/>
              <a:tailEnd type="none" w="med" len="med"/>
            </a:ln>
          </p:spPr>
        </p:sp>
        <p:sp>
          <p:nvSpPr>
            <p:cNvPr id="108571" name="直接连接符 131138"/>
            <p:cNvSpPr/>
            <p:nvPr/>
          </p:nvSpPr>
          <p:spPr>
            <a:xfrm>
              <a:off x="861" y="1539"/>
              <a:ext cx="1" cy="195"/>
            </a:xfrm>
            <a:prstGeom prst="line">
              <a:avLst/>
            </a:prstGeom>
            <a:ln w="38100" cap="flat" cmpd="sng">
              <a:solidFill>
                <a:srgbClr val="FFCC00"/>
              </a:solidFill>
              <a:prstDash val="solid"/>
              <a:headEnd type="none" w="med" len="med"/>
              <a:tailEnd type="none" w="med" len="med"/>
            </a:ln>
          </p:spPr>
        </p:sp>
        <p:sp>
          <p:nvSpPr>
            <p:cNvPr id="108572" name="直接连接符 131139"/>
            <p:cNvSpPr/>
            <p:nvPr/>
          </p:nvSpPr>
          <p:spPr>
            <a:xfrm>
              <a:off x="139" y="1734"/>
              <a:ext cx="722" cy="0"/>
            </a:xfrm>
            <a:prstGeom prst="line">
              <a:avLst/>
            </a:prstGeom>
            <a:ln w="38100" cap="flat" cmpd="sng">
              <a:solidFill>
                <a:srgbClr val="FFCC00"/>
              </a:solidFill>
              <a:prstDash val="solid"/>
              <a:headEnd type="none" w="med" len="med"/>
              <a:tailEnd type="none" w="med" len="med"/>
            </a:ln>
          </p:spPr>
        </p:sp>
      </p:grpSp>
      <p:sp>
        <p:nvSpPr>
          <p:cNvPr id="131141" name="直接连接符 131140"/>
          <p:cNvSpPr/>
          <p:nvPr/>
        </p:nvSpPr>
        <p:spPr>
          <a:xfrm>
            <a:off x="4067175" y="5300663"/>
            <a:ext cx="576263" cy="0"/>
          </a:xfrm>
          <a:prstGeom prst="line">
            <a:avLst/>
          </a:prstGeom>
          <a:ln w="76200" cap="flat" cmpd="sng">
            <a:solidFill>
              <a:schemeClr val="accent1"/>
            </a:solidFill>
            <a:prstDash val="solid"/>
            <a:headEnd type="none" w="med" len="med"/>
            <a:tailEnd type="triangle" w="med" len="med"/>
          </a:ln>
        </p:spPr>
      </p:sp>
      <p:sp>
        <p:nvSpPr>
          <p:cNvPr id="131142" name="文本框 131141"/>
          <p:cNvSpPr txBox="1"/>
          <p:nvPr/>
        </p:nvSpPr>
        <p:spPr>
          <a:xfrm>
            <a:off x="684213" y="5853113"/>
            <a:ext cx="4895850" cy="829945"/>
          </a:xfrm>
          <a:prstGeom prst="rect">
            <a:avLst/>
          </a:prstGeom>
          <a:solidFill>
            <a:schemeClr val="accent2"/>
          </a:solidFill>
          <a:ln w="9525">
            <a:noFill/>
          </a:ln>
        </p:spPr>
        <p:txBody>
          <a:bodyPr>
            <a:spAutoFit/>
          </a:bodyPr>
          <a:p>
            <a:pPr eaLnBrk="1" hangingPunct="1"/>
            <a:r>
              <a:rPr lang="zh-CN" altLang="en-US" i="1" u="sng" dirty="0">
                <a:solidFill>
                  <a:schemeClr val="bg1"/>
                </a:solidFill>
                <a:latin typeface="Times New Roman" panose="02020603050405020304" pitchFamily="18" charset="0"/>
              </a:rPr>
              <a:t>A common method for measuring mutual inductance coefficient:</a:t>
            </a:r>
            <a:endParaRPr lang="zh-CN" altLang="en-US" i="1" u="sng" dirty="0">
              <a:solidFill>
                <a:schemeClr val="bg1"/>
              </a:solidFill>
              <a:latin typeface="Times New Roman" panose="02020603050405020304" pitchFamily="18" charset="0"/>
            </a:endParaRPr>
          </a:p>
        </p:txBody>
      </p:sp>
      <p:graphicFrame>
        <p:nvGraphicFramePr>
          <p:cNvPr id="4" name="对象 3"/>
          <p:cNvGraphicFramePr/>
          <p:nvPr/>
        </p:nvGraphicFramePr>
        <p:xfrm>
          <a:off x="5283200" y="5902643"/>
          <a:ext cx="1986915" cy="730885"/>
        </p:xfrm>
        <a:graphic>
          <a:graphicData uri="http://schemas.openxmlformats.org/presentationml/2006/ole">
            <mc:AlternateContent xmlns:mc="http://schemas.openxmlformats.org/markup-compatibility/2006">
              <mc:Choice xmlns:v="urn:schemas-microsoft-com:vml" Requires="v">
                <p:oleObj spid="_x0000_s6" name="" r:id="rId9" imgW="1002665" imgH="393700" progId="Equation.KSEE3">
                  <p:embed/>
                </p:oleObj>
              </mc:Choice>
              <mc:Fallback>
                <p:oleObj name="" r:id="rId9" imgW="1002665" imgH="393700" progId="Equation.KSEE3">
                  <p:embed/>
                  <p:pic>
                    <p:nvPicPr>
                      <p:cNvPr id="0" name="图片 5"/>
                      <p:cNvPicPr/>
                      <p:nvPr/>
                    </p:nvPicPr>
                    <p:blipFill>
                      <a:blip r:embed="rId10"/>
                      <a:stretch>
                        <a:fillRect/>
                      </a:stretch>
                    </p:blipFill>
                    <p:spPr>
                      <a:xfrm>
                        <a:off x="5283200" y="5902643"/>
                        <a:ext cx="1986915" cy="73088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 calcmode="lin" valueType="num">
                                      <p:cBhvr additive="base">
                                        <p:cTn id="7" dur="500" fill="hold"/>
                                        <p:tgtEl>
                                          <p:spTgt spid="131074"/>
                                        </p:tgtEl>
                                        <p:attrNameLst>
                                          <p:attrName>ppt_x</p:attrName>
                                        </p:attrNameLst>
                                      </p:cBhvr>
                                      <p:tavLst>
                                        <p:tav tm="0">
                                          <p:val>
                                            <p:strVal val="#ppt_x"/>
                                          </p:val>
                                        </p:tav>
                                        <p:tav tm="100000">
                                          <p:val>
                                            <p:strVal val="#ppt_x"/>
                                          </p:val>
                                        </p:tav>
                                      </p:tavLst>
                                    </p:anim>
                                    <p:anim calcmode="lin" valueType="num">
                                      <p:cBhvr additive="base">
                                        <p:cTn id="8" dur="500" fill="hold"/>
                                        <p:tgtEl>
                                          <p:spTgt spid="13107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1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 fill="hold" nodeType="clickEffect">
                                  <p:stCondLst>
                                    <p:cond delay="0"/>
                                  </p:stCondLst>
                                  <p:childTnLst>
                                    <p:set>
                                      <p:cBhvr>
                                        <p:cTn id="17" dur="1" fill="hold">
                                          <p:stCondLst>
                                            <p:cond delay="0"/>
                                          </p:stCondLst>
                                        </p:cTn>
                                        <p:tgtEl>
                                          <p:spTgt spid="131077"/>
                                        </p:tgtEl>
                                        <p:attrNameLst>
                                          <p:attrName>style.visibility</p:attrName>
                                        </p:attrNameLst>
                                      </p:cBhvr>
                                      <p:to>
                                        <p:strVal val="visible"/>
                                      </p:to>
                                    </p:set>
                                    <p:anim calcmode="lin" valueType="num">
                                      <p:cBhvr>
                                        <p:cTn id="18" dur="500" fill="hold"/>
                                        <p:tgtEl>
                                          <p:spTgt spid="131077"/>
                                        </p:tgtEl>
                                        <p:attrNameLst>
                                          <p:attrName>ppt_x</p:attrName>
                                        </p:attrNameLst>
                                      </p:cBhvr>
                                      <p:tavLst>
                                        <p:tav tm="0">
                                          <p:val>
                                            <p:strVal val="#ppt_x"/>
                                          </p:val>
                                        </p:tav>
                                        <p:tav tm="100000">
                                          <p:val>
                                            <p:strVal val="#ppt_x"/>
                                          </p:val>
                                        </p:tav>
                                      </p:tavLst>
                                    </p:anim>
                                    <p:anim calcmode="lin" valueType="num">
                                      <p:cBhvr>
                                        <p:cTn id="19" dur="500" fill="hold"/>
                                        <p:tgtEl>
                                          <p:spTgt spid="131077"/>
                                        </p:tgtEl>
                                        <p:attrNameLst>
                                          <p:attrName>ppt_y</p:attrName>
                                        </p:attrNameLst>
                                      </p:cBhvr>
                                      <p:tavLst>
                                        <p:tav tm="0">
                                          <p:val>
                                            <p:strVal val="#ppt_y-#ppt_h/2"/>
                                          </p:val>
                                        </p:tav>
                                        <p:tav tm="100000">
                                          <p:val>
                                            <p:strVal val="#ppt_y"/>
                                          </p:val>
                                        </p:tav>
                                      </p:tavLst>
                                    </p:anim>
                                    <p:anim calcmode="lin" valueType="num">
                                      <p:cBhvr>
                                        <p:cTn id="20" dur="500" fill="hold"/>
                                        <p:tgtEl>
                                          <p:spTgt spid="131077"/>
                                        </p:tgtEl>
                                        <p:attrNameLst>
                                          <p:attrName>ppt_w</p:attrName>
                                        </p:attrNameLst>
                                      </p:cBhvr>
                                      <p:tavLst>
                                        <p:tav tm="0">
                                          <p:val>
                                            <p:strVal val="#ppt_w"/>
                                          </p:val>
                                        </p:tav>
                                        <p:tav tm="100000">
                                          <p:val>
                                            <p:strVal val="#ppt_w"/>
                                          </p:val>
                                        </p:tav>
                                      </p:tavLst>
                                    </p:anim>
                                    <p:anim calcmode="lin" valueType="num">
                                      <p:cBhvr>
                                        <p:cTn id="21" dur="500" fill="hold"/>
                                        <p:tgtEl>
                                          <p:spTgt spid="131077"/>
                                        </p:tgtEl>
                                        <p:attrNameLst>
                                          <p:attrName>ppt_h</p:attrName>
                                        </p:attrNameLst>
                                      </p:cBhvr>
                                      <p:tavLst>
                                        <p:tav tm="0">
                                          <p:val>
                                            <p:fltVal val="0.00000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7" presetClass="entr" presetSubtype="1" fill="hold" nodeType="clickEffect">
                                  <p:stCondLst>
                                    <p:cond delay="0"/>
                                  </p:stCondLst>
                                  <p:childTnLst>
                                    <p:set>
                                      <p:cBhvr>
                                        <p:cTn id="25" dur="1" fill="hold">
                                          <p:stCondLst>
                                            <p:cond delay="0"/>
                                          </p:stCondLst>
                                        </p:cTn>
                                        <p:tgtEl>
                                          <p:spTgt spid="131075"/>
                                        </p:tgtEl>
                                        <p:attrNameLst>
                                          <p:attrName>style.visibility</p:attrName>
                                        </p:attrNameLst>
                                      </p:cBhvr>
                                      <p:to>
                                        <p:strVal val="visible"/>
                                      </p:to>
                                    </p:set>
                                    <p:anim calcmode="lin" valueType="num">
                                      <p:cBhvr>
                                        <p:cTn id="26" dur="500" fill="hold"/>
                                        <p:tgtEl>
                                          <p:spTgt spid="131075"/>
                                        </p:tgtEl>
                                        <p:attrNameLst>
                                          <p:attrName>ppt_x</p:attrName>
                                        </p:attrNameLst>
                                      </p:cBhvr>
                                      <p:tavLst>
                                        <p:tav tm="0">
                                          <p:val>
                                            <p:strVal val="#ppt_x"/>
                                          </p:val>
                                        </p:tav>
                                        <p:tav tm="100000">
                                          <p:val>
                                            <p:strVal val="#ppt_x"/>
                                          </p:val>
                                        </p:tav>
                                      </p:tavLst>
                                    </p:anim>
                                    <p:anim calcmode="lin" valueType="num">
                                      <p:cBhvr>
                                        <p:cTn id="27" dur="500" fill="hold"/>
                                        <p:tgtEl>
                                          <p:spTgt spid="131075"/>
                                        </p:tgtEl>
                                        <p:attrNameLst>
                                          <p:attrName>ppt_y</p:attrName>
                                        </p:attrNameLst>
                                      </p:cBhvr>
                                      <p:tavLst>
                                        <p:tav tm="0">
                                          <p:val>
                                            <p:strVal val="#ppt_y-#ppt_h/2"/>
                                          </p:val>
                                        </p:tav>
                                        <p:tav tm="100000">
                                          <p:val>
                                            <p:strVal val="#ppt_y"/>
                                          </p:val>
                                        </p:tav>
                                      </p:tavLst>
                                    </p:anim>
                                    <p:anim calcmode="lin" valueType="num">
                                      <p:cBhvr>
                                        <p:cTn id="28" dur="500" fill="hold"/>
                                        <p:tgtEl>
                                          <p:spTgt spid="131075"/>
                                        </p:tgtEl>
                                        <p:attrNameLst>
                                          <p:attrName>ppt_w</p:attrName>
                                        </p:attrNameLst>
                                      </p:cBhvr>
                                      <p:tavLst>
                                        <p:tav tm="0">
                                          <p:val>
                                            <p:strVal val="#ppt_w"/>
                                          </p:val>
                                        </p:tav>
                                        <p:tav tm="100000">
                                          <p:val>
                                            <p:strVal val="#ppt_w"/>
                                          </p:val>
                                        </p:tav>
                                      </p:tavLst>
                                    </p:anim>
                                    <p:anim calcmode="lin" valueType="num">
                                      <p:cBhvr>
                                        <p:cTn id="29" dur="500" fill="hold"/>
                                        <p:tgtEl>
                                          <p:spTgt spid="131075"/>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131076"/>
                                        </p:tgtEl>
                                        <p:attrNameLst>
                                          <p:attrName>style.visibility</p:attrName>
                                        </p:attrNameLst>
                                      </p:cBhvr>
                                      <p:to>
                                        <p:strVal val="visible"/>
                                      </p:to>
                                    </p:set>
                                    <p:animEffect transition="in" filter="slide(fromLeft)">
                                      <p:cBhvr>
                                        <p:cTn id="34" dur="500"/>
                                        <p:tgtEl>
                                          <p:spTgt spid="131076"/>
                                        </p:tgtEl>
                                      </p:cBhvr>
                                    </p:animEffect>
                                  </p:childTnLst>
                                </p:cTn>
                              </p:par>
                            </p:childTnLst>
                          </p:cTn>
                        </p:par>
                        <p:par>
                          <p:cTn id="35" fill="hold">
                            <p:stCondLst>
                              <p:cond delay="500"/>
                            </p:stCondLst>
                            <p:childTnLst>
                              <p:par>
                                <p:cTn id="36" presetID="12" presetClass="entr" presetSubtype="2"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slide(fromRight)">
                                      <p:cBhvr>
                                        <p:cTn id="38" dur="1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131079"/>
                                        </p:tgtEl>
                                        <p:attrNameLst>
                                          <p:attrName>style.visibility</p:attrName>
                                        </p:attrNameLst>
                                      </p:cBhvr>
                                      <p:to>
                                        <p:strVal val="visible"/>
                                      </p:to>
                                    </p:set>
                                    <p:anim calcmode="lin" valueType="num">
                                      <p:cBhvr>
                                        <p:cTn id="43" dur="500" fill="hold"/>
                                        <p:tgtEl>
                                          <p:spTgt spid="131079"/>
                                        </p:tgtEl>
                                        <p:attrNameLst>
                                          <p:attrName>ppt_w</p:attrName>
                                        </p:attrNameLst>
                                      </p:cBhvr>
                                      <p:tavLst>
                                        <p:tav tm="0">
                                          <p:val>
                                            <p:fltVal val="0.000000"/>
                                          </p:val>
                                        </p:tav>
                                        <p:tav tm="100000">
                                          <p:val>
                                            <p:strVal val="#ppt_w"/>
                                          </p:val>
                                        </p:tav>
                                      </p:tavLst>
                                    </p:anim>
                                    <p:anim calcmode="lin" valueType="num">
                                      <p:cBhvr>
                                        <p:cTn id="44" dur="500" fill="hold"/>
                                        <p:tgtEl>
                                          <p:spTgt spid="131079"/>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nodeType="clickEffect">
                                  <p:stCondLst>
                                    <p:cond delay="0"/>
                                  </p:stCondLst>
                                  <p:childTnLst>
                                    <p:set>
                                      <p:cBhvr>
                                        <p:cTn id="48" dur="1" fill="hold">
                                          <p:stCondLst>
                                            <p:cond delay="0"/>
                                          </p:stCondLst>
                                        </p:cTn>
                                        <p:tgtEl>
                                          <p:spTgt spid="131141"/>
                                        </p:tgtEl>
                                        <p:attrNameLst>
                                          <p:attrName>style.visibility</p:attrName>
                                        </p:attrNameLst>
                                      </p:cBhvr>
                                      <p:to>
                                        <p:strVal val="visible"/>
                                      </p:to>
                                    </p:set>
                                    <p:animEffect transition="in" filter="slide(fromLeft)">
                                      <p:cBhvr>
                                        <p:cTn id="49" dur="500"/>
                                        <p:tgtEl>
                                          <p:spTgt spid="131141"/>
                                        </p:tgtEl>
                                      </p:cBhvr>
                                    </p:animEffect>
                                  </p:childTnLst>
                                </p:cTn>
                              </p:par>
                            </p:childTnLst>
                          </p:cTn>
                        </p:par>
                        <p:par>
                          <p:cTn id="50" fill="hold">
                            <p:stCondLst>
                              <p:cond delay="500"/>
                            </p:stCondLst>
                            <p:childTnLst>
                              <p:par>
                                <p:cTn id="51" presetID="2" presetClass="entr" presetSubtype="2" fill="hold" nodeType="afterEffect">
                                  <p:stCondLst>
                                    <p:cond delay="0"/>
                                  </p:stCondLst>
                                  <p:childTnLst>
                                    <p:set>
                                      <p:cBhvr>
                                        <p:cTn id="52" dur="1" fill="hold">
                                          <p:stCondLst>
                                            <p:cond delay="0"/>
                                          </p:stCondLst>
                                        </p:cTn>
                                        <p:tgtEl>
                                          <p:spTgt spid="131078"/>
                                        </p:tgtEl>
                                        <p:attrNameLst>
                                          <p:attrName>style.visibility</p:attrName>
                                        </p:attrNameLst>
                                      </p:cBhvr>
                                      <p:to>
                                        <p:strVal val="visible"/>
                                      </p:to>
                                    </p:set>
                                    <p:anim calcmode="lin" valueType="num">
                                      <p:cBhvr additive="base">
                                        <p:cTn id="53" dur="500" fill="hold"/>
                                        <p:tgtEl>
                                          <p:spTgt spid="131078"/>
                                        </p:tgtEl>
                                        <p:attrNameLst>
                                          <p:attrName>ppt_x</p:attrName>
                                        </p:attrNameLst>
                                      </p:cBhvr>
                                      <p:tavLst>
                                        <p:tav tm="0">
                                          <p:val>
                                            <p:strVal val="1+#ppt_w/2"/>
                                          </p:val>
                                        </p:tav>
                                        <p:tav tm="100000">
                                          <p:val>
                                            <p:strVal val="#ppt_x"/>
                                          </p:val>
                                        </p:tav>
                                      </p:tavLst>
                                    </p:anim>
                                    <p:anim calcmode="lin" valueType="num">
                                      <p:cBhvr additive="base">
                                        <p:cTn id="54" dur="500" fill="hold"/>
                                        <p:tgtEl>
                                          <p:spTgt spid="131078"/>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5" presetClass="entr" presetSubtype="10" fill="hold" grpId="0" nodeType="clickEffect">
                                  <p:stCondLst>
                                    <p:cond delay="0"/>
                                  </p:stCondLst>
                                  <p:childTnLst>
                                    <p:set>
                                      <p:cBhvr>
                                        <p:cTn id="58" dur="1" fill="hold">
                                          <p:stCondLst>
                                            <p:cond delay="0"/>
                                          </p:stCondLst>
                                        </p:cTn>
                                        <p:tgtEl>
                                          <p:spTgt spid="131142"/>
                                        </p:tgtEl>
                                        <p:attrNameLst>
                                          <p:attrName>style.visibility</p:attrName>
                                        </p:attrNameLst>
                                      </p:cBhvr>
                                      <p:to>
                                        <p:strVal val="visible"/>
                                      </p:to>
                                    </p:set>
                                    <p:animEffect transition="in" filter="checkerboard(across)">
                                      <p:cBhvr>
                                        <p:cTn id="59" dur="500"/>
                                        <p:tgtEl>
                                          <p:spTgt spid="131142"/>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 calcmode="lin" valueType="num">
                                      <p:cBhvr additive="base">
                                        <p:cTn id="64" dur="500" fill="hold"/>
                                        <p:tgtEl>
                                          <p:spTgt spid="4"/>
                                        </p:tgtEl>
                                        <p:attrNameLst>
                                          <p:attrName>ppt_x</p:attrName>
                                        </p:attrNameLst>
                                      </p:cBhvr>
                                      <p:tavLst>
                                        <p:tav tm="0">
                                          <p:val>
                                            <p:strVal val="#ppt_x"/>
                                          </p:val>
                                        </p:tav>
                                        <p:tav tm="100000">
                                          <p:val>
                                            <p:strVal val="#ppt_x"/>
                                          </p:val>
                                        </p:tav>
                                      </p:tavLst>
                                    </p:anim>
                                    <p:anim calcmode="lin" valueType="num">
                                      <p:cBhvr additive="base">
                                        <p:cTn id="6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bldLvl="0" animBg="1"/>
      <p:bldP spid="131142" grpId="0" bldLvl="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文本框 132097"/>
          <p:cNvSpPr txBox="1"/>
          <p:nvPr/>
        </p:nvSpPr>
        <p:spPr>
          <a:xfrm>
            <a:off x="493395" y="1182370"/>
            <a:ext cx="4770755" cy="460375"/>
          </a:xfrm>
          <a:prstGeom prst="rect">
            <a:avLst/>
          </a:prstGeom>
          <a:solidFill>
            <a:schemeClr val="accent2"/>
          </a:solidFill>
          <a:ln w="9525">
            <a:noFill/>
          </a:ln>
        </p:spPr>
        <p:txBody>
          <a:bodyPr wrap="square">
            <a:spAutoFit/>
          </a:bodyPr>
          <a:p>
            <a:pPr eaLnBrk="1" hangingPunct="1"/>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 In parallel on the same side</a:t>
            </a:r>
            <a:endParaRPr lang="zh-CN" altLang="en-US" dirty="0">
              <a:solidFill>
                <a:schemeClr val="bg1"/>
              </a:solidFill>
              <a:latin typeface="Times New Roman" panose="02020603050405020304" pitchFamily="18" charset="0"/>
            </a:endParaRPr>
          </a:p>
        </p:txBody>
      </p:sp>
      <p:graphicFrame>
        <p:nvGraphicFramePr>
          <p:cNvPr id="132099" name="对象 132098"/>
          <p:cNvGraphicFramePr>
            <a:graphicFrameLocks noChangeAspect="1"/>
          </p:cNvGraphicFramePr>
          <p:nvPr/>
        </p:nvGraphicFramePr>
        <p:xfrm>
          <a:off x="1427163" y="1951038"/>
          <a:ext cx="2760662" cy="904875"/>
        </p:xfrm>
        <a:graphic>
          <a:graphicData uri="http://schemas.openxmlformats.org/presentationml/2006/ole">
            <mc:AlternateContent xmlns:mc="http://schemas.openxmlformats.org/markup-compatibility/2006">
              <mc:Choice xmlns:v="urn:schemas-microsoft-com:vml" Requires="v">
                <p:oleObj spid="_x0000_s3743" name="" r:id="rId1" imgW="1117600" imgH="368300" progId="Equation.DSMT4">
                  <p:embed/>
                </p:oleObj>
              </mc:Choice>
              <mc:Fallback>
                <p:oleObj name="" r:id="rId1" imgW="1117600" imgH="368300" progId="Equation.DSMT4">
                  <p:embed/>
                  <p:pic>
                    <p:nvPicPr>
                      <p:cNvPr id="0" name="图片 3742"/>
                      <p:cNvPicPr/>
                      <p:nvPr/>
                    </p:nvPicPr>
                    <p:blipFill>
                      <a:blip r:embed="rId2"/>
                      <a:stretch>
                        <a:fillRect/>
                      </a:stretch>
                    </p:blipFill>
                    <p:spPr>
                      <a:xfrm>
                        <a:off x="1427163" y="1951038"/>
                        <a:ext cx="2760662" cy="904875"/>
                      </a:xfrm>
                      <a:prstGeom prst="rect">
                        <a:avLst/>
                      </a:prstGeom>
                      <a:noFill/>
                      <a:ln w="38100">
                        <a:noFill/>
                        <a:miter/>
                      </a:ln>
                    </p:spPr>
                  </p:pic>
                </p:oleObj>
              </mc:Fallback>
            </mc:AlternateContent>
          </a:graphicData>
        </a:graphic>
      </p:graphicFrame>
      <p:sp>
        <p:nvSpPr>
          <p:cNvPr id="132100" name="左大括号 132099"/>
          <p:cNvSpPr/>
          <p:nvPr/>
        </p:nvSpPr>
        <p:spPr>
          <a:xfrm>
            <a:off x="960438" y="2162175"/>
            <a:ext cx="227012" cy="1554163"/>
          </a:xfrm>
          <a:prstGeom prst="leftBrace">
            <a:avLst>
              <a:gd name="adj1" fmla="val 56354"/>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32101" name="对象 132100"/>
          <p:cNvGraphicFramePr>
            <a:graphicFrameLocks noChangeAspect="1"/>
          </p:cNvGraphicFramePr>
          <p:nvPr/>
        </p:nvGraphicFramePr>
        <p:xfrm>
          <a:off x="3789363" y="3968750"/>
          <a:ext cx="3148012" cy="1046163"/>
        </p:xfrm>
        <a:graphic>
          <a:graphicData uri="http://schemas.openxmlformats.org/presentationml/2006/ole">
            <mc:AlternateContent xmlns:mc="http://schemas.openxmlformats.org/markup-compatibility/2006">
              <mc:Choice xmlns:v="urn:schemas-microsoft-com:vml" Requires="v">
                <p:oleObj spid="_x0000_s3742" name="" r:id="rId3" imgW="1257300" imgH="419100" progId="Equation.DSMT4">
                  <p:embed/>
                </p:oleObj>
              </mc:Choice>
              <mc:Fallback>
                <p:oleObj name="" r:id="rId3" imgW="1257300" imgH="419100" progId="Equation.DSMT4">
                  <p:embed/>
                  <p:pic>
                    <p:nvPicPr>
                      <p:cNvPr id="0" name="图片 3741"/>
                      <p:cNvPicPr/>
                      <p:nvPr/>
                    </p:nvPicPr>
                    <p:blipFill>
                      <a:blip r:embed="rId4"/>
                      <a:stretch>
                        <a:fillRect/>
                      </a:stretch>
                    </p:blipFill>
                    <p:spPr>
                      <a:xfrm>
                        <a:off x="3789363" y="3968750"/>
                        <a:ext cx="3148012" cy="1046163"/>
                      </a:xfrm>
                      <a:prstGeom prst="rect">
                        <a:avLst/>
                      </a:prstGeom>
                      <a:noFill/>
                      <a:ln w="38100">
                        <a:noFill/>
                        <a:miter/>
                      </a:ln>
                    </p:spPr>
                  </p:pic>
                </p:oleObj>
              </mc:Fallback>
            </mc:AlternateContent>
          </a:graphicData>
        </a:graphic>
      </p:graphicFrame>
      <p:sp>
        <p:nvSpPr>
          <p:cNvPr id="132102" name="文本框 132101"/>
          <p:cNvSpPr txBox="1"/>
          <p:nvPr/>
        </p:nvSpPr>
        <p:spPr>
          <a:xfrm>
            <a:off x="5148263" y="3140075"/>
            <a:ext cx="1383030" cy="521970"/>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 = </a:t>
            </a: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1</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2 </a:t>
            </a:r>
            <a:endParaRPr lang="en-US" altLang="zh-CN" sz="2800" dirty="0">
              <a:solidFill>
                <a:schemeClr val="bg1"/>
              </a:solidFill>
              <a:latin typeface="Times New Roman" panose="02020603050405020304" pitchFamily="18" charset="0"/>
            </a:endParaRPr>
          </a:p>
        </p:txBody>
      </p:sp>
      <p:sp>
        <p:nvSpPr>
          <p:cNvPr id="132103" name="文本框 132102"/>
          <p:cNvSpPr txBox="1"/>
          <p:nvPr/>
        </p:nvSpPr>
        <p:spPr>
          <a:xfrm>
            <a:off x="395288" y="4221163"/>
            <a:ext cx="2951162" cy="521970"/>
          </a:xfrm>
          <a:prstGeom prst="rect">
            <a:avLst/>
          </a:prstGeom>
          <a:noFill/>
          <a:ln w="9525">
            <a:noFill/>
          </a:ln>
        </p:spPr>
        <p:txBody>
          <a:bodyPr lIns="162000" rIns="162000">
            <a:spAutoFit/>
          </a:bodyPr>
          <a:p>
            <a:pPr eaLnBrk="1" hangingPunct="1"/>
            <a:r>
              <a:rPr lang="en-US" altLang="zh-CN" sz="2800" i="1" dirty="0">
                <a:solidFill>
                  <a:schemeClr val="bg1"/>
                </a:solidFill>
                <a:latin typeface="Times New Roman" panose="02020603050405020304" pitchFamily="18" charset="0"/>
                <a:ea typeface="仿宋_GB2312" pitchFamily="1" charset="-122"/>
              </a:rPr>
              <a:t>u</a:t>
            </a:r>
            <a:r>
              <a:rPr lang="en-US" altLang="zh-CN" sz="2800" dirty="0">
                <a:solidFill>
                  <a:schemeClr val="bg1"/>
                </a:solidFill>
                <a:latin typeface="Times New Roman" panose="02020603050405020304" pitchFamily="18" charset="0"/>
                <a:ea typeface="仿宋_GB2312" pitchFamily="1" charset="-122"/>
              </a:rPr>
              <a:t>, </a:t>
            </a:r>
            <a:r>
              <a:rPr lang="en-US" altLang="zh-CN" sz="2800" i="1" dirty="0">
                <a:solidFill>
                  <a:schemeClr val="bg1"/>
                </a:solidFill>
                <a:latin typeface="Times New Roman" panose="02020603050405020304" pitchFamily="18" charset="0"/>
                <a:ea typeface="仿宋_GB2312" pitchFamily="1" charset="-122"/>
              </a:rPr>
              <a:t>i</a:t>
            </a:r>
            <a:r>
              <a:rPr lang="en-US" altLang="zh-CN" sz="2800" i="1" dirty="0">
                <a:solidFill>
                  <a:schemeClr val="bg1"/>
                </a:solidFill>
                <a:latin typeface="仿宋_GB2312" pitchFamily="1" charset="-122"/>
                <a:ea typeface="仿宋_GB2312" pitchFamily="1" charset="-122"/>
              </a:rPr>
              <a:t> </a:t>
            </a:r>
            <a:r>
              <a:rPr lang="en-US" altLang="zh-CN" dirty="0">
                <a:solidFill>
                  <a:schemeClr val="bg1"/>
                </a:solidFill>
                <a:latin typeface="仿宋_GB2312" pitchFamily="1" charset="-122"/>
                <a:ea typeface="仿宋_GB2312" pitchFamily="1" charset="-122"/>
              </a:rPr>
              <a:t>relationship</a:t>
            </a:r>
            <a:r>
              <a:rPr lang="zh-CN" altLang="en-US" dirty="0">
                <a:solidFill>
                  <a:schemeClr val="bg1"/>
                </a:solidFill>
                <a:latin typeface="仿宋_GB2312" pitchFamily="1" charset="-122"/>
                <a:ea typeface="仿宋_GB2312" pitchFamily="1" charset="-122"/>
              </a:rPr>
              <a:t>：</a:t>
            </a:r>
            <a:endParaRPr lang="zh-CN" altLang="en-US" dirty="0">
              <a:solidFill>
                <a:schemeClr val="bg1"/>
              </a:solidFill>
              <a:latin typeface="仿宋_GB2312" pitchFamily="1" charset="-122"/>
              <a:ea typeface="仿宋_GB2312" pitchFamily="1" charset="-122"/>
            </a:endParaRPr>
          </a:p>
        </p:txBody>
      </p:sp>
      <p:sp>
        <p:nvSpPr>
          <p:cNvPr id="132104" name="文本框 132103"/>
          <p:cNvSpPr txBox="1"/>
          <p:nvPr/>
        </p:nvSpPr>
        <p:spPr>
          <a:xfrm>
            <a:off x="395605" y="99695"/>
            <a:ext cx="3469005" cy="953135"/>
          </a:xfrm>
          <a:prstGeom prst="rect">
            <a:avLst/>
          </a:prstGeom>
          <a:solidFill>
            <a:srgbClr val="FF3300"/>
          </a:solidFill>
          <a:ln w="9525">
            <a:noFill/>
          </a:ln>
        </p:spPr>
        <p:txBody>
          <a:bodyPr wrap="square">
            <a:spAutoFit/>
          </a:bodyPr>
          <a:p>
            <a:pPr eaLnBrk="1" hangingPunct="1"/>
            <a:r>
              <a:rPr lang="en-US" altLang="zh-CN" sz="2800" b="0" dirty="0">
                <a:solidFill>
                  <a:schemeClr val="bg1"/>
                </a:solidFill>
                <a:latin typeface="Times New Roman" panose="02020603050405020304" pitchFamily="18" charset="0"/>
                <a:ea typeface="楷体_GB2312" pitchFamily="1" charset="-122"/>
                <a:cs typeface="Times New Roman" panose="02020603050405020304" pitchFamily="18" charset="0"/>
              </a:rPr>
              <a:t>2. </a:t>
            </a:r>
            <a:r>
              <a:rPr lang="zh-CN" altLang="en-US" sz="2800" b="0" dirty="0">
                <a:solidFill>
                  <a:schemeClr val="bg1"/>
                </a:solidFill>
                <a:latin typeface="Times New Roman" panose="02020603050405020304" pitchFamily="18" charset="0"/>
                <a:ea typeface="楷体_GB2312" pitchFamily="1" charset="-122"/>
                <a:cs typeface="Times New Roman" panose="02020603050405020304" pitchFamily="18" charset="0"/>
              </a:rPr>
              <a:t>Parallel connection of coupled inductors</a:t>
            </a:r>
            <a:endParaRPr lang="zh-CN" altLang="en-US" sz="2800"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pSp>
        <p:nvGrpSpPr>
          <p:cNvPr id="2" name="组合 132104"/>
          <p:cNvGrpSpPr/>
          <p:nvPr/>
        </p:nvGrpSpPr>
        <p:grpSpPr>
          <a:xfrm>
            <a:off x="5508625" y="404813"/>
            <a:ext cx="2776538" cy="1933575"/>
            <a:chOff x="0" y="0"/>
            <a:chExt cx="1749" cy="1218"/>
          </a:xfrm>
        </p:grpSpPr>
        <p:sp>
          <p:nvSpPr>
            <p:cNvPr id="109581" name="直接连接符 132105"/>
            <p:cNvSpPr/>
            <p:nvPr/>
          </p:nvSpPr>
          <p:spPr>
            <a:xfrm>
              <a:off x="912" y="992"/>
              <a:ext cx="0" cy="208"/>
            </a:xfrm>
            <a:prstGeom prst="line">
              <a:avLst/>
            </a:prstGeom>
            <a:ln w="28575" cap="flat" cmpd="sng">
              <a:solidFill>
                <a:srgbClr val="FFCC00"/>
              </a:solidFill>
              <a:prstDash val="solid"/>
              <a:headEnd type="none" w="med" len="med"/>
              <a:tailEnd type="none" w="med" len="med"/>
            </a:ln>
          </p:spPr>
        </p:sp>
        <p:sp>
          <p:nvSpPr>
            <p:cNvPr id="109582" name="直接连接符 132106"/>
            <p:cNvSpPr/>
            <p:nvPr/>
          </p:nvSpPr>
          <p:spPr>
            <a:xfrm>
              <a:off x="912" y="372"/>
              <a:ext cx="0" cy="240"/>
            </a:xfrm>
            <a:prstGeom prst="line">
              <a:avLst/>
            </a:prstGeom>
            <a:ln w="28575" cap="flat" cmpd="sng">
              <a:solidFill>
                <a:srgbClr val="FFCC00"/>
              </a:solidFill>
              <a:prstDash val="solid"/>
              <a:headEnd type="none" w="med" len="med"/>
              <a:tailEnd type="none" w="med" len="med"/>
            </a:ln>
          </p:spPr>
        </p:sp>
        <p:sp>
          <p:nvSpPr>
            <p:cNvPr id="109583" name="直接连接符 132107"/>
            <p:cNvSpPr/>
            <p:nvPr/>
          </p:nvSpPr>
          <p:spPr>
            <a:xfrm>
              <a:off x="1392" y="974"/>
              <a:ext cx="0" cy="226"/>
            </a:xfrm>
            <a:prstGeom prst="line">
              <a:avLst/>
            </a:prstGeom>
            <a:ln w="28575" cap="flat" cmpd="sng">
              <a:solidFill>
                <a:srgbClr val="FFCC00"/>
              </a:solidFill>
              <a:prstDash val="solid"/>
              <a:headEnd type="none" w="med" len="med"/>
              <a:tailEnd type="none" w="med" len="med"/>
            </a:ln>
          </p:spPr>
        </p:sp>
        <p:sp>
          <p:nvSpPr>
            <p:cNvPr id="109584" name="直接连接符 132108"/>
            <p:cNvSpPr/>
            <p:nvPr/>
          </p:nvSpPr>
          <p:spPr>
            <a:xfrm>
              <a:off x="1392" y="372"/>
              <a:ext cx="0" cy="220"/>
            </a:xfrm>
            <a:prstGeom prst="line">
              <a:avLst/>
            </a:prstGeom>
            <a:ln w="28575" cap="flat" cmpd="sng">
              <a:solidFill>
                <a:srgbClr val="FFCC00"/>
              </a:solidFill>
              <a:prstDash val="solid"/>
              <a:headEnd type="none" w="med" len="med"/>
              <a:tailEnd type="none" w="med" len="med"/>
            </a:ln>
          </p:spPr>
        </p:sp>
        <p:sp>
          <p:nvSpPr>
            <p:cNvPr id="109585" name="直接连接符 132109"/>
            <p:cNvSpPr/>
            <p:nvPr/>
          </p:nvSpPr>
          <p:spPr>
            <a:xfrm>
              <a:off x="144" y="372"/>
              <a:ext cx="1248" cy="0"/>
            </a:xfrm>
            <a:prstGeom prst="line">
              <a:avLst/>
            </a:prstGeom>
            <a:ln w="28575" cap="flat" cmpd="sng">
              <a:solidFill>
                <a:srgbClr val="FFCC00"/>
              </a:solidFill>
              <a:prstDash val="solid"/>
              <a:headEnd type="none" w="med" len="med"/>
              <a:tailEnd type="none" w="med" len="med"/>
            </a:ln>
          </p:spPr>
        </p:sp>
        <p:sp>
          <p:nvSpPr>
            <p:cNvPr id="109586" name="直接连接符 132110"/>
            <p:cNvSpPr/>
            <p:nvPr/>
          </p:nvSpPr>
          <p:spPr>
            <a:xfrm>
              <a:off x="144" y="1200"/>
              <a:ext cx="1248" cy="0"/>
            </a:xfrm>
            <a:prstGeom prst="line">
              <a:avLst/>
            </a:prstGeom>
            <a:ln w="28575" cap="flat" cmpd="sng">
              <a:solidFill>
                <a:srgbClr val="FFCC00"/>
              </a:solidFill>
              <a:prstDash val="solid"/>
              <a:headEnd type="none" w="med" len="med"/>
              <a:tailEnd type="none" w="med" len="med"/>
            </a:ln>
          </p:spPr>
        </p:sp>
        <p:sp>
          <p:nvSpPr>
            <p:cNvPr id="109587" name="直接连接符 132111"/>
            <p:cNvSpPr/>
            <p:nvPr/>
          </p:nvSpPr>
          <p:spPr>
            <a:xfrm>
              <a:off x="846" y="408"/>
              <a:ext cx="0" cy="240"/>
            </a:xfrm>
            <a:prstGeom prst="line">
              <a:avLst/>
            </a:prstGeom>
            <a:ln w="38100" cap="flat" cmpd="sng">
              <a:solidFill>
                <a:srgbClr val="00FFFF"/>
              </a:solidFill>
              <a:prstDash val="solid"/>
              <a:headEnd type="none" w="med" len="med"/>
              <a:tailEnd type="triangle" w="med" len="med"/>
            </a:ln>
          </p:spPr>
        </p:sp>
        <p:sp>
          <p:nvSpPr>
            <p:cNvPr id="109588" name="直接连接符 132112"/>
            <p:cNvSpPr/>
            <p:nvPr/>
          </p:nvSpPr>
          <p:spPr>
            <a:xfrm>
              <a:off x="1488" y="384"/>
              <a:ext cx="0" cy="240"/>
            </a:xfrm>
            <a:prstGeom prst="line">
              <a:avLst/>
            </a:prstGeom>
            <a:ln w="38100" cap="flat" cmpd="sng">
              <a:solidFill>
                <a:srgbClr val="00FFFF"/>
              </a:solidFill>
              <a:prstDash val="solid"/>
              <a:headEnd type="none" w="med" len="med"/>
              <a:tailEnd type="triangle" w="med" len="med"/>
            </a:ln>
          </p:spPr>
        </p:sp>
        <p:sp>
          <p:nvSpPr>
            <p:cNvPr id="109589" name="文本框 132113"/>
            <p:cNvSpPr txBox="1"/>
            <p:nvPr/>
          </p:nvSpPr>
          <p:spPr>
            <a:xfrm>
              <a:off x="890" y="42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9590" name="文本框 132114"/>
            <p:cNvSpPr txBox="1"/>
            <p:nvPr/>
          </p:nvSpPr>
          <p:spPr>
            <a:xfrm>
              <a:off x="1200" y="408"/>
              <a:ext cx="212"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9591" name="文本框 132115"/>
            <p:cNvSpPr txBox="1"/>
            <p:nvPr/>
          </p:nvSpPr>
          <p:spPr>
            <a:xfrm>
              <a:off x="1008" y="0"/>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09592" name="文本框 132116"/>
            <p:cNvSpPr txBox="1"/>
            <p:nvPr/>
          </p:nvSpPr>
          <p:spPr>
            <a:xfrm>
              <a:off x="1466" y="302"/>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9593" name="文本框 132117"/>
            <p:cNvSpPr txBox="1"/>
            <p:nvPr/>
          </p:nvSpPr>
          <p:spPr>
            <a:xfrm>
              <a:off x="612" y="324"/>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9594" name="文本框 132118"/>
            <p:cNvSpPr txBox="1"/>
            <p:nvPr/>
          </p:nvSpPr>
          <p:spPr>
            <a:xfrm>
              <a:off x="620" y="650"/>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09595" name="文本框 132119"/>
            <p:cNvSpPr txBox="1"/>
            <p:nvPr/>
          </p:nvSpPr>
          <p:spPr>
            <a:xfrm>
              <a:off x="1452" y="636"/>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09596" name="文本框 132120"/>
            <p:cNvSpPr txBox="1"/>
            <p:nvPr/>
          </p:nvSpPr>
          <p:spPr>
            <a:xfrm>
              <a:off x="0" y="650"/>
              <a:ext cx="22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endParaRPr lang="en-US" altLang="zh-CN" i="1" dirty="0">
                <a:solidFill>
                  <a:schemeClr val="bg1"/>
                </a:solidFill>
                <a:latin typeface="Times New Roman" panose="02020603050405020304" pitchFamily="18" charset="0"/>
              </a:endParaRPr>
            </a:p>
          </p:txBody>
        </p:sp>
        <p:sp>
          <p:nvSpPr>
            <p:cNvPr id="109597" name="文本框 132121"/>
            <p:cNvSpPr txBox="1"/>
            <p:nvPr/>
          </p:nvSpPr>
          <p:spPr>
            <a:xfrm>
              <a:off x="186" y="18"/>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i="1" dirty="0">
                <a:solidFill>
                  <a:schemeClr val="bg1"/>
                </a:solidFill>
                <a:latin typeface="Times New Roman" panose="02020603050405020304" pitchFamily="18" charset="0"/>
              </a:endParaRPr>
            </a:p>
          </p:txBody>
        </p:sp>
        <p:sp>
          <p:nvSpPr>
            <p:cNvPr id="109598" name="直接连接符 132122"/>
            <p:cNvSpPr/>
            <p:nvPr/>
          </p:nvSpPr>
          <p:spPr>
            <a:xfrm>
              <a:off x="132" y="294"/>
              <a:ext cx="336" cy="0"/>
            </a:xfrm>
            <a:prstGeom prst="line">
              <a:avLst/>
            </a:prstGeom>
            <a:ln w="38100" cap="flat" cmpd="sng">
              <a:solidFill>
                <a:srgbClr val="00FFFF"/>
              </a:solidFill>
              <a:prstDash val="solid"/>
              <a:headEnd type="none" w="med" len="med"/>
              <a:tailEnd type="triangle" w="med" len="med"/>
            </a:ln>
          </p:spPr>
        </p:sp>
        <p:grpSp>
          <p:nvGrpSpPr>
            <p:cNvPr id="109599" name="组合 132123"/>
            <p:cNvGrpSpPr/>
            <p:nvPr/>
          </p:nvGrpSpPr>
          <p:grpSpPr>
            <a:xfrm rot="5400000">
              <a:off x="1202" y="729"/>
              <a:ext cx="379" cy="57"/>
              <a:chOff x="0" y="0"/>
              <a:chExt cx="379" cy="45"/>
            </a:xfrm>
          </p:grpSpPr>
          <p:sp>
            <p:nvSpPr>
              <p:cNvPr id="109611" name="任意多边形 13212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9612" name="任意多边形 13212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9613" name="任意多边形 13212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9614" name="任意多边形 13212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9600" name="椭圆 132128"/>
            <p:cNvSpPr/>
            <p:nvPr/>
          </p:nvSpPr>
          <p:spPr>
            <a:xfrm>
              <a:off x="88" y="347"/>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09601" name="组合 132129"/>
            <p:cNvGrpSpPr/>
            <p:nvPr/>
          </p:nvGrpSpPr>
          <p:grpSpPr>
            <a:xfrm rot="5400000">
              <a:off x="725" y="750"/>
              <a:ext cx="379" cy="57"/>
              <a:chOff x="0" y="0"/>
              <a:chExt cx="379" cy="45"/>
            </a:xfrm>
          </p:grpSpPr>
          <p:sp>
            <p:nvSpPr>
              <p:cNvPr id="109607" name="任意多边形 13213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9608" name="任意多边形 13213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9609" name="任意多边形 13213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09610" name="任意多边形 13213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09602" name="任意多边形 132134"/>
            <p:cNvSpPr/>
            <p:nvPr/>
          </p:nvSpPr>
          <p:spPr>
            <a:xfrm rot="-10800000" flipV="1">
              <a:off x="907" y="172"/>
              <a:ext cx="195" cy="20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9603" name="文本框 132135"/>
            <p:cNvSpPr txBox="1"/>
            <p:nvPr/>
          </p:nvSpPr>
          <p:spPr>
            <a:xfrm>
              <a:off x="0" y="37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9604" name="文本框 132136"/>
            <p:cNvSpPr txBox="1"/>
            <p:nvPr/>
          </p:nvSpPr>
          <p:spPr>
            <a:xfrm>
              <a:off x="12" y="91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09605" name="任意多边形 132137"/>
            <p:cNvSpPr/>
            <p:nvPr/>
          </p:nvSpPr>
          <p:spPr>
            <a:xfrm rot="10800000" flipH="1" flipV="1">
              <a:off x="1200" y="175"/>
              <a:ext cx="195" cy="20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09606" name="椭圆 132138"/>
            <p:cNvSpPr/>
            <p:nvPr/>
          </p:nvSpPr>
          <p:spPr>
            <a:xfrm>
              <a:off x="88" y="1170"/>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aphicFrame>
        <p:nvGraphicFramePr>
          <p:cNvPr id="132140" name="对象 132139"/>
          <p:cNvGraphicFramePr>
            <a:graphicFrameLocks noChangeAspect="1"/>
          </p:cNvGraphicFramePr>
          <p:nvPr/>
        </p:nvGraphicFramePr>
        <p:xfrm>
          <a:off x="1433513" y="2959100"/>
          <a:ext cx="2889250" cy="939800"/>
        </p:xfrm>
        <a:graphic>
          <a:graphicData uri="http://schemas.openxmlformats.org/presentationml/2006/ole">
            <mc:AlternateContent xmlns:mc="http://schemas.openxmlformats.org/markup-compatibility/2006">
              <mc:Choice xmlns:v="urn:schemas-microsoft-com:vml" Requires="v">
                <p:oleObj spid="_x0000_s3746" name="" r:id="rId5" imgW="1130300" imgH="368300" progId="Equation.DSMT4">
                  <p:embed/>
                </p:oleObj>
              </mc:Choice>
              <mc:Fallback>
                <p:oleObj name="" r:id="rId5" imgW="1130300" imgH="368300" progId="Equation.DSMT4">
                  <p:embed/>
                  <p:pic>
                    <p:nvPicPr>
                      <p:cNvPr id="0" name="图片 3745"/>
                      <p:cNvPicPr/>
                      <p:nvPr/>
                    </p:nvPicPr>
                    <p:blipFill>
                      <a:blip r:embed="rId6"/>
                      <a:stretch>
                        <a:fillRect/>
                      </a:stretch>
                    </p:blipFill>
                    <p:spPr>
                      <a:xfrm>
                        <a:off x="1433513" y="2959100"/>
                        <a:ext cx="2889250" cy="939800"/>
                      </a:xfrm>
                      <a:prstGeom prst="rect">
                        <a:avLst/>
                      </a:prstGeom>
                      <a:noFill/>
                      <a:ln w="38100">
                        <a:noFill/>
                        <a:miter/>
                      </a:ln>
                    </p:spPr>
                  </p:pic>
                </p:oleObj>
              </mc:Fallback>
            </mc:AlternateContent>
          </a:graphicData>
        </a:graphic>
      </p:graphicFrame>
      <p:sp>
        <p:nvSpPr>
          <p:cNvPr id="132141" name="文本框 132140"/>
          <p:cNvSpPr txBox="1"/>
          <p:nvPr/>
        </p:nvSpPr>
        <p:spPr>
          <a:xfrm>
            <a:off x="665480" y="5443855"/>
            <a:ext cx="2026285" cy="829945"/>
          </a:xfrm>
          <a:prstGeom prst="rect">
            <a:avLst/>
          </a:prstGeom>
          <a:noFill/>
          <a:ln w="9525">
            <a:noFill/>
          </a:ln>
        </p:spPr>
        <p:txBody>
          <a:bodyPr wrap="square">
            <a:spAutoFit/>
          </a:bodyPr>
          <a:p>
            <a:pPr eaLnBrk="1" hangingPunct="1">
              <a:spcBef>
                <a:spcPct val="50000"/>
              </a:spcBef>
            </a:pP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equivalent inductance</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132142" name="对象 132141"/>
          <p:cNvGraphicFramePr>
            <a:graphicFrameLocks noChangeAspect="1"/>
          </p:cNvGraphicFramePr>
          <p:nvPr/>
        </p:nvGraphicFramePr>
        <p:xfrm>
          <a:off x="3203575" y="5300663"/>
          <a:ext cx="4032250" cy="1109662"/>
        </p:xfrm>
        <a:graphic>
          <a:graphicData uri="http://schemas.openxmlformats.org/presentationml/2006/ole">
            <mc:AlternateContent xmlns:mc="http://schemas.openxmlformats.org/markup-compatibility/2006">
              <mc:Choice xmlns:v="urn:schemas-microsoft-com:vml" Requires="v">
                <p:oleObj spid="_x0000_s3745" name="" r:id="rId7" imgW="1612265" imgH="444500" progId="Equation.3">
                  <p:embed/>
                </p:oleObj>
              </mc:Choice>
              <mc:Fallback>
                <p:oleObj name="" r:id="rId7" imgW="1612265" imgH="444500" progId="Equation.3">
                  <p:embed/>
                  <p:pic>
                    <p:nvPicPr>
                      <p:cNvPr id="0" name="图片 3744"/>
                      <p:cNvPicPr/>
                      <p:nvPr/>
                    </p:nvPicPr>
                    <p:blipFill>
                      <a:blip r:embed="rId8"/>
                      <a:stretch>
                        <a:fillRect/>
                      </a:stretch>
                    </p:blipFill>
                    <p:spPr>
                      <a:xfrm>
                        <a:off x="3203575" y="5300663"/>
                        <a:ext cx="4032250" cy="1109662"/>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2104"/>
                                        </p:tgtEl>
                                        <p:attrNameLst>
                                          <p:attrName>style.visibility</p:attrName>
                                        </p:attrNameLst>
                                      </p:cBhvr>
                                      <p:to>
                                        <p:strVal val="visible"/>
                                      </p:to>
                                    </p:set>
                                    <p:anim calcmode="lin" valueType="num">
                                      <p:cBhvr additive="base">
                                        <p:cTn id="7" dur="500" fill="hold"/>
                                        <p:tgtEl>
                                          <p:spTgt spid="132104"/>
                                        </p:tgtEl>
                                        <p:attrNameLst>
                                          <p:attrName>ppt_x</p:attrName>
                                        </p:attrNameLst>
                                      </p:cBhvr>
                                      <p:tavLst>
                                        <p:tav tm="0">
                                          <p:val>
                                            <p:strVal val="0-#ppt_w/2"/>
                                          </p:val>
                                        </p:tav>
                                        <p:tav tm="100000">
                                          <p:val>
                                            <p:strVal val="#ppt_x"/>
                                          </p:val>
                                        </p:tav>
                                      </p:tavLst>
                                    </p:anim>
                                    <p:anim calcmode="lin" valueType="num">
                                      <p:cBhvr additive="base">
                                        <p:cTn id="8" dur="500" fill="hold"/>
                                        <p:tgtEl>
                                          <p:spTgt spid="13210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2098"/>
                                        </p:tgtEl>
                                        <p:attrNameLst>
                                          <p:attrName>style.visibility</p:attrName>
                                        </p:attrNameLst>
                                      </p:cBhvr>
                                      <p:to>
                                        <p:strVal val="visible"/>
                                      </p:to>
                                    </p:set>
                                    <p:anim calcmode="lin" valueType="num">
                                      <p:cBhvr additive="base">
                                        <p:cTn id="13" dur="500" fill="hold"/>
                                        <p:tgtEl>
                                          <p:spTgt spid="132098"/>
                                        </p:tgtEl>
                                        <p:attrNameLst>
                                          <p:attrName>ppt_x</p:attrName>
                                        </p:attrNameLst>
                                      </p:cBhvr>
                                      <p:tavLst>
                                        <p:tav tm="0">
                                          <p:val>
                                            <p:strVal val="0-#ppt_w/2"/>
                                          </p:val>
                                        </p:tav>
                                        <p:tav tm="100000">
                                          <p:val>
                                            <p:strVal val="#ppt_x"/>
                                          </p:val>
                                        </p:tav>
                                      </p:tavLst>
                                    </p:anim>
                                    <p:anim calcmode="lin" valueType="num">
                                      <p:cBhvr additive="base">
                                        <p:cTn id="14" dur="500" fill="hold"/>
                                        <p:tgtEl>
                                          <p:spTgt spid="13209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2099"/>
                                        </p:tgtEl>
                                        <p:attrNameLst>
                                          <p:attrName>style.visibility</p:attrName>
                                        </p:attrNameLst>
                                      </p:cBhvr>
                                      <p:to>
                                        <p:strVal val="visible"/>
                                      </p:to>
                                    </p:set>
                                    <p:animEffect transition="in" filter="wipe(left)">
                                      <p:cBhvr>
                                        <p:cTn id="24" dur="2000"/>
                                        <p:tgtEl>
                                          <p:spTgt spid="13209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2140"/>
                                        </p:tgtEl>
                                        <p:attrNameLst>
                                          <p:attrName>style.visibility</p:attrName>
                                        </p:attrNameLst>
                                      </p:cBhvr>
                                      <p:to>
                                        <p:strVal val="visible"/>
                                      </p:to>
                                    </p:set>
                                    <p:animEffect transition="in" filter="wipe(left)">
                                      <p:cBhvr>
                                        <p:cTn id="29" dur="2000"/>
                                        <p:tgtEl>
                                          <p:spTgt spid="13214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32102"/>
                                        </p:tgtEl>
                                        <p:attrNameLst>
                                          <p:attrName>style.visibility</p:attrName>
                                        </p:attrNameLst>
                                      </p:cBhvr>
                                      <p:to>
                                        <p:strVal val="visible"/>
                                      </p:to>
                                    </p:set>
                                    <p:animEffect transition="in" filter="wipe(left)">
                                      <p:cBhvr>
                                        <p:cTn id="34" dur="2000"/>
                                        <p:tgtEl>
                                          <p:spTgt spid="132102"/>
                                        </p:tgtEl>
                                      </p:cBhvr>
                                    </p:animEffect>
                                  </p:childTnLst>
                                </p:cTn>
                              </p:par>
                            </p:childTnLst>
                          </p:cTn>
                        </p:par>
                        <p:par>
                          <p:cTn id="35" fill="hold">
                            <p:stCondLst>
                              <p:cond delay="2000"/>
                            </p:stCondLst>
                            <p:childTnLst>
                              <p:par>
                                <p:cTn id="36" presetID="1" presetClass="entr" presetSubtype="0" fill="hold" nodeType="afterEffect">
                                  <p:stCondLst>
                                    <p:cond delay="0"/>
                                  </p:stCondLst>
                                  <p:childTnLst>
                                    <p:set>
                                      <p:cBhvr>
                                        <p:cTn id="37" dur="1" fill="hold">
                                          <p:stCondLst>
                                            <p:cond delay="499"/>
                                          </p:stCondLst>
                                        </p:cTn>
                                        <p:tgtEl>
                                          <p:spTgt spid="13210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132103"/>
                                        </p:tgtEl>
                                        <p:attrNameLst>
                                          <p:attrName>style.visibility</p:attrName>
                                        </p:attrNameLst>
                                      </p:cBhvr>
                                      <p:to>
                                        <p:strVal val="visible"/>
                                      </p:to>
                                    </p:set>
                                    <p:anim calcmode="lin" valueType="num">
                                      <p:cBhvr additive="base">
                                        <p:cTn id="42" dur="500" fill="hold"/>
                                        <p:tgtEl>
                                          <p:spTgt spid="132103"/>
                                        </p:tgtEl>
                                        <p:attrNameLst>
                                          <p:attrName>ppt_x</p:attrName>
                                        </p:attrNameLst>
                                      </p:cBhvr>
                                      <p:tavLst>
                                        <p:tav tm="0">
                                          <p:val>
                                            <p:strVal val="0-#ppt_w/2"/>
                                          </p:val>
                                        </p:tav>
                                        <p:tav tm="100000">
                                          <p:val>
                                            <p:strVal val="#ppt_x"/>
                                          </p:val>
                                        </p:tav>
                                      </p:tavLst>
                                    </p:anim>
                                    <p:anim calcmode="lin" valueType="num">
                                      <p:cBhvr additive="base">
                                        <p:cTn id="43" dur="500" fill="hold"/>
                                        <p:tgtEl>
                                          <p:spTgt spid="132103"/>
                                        </p:tgtEl>
                                        <p:attrNameLst>
                                          <p:attrName>ppt_y</p:attrName>
                                        </p:attrNameLst>
                                      </p:cBhvr>
                                      <p:tavLst>
                                        <p:tav tm="0">
                                          <p:val>
                                            <p:strVal val="#ppt_y"/>
                                          </p:val>
                                        </p:tav>
                                        <p:tav tm="100000">
                                          <p:val>
                                            <p:strVal val="#ppt_y"/>
                                          </p:val>
                                        </p:tav>
                                      </p:tavLst>
                                    </p:anim>
                                  </p:childTnLst>
                                </p:cTn>
                              </p:par>
                            </p:childTnLst>
                          </p:cTn>
                        </p:par>
                        <p:par>
                          <p:cTn id="44" fill="hold">
                            <p:stCondLst>
                              <p:cond delay="500"/>
                            </p:stCondLst>
                            <p:childTnLst>
                              <p:par>
                                <p:cTn id="45" presetID="18" presetClass="entr" presetSubtype="6" fill="hold" nodeType="afterEffect">
                                  <p:stCondLst>
                                    <p:cond delay="0"/>
                                  </p:stCondLst>
                                  <p:childTnLst>
                                    <p:set>
                                      <p:cBhvr>
                                        <p:cTn id="46" dur="1" fill="hold">
                                          <p:stCondLst>
                                            <p:cond delay="0"/>
                                          </p:stCondLst>
                                        </p:cTn>
                                        <p:tgtEl>
                                          <p:spTgt spid="132101"/>
                                        </p:tgtEl>
                                        <p:attrNameLst>
                                          <p:attrName>style.visibility</p:attrName>
                                        </p:attrNameLst>
                                      </p:cBhvr>
                                      <p:to>
                                        <p:strVal val="visible"/>
                                      </p:to>
                                    </p:set>
                                    <p:animEffect transition="in" filter="strips(downRight)">
                                      <p:cBhvr>
                                        <p:cTn id="47" dur="2000"/>
                                        <p:tgtEl>
                                          <p:spTgt spid="132101"/>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32141"/>
                                        </p:tgtEl>
                                        <p:attrNameLst>
                                          <p:attrName>style.visibility</p:attrName>
                                        </p:attrNameLst>
                                      </p:cBhvr>
                                      <p:to>
                                        <p:strVal val="visible"/>
                                      </p:to>
                                    </p:set>
                                    <p:animEffect transition="in" filter="slide(fromLeft)">
                                      <p:cBhvr>
                                        <p:cTn id="52" dur="500"/>
                                        <p:tgtEl>
                                          <p:spTgt spid="132141"/>
                                        </p:tgtEl>
                                      </p:cBhvr>
                                    </p:animEffect>
                                  </p:childTnLst>
                                </p:cTn>
                              </p:par>
                            </p:childTnLst>
                          </p:cTn>
                        </p:par>
                        <p:par>
                          <p:cTn id="53" fill="hold">
                            <p:stCondLst>
                              <p:cond delay="500"/>
                            </p:stCondLst>
                            <p:childTnLst>
                              <p:par>
                                <p:cTn id="54" presetID="18" presetClass="entr" presetSubtype="6" fill="hold" nodeType="afterEffect">
                                  <p:stCondLst>
                                    <p:cond delay="0"/>
                                  </p:stCondLst>
                                  <p:childTnLst>
                                    <p:set>
                                      <p:cBhvr>
                                        <p:cTn id="55" dur="1" fill="hold">
                                          <p:stCondLst>
                                            <p:cond delay="0"/>
                                          </p:stCondLst>
                                        </p:cTn>
                                        <p:tgtEl>
                                          <p:spTgt spid="132142"/>
                                        </p:tgtEl>
                                        <p:attrNameLst>
                                          <p:attrName>style.visibility</p:attrName>
                                        </p:attrNameLst>
                                      </p:cBhvr>
                                      <p:to>
                                        <p:strVal val="visible"/>
                                      </p:to>
                                    </p:set>
                                    <p:animEffect transition="in" filter="strips(downRight)">
                                      <p:cBhvr>
                                        <p:cTn id="56" dur="2000"/>
                                        <p:tgtEl>
                                          <p:spTgt spid="132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bldLvl="0" animBg="1"/>
      <p:bldP spid="132102" grpId="0"/>
      <p:bldP spid="132103" grpId="0"/>
      <p:bldP spid="132104" grpId="0" bldLvl="0" animBg="1"/>
      <p:bldP spid="132141"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文本框 133121"/>
          <p:cNvSpPr txBox="1"/>
          <p:nvPr/>
        </p:nvSpPr>
        <p:spPr>
          <a:xfrm>
            <a:off x="468313" y="476250"/>
            <a:ext cx="2592387" cy="829945"/>
          </a:xfrm>
          <a:prstGeom prst="rect">
            <a:avLst/>
          </a:prstGeom>
          <a:solidFill>
            <a:schemeClr val="accent2"/>
          </a:solidFill>
          <a:ln w="9525">
            <a:noFill/>
          </a:ln>
        </p:spPr>
        <p:txBody>
          <a:bodyPr>
            <a:spAutoFit/>
          </a:bodyPr>
          <a:p>
            <a:pPr eaLnBrk="1" hangingPunct="1"/>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2</a:t>
            </a:r>
            <a:r>
              <a:rPr lang="zh-CN" altLang="en-US" dirty="0">
                <a:solidFill>
                  <a:schemeClr val="bg1"/>
                </a:solidFill>
                <a:latin typeface="Times New Roman" panose="02020603050405020304" pitchFamily="18" charset="0"/>
              </a:rPr>
              <a:t>） Opposite sides parallel</a:t>
            </a:r>
            <a:endParaRPr lang="zh-CN" altLang="en-US" dirty="0">
              <a:solidFill>
                <a:schemeClr val="bg1"/>
              </a:solidFill>
              <a:latin typeface="Times New Roman" panose="02020603050405020304" pitchFamily="18" charset="0"/>
            </a:endParaRPr>
          </a:p>
        </p:txBody>
      </p:sp>
      <p:grpSp>
        <p:nvGrpSpPr>
          <p:cNvPr id="2" name="组合 133122"/>
          <p:cNvGrpSpPr/>
          <p:nvPr/>
        </p:nvGrpSpPr>
        <p:grpSpPr>
          <a:xfrm>
            <a:off x="5580063" y="333375"/>
            <a:ext cx="2776537" cy="1933575"/>
            <a:chOff x="0" y="0"/>
            <a:chExt cx="1749" cy="1218"/>
          </a:xfrm>
        </p:grpSpPr>
        <p:sp>
          <p:nvSpPr>
            <p:cNvPr id="110604" name="直接连接符 133123"/>
            <p:cNvSpPr/>
            <p:nvPr/>
          </p:nvSpPr>
          <p:spPr>
            <a:xfrm>
              <a:off x="912" y="992"/>
              <a:ext cx="0" cy="208"/>
            </a:xfrm>
            <a:prstGeom prst="line">
              <a:avLst/>
            </a:prstGeom>
            <a:ln w="28575" cap="flat" cmpd="sng">
              <a:solidFill>
                <a:srgbClr val="FFCC00"/>
              </a:solidFill>
              <a:prstDash val="solid"/>
              <a:headEnd type="none" w="med" len="med"/>
              <a:tailEnd type="none" w="med" len="med"/>
            </a:ln>
          </p:spPr>
        </p:sp>
        <p:sp>
          <p:nvSpPr>
            <p:cNvPr id="110605" name="直接连接符 133124"/>
            <p:cNvSpPr/>
            <p:nvPr/>
          </p:nvSpPr>
          <p:spPr>
            <a:xfrm>
              <a:off x="912" y="372"/>
              <a:ext cx="0" cy="240"/>
            </a:xfrm>
            <a:prstGeom prst="line">
              <a:avLst/>
            </a:prstGeom>
            <a:ln w="28575" cap="flat" cmpd="sng">
              <a:solidFill>
                <a:srgbClr val="FFCC00"/>
              </a:solidFill>
              <a:prstDash val="solid"/>
              <a:headEnd type="none" w="med" len="med"/>
              <a:tailEnd type="none" w="med" len="med"/>
            </a:ln>
          </p:spPr>
        </p:sp>
        <p:sp>
          <p:nvSpPr>
            <p:cNvPr id="110606" name="直接连接符 133125"/>
            <p:cNvSpPr/>
            <p:nvPr/>
          </p:nvSpPr>
          <p:spPr>
            <a:xfrm>
              <a:off x="1392" y="974"/>
              <a:ext cx="0" cy="226"/>
            </a:xfrm>
            <a:prstGeom prst="line">
              <a:avLst/>
            </a:prstGeom>
            <a:ln w="28575" cap="flat" cmpd="sng">
              <a:solidFill>
                <a:srgbClr val="FFCC00"/>
              </a:solidFill>
              <a:prstDash val="solid"/>
              <a:headEnd type="none" w="med" len="med"/>
              <a:tailEnd type="none" w="med" len="med"/>
            </a:ln>
          </p:spPr>
        </p:sp>
        <p:sp>
          <p:nvSpPr>
            <p:cNvPr id="110607" name="直接连接符 133126"/>
            <p:cNvSpPr/>
            <p:nvPr/>
          </p:nvSpPr>
          <p:spPr>
            <a:xfrm>
              <a:off x="1392" y="372"/>
              <a:ext cx="0" cy="220"/>
            </a:xfrm>
            <a:prstGeom prst="line">
              <a:avLst/>
            </a:prstGeom>
            <a:ln w="28575" cap="flat" cmpd="sng">
              <a:solidFill>
                <a:srgbClr val="FFCC00"/>
              </a:solidFill>
              <a:prstDash val="solid"/>
              <a:headEnd type="none" w="med" len="med"/>
              <a:tailEnd type="none" w="med" len="med"/>
            </a:ln>
          </p:spPr>
        </p:sp>
        <p:sp>
          <p:nvSpPr>
            <p:cNvPr id="110608" name="直接连接符 133127"/>
            <p:cNvSpPr/>
            <p:nvPr/>
          </p:nvSpPr>
          <p:spPr>
            <a:xfrm>
              <a:off x="144" y="372"/>
              <a:ext cx="1248" cy="0"/>
            </a:xfrm>
            <a:prstGeom prst="line">
              <a:avLst/>
            </a:prstGeom>
            <a:ln w="28575" cap="flat" cmpd="sng">
              <a:solidFill>
                <a:srgbClr val="FFCC00"/>
              </a:solidFill>
              <a:prstDash val="solid"/>
              <a:headEnd type="none" w="med" len="med"/>
              <a:tailEnd type="none" w="med" len="med"/>
            </a:ln>
          </p:spPr>
        </p:sp>
        <p:sp>
          <p:nvSpPr>
            <p:cNvPr id="110609" name="直接连接符 133128"/>
            <p:cNvSpPr/>
            <p:nvPr/>
          </p:nvSpPr>
          <p:spPr>
            <a:xfrm>
              <a:off x="144" y="1200"/>
              <a:ext cx="1248" cy="0"/>
            </a:xfrm>
            <a:prstGeom prst="line">
              <a:avLst/>
            </a:prstGeom>
            <a:ln w="28575" cap="flat" cmpd="sng">
              <a:solidFill>
                <a:srgbClr val="FFCC00"/>
              </a:solidFill>
              <a:prstDash val="solid"/>
              <a:headEnd type="none" w="med" len="med"/>
              <a:tailEnd type="none" w="med" len="med"/>
            </a:ln>
          </p:spPr>
        </p:sp>
        <p:sp>
          <p:nvSpPr>
            <p:cNvPr id="110610" name="直接连接符 133129"/>
            <p:cNvSpPr/>
            <p:nvPr/>
          </p:nvSpPr>
          <p:spPr>
            <a:xfrm>
              <a:off x="846" y="408"/>
              <a:ext cx="0" cy="240"/>
            </a:xfrm>
            <a:prstGeom prst="line">
              <a:avLst/>
            </a:prstGeom>
            <a:ln w="38100" cap="flat" cmpd="sng">
              <a:solidFill>
                <a:srgbClr val="00FFFF"/>
              </a:solidFill>
              <a:prstDash val="solid"/>
              <a:headEnd type="none" w="med" len="med"/>
              <a:tailEnd type="triangle" w="med" len="med"/>
            </a:ln>
          </p:spPr>
        </p:sp>
        <p:sp>
          <p:nvSpPr>
            <p:cNvPr id="110611" name="直接连接符 133130"/>
            <p:cNvSpPr/>
            <p:nvPr/>
          </p:nvSpPr>
          <p:spPr>
            <a:xfrm>
              <a:off x="1488" y="384"/>
              <a:ext cx="0" cy="240"/>
            </a:xfrm>
            <a:prstGeom prst="line">
              <a:avLst/>
            </a:prstGeom>
            <a:ln w="38100" cap="flat" cmpd="sng">
              <a:solidFill>
                <a:srgbClr val="00FFFF"/>
              </a:solidFill>
              <a:prstDash val="solid"/>
              <a:headEnd type="none" w="med" len="med"/>
              <a:tailEnd type="triangle" w="med" len="med"/>
            </a:ln>
          </p:spPr>
        </p:sp>
        <p:sp>
          <p:nvSpPr>
            <p:cNvPr id="110612" name="文本框 133131"/>
            <p:cNvSpPr txBox="1"/>
            <p:nvPr/>
          </p:nvSpPr>
          <p:spPr>
            <a:xfrm>
              <a:off x="890" y="42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0613" name="文本框 133132"/>
            <p:cNvSpPr txBox="1"/>
            <p:nvPr/>
          </p:nvSpPr>
          <p:spPr>
            <a:xfrm>
              <a:off x="1224" y="816"/>
              <a:ext cx="212"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0614" name="文本框 133133"/>
            <p:cNvSpPr txBox="1"/>
            <p:nvPr/>
          </p:nvSpPr>
          <p:spPr>
            <a:xfrm>
              <a:off x="1008" y="0"/>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10615" name="文本框 133134"/>
            <p:cNvSpPr txBox="1"/>
            <p:nvPr/>
          </p:nvSpPr>
          <p:spPr>
            <a:xfrm>
              <a:off x="1466" y="302"/>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0616" name="文本框 133135"/>
            <p:cNvSpPr txBox="1"/>
            <p:nvPr/>
          </p:nvSpPr>
          <p:spPr>
            <a:xfrm>
              <a:off x="612" y="324"/>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0617" name="文本框 133136"/>
            <p:cNvSpPr txBox="1"/>
            <p:nvPr/>
          </p:nvSpPr>
          <p:spPr>
            <a:xfrm>
              <a:off x="620" y="650"/>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0618" name="文本框 133137"/>
            <p:cNvSpPr txBox="1"/>
            <p:nvPr/>
          </p:nvSpPr>
          <p:spPr>
            <a:xfrm>
              <a:off x="1452" y="636"/>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0619" name="文本框 133138"/>
            <p:cNvSpPr txBox="1"/>
            <p:nvPr/>
          </p:nvSpPr>
          <p:spPr>
            <a:xfrm>
              <a:off x="0" y="650"/>
              <a:ext cx="22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endParaRPr lang="en-US" altLang="zh-CN" i="1" dirty="0">
                <a:solidFill>
                  <a:schemeClr val="bg1"/>
                </a:solidFill>
                <a:latin typeface="Times New Roman" panose="02020603050405020304" pitchFamily="18" charset="0"/>
              </a:endParaRPr>
            </a:p>
          </p:txBody>
        </p:sp>
        <p:sp>
          <p:nvSpPr>
            <p:cNvPr id="110620" name="文本框 133139"/>
            <p:cNvSpPr txBox="1"/>
            <p:nvPr/>
          </p:nvSpPr>
          <p:spPr>
            <a:xfrm>
              <a:off x="186" y="18"/>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i="1" dirty="0">
                <a:solidFill>
                  <a:schemeClr val="bg1"/>
                </a:solidFill>
                <a:latin typeface="Times New Roman" panose="02020603050405020304" pitchFamily="18" charset="0"/>
              </a:endParaRPr>
            </a:p>
          </p:txBody>
        </p:sp>
        <p:sp>
          <p:nvSpPr>
            <p:cNvPr id="110621" name="直接连接符 133140"/>
            <p:cNvSpPr/>
            <p:nvPr/>
          </p:nvSpPr>
          <p:spPr>
            <a:xfrm>
              <a:off x="132" y="294"/>
              <a:ext cx="336" cy="0"/>
            </a:xfrm>
            <a:prstGeom prst="line">
              <a:avLst/>
            </a:prstGeom>
            <a:ln w="38100" cap="flat" cmpd="sng">
              <a:solidFill>
                <a:srgbClr val="00FFFF"/>
              </a:solidFill>
              <a:prstDash val="solid"/>
              <a:headEnd type="none" w="med" len="med"/>
              <a:tailEnd type="triangle" w="med" len="med"/>
            </a:ln>
          </p:spPr>
        </p:sp>
        <p:grpSp>
          <p:nvGrpSpPr>
            <p:cNvPr id="110622" name="组合 133141"/>
            <p:cNvGrpSpPr/>
            <p:nvPr/>
          </p:nvGrpSpPr>
          <p:grpSpPr>
            <a:xfrm rot="5400000">
              <a:off x="1202" y="729"/>
              <a:ext cx="379" cy="57"/>
              <a:chOff x="0" y="0"/>
              <a:chExt cx="379" cy="45"/>
            </a:xfrm>
          </p:grpSpPr>
          <p:sp>
            <p:nvSpPr>
              <p:cNvPr id="110634" name="任意多边形 13314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0635" name="任意多边形 13314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0636" name="任意多边形 13314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0637" name="任意多边形 13314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0623" name="椭圆 133146"/>
            <p:cNvSpPr/>
            <p:nvPr/>
          </p:nvSpPr>
          <p:spPr>
            <a:xfrm>
              <a:off x="88" y="347"/>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0624" name="组合 133147"/>
            <p:cNvGrpSpPr/>
            <p:nvPr/>
          </p:nvGrpSpPr>
          <p:grpSpPr>
            <a:xfrm rot="5400000">
              <a:off x="725" y="750"/>
              <a:ext cx="379" cy="57"/>
              <a:chOff x="0" y="0"/>
              <a:chExt cx="379" cy="45"/>
            </a:xfrm>
          </p:grpSpPr>
          <p:sp>
            <p:nvSpPr>
              <p:cNvPr id="110630" name="任意多边形 133148"/>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0631" name="任意多边形 133149"/>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0632" name="任意多边形 133150"/>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0633" name="任意多边形 133151"/>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0625" name="任意多边形 133152"/>
            <p:cNvSpPr/>
            <p:nvPr/>
          </p:nvSpPr>
          <p:spPr>
            <a:xfrm rot="-10800000" flipV="1">
              <a:off x="907" y="172"/>
              <a:ext cx="195" cy="20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0626" name="文本框 133153"/>
            <p:cNvSpPr txBox="1"/>
            <p:nvPr/>
          </p:nvSpPr>
          <p:spPr>
            <a:xfrm>
              <a:off x="0" y="37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0627" name="文本框 133154"/>
            <p:cNvSpPr txBox="1"/>
            <p:nvPr/>
          </p:nvSpPr>
          <p:spPr>
            <a:xfrm>
              <a:off x="12" y="91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0628" name="任意多边形 133155"/>
            <p:cNvSpPr/>
            <p:nvPr/>
          </p:nvSpPr>
          <p:spPr>
            <a:xfrm rot="10800000" flipH="1" flipV="1">
              <a:off x="1200" y="175"/>
              <a:ext cx="195" cy="20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0629" name="椭圆 133156"/>
            <p:cNvSpPr/>
            <p:nvPr/>
          </p:nvSpPr>
          <p:spPr>
            <a:xfrm>
              <a:off x="88" y="1170"/>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aphicFrame>
        <p:nvGraphicFramePr>
          <p:cNvPr id="133158" name="对象 133157"/>
          <p:cNvGraphicFramePr>
            <a:graphicFrameLocks noChangeAspect="1"/>
          </p:cNvGraphicFramePr>
          <p:nvPr/>
        </p:nvGraphicFramePr>
        <p:xfrm>
          <a:off x="1504950" y="1646238"/>
          <a:ext cx="2679700" cy="879475"/>
        </p:xfrm>
        <a:graphic>
          <a:graphicData uri="http://schemas.openxmlformats.org/presentationml/2006/ole">
            <mc:AlternateContent xmlns:mc="http://schemas.openxmlformats.org/markup-compatibility/2006">
              <mc:Choice xmlns:v="urn:schemas-microsoft-com:vml" Requires="v">
                <p:oleObj spid="_x0000_s3750" name="" r:id="rId1" imgW="1117600" imgH="368300" progId="Equation.DSMT4">
                  <p:embed/>
                </p:oleObj>
              </mc:Choice>
              <mc:Fallback>
                <p:oleObj name="" r:id="rId1" imgW="1117600" imgH="368300" progId="Equation.DSMT4">
                  <p:embed/>
                  <p:pic>
                    <p:nvPicPr>
                      <p:cNvPr id="0" name="图片 3749"/>
                      <p:cNvPicPr/>
                      <p:nvPr/>
                    </p:nvPicPr>
                    <p:blipFill>
                      <a:blip r:embed="rId2"/>
                      <a:stretch>
                        <a:fillRect/>
                      </a:stretch>
                    </p:blipFill>
                    <p:spPr>
                      <a:xfrm>
                        <a:off x="1504950" y="1646238"/>
                        <a:ext cx="2679700" cy="879475"/>
                      </a:xfrm>
                      <a:prstGeom prst="rect">
                        <a:avLst/>
                      </a:prstGeom>
                      <a:noFill/>
                      <a:ln w="38100">
                        <a:noFill/>
                        <a:miter/>
                      </a:ln>
                    </p:spPr>
                  </p:pic>
                </p:oleObj>
              </mc:Fallback>
            </mc:AlternateContent>
          </a:graphicData>
        </a:graphic>
      </p:graphicFrame>
      <p:sp>
        <p:nvSpPr>
          <p:cNvPr id="133159" name="左大括号 133158"/>
          <p:cNvSpPr/>
          <p:nvPr/>
        </p:nvSpPr>
        <p:spPr>
          <a:xfrm>
            <a:off x="1042988" y="1771650"/>
            <a:ext cx="215900" cy="1584325"/>
          </a:xfrm>
          <a:prstGeom prst="leftBrace">
            <a:avLst>
              <a:gd name="adj1" fmla="val 60404"/>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3160" name="文本框 133159"/>
          <p:cNvSpPr txBox="1"/>
          <p:nvPr/>
        </p:nvSpPr>
        <p:spPr>
          <a:xfrm>
            <a:off x="4716463" y="2852738"/>
            <a:ext cx="1383030" cy="521970"/>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 = </a:t>
            </a: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1</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2 </a:t>
            </a:r>
            <a:endParaRPr lang="en-US" altLang="zh-CN" sz="2800" dirty="0">
              <a:solidFill>
                <a:schemeClr val="bg1"/>
              </a:solidFill>
              <a:latin typeface="Times New Roman" panose="02020603050405020304" pitchFamily="18" charset="0"/>
            </a:endParaRPr>
          </a:p>
        </p:txBody>
      </p:sp>
      <p:graphicFrame>
        <p:nvGraphicFramePr>
          <p:cNvPr id="133161" name="对象 133160"/>
          <p:cNvGraphicFramePr>
            <a:graphicFrameLocks noChangeAspect="1"/>
          </p:cNvGraphicFramePr>
          <p:nvPr/>
        </p:nvGraphicFramePr>
        <p:xfrm>
          <a:off x="1503363" y="2581275"/>
          <a:ext cx="2679700" cy="869950"/>
        </p:xfrm>
        <a:graphic>
          <a:graphicData uri="http://schemas.openxmlformats.org/presentationml/2006/ole">
            <mc:AlternateContent xmlns:mc="http://schemas.openxmlformats.org/markup-compatibility/2006">
              <mc:Choice xmlns:v="urn:schemas-microsoft-com:vml" Requires="v">
                <p:oleObj spid="_x0000_s3747" name="" r:id="rId3" imgW="1130300" imgH="368300" progId="Equation.DSMT4">
                  <p:embed/>
                </p:oleObj>
              </mc:Choice>
              <mc:Fallback>
                <p:oleObj name="" r:id="rId3" imgW="1130300" imgH="368300" progId="Equation.DSMT4">
                  <p:embed/>
                  <p:pic>
                    <p:nvPicPr>
                      <p:cNvPr id="0" name="图片 3746"/>
                      <p:cNvPicPr/>
                      <p:nvPr/>
                    </p:nvPicPr>
                    <p:blipFill>
                      <a:blip r:embed="rId4"/>
                      <a:stretch>
                        <a:fillRect/>
                      </a:stretch>
                    </p:blipFill>
                    <p:spPr>
                      <a:xfrm>
                        <a:off x="1503363" y="2581275"/>
                        <a:ext cx="2679700" cy="869950"/>
                      </a:xfrm>
                      <a:prstGeom prst="rect">
                        <a:avLst/>
                      </a:prstGeom>
                      <a:noFill/>
                      <a:ln w="38100">
                        <a:noFill/>
                        <a:miter/>
                      </a:ln>
                    </p:spPr>
                  </p:pic>
                </p:oleObj>
              </mc:Fallback>
            </mc:AlternateContent>
          </a:graphicData>
        </a:graphic>
      </p:graphicFrame>
      <p:graphicFrame>
        <p:nvGraphicFramePr>
          <p:cNvPr id="133162" name="对象 133161"/>
          <p:cNvGraphicFramePr>
            <a:graphicFrameLocks noChangeAspect="1"/>
          </p:cNvGraphicFramePr>
          <p:nvPr/>
        </p:nvGraphicFramePr>
        <p:xfrm>
          <a:off x="3937000" y="3735388"/>
          <a:ext cx="2947988" cy="977900"/>
        </p:xfrm>
        <a:graphic>
          <a:graphicData uri="http://schemas.openxmlformats.org/presentationml/2006/ole">
            <mc:AlternateContent xmlns:mc="http://schemas.openxmlformats.org/markup-compatibility/2006">
              <mc:Choice xmlns:v="urn:schemas-microsoft-com:vml" Requires="v">
                <p:oleObj spid="_x0000_s3749" name="" r:id="rId5" imgW="1257300" imgH="419100" progId="Equation.DSMT4">
                  <p:embed/>
                </p:oleObj>
              </mc:Choice>
              <mc:Fallback>
                <p:oleObj name="" r:id="rId5" imgW="1257300" imgH="419100" progId="Equation.DSMT4">
                  <p:embed/>
                  <p:pic>
                    <p:nvPicPr>
                      <p:cNvPr id="0" name="图片 3748"/>
                      <p:cNvPicPr/>
                      <p:nvPr/>
                    </p:nvPicPr>
                    <p:blipFill>
                      <a:blip r:embed="rId6"/>
                      <a:stretch>
                        <a:fillRect/>
                      </a:stretch>
                    </p:blipFill>
                    <p:spPr>
                      <a:xfrm>
                        <a:off x="3937000" y="3735388"/>
                        <a:ext cx="2947988" cy="977900"/>
                      </a:xfrm>
                      <a:prstGeom prst="rect">
                        <a:avLst/>
                      </a:prstGeom>
                      <a:noFill/>
                      <a:ln w="38100">
                        <a:noFill/>
                        <a:miter/>
                      </a:ln>
                    </p:spPr>
                  </p:pic>
                </p:oleObj>
              </mc:Fallback>
            </mc:AlternateContent>
          </a:graphicData>
        </a:graphic>
      </p:graphicFrame>
      <p:sp>
        <p:nvSpPr>
          <p:cNvPr id="133163" name="文本框 133162"/>
          <p:cNvSpPr txBox="1"/>
          <p:nvPr/>
        </p:nvSpPr>
        <p:spPr>
          <a:xfrm>
            <a:off x="611188" y="3716338"/>
            <a:ext cx="2893060" cy="460375"/>
          </a:xfrm>
          <a:prstGeom prst="rect">
            <a:avLst/>
          </a:prstGeom>
          <a:noFill/>
          <a:ln w="9525">
            <a:noFill/>
          </a:ln>
        </p:spPr>
        <p:txBody>
          <a:bodyPr wrap="none">
            <a:spAutoFit/>
          </a:bodyPr>
          <a:p>
            <a:pPr algn="l" eaLnBrk="1" hangingPunct="1"/>
            <a:r>
              <a:rPr lang="en-US" altLang="zh-CN" i="1" dirty="0">
                <a:solidFill>
                  <a:schemeClr val="bg1"/>
                </a:solidFill>
                <a:latin typeface="Times New Roman" panose="02020603050405020304" pitchFamily="18" charset="0"/>
                <a:ea typeface="仿宋_GB2312" pitchFamily="1" charset="-122"/>
                <a:sym typeface="+mn-ea"/>
              </a:rPr>
              <a:t>u</a:t>
            </a:r>
            <a:r>
              <a:rPr lang="en-US" altLang="zh-CN" dirty="0">
                <a:solidFill>
                  <a:schemeClr val="bg1"/>
                </a:solidFill>
                <a:latin typeface="Times New Roman" panose="02020603050405020304" pitchFamily="18" charset="0"/>
                <a:ea typeface="仿宋_GB2312" pitchFamily="1" charset="-122"/>
                <a:sym typeface="+mn-ea"/>
              </a:rPr>
              <a:t>, </a:t>
            </a:r>
            <a:r>
              <a:rPr lang="en-US" altLang="zh-CN" i="1" dirty="0">
                <a:solidFill>
                  <a:schemeClr val="bg1"/>
                </a:solidFill>
                <a:latin typeface="Times New Roman" panose="02020603050405020304" pitchFamily="18" charset="0"/>
                <a:ea typeface="仿宋_GB2312" pitchFamily="1" charset="-122"/>
                <a:sym typeface="+mn-ea"/>
              </a:rPr>
              <a:t>i</a:t>
            </a:r>
            <a:r>
              <a:rPr lang="en-US" altLang="zh-CN" i="1" dirty="0">
                <a:solidFill>
                  <a:schemeClr val="bg1"/>
                </a:solidFill>
                <a:latin typeface="仿宋_GB2312" pitchFamily="1" charset="-122"/>
                <a:ea typeface="仿宋_GB2312" pitchFamily="1" charset="-122"/>
                <a:sym typeface="+mn-ea"/>
              </a:rPr>
              <a:t> </a:t>
            </a:r>
            <a:r>
              <a:rPr lang="en-US" altLang="zh-CN" dirty="0">
                <a:solidFill>
                  <a:schemeClr val="bg1"/>
                </a:solidFill>
                <a:latin typeface="仿宋_GB2312" pitchFamily="1" charset="-122"/>
                <a:ea typeface="仿宋_GB2312" pitchFamily="1" charset="-122"/>
                <a:sym typeface="+mn-ea"/>
              </a:rPr>
              <a:t>relationship</a:t>
            </a:r>
            <a:r>
              <a:rPr lang="zh-CN" altLang="en-US" dirty="0">
                <a:solidFill>
                  <a:schemeClr val="bg1"/>
                </a:solidFill>
                <a:latin typeface="仿宋_GB2312" pitchFamily="1" charset="-122"/>
                <a:ea typeface="仿宋_GB2312" pitchFamily="1" charset="-122"/>
                <a:sym typeface="+mn-ea"/>
              </a:rPr>
              <a:t>：</a:t>
            </a:r>
            <a:endParaRPr lang="zh-CN" altLang="en-US" dirty="0">
              <a:solidFill>
                <a:schemeClr val="bg1"/>
              </a:solidFill>
              <a:latin typeface="仿宋_GB2312" pitchFamily="1" charset="-122"/>
              <a:ea typeface="仿宋_GB2312" pitchFamily="1" charset="-122"/>
            </a:endParaRPr>
          </a:p>
        </p:txBody>
      </p:sp>
      <p:sp>
        <p:nvSpPr>
          <p:cNvPr id="133164" name="文本框 133163"/>
          <p:cNvSpPr txBox="1"/>
          <p:nvPr/>
        </p:nvSpPr>
        <p:spPr>
          <a:xfrm>
            <a:off x="611188" y="4868863"/>
            <a:ext cx="1871662" cy="829945"/>
          </a:xfrm>
          <a:prstGeom prst="rect">
            <a:avLst/>
          </a:prstGeom>
          <a:noFill/>
          <a:ln w="9525">
            <a:noFill/>
          </a:ln>
        </p:spPr>
        <p:txBody>
          <a:bodyPr>
            <a:spAutoFit/>
          </a:bodyPr>
          <a:p>
            <a:pPr eaLnBrk="1" hangingPunct="1">
              <a:spcBef>
                <a:spcPct val="50000"/>
              </a:spcBef>
            </a:pP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equivalent inductance</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a:t>
            </a:r>
            <a:endParaRPr lang="zh-CN" altLang="en-US" dirty="0">
              <a:solidFill>
                <a:schemeClr val="bg1"/>
              </a:solidFill>
              <a:latin typeface="Arial" panose="020B0604020202020204" pitchFamily="34" charset="0"/>
              <a:ea typeface="仿宋_GB2312" pitchFamily="1" charset="-122"/>
            </a:endParaRPr>
          </a:p>
        </p:txBody>
      </p:sp>
      <p:graphicFrame>
        <p:nvGraphicFramePr>
          <p:cNvPr id="133165" name="对象 133164"/>
          <p:cNvGraphicFramePr>
            <a:graphicFrameLocks noChangeAspect="1"/>
          </p:cNvGraphicFramePr>
          <p:nvPr/>
        </p:nvGraphicFramePr>
        <p:xfrm>
          <a:off x="2771775" y="4797425"/>
          <a:ext cx="3873500" cy="1077913"/>
        </p:xfrm>
        <a:graphic>
          <a:graphicData uri="http://schemas.openxmlformats.org/presentationml/2006/ole">
            <mc:AlternateContent xmlns:mc="http://schemas.openxmlformats.org/markup-compatibility/2006">
              <mc:Choice xmlns:v="urn:schemas-microsoft-com:vml" Requires="v">
                <p:oleObj spid="_x0000_s3748" name="" r:id="rId7" imgW="1548765" imgH="431800" progId="Equation.3">
                  <p:embed/>
                </p:oleObj>
              </mc:Choice>
              <mc:Fallback>
                <p:oleObj name="" r:id="rId7" imgW="1548765" imgH="431800" progId="Equation.3">
                  <p:embed/>
                  <p:pic>
                    <p:nvPicPr>
                      <p:cNvPr id="0" name="图片 3747"/>
                      <p:cNvPicPr/>
                      <p:nvPr/>
                    </p:nvPicPr>
                    <p:blipFill>
                      <a:blip r:embed="rId8"/>
                      <a:stretch>
                        <a:fillRect/>
                      </a:stretch>
                    </p:blipFill>
                    <p:spPr>
                      <a:xfrm>
                        <a:off x="2771775" y="4797425"/>
                        <a:ext cx="3873500" cy="1077913"/>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0-#ppt_w/2"/>
                                          </p:val>
                                        </p:tav>
                                        <p:tav tm="100000">
                                          <p:val>
                                            <p:strVal val="#ppt_x"/>
                                          </p:val>
                                        </p:tav>
                                      </p:tavLst>
                                    </p:anim>
                                    <p:anim calcmode="lin" valueType="num">
                                      <p:cBhvr additive="base">
                                        <p:cTn id="8" dur="500" fill="hold"/>
                                        <p:tgtEl>
                                          <p:spTgt spid="1331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edge">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3158"/>
                                        </p:tgtEl>
                                        <p:attrNameLst>
                                          <p:attrName>style.visibility</p:attrName>
                                        </p:attrNameLst>
                                      </p:cBhvr>
                                      <p:to>
                                        <p:strVal val="visible"/>
                                      </p:to>
                                    </p:set>
                                    <p:animEffect transition="in" filter="wipe(left)">
                                      <p:cBhvr>
                                        <p:cTn id="18" dur="2000"/>
                                        <p:tgtEl>
                                          <p:spTgt spid="133158"/>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3161"/>
                                        </p:tgtEl>
                                        <p:attrNameLst>
                                          <p:attrName>style.visibility</p:attrName>
                                        </p:attrNameLst>
                                      </p:cBhvr>
                                      <p:to>
                                        <p:strVal val="visible"/>
                                      </p:to>
                                    </p:set>
                                    <p:animEffect transition="in" filter="wipe(left)">
                                      <p:cBhvr>
                                        <p:cTn id="23" dur="2000"/>
                                        <p:tgtEl>
                                          <p:spTgt spid="13316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3160"/>
                                        </p:tgtEl>
                                        <p:attrNameLst>
                                          <p:attrName>style.visibility</p:attrName>
                                        </p:attrNameLst>
                                      </p:cBhvr>
                                      <p:to>
                                        <p:strVal val="visible"/>
                                      </p:to>
                                    </p:set>
                                    <p:animEffect transition="in" filter="wipe(left)">
                                      <p:cBhvr>
                                        <p:cTn id="28" dur="2000"/>
                                        <p:tgtEl>
                                          <p:spTgt spid="133160"/>
                                        </p:tgtEl>
                                      </p:cBhvr>
                                    </p:animEffec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499"/>
                                          </p:stCondLst>
                                        </p:cTn>
                                        <p:tgtEl>
                                          <p:spTgt spid="13315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133163"/>
                                        </p:tgtEl>
                                        <p:attrNameLst>
                                          <p:attrName>style.visibility</p:attrName>
                                        </p:attrNameLst>
                                      </p:cBhvr>
                                      <p:to>
                                        <p:strVal val="visible"/>
                                      </p:to>
                                    </p:set>
                                    <p:anim calcmode="lin" valueType="num">
                                      <p:cBhvr additive="base">
                                        <p:cTn id="36" dur="500" fill="hold"/>
                                        <p:tgtEl>
                                          <p:spTgt spid="133163"/>
                                        </p:tgtEl>
                                        <p:attrNameLst>
                                          <p:attrName>ppt_x</p:attrName>
                                        </p:attrNameLst>
                                      </p:cBhvr>
                                      <p:tavLst>
                                        <p:tav tm="0">
                                          <p:val>
                                            <p:strVal val="0-#ppt_w/2"/>
                                          </p:val>
                                        </p:tav>
                                        <p:tav tm="100000">
                                          <p:val>
                                            <p:strVal val="#ppt_x"/>
                                          </p:val>
                                        </p:tav>
                                      </p:tavLst>
                                    </p:anim>
                                    <p:anim calcmode="lin" valueType="num">
                                      <p:cBhvr additive="base">
                                        <p:cTn id="37" dur="500" fill="hold"/>
                                        <p:tgtEl>
                                          <p:spTgt spid="133163"/>
                                        </p:tgtEl>
                                        <p:attrNameLst>
                                          <p:attrName>ppt_y</p:attrName>
                                        </p:attrNameLst>
                                      </p:cBhvr>
                                      <p:tavLst>
                                        <p:tav tm="0">
                                          <p:val>
                                            <p:strVal val="#ppt_y"/>
                                          </p:val>
                                        </p:tav>
                                        <p:tav tm="100000">
                                          <p:val>
                                            <p:strVal val="#ppt_y"/>
                                          </p:val>
                                        </p:tav>
                                      </p:tavLst>
                                    </p:anim>
                                  </p:childTnLst>
                                </p:cTn>
                              </p:par>
                            </p:childTnLst>
                          </p:cTn>
                        </p:par>
                        <p:par>
                          <p:cTn id="38" fill="hold">
                            <p:stCondLst>
                              <p:cond delay="500"/>
                            </p:stCondLst>
                            <p:childTnLst>
                              <p:par>
                                <p:cTn id="39" presetID="18" presetClass="entr" presetSubtype="6" fill="hold" nodeType="afterEffect">
                                  <p:stCondLst>
                                    <p:cond delay="0"/>
                                  </p:stCondLst>
                                  <p:childTnLst>
                                    <p:set>
                                      <p:cBhvr>
                                        <p:cTn id="40" dur="1" fill="hold">
                                          <p:stCondLst>
                                            <p:cond delay="0"/>
                                          </p:stCondLst>
                                        </p:cTn>
                                        <p:tgtEl>
                                          <p:spTgt spid="133162"/>
                                        </p:tgtEl>
                                        <p:attrNameLst>
                                          <p:attrName>style.visibility</p:attrName>
                                        </p:attrNameLst>
                                      </p:cBhvr>
                                      <p:to>
                                        <p:strVal val="visible"/>
                                      </p:to>
                                    </p:set>
                                    <p:animEffect transition="in" filter="strips(downRight)">
                                      <p:cBhvr>
                                        <p:cTn id="41" dur="2000"/>
                                        <p:tgtEl>
                                          <p:spTgt spid="13316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133164"/>
                                        </p:tgtEl>
                                        <p:attrNameLst>
                                          <p:attrName>style.visibility</p:attrName>
                                        </p:attrNameLst>
                                      </p:cBhvr>
                                      <p:to>
                                        <p:strVal val="visible"/>
                                      </p:to>
                                    </p:set>
                                    <p:animEffect transition="in" filter="slide(fromLeft)">
                                      <p:cBhvr>
                                        <p:cTn id="46" dur="500"/>
                                        <p:tgtEl>
                                          <p:spTgt spid="133164"/>
                                        </p:tgtEl>
                                      </p:cBhvr>
                                    </p:animEffect>
                                  </p:childTnLst>
                                </p:cTn>
                              </p:par>
                            </p:childTnLst>
                          </p:cTn>
                        </p:par>
                        <p:par>
                          <p:cTn id="47" fill="hold">
                            <p:stCondLst>
                              <p:cond delay="500"/>
                            </p:stCondLst>
                            <p:childTnLst>
                              <p:par>
                                <p:cTn id="48" presetID="18" presetClass="entr" presetSubtype="6" fill="hold" nodeType="afterEffect">
                                  <p:stCondLst>
                                    <p:cond delay="0"/>
                                  </p:stCondLst>
                                  <p:childTnLst>
                                    <p:set>
                                      <p:cBhvr>
                                        <p:cTn id="49" dur="1" fill="hold">
                                          <p:stCondLst>
                                            <p:cond delay="0"/>
                                          </p:stCondLst>
                                        </p:cTn>
                                        <p:tgtEl>
                                          <p:spTgt spid="133165"/>
                                        </p:tgtEl>
                                        <p:attrNameLst>
                                          <p:attrName>style.visibility</p:attrName>
                                        </p:attrNameLst>
                                      </p:cBhvr>
                                      <p:to>
                                        <p:strVal val="visible"/>
                                      </p:to>
                                    </p:set>
                                    <p:animEffect transition="in" filter="strips(downRight)">
                                      <p:cBhvr>
                                        <p:cTn id="50" dur="2000"/>
                                        <p:tgtEl>
                                          <p:spTgt spid="133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bldLvl="0" animBg="1"/>
      <p:bldP spid="133160" grpId="0"/>
      <p:bldP spid="133163" grpId="0"/>
      <p:bldP spid="133164"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文本框 134145"/>
          <p:cNvSpPr txBox="1"/>
          <p:nvPr/>
        </p:nvSpPr>
        <p:spPr>
          <a:xfrm>
            <a:off x="209550" y="361950"/>
            <a:ext cx="8389620" cy="521970"/>
          </a:xfrm>
          <a:prstGeom prst="rect">
            <a:avLst/>
          </a:prstGeom>
          <a:solidFill>
            <a:srgbClr val="FF3300"/>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3.</a:t>
            </a:r>
            <a:r>
              <a:rPr sz="2800" dirty="0">
                <a:solidFill>
                  <a:schemeClr val="bg1"/>
                </a:solidFill>
                <a:latin typeface="Times New Roman" panose="02020603050405020304" pitchFamily="18" charset="0"/>
                <a:ea typeface="楷体_GB2312" pitchFamily="1" charset="-122"/>
                <a:cs typeface="Times New Roman" panose="02020603050405020304" pitchFamily="18" charset="0"/>
              </a:rPr>
              <a:t>The </a:t>
            </a:r>
            <a:r>
              <a:rPr lang="en-US" sz="2800" dirty="0">
                <a:solidFill>
                  <a:schemeClr val="bg1"/>
                </a:solidFill>
                <a:latin typeface="Times New Roman" panose="02020603050405020304" pitchFamily="18" charset="0"/>
                <a:ea typeface="楷体_GB2312" pitchFamily="1" charset="-122"/>
                <a:cs typeface="Times New Roman" panose="02020603050405020304" pitchFamily="18" charset="0"/>
              </a:rPr>
              <a:t>T</a:t>
            </a:r>
            <a:r>
              <a:rPr sz="2800" dirty="0">
                <a:solidFill>
                  <a:schemeClr val="bg1"/>
                </a:solidFill>
                <a:latin typeface="Times New Roman" panose="02020603050405020304" pitchFamily="18" charset="0"/>
                <a:ea typeface="楷体_GB2312" pitchFamily="1" charset="-122"/>
                <a:cs typeface="Times New Roman" panose="02020603050405020304" pitchFamily="18" charset="0"/>
              </a:rPr>
              <a:t>-type equivalen</a:t>
            </a:r>
            <a:r>
              <a:rPr lang="en-US" sz="2800" dirty="0">
                <a:solidFill>
                  <a:schemeClr val="bg1"/>
                </a:solidFill>
                <a:latin typeface="Times New Roman" panose="02020603050405020304" pitchFamily="18" charset="0"/>
                <a:ea typeface="楷体_GB2312" pitchFamily="1" charset="-122"/>
                <a:cs typeface="Times New Roman" panose="02020603050405020304" pitchFamily="18" charset="0"/>
              </a:rPr>
              <a:t>ce</a:t>
            </a:r>
            <a:r>
              <a:rPr sz="2800" dirty="0">
                <a:solidFill>
                  <a:schemeClr val="bg1"/>
                </a:solidFill>
                <a:latin typeface="Times New Roman" panose="02020603050405020304" pitchFamily="18" charset="0"/>
                <a:ea typeface="楷体_GB2312" pitchFamily="1" charset="-122"/>
                <a:cs typeface="Times New Roman" panose="02020603050405020304" pitchFamily="18" charset="0"/>
              </a:rPr>
              <a:t> of the coupled inductance</a:t>
            </a:r>
            <a:endParaRPr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34147" name="文本框 134146"/>
          <p:cNvSpPr txBox="1"/>
          <p:nvPr/>
        </p:nvSpPr>
        <p:spPr>
          <a:xfrm>
            <a:off x="248285" y="883920"/>
            <a:ext cx="5941060" cy="829945"/>
          </a:xfrm>
          <a:prstGeom prst="rect">
            <a:avLst/>
          </a:prstGeom>
          <a:solidFill>
            <a:schemeClr val="accent2"/>
          </a:solidFill>
          <a:ln w="9525">
            <a:noFill/>
          </a:ln>
        </p:spPr>
        <p:txBody>
          <a:bodyPr wrap="square">
            <a:spAutoFit/>
          </a:bodyPr>
          <a:p>
            <a:pPr eaLnBrk="1" hangingPunct="1">
              <a:spcBef>
                <a:spcPct val="50000"/>
              </a:spcBef>
            </a:pPr>
            <a:r>
              <a:rPr lang="zh-CN" altLang="en-US" dirty="0">
                <a:solidFill>
                  <a:schemeClr val="bg1"/>
                </a:solidFill>
                <a:latin typeface="楷体_GB2312" pitchFamily="1" charset="-122"/>
                <a:ea typeface="楷体_GB2312" pitchFamily="1" charset="-122"/>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1</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 </a:t>
            </a:r>
            <a:r>
              <a:rPr dirty="0">
                <a:solidFill>
                  <a:schemeClr val="bg1"/>
                </a:solidFill>
                <a:latin typeface="Times New Roman" panose="02020603050405020304" pitchFamily="18" charset="0"/>
                <a:ea typeface="楷体_GB2312" pitchFamily="1" charset="-122"/>
                <a:cs typeface="Times New Roman" panose="02020603050405020304" pitchFamily="18" charset="0"/>
              </a:rPr>
              <a:t> T-type decoupling </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rPr>
              <a:t>equivalence that </a:t>
            </a:r>
            <a:r>
              <a:rPr lang="en-US"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dotted terminal is</a:t>
            </a:r>
            <a:r>
              <a:rPr lang="en-US"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 </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rPr>
              <a:t>common terminal </a:t>
            </a:r>
            <a:endParaRPr 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pSp>
        <p:nvGrpSpPr>
          <p:cNvPr id="2" name="组合 134147"/>
          <p:cNvGrpSpPr/>
          <p:nvPr/>
        </p:nvGrpSpPr>
        <p:grpSpPr>
          <a:xfrm>
            <a:off x="684213" y="1557338"/>
            <a:ext cx="2697162" cy="2681287"/>
            <a:chOff x="0" y="0"/>
            <a:chExt cx="1699" cy="1689"/>
          </a:xfrm>
        </p:grpSpPr>
        <p:sp>
          <p:nvSpPr>
            <p:cNvPr id="111671" name="直接连接符 134148"/>
            <p:cNvSpPr/>
            <p:nvPr/>
          </p:nvSpPr>
          <p:spPr>
            <a:xfrm flipH="1">
              <a:off x="664" y="898"/>
              <a:ext cx="0" cy="108"/>
            </a:xfrm>
            <a:prstGeom prst="line">
              <a:avLst/>
            </a:prstGeom>
            <a:ln w="38100" cap="flat" cmpd="sng">
              <a:solidFill>
                <a:srgbClr val="FFCC00"/>
              </a:solidFill>
              <a:prstDash val="solid"/>
              <a:headEnd type="none" w="med" len="med"/>
              <a:tailEnd type="none" w="med" len="med"/>
            </a:ln>
          </p:spPr>
        </p:sp>
        <p:sp>
          <p:nvSpPr>
            <p:cNvPr id="111672" name="直接连接符 134149"/>
            <p:cNvSpPr/>
            <p:nvPr/>
          </p:nvSpPr>
          <p:spPr>
            <a:xfrm>
              <a:off x="670" y="483"/>
              <a:ext cx="0" cy="161"/>
            </a:xfrm>
            <a:prstGeom prst="line">
              <a:avLst/>
            </a:prstGeom>
            <a:ln w="38100" cap="flat" cmpd="sng">
              <a:solidFill>
                <a:srgbClr val="FFCC00"/>
              </a:solidFill>
              <a:prstDash val="solid"/>
              <a:headEnd type="none" w="med" len="med"/>
              <a:tailEnd type="none" w="med" len="med"/>
            </a:ln>
          </p:spPr>
        </p:sp>
        <p:sp>
          <p:nvSpPr>
            <p:cNvPr id="111673" name="直接连接符 134150"/>
            <p:cNvSpPr/>
            <p:nvPr/>
          </p:nvSpPr>
          <p:spPr>
            <a:xfrm flipH="1">
              <a:off x="1043" y="886"/>
              <a:ext cx="4" cy="120"/>
            </a:xfrm>
            <a:prstGeom prst="line">
              <a:avLst/>
            </a:prstGeom>
            <a:ln w="38100" cap="flat" cmpd="sng">
              <a:solidFill>
                <a:srgbClr val="FFCC00"/>
              </a:solidFill>
              <a:prstDash val="solid"/>
              <a:headEnd type="none" w="med" len="med"/>
              <a:tailEnd type="none" w="med" len="med"/>
            </a:ln>
          </p:spPr>
        </p:sp>
        <p:sp>
          <p:nvSpPr>
            <p:cNvPr id="111674" name="直接连接符 134151"/>
            <p:cNvSpPr/>
            <p:nvPr/>
          </p:nvSpPr>
          <p:spPr>
            <a:xfrm>
              <a:off x="1043" y="483"/>
              <a:ext cx="4" cy="148"/>
            </a:xfrm>
            <a:prstGeom prst="line">
              <a:avLst/>
            </a:prstGeom>
            <a:ln w="38100" cap="flat" cmpd="sng">
              <a:solidFill>
                <a:srgbClr val="FFCC00"/>
              </a:solidFill>
              <a:prstDash val="solid"/>
              <a:headEnd type="none" w="med" len="med"/>
              <a:tailEnd type="none" w="med" len="med"/>
            </a:ln>
          </p:spPr>
        </p:sp>
        <p:sp>
          <p:nvSpPr>
            <p:cNvPr id="111675" name="直接连接符 134152"/>
            <p:cNvSpPr/>
            <p:nvPr/>
          </p:nvSpPr>
          <p:spPr>
            <a:xfrm>
              <a:off x="240" y="483"/>
              <a:ext cx="426" cy="4"/>
            </a:xfrm>
            <a:prstGeom prst="line">
              <a:avLst/>
            </a:prstGeom>
            <a:ln w="38100" cap="flat" cmpd="sng">
              <a:solidFill>
                <a:srgbClr val="FFCC00"/>
              </a:solidFill>
              <a:prstDash val="solid"/>
              <a:headEnd type="none" w="med" len="med"/>
              <a:tailEnd type="none" w="med" len="med"/>
            </a:ln>
          </p:spPr>
        </p:sp>
        <p:sp>
          <p:nvSpPr>
            <p:cNvPr id="111676" name="直接连接符 134153"/>
            <p:cNvSpPr/>
            <p:nvPr/>
          </p:nvSpPr>
          <p:spPr>
            <a:xfrm>
              <a:off x="662" y="1006"/>
              <a:ext cx="381" cy="0"/>
            </a:xfrm>
            <a:prstGeom prst="line">
              <a:avLst/>
            </a:prstGeom>
            <a:ln w="38100" cap="flat" cmpd="sng">
              <a:solidFill>
                <a:srgbClr val="FFCC00"/>
              </a:solidFill>
              <a:prstDash val="solid"/>
              <a:headEnd type="none" w="med" len="med"/>
              <a:tailEnd type="none" w="med" len="med"/>
            </a:ln>
          </p:spPr>
        </p:sp>
        <p:sp>
          <p:nvSpPr>
            <p:cNvPr id="111677" name="直接连接符 134154"/>
            <p:cNvSpPr/>
            <p:nvPr/>
          </p:nvSpPr>
          <p:spPr>
            <a:xfrm>
              <a:off x="938" y="1349"/>
              <a:ext cx="0" cy="160"/>
            </a:xfrm>
            <a:prstGeom prst="line">
              <a:avLst/>
            </a:prstGeom>
            <a:ln w="38100" cap="flat" cmpd="sng">
              <a:solidFill>
                <a:srgbClr val="00FFFF"/>
              </a:solidFill>
              <a:prstDash val="solid"/>
              <a:headEnd type="none" w="med" len="med"/>
              <a:tailEnd type="triangle" w="med" len="med"/>
            </a:ln>
          </p:spPr>
        </p:sp>
        <p:sp>
          <p:nvSpPr>
            <p:cNvPr id="111678" name="直接连接符 134155"/>
            <p:cNvSpPr/>
            <p:nvPr/>
          </p:nvSpPr>
          <p:spPr>
            <a:xfrm rot="5400000">
              <a:off x="1378" y="314"/>
              <a:ext cx="0" cy="226"/>
            </a:xfrm>
            <a:prstGeom prst="line">
              <a:avLst/>
            </a:prstGeom>
            <a:ln w="38100" cap="flat" cmpd="sng">
              <a:solidFill>
                <a:srgbClr val="00FFFF"/>
              </a:solidFill>
              <a:prstDash val="solid"/>
              <a:headEnd type="none" w="med" len="med"/>
              <a:tailEnd type="triangle" w="med" len="med"/>
            </a:ln>
          </p:spPr>
        </p:sp>
        <p:sp>
          <p:nvSpPr>
            <p:cNvPr id="111679" name="文本框 134156"/>
            <p:cNvSpPr txBox="1"/>
            <p:nvPr/>
          </p:nvSpPr>
          <p:spPr>
            <a:xfrm>
              <a:off x="865" y="499"/>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1680" name="文本框 134157"/>
            <p:cNvSpPr txBox="1"/>
            <p:nvPr/>
          </p:nvSpPr>
          <p:spPr>
            <a:xfrm>
              <a:off x="638" y="499"/>
              <a:ext cx="167"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1681" name="文本框 134158"/>
            <p:cNvSpPr txBox="1"/>
            <p:nvPr/>
          </p:nvSpPr>
          <p:spPr>
            <a:xfrm>
              <a:off x="139" y="635"/>
              <a:ext cx="493"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1682" name="直接连接符 134159"/>
            <p:cNvSpPr/>
            <p:nvPr/>
          </p:nvSpPr>
          <p:spPr>
            <a:xfrm>
              <a:off x="229" y="427"/>
              <a:ext cx="212" cy="0"/>
            </a:xfrm>
            <a:prstGeom prst="line">
              <a:avLst/>
            </a:prstGeom>
            <a:ln w="38100" cap="flat" cmpd="sng">
              <a:solidFill>
                <a:srgbClr val="00FFFF"/>
              </a:solidFill>
              <a:prstDash val="solid"/>
              <a:headEnd type="none" w="med" len="med"/>
              <a:tailEnd type="triangle" w="med" len="med"/>
            </a:ln>
          </p:spPr>
        </p:sp>
        <p:grpSp>
          <p:nvGrpSpPr>
            <p:cNvPr id="111683" name="组合 134160"/>
            <p:cNvGrpSpPr/>
            <p:nvPr/>
          </p:nvGrpSpPr>
          <p:grpSpPr>
            <a:xfrm rot="5400000">
              <a:off x="915" y="711"/>
              <a:ext cx="253" cy="45"/>
              <a:chOff x="0" y="0"/>
              <a:chExt cx="379" cy="45"/>
            </a:xfrm>
          </p:grpSpPr>
          <p:sp>
            <p:nvSpPr>
              <p:cNvPr id="111701" name="任意多边形 134161"/>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702" name="任意多边形 134162"/>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703" name="任意多边形 134163"/>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704" name="任意多边形 134164"/>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1684" name="椭圆 134165"/>
            <p:cNvSpPr/>
            <p:nvPr/>
          </p:nvSpPr>
          <p:spPr>
            <a:xfrm>
              <a:off x="202" y="466"/>
              <a:ext cx="38" cy="33"/>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1685" name="组合 134166"/>
            <p:cNvGrpSpPr/>
            <p:nvPr/>
          </p:nvGrpSpPr>
          <p:grpSpPr>
            <a:xfrm rot="5400000">
              <a:off x="540" y="725"/>
              <a:ext cx="253" cy="44"/>
              <a:chOff x="0" y="0"/>
              <a:chExt cx="379" cy="45"/>
            </a:xfrm>
          </p:grpSpPr>
          <p:sp>
            <p:nvSpPr>
              <p:cNvPr id="111697" name="任意多边形 134167"/>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98" name="任意多边形 134168"/>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99" name="任意多边形 134169"/>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700" name="任意多边形 134170"/>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1686" name="任意多边形 134171"/>
            <p:cNvSpPr/>
            <p:nvPr/>
          </p:nvSpPr>
          <p:spPr>
            <a:xfrm rot="-10800000" flipV="1">
              <a:off x="666" y="349"/>
              <a:ext cx="153" cy="137"/>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1687" name="任意多边形 134172"/>
            <p:cNvSpPr/>
            <p:nvPr/>
          </p:nvSpPr>
          <p:spPr>
            <a:xfrm rot="10800000" flipH="1" flipV="1">
              <a:off x="896" y="351"/>
              <a:ext cx="154" cy="137"/>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1688" name="椭圆 134173"/>
            <p:cNvSpPr/>
            <p:nvPr/>
          </p:nvSpPr>
          <p:spPr>
            <a:xfrm>
              <a:off x="1473" y="467"/>
              <a:ext cx="38" cy="32"/>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11626" name="对象 134174"/>
            <p:cNvGraphicFramePr>
              <a:graphicFrameLocks noChangeAspect="1"/>
            </p:cNvGraphicFramePr>
            <p:nvPr/>
          </p:nvGraphicFramePr>
          <p:xfrm>
            <a:off x="1001" y="1134"/>
            <a:ext cx="202" cy="361"/>
          </p:xfrm>
          <a:graphic>
            <a:graphicData uri="http://schemas.openxmlformats.org/presentationml/2006/ole">
              <mc:AlternateContent xmlns:mc="http://schemas.openxmlformats.org/markup-compatibility/2006">
                <mc:Choice xmlns:v="urn:schemas-microsoft-com:vml" Requires="v">
                  <p:oleObj spid="_x0000_s3751" name="" r:id="rId1" imgW="99060" imgH="226060" progId="Equation.3">
                    <p:embed/>
                  </p:oleObj>
                </mc:Choice>
                <mc:Fallback>
                  <p:oleObj name="" r:id="rId1" imgW="99060" imgH="226060" progId="Equation.3">
                    <p:embed/>
                    <p:pic>
                      <p:nvPicPr>
                        <p:cNvPr id="0" name="图片 3750"/>
                        <p:cNvPicPr/>
                        <p:nvPr/>
                      </p:nvPicPr>
                      <p:blipFill>
                        <a:blip r:embed="rId2">
                          <a:clrChange>
                            <a:clrFrom>
                              <a:srgbClr val="000000"/>
                            </a:clrFrom>
                            <a:clrTo>
                              <a:srgbClr val="FFFFFF"/>
                            </a:clrTo>
                          </a:clrChange>
                        </a:blip>
                        <a:stretch>
                          <a:fillRect/>
                        </a:stretch>
                      </p:blipFill>
                      <p:spPr>
                        <a:xfrm>
                          <a:off x="1001" y="1134"/>
                          <a:ext cx="202" cy="361"/>
                        </a:xfrm>
                        <a:prstGeom prst="rect">
                          <a:avLst/>
                        </a:prstGeom>
                        <a:noFill/>
                        <a:ln w="38100">
                          <a:noFill/>
                          <a:miter/>
                        </a:ln>
                      </p:spPr>
                    </p:pic>
                  </p:oleObj>
                </mc:Fallback>
              </mc:AlternateContent>
            </a:graphicData>
          </a:graphic>
        </p:graphicFrame>
        <p:sp>
          <p:nvSpPr>
            <p:cNvPr id="111689" name="直接连接符 134175"/>
            <p:cNvSpPr/>
            <p:nvPr/>
          </p:nvSpPr>
          <p:spPr>
            <a:xfrm>
              <a:off x="1042" y="483"/>
              <a:ext cx="431" cy="0"/>
            </a:xfrm>
            <a:prstGeom prst="line">
              <a:avLst/>
            </a:prstGeom>
            <a:ln w="38100" cap="flat" cmpd="sng">
              <a:solidFill>
                <a:srgbClr val="FFCC00"/>
              </a:solidFill>
              <a:prstDash val="solid"/>
              <a:headEnd type="none" w="med" len="med"/>
              <a:tailEnd type="none" w="med" len="med"/>
            </a:ln>
          </p:spPr>
        </p:sp>
        <p:sp>
          <p:nvSpPr>
            <p:cNvPr id="111690" name="直接连接符 134176"/>
            <p:cNvSpPr/>
            <p:nvPr/>
          </p:nvSpPr>
          <p:spPr>
            <a:xfrm>
              <a:off x="857" y="1006"/>
              <a:ext cx="0" cy="503"/>
            </a:xfrm>
            <a:prstGeom prst="line">
              <a:avLst/>
            </a:prstGeom>
            <a:ln w="38100" cap="flat" cmpd="sng">
              <a:solidFill>
                <a:srgbClr val="FFCC00"/>
              </a:solidFill>
              <a:prstDash val="solid"/>
              <a:headEnd type="none" w="med" len="med"/>
              <a:tailEnd type="none" w="med" len="med"/>
            </a:ln>
          </p:spPr>
        </p:sp>
        <p:sp>
          <p:nvSpPr>
            <p:cNvPr id="111691" name="椭圆 134177"/>
            <p:cNvSpPr/>
            <p:nvPr/>
          </p:nvSpPr>
          <p:spPr>
            <a:xfrm>
              <a:off x="838" y="1509"/>
              <a:ext cx="38" cy="33"/>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11627" name="对象 134178"/>
            <p:cNvGraphicFramePr>
              <a:graphicFrameLocks noChangeAspect="1"/>
            </p:cNvGraphicFramePr>
            <p:nvPr/>
          </p:nvGraphicFramePr>
          <p:xfrm>
            <a:off x="229" y="91"/>
            <a:ext cx="240" cy="324"/>
          </p:xfrm>
          <a:graphic>
            <a:graphicData uri="http://schemas.openxmlformats.org/presentationml/2006/ole">
              <mc:AlternateContent xmlns:mc="http://schemas.openxmlformats.org/markup-compatibility/2006">
                <mc:Choice xmlns:v="urn:schemas-microsoft-com:vml" Requires="v">
                  <p:oleObj spid="_x0000_s3752" name="" r:id="rId3" imgW="148590" imgH="236855" progId="Equation.3">
                    <p:embed/>
                  </p:oleObj>
                </mc:Choice>
                <mc:Fallback>
                  <p:oleObj name="" r:id="rId3" imgW="148590" imgH="236855" progId="Equation.3">
                    <p:embed/>
                    <p:pic>
                      <p:nvPicPr>
                        <p:cNvPr id="0" name="图片 3751"/>
                        <p:cNvPicPr/>
                        <p:nvPr/>
                      </p:nvPicPr>
                      <p:blipFill>
                        <a:blip r:embed="rId4">
                          <a:clrChange>
                            <a:clrFrom>
                              <a:srgbClr val="000000"/>
                            </a:clrFrom>
                            <a:clrTo>
                              <a:srgbClr val="FFFFFF"/>
                            </a:clrTo>
                          </a:clrChange>
                        </a:blip>
                        <a:stretch>
                          <a:fillRect/>
                        </a:stretch>
                      </p:blipFill>
                      <p:spPr>
                        <a:xfrm>
                          <a:off x="229" y="91"/>
                          <a:ext cx="240" cy="324"/>
                        </a:xfrm>
                        <a:prstGeom prst="rect">
                          <a:avLst/>
                        </a:prstGeom>
                        <a:noFill/>
                        <a:ln w="38100">
                          <a:noFill/>
                          <a:miter/>
                        </a:ln>
                      </p:spPr>
                    </p:pic>
                  </p:oleObj>
                </mc:Fallback>
              </mc:AlternateContent>
            </a:graphicData>
          </a:graphic>
        </p:graphicFrame>
        <p:graphicFrame>
          <p:nvGraphicFramePr>
            <p:cNvPr id="111628" name="对象 134179"/>
            <p:cNvGraphicFramePr>
              <a:graphicFrameLocks noChangeAspect="1"/>
            </p:cNvGraphicFramePr>
            <p:nvPr/>
          </p:nvGraphicFramePr>
          <p:xfrm>
            <a:off x="1318" y="0"/>
            <a:ext cx="292" cy="363"/>
          </p:xfrm>
          <a:graphic>
            <a:graphicData uri="http://schemas.openxmlformats.org/presentationml/2006/ole">
              <mc:AlternateContent xmlns:mc="http://schemas.openxmlformats.org/markup-compatibility/2006">
                <mc:Choice xmlns:v="urn:schemas-microsoft-com:vml" Requires="v">
                  <p:oleObj spid="_x0000_s3753" name="" r:id="rId5" imgW="160020" imgH="236855" progId="Equation.3">
                    <p:embed/>
                  </p:oleObj>
                </mc:Choice>
                <mc:Fallback>
                  <p:oleObj name="" r:id="rId5" imgW="160020" imgH="236855" progId="Equation.3">
                    <p:embed/>
                    <p:pic>
                      <p:nvPicPr>
                        <p:cNvPr id="0" name="图片 3752"/>
                        <p:cNvPicPr/>
                        <p:nvPr/>
                      </p:nvPicPr>
                      <p:blipFill>
                        <a:blip r:embed="rId6">
                          <a:clrChange>
                            <a:clrFrom>
                              <a:srgbClr val="000000"/>
                            </a:clrFrom>
                            <a:clrTo>
                              <a:srgbClr val="FFFFFF"/>
                            </a:clrTo>
                          </a:clrChange>
                        </a:blip>
                        <a:stretch>
                          <a:fillRect/>
                        </a:stretch>
                      </p:blipFill>
                      <p:spPr>
                        <a:xfrm>
                          <a:off x="1318" y="0"/>
                          <a:ext cx="292" cy="363"/>
                        </a:xfrm>
                        <a:prstGeom prst="rect">
                          <a:avLst/>
                        </a:prstGeom>
                        <a:noFill/>
                        <a:ln w="38100">
                          <a:noFill/>
                          <a:miter/>
                        </a:ln>
                      </p:spPr>
                    </p:pic>
                  </p:oleObj>
                </mc:Fallback>
              </mc:AlternateContent>
            </a:graphicData>
          </a:graphic>
        </p:graphicFrame>
        <p:sp>
          <p:nvSpPr>
            <p:cNvPr id="111692" name="文本框 134180"/>
            <p:cNvSpPr txBox="1"/>
            <p:nvPr/>
          </p:nvSpPr>
          <p:spPr>
            <a:xfrm>
              <a:off x="0" y="356"/>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1693" name="文本框 134181"/>
            <p:cNvSpPr txBox="1"/>
            <p:nvPr/>
          </p:nvSpPr>
          <p:spPr>
            <a:xfrm>
              <a:off x="1525" y="374"/>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1694" name="文本框 134182"/>
            <p:cNvSpPr txBox="1"/>
            <p:nvPr/>
          </p:nvSpPr>
          <p:spPr>
            <a:xfrm>
              <a:off x="644" y="1401"/>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3</a:t>
              </a:r>
              <a:endParaRPr lang="en-US" altLang="zh-CN" dirty="0">
                <a:solidFill>
                  <a:schemeClr val="bg1"/>
                </a:solidFill>
                <a:latin typeface="Times New Roman" panose="02020603050405020304" pitchFamily="18" charset="0"/>
              </a:endParaRPr>
            </a:p>
          </p:txBody>
        </p:sp>
        <p:sp>
          <p:nvSpPr>
            <p:cNvPr id="111695" name="文本框 134183"/>
            <p:cNvSpPr txBox="1"/>
            <p:nvPr/>
          </p:nvSpPr>
          <p:spPr>
            <a:xfrm>
              <a:off x="1098" y="638"/>
              <a:ext cx="583"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1696" name="文本框 134184"/>
            <p:cNvSpPr txBox="1"/>
            <p:nvPr/>
          </p:nvSpPr>
          <p:spPr>
            <a:xfrm>
              <a:off x="652" y="87"/>
              <a:ext cx="53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grpSp>
      <p:sp>
        <p:nvSpPr>
          <p:cNvPr id="134186" name="右箭头 134185"/>
          <p:cNvSpPr/>
          <p:nvPr/>
        </p:nvSpPr>
        <p:spPr>
          <a:xfrm>
            <a:off x="3995738" y="2420938"/>
            <a:ext cx="706437" cy="268287"/>
          </a:xfrm>
          <a:prstGeom prst="rightArrow">
            <a:avLst>
              <a:gd name="adj1" fmla="val 50000"/>
              <a:gd name="adj2" fmla="val 65560"/>
            </a:avLst>
          </a:prstGeom>
          <a:solidFill>
            <a:schemeClr val="accent1"/>
          </a:solidFill>
          <a:ln w="9525">
            <a:noFill/>
          </a:ln>
        </p:spPr>
        <p:txBody>
          <a:bodyPr/>
          <a:p>
            <a:pPr eaLnBrk="1" hangingPunct="1"/>
            <a:endParaRPr lang="zh-CN" altLang="en-US" dirty="0">
              <a:latin typeface="Arial" panose="020B0604020202020204" pitchFamily="34" charset="0"/>
            </a:endParaRPr>
          </a:p>
        </p:txBody>
      </p:sp>
      <p:graphicFrame>
        <p:nvGraphicFramePr>
          <p:cNvPr id="134187" name="对象 134186"/>
          <p:cNvGraphicFramePr>
            <a:graphicFrameLocks noChangeAspect="1"/>
          </p:cNvGraphicFramePr>
          <p:nvPr/>
        </p:nvGraphicFramePr>
        <p:xfrm>
          <a:off x="1481138" y="4279900"/>
          <a:ext cx="2997200" cy="658813"/>
        </p:xfrm>
        <a:graphic>
          <a:graphicData uri="http://schemas.openxmlformats.org/presentationml/2006/ole">
            <mc:AlternateContent xmlns:mc="http://schemas.openxmlformats.org/markup-compatibility/2006">
              <mc:Choice xmlns:v="urn:schemas-microsoft-com:vml" Requires="v">
                <p:oleObj spid="_x0000_s3759" name="" r:id="rId7" imgW="1435100" imgH="316865" progId="Equation.DSMT4">
                  <p:embed/>
                </p:oleObj>
              </mc:Choice>
              <mc:Fallback>
                <p:oleObj name="" r:id="rId7" imgW="1435100" imgH="316865" progId="Equation.DSMT4">
                  <p:embed/>
                  <p:pic>
                    <p:nvPicPr>
                      <p:cNvPr id="0" name="图片 3758"/>
                      <p:cNvPicPr/>
                      <p:nvPr/>
                    </p:nvPicPr>
                    <p:blipFill>
                      <a:blip r:embed="rId8"/>
                      <a:stretch>
                        <a:fillRect/>
                      </a:stretch>
                    </p:blipFill>
                    <p:spPr>
                      <a:xfrm>
                        <a:off x="1481138" y="4279900"/>
                        <a:ext cx="2997200" cy="658813"/>
                      </a:xfrm>
                      <a:prstGeom prst="rect">
                        <a:avLst/>
                      </a:prstGeom>
                      <a:noFill/>
                      <a:ln w="38100">
                        <a:noFill/>
                        <a:miter/>
                      </a:ln>
                    </p:spPr>
                  </p:pic>
                </p:oleObj>
              </mc:Fallback>
            </mc:AlternateContent>
          </a:graphicData>
        </a:graphic>
      </p:graphicFrame>
      <p:graphicFrame>
        <p:nvGraphicFramePr>
          <p:cNvPr id="134188" name="对象 134187"/>
          <p:cNvGraphicFramePr>
            <a:graphicFrameLocks noChangeAspect="1"/>
          </p:cNvGraphicFramePr>
          <p:nvPr/>
        </p:nvGraphicFramePr>
        <p:xfrm>
          <a:off x="1516063" y="5000625"/>
          <a:ext cx="3044825" cy="658813"/>
        </p:xfrm>
        <a:graphic>
          <a:graphicData uri="http://schemas.openxmlformats.org/presentationml/2006/ole">
            <mc:AlternateContent xmlns:mc="http://schemas.openxmlformats.org/markup-compatibility/2006">
              <mc:Choice xmlns:v="urn:schemas-microsoft-com:vml" Requires="v">
                <p:oleObj spid="_x0000_s3757" name="" r:id="rId9" imgW="1459865" imgH="316865" progId="Equation.DSMT4">
                  <p:embed/>
                </p:oleObj>
              </mc:Choice>
              <mc:Fallback>
                <p:oleObj name="" r:id="rId9" imgW="1459865" imgH="316865" progId="Equation.DSMT4">
                  <p:embed/>
                  <p:pic>
                    <p:nvPicPr>
                      <p:cNvPr id="0" name="图片 3756"/>
                      <p:cNvPicPr/>
                      <p:nvPr/>
                    </p:nvPicPr>
                    <p:blipFill>
                      <a:blip r:embed="rId10"/>
                      <a:stretch>
                        <a:fillRect/>
                      </a:stretch>
                    </p:blipFill>
                    <p:spPr>
                      <a:xfrm>
                        <a:off x="1516063" y="5000625"/>
                        <a:ext cx="3044825" cy="658813"/>
                      </a:xfrm>
                      <a:prstGeom prst="rect">
                        <a:avLst/>
                      </a:prstGeom>
                      <a:noFill/>
                      <a:ln w="38100">
                        <a:noFill/>
                        <a:miter/>
                      </a:ln>
                    </p:spPr>
                  </p:pic>
                </p:oleObj>
              </mc:Fallback>
            </mc:AlternateContent>
          </a:graphicData>
        </a:graphic>
      </p:graphicFrame>
      <p:graphicFrame>
        <p:nvGraphicFramePr>
          <p:cNvPr id="134189" name="对象 134188"/>
          <p:cNvGraphicFramePr>
            <a:graphicFrameLocks noChangeAspect="1"/>
          </p:cNvGraphicFramePr>
          <p:nvPr/>
        </p:nvGraphicFramePr>
        <p:xfrm>
          <a:off x="1547813" y="5662613"/>
          <a:ext cx="1343025" cy="581025"/>
        </p:xfrm>
        <a:graphic>
          <a:graphicData uri="http://schemas.openxmlformats.org/presentationml/2006/ole">
            <mc:AlternateContent xmlns:mc="http://schemas.openxmlformats.org/markup-compatibility/2006">
              <mc:Choice xmlns:v="urn:schemas-microsoft-com:vml" Requires="v">
                <p:oleObj spid="_x0000_s3758" name="" r:id="rId11" imgW="647700" imgH="279400" progId="Equation.DSMT4">
                  <p:embed/>
                </p:oleObj>
              </mc:Choice>
              <mc:Fallback>
                <p:oleObj name="" r:id="rId11" imgW="647700" imgH="279400" progId="Equation.DSMT4">
                  <p:embed/>
                  <p:pic>
                    <p:nvPicPr>
                      <p:cNvPr id="0" name="图片 3757"/>
                      <p:cNvPicPr/>
                      <p:nvPr/>
                    </p:nvPicPr>
                    <p:blipFill>
                      <a:blip r:embed="rId12"/>
                      <a:stretch>
                        <a:fillRect/>
                      </a:stretch>
                    </p:blipFill>
                    <p:spPr>
                      <a:xfrm>
                        <a:off x="1547813" y="5662613"/>
                        <a:ext cx="1343025" cy="581025"/>
                      </a:xfrm>
                      <a:prstGeom prst="rect">
                        <a:avLst/>
                      </a:prstGeom>
                      <a:noFill/>
                      <a:ln w="38100">
                        <a:noFill/>
                        <a:miter/>
                      </a:ln>
                    </p:spPr>
                  </p:pic>
                </p:oleObj>
              </mc:Fallback>
            </mc:AlternateContent>
          </a:graphicData>
        </a:graphic>
      </p:graphicFrame>
      <p:sp>
        <p:nvSpPr>
          <p:cNvPr id="134190" name="左大括号 134189"/>
          <p:cNvSpPr/>
          <p:nvPr/>
        </p:nvSpPr>
        <p:spPr>
          <a:xfrm>
            <a:off x="1042988" y="4581525"/>
            <a:ext cx="138112" cy="1612900"/>
          </a:xfrm>
          <a:prstGeom prst="leftBrace">
            <a:avLst>
              <a:gd name="adj1" fmla="val 96128"/>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34191" name="对象 134190"/>
          <p:cNvGraphicFramePr>
            <a:graphicFrameLocks noChangeAspect="1"/>
          </p:cNvGraphicFramePr>
          <p:nvPr/>
        </p:nvGraphicFramePr>
        <p:xfrm>
          <a:off x="4683125" y="4279900"/>
          <a:ext cx="3232150" cy="658813"/>
        </p:xfrm>
        <a:graphic>
          <a:graphicData uri="http://schemas.openxmlformats.org/presentationml/2006/ole">
            <mc:AlternateContent xmlns:mc="http://schemas.openxmlformats.org/markup-compatibility/2006">
              <mc:Choice xmlns:v="urn:schemas-microsoft-com:vml" Requires="v">
                <p:oleObj spid="_x0000_s3754" name="" r:id="rId13" imgW="1548765" imgH="316865" progId="Equation.DSMT4">
                  <p:embed/>
                </p:oleObj>
              </mc:Choice>
              <mc:Fallback>
                <p:oleObj name="" r:id="rId13" imgW="1548765" imgH="316865" progId="Equation.DSMT4">
                  <p:embed/>
                  <p:pic>
                    <p:nvPicPr>
                      <p:cNvPr id="0" name="图片 3753"/>
                      <p:cNvPicPr/>
                      <p:nvPr/>
                    </p:nvPicPr>
                    <p:blipFill>
                      <a:blip r:embed="rId14"/>
                      <a:stretch>
                        <a:fillRect/>
                      </a:stretch>
                    </p:blipFill>
                    <p:spPr>
                      <a:xfrm>
                        <a:off x="4683125" y="4279900"/>
                        <a:ext cx="3232150" cy="658813"/>
                      </a:xfrm>
                      <a:prstGeom prst="rect">
                        <a:avLst/>
                      </a:prstGeom>
                      <a:noFill/>
                      <a:ln w="38100">
                        <a:noFill/>
                        <a:miter/>
                      </a:ln>
                    </p:spPr>
                  </p:pic>
                </p:oleObj>
              </mc:Fallback>
            </mc:AlternateContent>
          </a:graphicData>
        </a:graphic>
      </p:graphicFrame>
      <p:graphicFrame>
        <p:nvGraphicFramePr>
          <p:cNvPr id="134192" name="对象 134191"/>
          <p:cNvGraphicFramePr>
            <a:graphicFrameLocks noChangeAspect="1"/>
          </p:cNvGraphicFramePr>
          <p:nvPr/>
        </p:nvGraphicFramePr>
        <p:xfrm>
          <a:off x="4741863" y="5000625"/>
          <a:ext cx="3287712" cy="658813"/>
        </p:xfrm>
        <a:graphic>
          <a:graphicData uri="http://schemas.openxmlformats.org/presentationml/2006/ole">
            <mc:AlternateContent xmlns:mc="http://schemas.openxmlformats.org/markup-compatibility/2006">
              <mc:Choice xmlns:v="urn:schemas-microsoft-com:vml" Requires="v">
                <p:oleObj spid="_x0000_s3756" name="" r:id="rId15" imgW="1574800" imgH="316865" progId="Equation.DSMT4">
                  <p:embed/>
                </p:oleObj>
              </mc:Choice>
              <mc:Fallback>
                <p:oleObj name="" r:id="rId15" imgW="1574800" imgH="316865" progId="Equation.DSMT4">
                  <p:embed/>
                  <p:pic>
                    <p:nvPicPr>
                      <p:cNvPr id="0" name="图片 3755"/>
                      <p:cNvPicPr/>
                      <p:nvPr/>
                    </p:nvPicPr>
                    <p:blipFill>
                      <a:blip r:embed="rId16"/>
                      <a:stretch>
                        <a:fillRect/>
                      </a:stretch>
                    </p:blipFill>
                    <p:spPr>
                      <a:xfrm>
                        <a:off x="4741863" y="5000625"/>
                        <a:ext cx="3287712" cy="658813"/>
                      </a:xfrm>
                      <a:prstGeom prst="rect">
                        <a:avLst/>
                      </a:prstGeom>
                      <a:noFill/>
                      <a:ln w="38100">
                        <a:noFill/>
                        <a:miter/>
                      </a:ln>
                    </p:spPr>
                  </p:pic>
                </p:oleObj>
              </mc:Fallback>
            </mc:AlternateContent>
          </a:graphicData>
        </a:graphic>
      </p:graphicFrame>
      <p:grpSp>
        <p:nvGrpSpPr>
          <p:cNvPr id="5" name="组合 134192"/>
          <p:cNvGrpSpPr/>
          <p:nvPr/>
        </p:nvGrpSpPr>
        <p:grpSpPr>
          <a:xfrm>
            <a:off x="5292725" y="1268413"/>
            <a:ext cx="3375025" cy="2736850"/>
            <a:chOff x="0" y="0"/>
            <a:chExt cx="2126" cy="1724"/>
          </a:xfrm>
        </p:grpSpPr>
        <p:sp>
          <p:nvSpPr>
            <p:cNvPr id="111635" name="直接连接符 134193"/>
            <p:cNvSpPr/>
            <p:nvPr/>
          </p:nvSpPr>
          <p:spPr>
            <a:xfrm flipH="1">
              <a:off x="845" y="898"/>
              <a:ext cx="0" cy="108"/>
            </a:xfrm>
            <a:prstGeom prst="line">
              <a:avLst/>
            </a:prstGeom>
            <a:ln w="38100" cap="flat" cmpd="sng">
              <a:solidFill>
                <a:srgbClr val="FFCC00"/>
              </a:solidFill>
              <a:prstDash val="solid"/>
              <a:headEnd type="none" w="med" len="med"/>
              <a:tailEnd type="none" w="med" len="med"/>
            </a:ln>
          </p:spPr>
        </p:sp>
        <p:sp>
          <p:nvSpPr>
            <p:cNvPr id="111636" name="直接连接符 134194"/>
            <p:cNvSpPr/>
            <p:nvPr/>
          </p:nvSpPr>
          <p:spPr>
            <a:xfrm>
              <a:off x="851" y="483"/>
              <a:ext cx="0" cy="161"/>
            </a:xfrm>
            <a:prstGeom prst="line">
              <a:avLst/>
            </a:prstGeom>
            <a:ln w="38100" cap="flat" cmpd="sng">
              <a:solidFill>
                <a:srgbClr val="FFCC00"/>
              </a:solidFill>
              <a:prstDash val="solid"/>
              <a:headEnd type="none" w="med" len="med"/>
              <a:tailEnd type="none" w="med" len="med"/>
            </a:ln>
          </p:spPr>
        </p:sp>
        <p:sp>
          <p:nvSpPr>
            <p:cNvPr id="111637" name="直接连接符 134195"/>
            <p:cNvSpPr/>
            <p:nvPr/>
          </p:nvSpPr>
          <p:spPr>
            <a:xfrm flipH="1">
              <a:off x="1224" y="886"/>
              <a:ext cx="4" cy="120"/>
            </a:xfrm>
            <a:prstGeom prst="line">
              <a:avLst/>
            </a:prstGeom>
            <a:ln w="38100" cap="flat" cmpd="sng">
              <a:solidFill>
                <a:srgbClr val="FFCC00"/>
              </a:solidFill>
              <a:prstDash val="solid"/>
              <a:headEnd type="none" w="med" len="med"/>
              <a:tailEnd type="none" w="med" len="med"/>
            </a:ln>
          </p:spPr>
        </p:sp>
        <p:sp>
          <p:nvSpPr>
            <p:cNvPr id="111638" name="直接连接符 134196"/>
            <p:cNvSpPr/>
            <p:nvPr/>
          </p:nvSpPr>
          <p:spPr>
            <a:xfrm>
              <a:off x="1224" y="483"/>
              <a:ext cx="4" cy="148"/>
            </a:xfrm>
            <a:prstGeom prst="line">
              <a:avLst/>
            </a:prstGeom>
            <a:ln w="38100" cap="flat" cmpd="sng">
              <a:solidFill>
                <a:srgbClr val="FFCC00"/>
              </a:solidFill>
              <a:prstDash val="solid"/>
              <a:headEnd type="none" w="med" len="med"/>
              <a:tailEnd type="none" w="med" len="med"/>
            </a:ln>
          </p:spPr>
        </p:sp>
        <p:sp>
          <p:nvSpPr>
            <p:cNvPr id="111639" name="直接连接符 134197"/>
            <p:cNvSpPr/>
            <p:nvPr/>
          </p:nvSpPr>
          <p:spPr>
            <a:xfrm>
              <a:off x="421" y="483"/>
              <a:ext cx="426" cy="4"/>
            </a:xfrm>
            <a:prstGeom prst="line">
              <a:avLst/>
            </a:prstGeom>
            <a:ln w="38100" cap="flat" cmpd="sng">
              <a:solidFill>
                <a:srgbClr val="FFCC00"/>
              </a:solidFill>
              <a:prstDash val="solid"/>
              <a:headEnd type="none" w="med" len="med"/>
              <a:tailEnd type="none" w="med" len="med"/>
            </a:ln>
          </p:spPr>
        </p:sp>
        <p:sp>
          <p:nvSpPr>
            <p:cNvPr id="111640" name="直接连接符 134198"/>
            <p:cNvSpPr/>
            <p:nvPr/>
          </p:nvSpPr>
          <p:spPr>
            <a:xfrm>
              <a:off x="843" y="1006"/>
              <a:ext cx="381" cy="0"/>
            </a:xfrm>
            <a:prstGeom prst="line">
              <a:avLst/>
            </a:prstGeom>
            <a:ln w="38100" cap="flat" cmpd="sng">
              <a:solidFill>
                <a:srgbClr val="FFCC00"/>
              </a:solidFill>
              <a:prstDash val="solid"/>
              <a:headEnd type="none" w="med" len="med"/>
              <a:tailEnd type="none" w="med" len="med"/>
            </a:ln>
          </p:spPr>
        </p:sp>
        <p:sp>
          <p:nvSpPr>
            <p:cNvPr id="111641" name="直接连接符 134199"/>
            <p:cNvSpPr/>
            <p:nvPr/>
          </p:nvSpPr>
          <p:spPr>
            <a:xfrm>
              <a:off x="1119" y="1473"/>
              <a:ext cx="0" cy="160"/>
            </a:xfrm>
            <a:prstGeom prst="line">
              <a:avLst/>
            </a:prstGeom>
            <a:ln w="38100" cap="flat" cmpd="sng">
              <a:solidFill>
                <a:srgbClr val="00FFFF"/>
              </a:solidFill>
              <a:prstDash val="solid"/>
              <a:headEnd type="none" w="med" len="med"/>
              <a:tailEnd type="triangle" w="med" len="med"/>
            </a:ln>
          </p:spPr>
        </p:sp>
        <p:sp>
          <p:nvSpPr>
            <p:cNvPr id="111642" name="直接连接符 134200"/>
            <p:cNvSpPr/>
            <p:nvPr/>
          </p:nvSpPr>
          <p:spPr>
            <a:xfrm rot="5400000">
              <a:off x="1559" y="314"/>
              <a:ext cx="0" cy="226"/>
            </a:xfrm>
            <a:prstGeom prst="line">
              <a:avLst/>
            </a:prstGeom>
            <a:ln w="38100" cap="flat" cmpd="sng">
              <a:solidFill>
                <a:srgbClr val="00FFFF"/>
              </a:solidFill>
              <a:prstDash val="solid"/>
              <a:headEnd type="none" w="med" len="med"/>
              <a:tailEnd type="triangle" w="med" len="med"/>
            </a:ln>
          </p:spPr>
        </p:sp>
        <p:sp>
          <p:nvSpPr>
            <p:cNvPr id="111643" name="文本框 134201"/>
            <p:cNvSpPr txBox="1"/>
            <p:nvPr/>
          </p:nvSpPr>
          <p:spPr>
            <a:xfrm>
              <a:off x="0" y="726"/>
              <a:ext cx="856"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1644" name="直接连接符 134202"/>
            <p:cNvSpPr/>
            <p:nvPr/>
          </p:nvSpPr>
          <p:spPr>
            <a:xfrm>
              <a:off x="410" y="427"/>
              <a:ext cx="212" cy="0"/>
            </a:xfrm>
            <a:prstGeom prst="line">
              <a:avLst/>
            </a:prstGeom>
            <a:ln w="38100" cap="flat" cmpd="sng">
              <a:solidFill>
                <a:srgbClr val="00FFFF"/>
              </a:solidFill>
              <a:prstDash val="solid"/>
              <a:headEnd type="none" w="med" len="med"/>
              <a:tailEnd type="triangle" w="med" len="med"/>
            </a:ln>
          </p:spPr>
        </p:sp>
        <p:grpSp>
          <p:nvGrpSpPr>
            <p:cNvPr id="111645" name="组合 134203"/>
            <p:cNvGrpSpPr/>
            <p:nvPr/>
          </p:nvGrpSpPr>
          <p:grpSpPr>
            <a:xfrm rot="5400000">
              <a:off x="1096" y="711"/>
              <a:ext cx="253" cy="45"/>
              <a:chOff x="0" y="0"/>
              <a:chExt cx="379" cy="45"/>
            </a:xfrm>
          </p:grpSpPr>
          <p:sp>
            <p:nvSpPr>
              <p:cNvPr id="111667" name="任意多边形 13420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68" name="任意多边形 13420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69" name="任意多边形 13420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70" name="任意多边形 13420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1646" name="椭圆 134208"/>
            <p:cNvSpPr/>
            <p:nvPr/>
          </p:nvSpPr>
          <p:spPr>
            <a:xfrm>
              <a:off x="383" y="466"/>
              <a:ext cx="38" cy="33"/>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1647" name="组合 134209"/>
            <p:cNvGrpSpPr/>
            <p:nvPr/>
          </p:nvGrpSpPr>
          <p:grpSpPr>
            <a:xfrm rot="5400000">
              <a:off x="721" y="725"/>
              <a:ext cx="253" cy="44"/>
              <a:chOff x="0" y="0"/>
              <a:chExt cx="379" cy="45"/>
            </a:xfrm>
          </p:grpSpPr>
          <p:sp>
            <p:nvSpPr>
              <p:cNvPr id="111663" name="任意多边形 13421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64" name="任意多边形 13421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65" name="任意多边形 13421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66" name="任意多边形 13421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1648" name="椭圆 134214"/>
            <p:cNvSpPr/>
            <p:nvPr/>
          </p:nvSpPr>
          <p:spPr>
            <a:xfrm>
              <a:off x="1654" y="467"/>
              <a:ext cx="38" cy="32"/>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11623" name="对象 134215"/>
            <p:cNvGraphicFramePr>
              <a:graphicFrameLocks noChangeAspect="1"/>
            </p:cNvGraphicFramePr>
            <p:nvPr/>
          </p:nvGraphicFramePr>
          <p:xfrm>
            <a:off x="1179" y="1361"/>
            <a:ext cx="202" cy="361"/>
          </p:xfrm>
          <a:graphic>
            <a:graphicData uri="http://schemas.openxmlformats.org/presentationml/2006/ole">
              <mc:AlternateContent xmlns:mc="http://schemas.openxmlformats.org/markup-compatibility/2006">
                <mc:Choice xmlns:v="urn:schemas-microsoft-com:vml" Requires="v">
                  <p:oleObj spid="_x0000_s3755" name="" r:id="rId17" imgW="99060" imgH="226060" progId="Equation.3">
                    <p:embed/>
                  </p:oleObj>
                </mc:Choice>
                <mc:Fallback>
                  <p:oleObj name="" r:id="rId17" imgW="99060" imgH="226060" progId="Equation.3">
                    <p:embed/>
                    <p:pic>
                      <p:nvPicPr>
                        <p:cNvPr id="0" name="图片 3754"/>
                        <p:cNvPicPr/>
                        <p:nvPr/>
                      </p:nvPicPr>
                      <p:blipFill>
                        <a:blip r:embed="rId18">
                          <a:clrChange>
                            <a:clrFrom>
                              <a:srgbClr val="000000"/>
                            </a:clrFrom>
                            <a:clrTo>
                              <a:srgbClr val="FFFFFF"/>
                            </a:clrTo>
                          </a:clrChange>
                        </a:blip>
                        <a:stretch>
                          <a:fillRect/>
                        </a:stretch>
                      </p:blipFill>
                      <p:spPr>
                        <a:xfrm>
                          <a:off x="1179" y="1361"/>
                          <a:ext cx="202" cy="361"/>
                        </a:xfrm>
                        <a:prstGeom prst="rect">
                          <a:avLst/>
                        </a:prstGeom>
                        <a:noFill/>
                        <a:ln w="38100">
                          <a:noFill/>
                          <a:miter/>
                        </a:ln>
                      </p:spPr>
                    </p:pic>
                  </p:oleObj>
                </mc:Fallback>
              </mc:AlternateContent>
            </a:graphicData>
          </a:graphic>
        </p:graphicFrame>
        <p:sp>
          <p:nvSpPr>
            <p:cNvPr id="111649" name="直接连接符 134216"/>
            <p:cNvSpPr/>
            <p:nvPr/>
          </p:nvSpPr>
          <p:spPr>
            <a:xfrm>
              <a:off x="1223" y="483"/>
              <a:ext cx="431" cy="0"/>
            </a:xfrm>
            <a:prstGeom prst="line">
              <a:avLst/>
            </a:prstGeom>
            <a:ln w="38100" cap="flat" cmpd="sng">
              <a:solidFill>
                <a:srgbClr val="FFCC00"/>
              </a:solidFill>
              <a:prstDash val="solid"/>
              <a:headEnd type="none" w="med" len="med"/>
              <a:tailEnd type="none" w="med" len="med"/>
            </a:ln>
          </p:spPr>
        </p:sp>
        <p:sp>
          <p:nvSpPr>
            <p:cNvPr id="111650" name="直接连接符 134217"/>
            <p:cNvSpPr/>
            <p:nvPr/>
          </p:nvSpPr>
          <p:spPr>
            <a:xfrm>
              <a:off x="1043" y="1497"/>
              <a:ext cx="0" cy="186"/>
            </a:xfrm>
            <a:prstGeom prst="line">
              <a:avLst/>
            </a:prstGeom>
            <a:ln w="38100" cap="flat" cmpd="sng">
              <a:solidFill>
                <a:srgbClr val="FFCC00"/>
              </a:solidFill>
              <a:prstDash val="solid"/>
              <a:headEnd type="none" w="med" len="med"/>
              <a:tailEnd type="none" w="med" len="med"/>
            </a:ln>
          </p:spPr>
        </p:sp>
        <p:sp>
          <p:nvSpPr>
            <p:cNvPr id="111651" name="椭圆 134218"/>
            <p:cNvSpPr/>
            <p:nvPr/>
          </p:nvSpPr>
          <p:spPr>
            <a:xfrm>
              <a:off x="1043" y="1679"/>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11624" name="对象 134219"/>
            <p:cNvGraphicFramePr>
              <a:graphicFrameLocks noChangeAspect="1"/>
            </p:cNvGraphicFramePr>
            <p:nvPr/>
          </p:nvGraphicFramePr>
          <p:xfrm>
            <a:off x="410" y="91"/>
            <a:ext cx="240" cy="324"/>
          </p:xfrm>
          <a:graphic>
            <a:graphicData uri="http://schemas.openxmlformats.org/presentationml/2006/ole">
              <mc:AlternateContent xmlns:mc="http://schemas.openxmlformats.org/markup-compatibility/2006">
                <mc:Choice xmlns:v="urn:schemas-microsoft-com:vml" Requires="v">
                  <p:oleObj spid="_x0000_s3761" name="" r:id="rId19" imgW="148590" imgH="236855" progId="Equation.3">
                    <p:embed/>
                  </p:oleObj>
                </mc:Choice>
                <mc:Fallback>
                  <p:oleObj name="" r:id="rId19" imgW="148590" imgH="236855" progId="Equation.3">
                    <p:embed/>
                    <p:pic>
                      <p:nvPicPr>
                        <p:cNvPr id="0" name="图片 3760"/>
                        <p:cNvPicPr/>
                        <p:nvPr/>
                      </p:nvPicPr>
                      <p:blipFill>
                        <a:blip r:embed="rId20">
                          <a:clrChange>
                            <a:clrFrom>
                              <a:srgbClr val="000000"/>
                            </a:clrFrom>
                            <a:clrTo>
                              <a:srgbClr val="FFFFFF"/>
                            </a:clrTo>
                          </a:clrChange>
                        </a:blip>
                        <a:stretch>
                          <a:fillRect/>
                        </a:stretch>
                      </p:blipFill>
                      <p:spPr>
                        <a:xfrm>
                          <a:off x="410" y="91"/>
                          <a:ext cx="240" cy="324"/>
                        </a:xfrm>
                        <a:prstGeom prst="rect">
                          <a:avLst/>
                        </a:prstGeom>
                        <a:noFill/>
                        <a:ln w="38100">
                          <a:noFill/>
                          <a:miter/>
                        </a:ln>
                      </p:spPr>
                    </p:pic>
                  </p:oleObj>
                </mc:Fallback>
              </mc:AlternateContent>
            </a:graphicData>
          </a:graphic>
        </p:graphicFrame>
        <p:graphicFrame>
          <p:nvGraphicFramePr>
            <p:cNvPr id="111625" name="对象 134220"/>
            <p:cNvGraphicFramePr>
              <a:graphicFrameLocks noChangeAspect="1"/>
            </p:cNvGraphicFramePr>
            <p:nvPr/>
          </p:nvGraphicFramePr>
          <p:xfrm>
            <a:off x="1499" y="0"/>
            <a:ext cx="292" cy="363"/>
          </p:xfrm>
          <a:graphic>
            <a:graphicData uri="http://schemas.openxmlformats.org/presentationml/2006/ole">
              <mc:AlternateContent xmlns:mc="http://schemas.openxmlformats.org/markup-compatibility/2006">
                <mc:Choice xmlns:v="urn:schemas-microsoft-com:vml" Requires="v">
                  <p:oleObj spid="_x0000_s3760" name="" r:id="rId21" imgW="160020" imgH="236855" progId="Equation.3">
                    <p:embed/>
                  </p:oleObj>
                </mc:Choice>
                <mc:Fallback>
                  <p:oleObj name="" r:id="rId21" imgW="160020" imgH="236855" progId="Equation.3">
                    <p:embed/>
                    <p:pic>
                      <p:nvPicPr>
                        <p:cNvPr id="0" name="图片 3759"/>
                        <p:cNvPicPr/>
                        <p:nvPr/>
                      </p:nvPicPr>
                      <p:blipFill>
                        <a:blip r:embed="rId22">
                          <a:clrChange>
                            <a:clrFrom>
                              <a:srgbClr val="000000"/>
                            </a:clrFrom>
                            <a:clrTo>
                              <a:srgbClr val="FFFFFF"/>
                            </a:clrTo>
                          </a:clrChange>
                        </a:blip>
                        <a:stretch>
                          <a:fillRect/>
                        </a:stretch>
                      </p:blipFill>
                      <p:spPr>
                        <a:xfrm>
                          <a:off x="1499" y="0"/>
                          <a:ext cx="292" cy="363"/>
                        </a:xfrm>
                        <a:prstGeom prst="rect">
                          <a:avLst/>
                        </a:prstGeom>
                        <a:noFill/>
                        <a:ln w="38100">
                          <a:noFill/>
                          <a:miter/>
                        </a:ln>
                      </p:spPr>
                    </p:pic>
                  </p:oleObj>
                </mc:Fallback>
              </mc:AlternateContent>
            </a:graphicData>
          </a:graphic>
        </p:graphicFrame>
        <p:sp>
          <p:nvSpPr>
            <p:cNvPr id="111652" name="文本框 134221"/>
            <p:cNvSpPr txBox="1"/>
            <p:nvPr/>
          </p:nvSpPr>
          <p:spPr>
            <a:xfrm>
              <a:off x="181" y="356"/>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1653" name="文本框 134222"/>
            <p:cNvSpPr txBox="1"/>
            <p:nvPr/>
          </p:nvSpPr>
          <p:spPr>
            <a:xfrm>
              <a:off x="1706" y="374"/>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1654" name="文本框 134223"/>
            <p:cNvSpPr txBox="1"/>
            <p:nvPr/>
          </p:nvSpPr>
          <p:spPr>
            <a:xfrm>
              <a:off x="825" y="1401"/>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3</a:t>
              </a:r>
              <a:endParaRPr lang="en-US" altLang="zh-CN" dirty="0">
                <a:solidFill>
                  <a:schemeClr val="bg1"/>
                </a:solidFill>
                <a:latin typeface="Times New Roman" panose="02020603050405020304" pitchFamily="18" charset="0"/>
              </a:endParaRPr>
            </a:p>
          </p:txBody>
        </p:sp>
        <p:grpSp>
          <p:nvGrpSpPr>
            <p:cNvPr id="111655" name="组合 134224"/>
            <p:cNvGrpSpPr/>
            <p:nvPr/>
          </p:nvGrpSpPr>
          <p:grpSpPr>
            <a:xfrm rot="5400000">
              <a:off x="914" y="1305"/>
              <a:ext cx="253" cy="44"/>
              <a:chOff x="0" y="0"/>
              <a:chExt cx="379" cy="45"/>
            </a:xfrm>
          </p:grpSpPr>
          <p:sp>
            <p:nvSpPr>
              <p:cNvPr id="111659" name="任意多边形 13422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60" name="任意多边形 13422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61" name="任意多边形 13422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1662" name="任意多边形 13422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1656" name="直接连接符 134229"/>
            <p:cNvSpPr/>
            <p:nvPr/>
          </p:nvSpPr>
          <p:spPr>
            <a:xfrm>
              <a:off x="1043" y="998"/>
              <a:ext cx="0" cy="227"/>
            </a:xfrm>
            <a:prstGeom prst="line">
              <a:avLst/>
            </a:prstGeom>
            <a:ln w="38100" cap="flat" cmpd="sng">
              <a:solidFill>
                <a:srgbClr val="FFCC00"/>
              </a:solidFill>
              <a:prstDash val="solid"/>
              <a:headEnd type="none" w="med" len="med"/>
              <a:tailEnd type="none" w="med" len="med"/>
            </a:ln>
          </p:spPr>
        </p:sp>
        <p:sp>
          <p:nvSpPr>
            <p:cNvPr id="111657" name="文本框 134230"/>
            <p:cNvSpPr txBox="1"/>
            <p:nvPr/>
          </p:nvSpPr>
          <p:spPr>
            <a:xfrm>
              <a:off x="1088" y="1180"/>
              <a:ext cx="583"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11658" name="文本框 134231"/>
            <p:cNvSpPr txBox="1"/>
            <p:nvPr/>
          </p:nvSpPr>
          <p:spPr>
            <a:xfrm>
              <a:off x="1270" y="681"/>
              <a:ext cx="856"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4146"/>
                                        </p:tgtEl>
                                        <p:attrNameLst>
                                          <p:attrName>style.visibility</p:attrName>
                                        </p:attrNameLst>
                                      </p:cBhvr>
                                      <p:to>
                                        <p:strVal val="visible"/>
                                      </p:to>
                                    </p:set>
                                    <p:anim calcmode="lin" valueType="num">
                                      <p:cBhvr additive="base">
                                        <p:cTn id="7" dur="500" fill="hold"/>
                                        <p:tgtEl>
                                          <p:spTgt spid="134146"/>
                                        </p:tgtEl>
                                        <p:attrNameLst>
                                          <p:attrName>ppt_x</p:attrName>
                                        </p:attrNameLst>
                                      </p:cBhvr>
                                      <p:tavLst>
                                        <p:tav tm="0">
                                          <p:val>
                                            <p:strVal val="0-#ppt_w/2"/>
                                          </p:val>
                                        </p:tav>
                                        <p:tav tm="100000">
                                          <p:val>
                                            <p:strVal val="#ppt_x"/>
                                          </p:val>
                                        </p:tav>
                                      </p:tavLst>
                                    </p:anim>
                                    <p:anim calcmode="lin" valueType="num">
                                      <p:cBhvr additive="base">
                                        <p:cTn id="8" dur="500" fill="hold"/>
                                        <p:tgtEl>
                                          <p:spTgt spid="1341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4147"/>
                                        </p:tgtEl>
                                        <p:attrNameLst>
                                          <p:attrName>style.visibility</p:attrName>
                                        </p:attrNameLst>
                                      </p:cBhvr>
                                      <p:to>
                                        <p:strVal val="visible"/>
                                      </p:to>
                                    </p:set>
                                    <p:anim calcmode="lin" valueType="num">
                                      <p:cBhvr additive="base">
                                        <p:cTn id="13" dur="500" fill="hold"/>
                                        <p:tgtEl>
                                          <p:spTgt spid="134147"/>
                                        </p:tgtEl>
                                        <p:attrNameLst>
                                          <p:attrName>ppt_x</p:attrName>
                                        </p:attrNameLst>
                                      </p:cBhvr>
                                      <p:tavLst>
                                        <p:tav tm="0">
                                          <p:val>
                                            <p:strVal val="0-#ppt_w/2"/>
                                          </p:val>
                                        </p:tav>
                                        <p:tav tm="100000">
                                          <p:val>
                                            <p:strVal val="#ppt_x"/>
                                          </p:val>
                                        </p:tav>
                                      </p:tavLst>
                                    </p:anim>
                                    <p:anim calcmode="lin" valueType="num">
                                      <p:cBhvr additive="base">
                                        <p:cTn id="14" dur="500" fill="hold"/>
                                        <p:tgtEl>
                                          <p:spTgt spid="13414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edge">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34187"/>
                                        </p:tgtEl>
                                        <p:attrNameLst>
                                          <p:attrName>style.visibility</p:attrName>
                                        </p:attrNameLst>
                                      </p:cBhvr>
                                      <p:to>
                                        <p:strVal val="visible"/>
                                      </p:to>
                                    </p:set>
                                    <p:animEffect transition="in" filter="wipe(left)">
                                      <p:cBhvr>
                                        <p:cTn id="24" dur="2000"/>
                                        <p:tgtEl>
                                          <p:spTgt spid="13418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34188"/>
                                        </p:tgtEl>
                                        <p:attrNameLst>
                                          <p:attrName>style.visibility</p:attrName>
                                        </p:attrNameLst>
                                      </p:cBhvr>
                                      <p:to>
                                        <p:strVal val="visible"/>
                                      </p:to>
                                    </p:set>
                                    <p:animEffect transition="in" filter="wipe(left)">
                                      <p:cBhvr>
                                        <p:cTn id="29" dur="2000"/>
                                        <p:tgtEl>
                                          <p:spTgt spid="13418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4189"/>
                                        </p:tgtEl>
                                        <p:attrNameLst>
                                          <p:attrName>style.visibility</p:attrName>
                                        </p:attrNameLst>
                                      </p:cBhvr>
                                      <p:to>
                                        <p:strVal val="visible"/>
                                      </p:to>
                                    </p:set>
                                    <p:animEffect transition="in" filter="wipe(left)">
                                      <p:cBhvr>
                                        <p:cTn id="34" dur="2000"/>
                                        <p:tgtEl>
                                          <p:spTgt spid="134189"/>
                                        </p:tgtEl>
                                      </p:cBhvr>
                                    </p:animEffect>
                                  </p:childTnLst>
                                </p:cTn>
                              </p:par>
                            </p:childTnLst>
                          </p:cTn>
                        </p:par>
                        <p:par>
                          <p:cTn id="35" fill="hold">
                            <p:stCondLst>
                              <p:cond delay="2000"/>
                            </p:stCondLst>
                            <p:childTnLst>
                              <p:par>
                                <p:cTn id="36" presetID="1" presetClass="entr" presetSubtype="0" fill="hold" nodeType="afterEffect">
                                  <p:stCondLst>
                                    <p:cond delay="0"/>
                                  </p:stCondLst>
                                  <p:childTnLst>
                                    <p:set>
                                      <p:cBhvr>
                                        <p:cTn id="37" dur="1" fill="hold">
                                          <p:stCondLst>
                                            <p:cond delay="499"/>
                                          </p:stCondLst>
                                        </p:cTn>
                                        <p:tgtEl>
                                          <p:spTgt spid="13419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4191"/>
                                        </p:tgtEl>
                                        <p:attrNameLst>
                                          <p:attrName>style.visibility</p:attrName>
                                        </p:attrNameLst>
                                      </p:cBhvr>
                                      <p:to>
                                        <p:strVal val="visible"/>
                                      </p:to>
                                    </p:set>
                                    <p:animEffect transition="in" filter="wipe(left)">
                                      <p:cBhvr>
                                        <p:cTn id="42" dur="2000"/>
                                        <p:tgtEl>
                                          <p:spTgt spid="13419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34192"/>
                                        </p:tgtEl>
                                        <p:attrNameLst>
                                          <p:attrName>style.visibility</p:attrName>
                                        </p:attrNameLst>
                                      </p:cBhvr>
                                      <p:to>
                                        <p:strVal val="visible"/>
                                      </p:to>
                                    </p:set>
                                    <p:animEffect transition="in" filter="wipe(left)">
                                      <p:cBhvr>
                                        <p:cTn id="47" dur="2000"/>
                                        <p:tgtEl>
                                          <p:spTgt spid="134192"/>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nodeType="clickEffect">
                                  <p:stCondLst>
                                    <p:cond delay="0"/>
                                  </p:stCondLst>
                                  <p:childTnLst>
                                    <p:set>
                                      <p:cBhvr>
                                        <p:cTn id="51" dur="1" fill="hold">
                                          <p:stCondLst>
                                            <p:cond delay="0"/>
                                          </p:stCondLst>
                                        </p:cTn>
                                        <p:tgtEl>
                                          <p:spTgt spid="134186"/>
                                        </p:tgtEl>
                                        <p:attrNameLst>
                                          <p:attrName>style.visibility</p:attrName>
                                        </p:attrNameLst>
                                      </p:cBhvr>
                                      <p:to>
                                        <p:strVal val="visible"/>
                                      </p:to>
                                    </p:set>
                                    <p:animEffect transition="in" filter="slide(fromLeft)">
                                      <p:cBhvr>
                                        <p:cTn id="52" dur="500"/>
                                        <p:tgtEl>
                                          <p:spTgt spid="134186"/>
                                        </p:tgtEl>
                                      </p:cBhvr>
                                    </p:animEffect>
                                  </p:childTnLst>
                                </p:cTn>
                              </p:par>
                            </p:childTnLst>
                          </p:cTn>
                        </p:par>
                        <p:par>
                          <p:cTn id="53" fill="hold">
                            <p:stCondLst>
                              <p:cond delay="500"/>
                            </p:stCondLst>
                            <p:childTnLst>
                              <p:par>
                                <p:cTn id="54" presetID="20" presetClass="entr" presetSubtype="0"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edge">
                                      <p:cBhvr>
                                        <p:cTn id="5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ldLvl="0" animBg="1"/>
      <p:bldP spid="134147" grpId="0" bldLvl="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右箭头 135169"/>
          <p:cNvSpPr/>
          <p:nvPr/>
        </p:nvSpPr>
        <p:spPr>
          <a:xfrm>
            <a:off x="3708400" y="1917700"/>
            <a:ext cx="706438" cy="268288"/>
          </a:xfrm>
          <a:prstGeom prst="rightArrow">
            <a:avLst>
              <a:gd name="adj1" fmla="val 50000"/>
              <a:gd name="adj2" fmla="val 65560"/>
            </a:avLst>
          </a:prstGeom>
          <a:solidFill>
            <a:schemeClr val="accent1"/>
          </a:solidFill>
          <a:ln w="9525">
            <a:noFill/>
          </a:ln>
        </p:spPr>
        <p:txBody>
          <a:bodyPr/>
          <a:p>
            <a:pPr eaLnBrk="1" hangingPunct="1"/>
            <a:endParaRPr lang="zh-CN" altLang="en-US" dirty="0">
              <a:latin typeface="Arial" panose="020B0604020202020204" pitchFamily="34" charset="0"/>
            </a:endParaRPr>
          </a:p>
        </p:txBody>
      </p:sp>
      <p:sp>
        <p:nvSpPr>
          <p:cNvPr id="135171" name="文本框 135170"/>
          <p:cNvSpPr txBox="1"/>
          <p:nvPr/>
        </p:nvSpPr>
        <p:spPr>
          <a:xfrm>
            <a:off x="362585" y="290830"/>
            <a:ext cx="6154420" cy="829945"/>
          </a:xfrm>
          <a:prstGeom prst="rect">
            <a:avLst/>
          </a:prstGeom>
          <a:solidFill>
            <a:schemeClr val="accent2"/>
          </a:solidFill>
          <a:ln w="9525">
            <a:noFill/>
          </a:ln>
        </p:spPr>
        <p:txBody>
          <a:bodyPr wrap="square">
            <a:spAutoFit/>
          </a:bodyPr>
          <a:p>
            <a:pPr eaLnBrk="1" hangingPunct="1">
              <a:spcBef>
                <a:spcPct val="50000"/>
              </a:spcBef>
            </a:pPr>
            <a:r>
              <a:rPr lang="zh-CN" altLang="en-US" dirty="0">
                <a:solidFill>
                  <a:schemeClr val="bg1"/>
                </a:solidFill>
                <a:latin typeface="楷体_GB2312" pitchFamily="1" charset="-122"/>
                <a:ea typeface="楷体_GB2312" pitchFamily="1" charset="-122"/>
              </a:rPr>
              <a:t>（</a:t>
            </a:r>
            <a:r>
              <a:rPr lang="en-US" altLang="zh-CN" dirty="0">
                <a:solidFill>
                  <a:schemeClr val="bg1"/>
                </a:solidFill>
                <a:latin typeface="楷体_GB2312" pitchFamily="1" charset="-122"/>
                <a:ea typeface="楷体_GB2312" pitchFamily="1" charset="-122"/>
              </a:rPr>
              <a:t>2</a:t>
            </a:r>
            <a:r>
              <a:rPr lang="zh-CN" altLang="en-US" dirty="0">
                <a:solidFill>
                  <a:schemeClr val="bg1"/>
                </a:solidFill>
                <a:latin typeface="楷体_GB2312" pitchFamily="1" charset="-122"/>
                <a:ea typeface="楷体_GB2312" pitchFamily="1" charset="-122"/>
              </a:rPr>
              <a:t>） </a:t>
            </a:r>
            <a:r>
              <a:rPr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T-type decoupling </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equivalence that </a:t>
            </a:r>
            <a:r>
              <a:rPr lang="en-US"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dot convention</a:t>
            </a:r>
            <a:r>
              <a:rPr lang="en-US"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 is</a:t>
            </a:r>
            <a:r>
              <a:rPr lang="en-US"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 </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common terminal </a:t>
            </a:r>
            <a:endParaRPr lang="zh-CN" altLang="en-US" dirty="0">
              <a:solidFill>
                <a:schemeClr val="bg1"/>
              </a:solidFill>
              <a:latin typeface="楷体_GB2312" pitchFamily="1" charset="-122"/>
              <a:ea typeface="楷体_GB2312" pitchFamily="1" charset="-122"/>
            </a:endParaRPr>
          </a:p>
        </p:txBody>
      </p:sp>
      <p:grpSp>
        <p:nvGrpSpPr>
          <p:cNvPr id="3" name="组合 135171"/>
          <p:cNvGrpSpPr/>
          <p:nvPr/>
        </p:nvGrpSpPr>
        <p:grpSpPr>
          <a:xfrm>
            <a:off x="684213" y="982663"/>
            <a:ext cx="2697162" cy="2681287"/>
            <a:chOff x="0" y="0"/>
            <a:chExt cx="1699" cy="1689"/>
          </a:xfrm>
        </p:grpSpPr>
        <p:sp>
          <p:nvSpPr>
            <p:cNvPr id="112696" name="直接连接符 135172"/>
            <p:cNvSpPr/>
            <p:nvPr/>
          </p:nvSpPr>
          <p:spPr>
            <a:xfrm flipH="1">
              <a:off x="664" y="898"/>
              <a:ext cx="0" cy="108"/>
            </a:xfrm>
            <a:prstGeom prst="line">
              <a:avLst/>
            </a:prstGeom>
            <a:ln w="38100" cap="flat" cmpd="sng">
              <a:solidFill>
                <a:srgbClr val="FFCC00"/>
              </a:solidFill>
              <a:prstDash val="solid"/>
              <a:headEnd type="none" w="med" len="med"/>
              <a:tailEnd type="none" w="med" len="med"/>
            </a:ln>
          </p:spPr>
        </p:sp>
        <p:sp>
          <p:nvSpPr>
            <p:cNvPr id="112697" name="直接连接符 135173"/>
            <p:cNvSpPr/>
            <p:nvPr/>
          </p:nvSpPr>
          <p:spPr>
            <a:xfrm>
              <a:off x="670" y="483"/>
              <a:ext cx="0" cy="161"/>
            </a:xfrm>
            <a:prstGeom prst="line">
              <a:avLst/>
            </a:prstGeom>
            <a:ln w="38100" cap="flat" cmpd="sng">
              <a:solidFill>
                <a:srgbClr val="FFCC00"/>
              </a:solidFill>
              <a:prstDash val="solid"/>
              <a:headEnd type="none" w="med" len="med"/>
              <a:tailEnd type="none" w="med" len="med"/>
            </a:ln>
          </p:spPr>
        </p:sp>
        <p:sp>
          <p:nvSpPr>
            <p:cNvPr id="112698" name="直接连接符 135174"/>
            <p:cNvSpPr/>
            <p:nvPr/>
          </p:nvSpPr>
          <p:spPr>
            <a:xfrm flipH="1">
              <a:off x="1043" y="886"/>
              <a:ext cx="4" cy="120"/>
            </a:xfrm>
            <a:prstGeom prst="line">
              <a:avLst/>
            </a:prstGeom>
            <a:ln w="38100" cap="flat" cmpd="sng">
              <a:solidFill>
                <a:srgbClr val="FFCC00"/>
              </a:solidFill>
              <a:prstDash val="solid"/>
              <a:headEnd type="none" w="med" len="med"/>
              <a:tailEnd type="none" w="med" len="med"/>
            </a:ln>
          </p:spPr>
        </p:sp>
        <p:sp>
          <p:nvSpPr>
            <p:cNvPr id="112699" name="直接连接符 135175"/>
            <p:cNvSpPr/>
            <p:nvPr/>
          </p:nvSpPr>
          <p:spPr>
            <a:xfrm>
              <a:off x="1043" y="483"/>
              <a:ext cx="4" cy="148"/>
            </a:xfrm>
            <a:prstGeom prst="line">
              <a:avLst/>
            </a:prstGeom>
            <a:ln w="38100" cap="flat" cmpd="sng">
              <a:solidFill>
                <a:srgbClr val="FFCC00"/>
              </a:solidFill>
              <a:prstDash val="solid"/>
              <a:headEnd type="none" w="med" len="med"/>
              <a:tailEnd type="none" w="med" len="med"/>
            </a:ln>
          </p:spPr>
        </p:sp>
        <p:sp>
          <p:nvSpPr>
            <p:cNvPr id="112700" name="直接连接符 135176"/>
            <p:cNvSpPr/>
            <p:nvPr/>
          </p:nvSpPr>
          <p:spPr>
            <a:xfrm>
              <a:off x="240" y="483"/>
              <a:ext cx="426" cy="4"/>
            </a:xfrm>
            <a:prstGeom prst="line">
              <a:avLst/>
            </a:prstGeom>
            <a:ln w="38100" cap="flat" cmpd="sng">
              <a:solidFill>
                <a:srgbClr val="FFCC00"/>
              </a:solidFill>
              <a:prstDash val="solid"/>
              <a:headEnd type="none" w="med" len="med"/>
              <a:tailEnd type="none" w="med" len="med"/>
            </a:ln>
          </p:spPr>
        </p:sp>
        <p:sp>
          <p:nvSpPr>
            <p:cNvPr id="112701" name="直接连接符 135177"/>
            <p:cNvSpPr/>
            <p:nvPr/>
          </p:nvSpPr>
          <p:spPr>
            <a:xfrm>
              <a:off x="662" y="1006"/>
              <a:ext cx="381" cy="0"/>
            </a:xfrm>
            <a:prstGeom prst="line">
              <a:avLst/>
            </a:prstGeom>
            <a:ln w="38100" cap="flat" cmpd="sng">
              <a:solidFill>
                <a:srgbClr val="FFCC00"/>
              </a:solidFill>
              <a:prstDash val="solid"/>
              <a:headEnd type="none" w="med" len="med"/>
              <a:tailEnd type="none" w="med" len="med"/>
            </a:ln>
          </p:spPr>
        </p:sp>
        <p:sp>
          <p:nvSpPr>
            <p:cNvPr id="112702" name="直接连接符 135178"/>
            <p:cNvSpPr/>
            <p:nvPr/>
          </p:nvSpPr>
          <p:spPr>
            <a:xfrm>
              <a:off x="938" y="1349"/>
              <a:ext cx="0" cy="160"/>
            </a:xfrm>
            <a:prstGeom prst="line">
              <a:avLst/>
            </a:prstGeom>
            <a:ln w="38100" cap="flat" cmpd="sng">
              <a:solidFill>
                <a:srgbClr val="00FFFF"/>
              </a:solidFill>
              <a:prstDash val="solid"/>
              <a:headEnd type="none" w="med" len="med"/>
              <a:tailEnd type="triangle" w="med" len="med"/>
            </a:ln>
          </p:spPr>
        </p:sp>
        <p:sp>
          <p:nvSpPr>
            <p:cNvPr id="112703" name="直接连接符 135179"/>
            <p:cNvSpPr/>
            <p:nvPr/>
          </p:nvSpPr>
          <p:spPr>
            <a:xfrm rot="5400000">
              <a:off x="1378" y="314"/>
              <a:ext cx="0" cy="226"/>
            </a:xfrm>
            <a:prstGeom prst="line">
              <a:avLst/>
            </a:prstGeom>
            <a:ln w="38100" cap="flat" cmpd="sng">
              <a:solidFill>
                <a:srgbClr val="00FFFF"/>
              </a:solidFill>
              <a:prstDash val="solid"/>
              <a:headEnd type="none" w="med" len="med"/>
              <a:tailEnd type="triangle" w="med" len="med"/>
            </a:ln>
          </p:spPr>
        </p:sp>
        <p:sp>
          <p:nvSpPr>
            <p:cNvPr id="112704" name="文本框 135180"/>
            <p:cNvSpPr txBox="1"/>
            <p:nvPr/>
          </p:nvSpPr>
          <p:spPr>
            <a:xfrm>
              <a:off x="861" y="725"/>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2705" name="文本框 135181"/>
            <p:cNvSpPr txBox="1"/>
            <p:nvPr/>
          </p:nvSpPr>
          <p:spPr>
            <a:xfrm>
              <a:off x="638" y="499"/>
              <a:ext cx="167"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2706" name="文本框 135182"/>
            <p:cNvSpPr txBox="1"/>
            <p:nvPr/>
          </p:nvSpPr>
          <p:spPr>
            <a:xfrm>
              <a:off x="139" y="635"/>
              <a:ext cx="493"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2707" name="直接连接符 135183"/>
            <p:cNvSpPr/>
            <p:nvPr/>
          </p:nvSpPr>
          <p:spPr>
            <a:xfrm>
              <a:off x="229" y="427"/>
              <a:ext cx="212" cy="0"/>
            </a:xfrm>
            <a:prstGeom prst="line">
              <a:avLst/>
            </a:prstGeom>
            <a:ln w="38100" cap="flat" cmpd="sng">
              <a:solidFill>
                <a:srgbClr val="00FFFF"/>
              </a:solidFill>
              <a:prstDash val="solid"/>
              <a:headEnd type="none" w="med" len="med"/>
              <a:tailEnd type="triangle" w="med" len="med"/>
            </a:ln>
          </p:spPr>
        </p:sp>
        <p:grpSp>
          <p:nvGrpSpPr>
            <p:cNvPr id="112708" name="组合 135184"/>
            <p:cNvGrpSpPr/>
            <p:nvPr/>
          </p:nvGrpSpPr>
          <p:grpSpPr>
            <a:xfrm rot="5400000">
              <a:off x="915" y="711"/>
              <a:ext cx="253" cy="45"/>
              <a:chOff x="0" y="0"/>
              <a:chExt cx="379" cy="45"/>
            </a:xfrm>
          </p:grpSpPr>
          <p:sp>
            <p:nvSpPr>
              <p:cNvPr id="112726" name="任意多边形 13518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727" name="任意多边形 13518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728" name="任意多边形 13518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729" name="任意多边形 13518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2709" name="椭圆 135189"/>
            <p:cNvSpPr/>
            <p:nvPr/>
          </p:nvSpPr>
          <p:spPr>
            <a:xfrm>
              <a:off x="202" y="466"/>
              <a:ext cx="38" cy="33"/>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2710" name="组合 135190"/>
            <p:cNvGrpSpPr/>
            <p:nvPr/>
          </p:nvGrpSpPr>
          <p:grpSpPr>
            <a:xfrm rot="5400000">
              <a:off x="540" y="725"/>
              <a:ext cx="253" cy="44"/>
              <a:chOff x="0" y="0"/>
              <a:chExt cx="379" cy="45"/>
            </a:xfrm>
          </p:grpSpPr>
          <p:sp>
            <p:nvSpPr>
              <p:cNvPr id="112722" name="任意多边形 135191"/>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723" name="任意多边形 135192"/>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724" name="任意多边形 135193"/>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725" name="任意多边形 135194"/>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2711" name="任意多边形 135195"/>
            <p:cNvSpPr/>
            <p:nvPr/>
          </p:nvSpPr>
          <p:spPr>
            <a:xfrm rot="-10800000" flipV="1">
              <a:off x="666" y="349"/>
              <a:ext cx="153" cy="137"/>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2712" name="任意多边形 135196"/>
            <p:cNvSpPr/>
            <p:nvPr/>
          </p:nvSpPr>
          <p:spPr>
            <a:xfrm rot="10800000" flipH="1" flipV="1">
              <a:off x="896" y="351"/>
              <a:ext cx="154" cy="137"/>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2713" name="椭圆 135197"/>
            <p:cNvSpPr/>
            <p:nvPr/>
          </p:nvSpPr>
          <p:spPr>
            <a:xfrm>
              <a:off x="1473" y="467"/>
              <a:ext cx="38" cy="32"/>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12650" name="对象 135198"/>
            <p:cNvGraphicFramePr>
              <a:graphicFrameLocks noChangeAspect="1"/>
            </p:cNvGraphicFramePr>
            <p:nvPr/>
          </p:nvGraphicFramePr>
          <p:xfrm>
            <a:off x="1001" y="1134"/>
            <a:ext cx="202" cy="361"/>
          </p:xfrm>
          <a:graphic>
            <a:graphicData uri="http://schemas.openxmlformats.org/presentationml/2006/ole">
              <mc:AlternateContent xmlns:mc="http://schemas.openxmlformats.org/markup-compatibility/2006">
                <mc:Choice xmlns:v="urn:schemas-microsoft-com:vml" Requires="v">
                  <p:oleObj spid="_x0000_s3763" name="" r:id="rId1" imgW="99060" imgH="226060" progId="Equation.3">
                    <p:embed/>
                  </p:oleObj>
                </mc:Choice>
                <mc:Fallback>
                  <p:oleObj name="" r:id="rId1" imgW="99060" imgH="226060" progId="Equation.3">
                    <p:embed/>
                    <p:pic>
                      <p:nvPicPr>
                        <p:cNvPr id="0" name="图片 3762"/>
                        <p:cNvPicPr/>
                        <p:nvPr/>
                      </p:nvPicPr>
                      <p:blipFill>
                        <a:blip r:embed="rId2">
                          <a:clrChange>
                            <a:clrFrom>
                              <a:srgbClr val="000000"/>
                            </a:clrFrom>
                            <a:clrTo>
                              <a:srgbClr val="FFFFFF"/>
                            </a:clrTo>
                          </a:clrChange>
                        </a:blip>
                        <a:stretch>
                          <a:fillRect/>
                        </a:stretch>
                      </p:blipFill>
                      <p:spPr>
                        <a:xfrm>
                          <a:off x="1001" y="1134"/>
                          <a:ext cx="202" cy="361"/>
                        </a:xfrm>
                        <a:prstGeom prst="rect">
                          <a:avLst/>
                        </a:prstGeom>
                        <a:noFill/>
                        <a:ln w="38100">
                          <a:noFill/>
                          <a:miter/>
                        </a:ln>
                      </p:spPr>
                    </p:pic>
                  </p:oleObj>
                </mc:Fallback>
              </mc:AlternateContent>
            </a:graphicData>
          </a:graphic>
        </p:graphicFrame>
        <p:sp>
          <p:nvSpPr>
            <p:cNvPr id="112714" name="直接连接符 135199"/>
            <p:cNvSpPr/>
            <p:nvPr/>
          </p:nvSpPr>
          <p:spPr>
            <a:xfrm>
              <a:off x="1042" y="483"/>
              <a:ext cx="431" cy="0"/>
            </a:xfrm>
            <a:prstGeom prst="line">
              <a:avLst/>
            </a:prstGeom>
            <a:ln w="38100" cap="flat" cmpd="sng">
              <a:solidFill>
                <a:srgbClr val="FFCC00"/>
              </a:solidFill>
              <a:prstDash val="solid"/>
              <a:headEnd type="none" w="med" len="med"/>
              <a:tailEnd type="none" w="med" len="med"/>
            </a:ln>
          </p:spPr>
        </p:sp>
        <p:sp>
          <p:nvSpPr>
            <p:cNvPr id="112715" name="直接连接符 135200"/>
            <p:cNvSpPr/>
            <p:nvPr/>
          </p:nvSpPr>
          <p:spPr>
            <a:xfrm>
              <a:off x="857" y="1006"/>
              <a:ext cx="0" cy="503"/>
            </a:xfrm>
            <a:prstGeom prst="line">
              <a:avLst/>
            </a:prstGeom>
            <a:ln w="38100" cap="flat" cmpd="sng">
              <a:solidFill>
                <a:srgbClr val="FFCC00"/>
              </a:solidFill>
              <a:prstDash val="solid"/>
              <a:headEnd type="none" w="med" len="med"/>
              <a:tailEnd type="none" w="med" len="med"/>
            </a:ln>
          </p:spPr>
        </p:sp>
        <p:sp>
          <p:nvSpPr>
            <p:cNvPr id="112716" name="椭圆 135201"/>
            <p:cNvSpPr/>
            <p:nvPr/>
          </p:nvSpPr>
          <p:spPr>
            <a:xfrm>
              <a:off x="838" y="1509"/>
              <a:ext cx="38" cy="33"/>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12651" name="对象 135202"/>
            <p:cNvGraphicFramePr>
              <a:graphicFrameLocks noChangeAspect="1"/>
            </p:cNvGraphicFramePr>
            <p:nvPr/>
          </p:nvGraphicFramePr>
          <p:xfrm>
            <a:off x="229" y="91"/>
            <a:ext cx="240" cy="324"/>
          </p:xfrm>
          <a:graphic>
            <a:graphicData uri="http://schemas.openxmlformats.org/presentationml/2006/ole">
              <mc:AlternateContent xmlns:mc="http://schemas.openxmlformats.org/markup-compatibility/2006">
                <mc:Choice xmlns:v="urn:schemas-microsoft-com:vml" Requires="v">
                  <p:oleObj spid="_x0000_s3764" name="" r:id="rId3" imgW="148590" imgH="236855" progId="Equation.3">
                    <p:embed/>
                  </p:oleObj>
                </mc:Choice>
                <mc:Fallback>
                  <p:oleObj name="" r:id="rId3" imgW="148590" imgH="236855" progId="Equation.3">
                    <p:embed/>
                    <p:pic>
                      <p:nvPicPr>
                        <p:cNvPr id="0" name="图片 3763"/>
                        <p:cNvPicPr/>
                        <p:nvPr/>
                      </p:nvPicPr>
                      <p:blipFill>
                        <a:blip r:embed="rId4">
                          <a:clrChange>
                            <a:clrFrom>
                              <a:srgbClr val="000000"/>
                            </a:clrFrom>
                            <a:clrTo>
                              <a:srgbClr val="FFFFFF"/>
                            </a:clrTo>
                          </a:clrChange>
                        </a:blip>
                        <a:stretch>
                          <a:fillRect/>
                        </a:stretch>
                      </p:blipFill>
                      <p:spPr>
                        <a:xfrm>
                          <a:off x="229" y="91"/>
                          <a:ext cx="240" cy="324"/>
                        </a:xfrm>
                        <a:prstGeom prst="rect">
                          <a:avLst/>
                        </a:prstGeom>
                        <a:noFill/>
                        <a:ln w="38100">
                          <a:noFill/>
                          <a:miter/>
                        </a:ln>
                      </p:spPr>
                    </p:pic>
                  </p:oleObj>
                </mc:Fallback>
              </mc:AlternateContent>
            </a:graphicData>
          </a:graphic>
        </p:graphicFrame>
        <p:graphicFrame>
          <p:nvGraphicFramePr>
            <p:cNvPr id="112652" name="对象 135203"/>
            <p:cNvGraphicFramePr>
              <a:graphicFrameLocks noChangeAspect="1"/>
            </p:cNvGraphicFramePr>
            <p:nvPr/>
          </p:nvGraphicFramePr>
          <p:xfrm>
            <a:off x="1318" y="0"/>
            <a:ext cx="292" cy="363"/>
          </p:xfrm>
          <a:graphic>
            <a:graphicData uri="http://schemas.openxmlformats.org/presentationml/2006/ole">
              <mc:AlternateContent xmlns:mc="http://schemas.openxmlformats.org/markup-compatibility/2006">
                <mc:Choice xmlns:v="urn:schemas-microsoft-com:vml" Requires="v">
                  <p:oleObj spid="_x0000_s3762" name="" r:id="rId5" imgW="160020" imgH="236855" progId="Equation.3">
                    <p:embed/>
                  </p:oleObj>
                </mc:Choice>
                <mc:Fallback>
                  <p:oleObj name="" r:id="rId5" imgW="160020" imgH="236855" progId="Equation.3">
                    <p:embed/>
                    <p:pic>
                      <p:nvPicPr>
                        <p:cNvPr id="0" name="图片 3761"/>
                        <p:cNvPicPr/>
                        <p:nvPr/>
                      </p:nvPicPr>
                      <p:blipFill>
                        <a:blip r:embed="rId6">
                          <a:clrChange>
                            <a:clrFrom>
                              <a:srgbClr val="000000"/>
                            </a:clrFrom>
                            <a:clrTo>
                              <a:srgbClr val="FFFFFF"/>
                            </a:clrTo>
                          </a:clrChange>
                        </a:blip>
                        <a:stretch>
                          <a:fillRect/>
                        </a:stretch>
                      </p:blipFill>
                      <p:spPr>
                        <a:xfrm>
                          <a:off x="1318" y="0"/>
                          <a:ext cx="292" cy="363"/>
                        </a:xfrm>
                        <a:prstGeom prst="rect">
                          <a:avLst/>
                        </a:prstGeom>
                        <a:noFill/>
                        <a:ln w="38100">
                          <a:noFill/>
                          <a:miter/>
                        </a:ln>
                      </p:spPr>
                    </p:pic>
                  </p:oleObj>
                </mc:Fallback>
              </mc:AlternateContent>
            </a:graphicData>
          </a:graphic>
        </p:graphicFrame>
        <p:sp>
          <p:nvSpPr>
            <p:cNvPr id="112717" name="文本框 135204"/>
            <p:cNvSpPr txBox="1"/>
            <p:nvPr/>
          </p:nvSpPr>
          <p:spPr>
            <a:xfrm>
              <a:off x="0" y="356"/>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2718" name="文本框 135205"/>
            <p:cNvSpPr txBox="1"/>
            <p:nvPr/>
          </p:nvSpPr>
          <p:spPr>
            <a:xfrm>
              <a:off x="1525" y="374"/>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2719" name="文本框 135206"/>
            <p:cNvSpPr txBox="1"/>
            <p:nvPr/>
          </p:nvSpPr>
          <p:spPr>
            <a:xfrm>
              <a:off x="644" y="1401"/>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3</a:t>
              </a:r>
              <a:endParaRPr lang="en-US" altLang="zh-CN" dirty="0">
                <a:solidFill>
                  <a:schemeClr val="bg1"/>
                </a:solidFill>
                <a:latin typeface="Times New Roman" panose="02020603050405020304" pitchFamily="18" charset="0"/>
              </a:endParaRPr>
            </a:p>
          </p:txBody>
        </p:sp>
        <p:sp>
          <p:nvSpPr>
            <p:cNvPr id="112720" name="文本框 135207"/>
            <p:cNvSpPr txBox="1"/>
            <p:nvPr/>
          </p:nvSpPr>
          <p:spPr>
            <a:xfrm>
              <a:off x="1098" y="638"/>
              <a:ext cx="583"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2721" name="文本框 135208"/>
            <p:cNvSpPr txBox="1"/>
            <p:nvPr/>
          </p:nvSpPr>
          <p:spPr>
            <a:xfrm>
              <a:off x="652" y="87"/>
              <a:ext cx="53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grpSp>
      <p:grpSp>
        <p:nvGrpSpPr>
          <p:cNvPr id="6" name="组合 135209"/>
          <p:cNvGrpSpPr/>
          <p:nvPr/>
        </p:nvGrpSpPr>
        <p:grpSpPr>
          <a:xfrm>
            <a:off x="4643438" y="838200"/>
            <a:ext cx="3795712" cy="2736850"/>
            <a:chOff x="0" y="0"/>
            <a:chExt cx="2391" cy="1724"/>
          </a:xfrm>
        </p:grpSpPr>
        <p:sp>
          <p:nvSpPr>
            <p:cNvPr id="112660" name="直接连接符 135210"/>
            <p:cNvSpPr/>
            <p:nvPr/>
          </p:nvSpPr>
          <p:spPr>
            <a:xfrm flipH="1">
              <a:off x="982" y="898"/>
              <a:ext cx="0" cy="108"/>
            </a:xfrm>
            <a:prstGeom prst="line">
              <a:avLst/>
            </a:prstGeom>
            <a:ln w="38100" cap="flat" cmpd="sng">
              <a:solidFill>
                <a:srgbClr val="FFCC00"/>
              </a:solidFill>
              <a:prstDash val="solid"/>
              <a:headEnd type="none" w="med" len="med"/>
              <a:tailEnd type="none" w="med" len="med"/>
            </a:ln>
          </p:spPr>
        </p:sp>
        <p:sp>
          <p:nvSpPr>
            <p:cNvPr id="112661" name="直接连接符 135211"/>
            <p:cNvSpPr/>
            <p:nvPr/>
          </p:nvSpPr>
          <p:spPr>
            <a:xfrm>
              <a:off x="988" y="483"/>
              <a:ext cx="0" cy="161"/>
            </a:xfrm>
            <a:prstGeom prst="line">
              <a:avLst/>
            </a:prstGeom>
            <a:ln w="38100" cap="flat" cmpd="sng">
              <a:solidFill>
                <a:srgbClr val="FFCC00"/>
              </a:solidFill>
              <a:prstDash val="solid"/>
              <a:headEnd type="none" w="med" len="med"/>
              <a:tailEnd type="none" w="med" len="med"/>
            </a:ln>
          </p:spPr>
        </p:sp>
        <p:sp>
          <p:nvSpPr>
            <p:cNvPr id="112662" name="直接连接符 135212"/>
            <p:cNvSpPr/>
            <p:nvPr/>
          </p:nvSpPr>
          <p:spPr>
            <a:xfrm flipH="1">
              <a:off x="1361" y="886"/>
              <a:ext cx="4" cy="120"/>
            </a:xfrm>
            <a:prstGeom prst="line">
              <a:avLst/>
            </a:prstGeom>
            <a:ln w="38100" cap="flat" cmpd="sng">
              <a:solidFill>
                <a:srgbClr val="FFCC00"/>
              </a:solidFill>
              <a:prstDash val="solid"/>
              <a:headEnd type="none" w="med" len="med"/>
              <a:tailEnd type="none" w="med" len="med"/>
            </a:ln>
          </p:spPr>
        </p:sp>
        <p:sp>
          <p:nvSpPr>
            <p:cNvPr id="112663" name="直接连接符 135213"/>
            <p:cNvSpPr/>
            <p:nvPr/>
          </p:nvSpPr>
          <p:spPr>
            <a:xfrm>
              <a:off x="1361" y="483"/>
              <a:ext cx="4" cy="148"/>
            </a:xfrm>
            <a:prstGeom prst="line">
              <a:avLst/>
            </a:prstGeom>
            <a:ln w="38100" cap="flat" cmpd="sng">
              <a:solidFill>
                <a:srgbClr val="FFCC00"/>
              </a:solidFill>
              <a:prstDash val="solid"/>
              <a:headEnd type="none" w="med" len="med"/>
              <a:tailEnd type="none" w="med" len="med"/>
            </a:ln>
          </p:spPr>
        </p:sp>
        <p:sp>
          <p:nvSpPr>
            <p:cNvPr id="112664" name="直接连接符 135214"/>
            <p:cNvSpPr/>
            <p:nvPr/>
          </p:nvSpPr>
          <p:spPr>
            <a:xfrm>
              <a:off x="558" y="483"/>
              <a:ext cx="426" cy="4"/>
            </a:xfrm>
            <a:prstGeom prst="line">
              <a:avLst/>
            </a:prstGeom>
            <a:ln w="38100" cap="flat" cmpd="sng">
              <a:solidFill>
                <a:srgbClr val="FFCC00"/>
              </a:solidFill>
              <a:prstDash val="solid"/>
              <a:headEnd type="none" w="med" len="med"/>
              <a:tailEnd type="none" w="med" len="med"/>
            </a:ln>
          </p:spPr>
        </p:sp>
        <p:sp>
          <p:nvSpPr>
            <p:cNvPr id="112665" name="直接连接符 135215"/>
            <p:cNvSpPr/>
            <p:nvPr/>
          </p:nvSpPr>
          <p:spPr>
            <a:xfrm>
              <a:off x="980" y="1006"/>
              <a:ext cx="381" cy="0"/>
            </a:xfrm>
            <a:prstGeom prst="line">
              <a:avLst/>
            </a:prstGeom>
            <a:ln w="38100" cap="flat" cmpd="sng">
              <a:solidFill>
                <a:srgbClr val="FFCC00"/>
              </a:solidFill>
              <a:prstDash val="solid"/>
              <a:headEnd type="none" w="med" len="med"/>
              <a:tailEnd type="none" w="med" len="med"/>
            </a:ln>
          </p:spPr>
        </p:sp>
        <p:sp>
          <p:nvSpPr>
            <p:cNvPr id="112666" name="直接连接符 135216"/>
            <p:cNvSpPr/>
            <p:nvPr/>
          </p:nvSpPr>
          <p:spPr>
            <a:xfrm>
              <a:off x="1256" y="1473"/>
              <a:ext cx="0" cy="160"/>
            </a:xfrm>
            <a:prstGeom prst="line">
              <a:avLst/>
            </a:prstGeom>
            <a:ln w="38100" cap="flat" cmpd="sng">
              <a:solidFill>
                <a:srgbClr val="00FFFF"/>
              </a:solidFill>
              <a:prstDash val="solid"/>
              <a:headEnd type="none" w="med" len="med"/>
              <a:tailEnd type="triangle" w="med" len="med"/>
            </a:ln>
          </p:spPr>
        </p:sp>
        <p:sp>
          <p:nvSpPr>
            <p:cNvPr id="112667" name="直接连接符 135217"/>
            <p:cNvSpPr/>
            <p:nvPr/>
          </p:nvSpPr>
          <p:spPr>
            <a:xfrm rot="5400000">
              <a:off x="1696" y="314"/>
              <a:ext cx="0" cy="226"/>
            </a:xfrm>
            <a:prstGeom prst="line">
              <a:avLst/>
            </a:prstGeom>
            <a:ln w="38100" cap="flat" cmpd="sng">
              <a:solidFill>
                <a:srgbClr val="00FFFF"/>
              </a:solidFill>
              <a:prstDash val="solid"/>
              <a:headEnd type="none" w="med" len="med"/>
              <a:tailEnd type="triangle" w="med" len="med"/>
            </a:ln>
          </p:spPr>
        </p:sp>
        <p:sp>
          <p:nvSpPr>
            <p:cNvPr id="112668" name="文本框 135218"/>
            <p:cNvSpPr txBox="1"/>
            <p:nvPr/>
          </p:nvSpPr>
          <p:spPr>
            <a:xfrm>
              <a:off x="0" y="635"/>
              <a:ext cx="984"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2669" name="直接连接符 135219"/>
            <p:cNvSpPr/>
            <p:nvPr/>
          </p:nvSpPr>
          <p:spPr>
            <a:xfrm>
              <a:off x="547" y="427"/>
              <a:ext cx="212" cy="0"/>
            </a:xfrm>
            <a:prstGeom prst="line">
              <a:avLst/>
            </a:prstGeom>
            <a:ln w="38100" cap="flat" cmpd="sng">
              <a:solidFill>
                <a:srgbClr val="00FFFF"/>
              </a:solidFill>
              <a:prstDash val="solid"/>
              <a:headEnd type="none" w="med" len="med"/>
              <a:tailEnd type="triangle" w="med" len="med"/>
            </a:ln>
          </p:spPr>
        </p:sp>
        <p:grpSp>
          <p:nvGrpSpPr>
            <p:cNvPr id="112670" name="组合 135220"/>
            <p:cNvGrpSpPr/>
            <p:nvPr/>
          </p:nvGrpSpPr>
          <p:grpSpPr>
            <a:xfrm rot="5400000">
              <a:off x="1233" y="711"/>
              <a:ext cx="253" cy="45"/>
              <a:chOff x="0" y="0"/>
              <a:chExt cx="379" cy="45"/>
            </a:xfrm>
          </p:grpSpPr>
          <p:sp>
            <p:nvSpPr>
              <p:cNvPr id="112692" name="任意多边形 135221"/>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693" name="任意多边形 135222"/>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694" name="任意多边形 135223"/>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695" name="任意多边形 135224"/>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2671" name="椭圆 135225"/>
            <p:cNvSpPr/>
            <p:nvPr/>
          </p:nvSpPr>
          <p:spPr>
            <a:xfrm>
              <a:off x="520" y="466"/>
              <a:ext cx="38" cy="33"/>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2672" name="组合 135226"/>
            <p:cNvGrpSpPr/>
            <p:nvPr/>
          </p:nvGrpSpPr>
          <p:grpSpPr>
            <a:xfrm rot="5400000">
              <a:off x="858" y="725"/>
              <a:ext cx="253" cy="44"/>
              <a:chOff x="0" y="0"/>
              <a:chExt cx="379" cy="45"/>
            </a:xfrm>
          </p:grpSpPr>
          <p:sp>
            <p:nvSpPr>
              <p:cNvPr id="112688" name="任意多边形 135227"/>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689" name="任意多边形 135228"/>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690" name="任意多边形 135229"/>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691" name="任意多边形 135230"/>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2673" name="椭圆 135231"/>
            <p:cNvSpPr/>
            <p:nvPr/>
          </p:nvSpPr>
          <p:spPr>
            <a:xfrm>
              <a:off x="1791" y="467"/>
              <a:ext cx="38" cy="32"/>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12647" name="对象 135232"/>
            <p:cNvGraphicFramePr>
              <a:graphicFrameLocks noChangeAspect="1"/>
            </p:cNvGraphicFramePr>
            <p:nvPr/>
          </p:nvGraphicFramePr>
          <p:xfrm>
            <a:off x="1316" y="1361"/>
            <a:ext cx="202" cy="361"/>
          </p:xfrm>
          <a:graphic>
            <a:graphicData uri="http://schemas.openxmlformats.org/presentationml/2006/ole">
              <mc:AlternateContent xmlns:mc="http://schemas.openxmlformats.org/markup-compatibility/2006">
                <mc:Choice xmlns:v="urn:schemas-microsoft-com:vml" Requires="v">
                  <p:oleObj spid="_x0000_s3765" name="" r:id="rId7" imgW="99060" imgH="226060" progId="Equation.3">
                    <p:embed/>
                  </p:oleObj>
                </mc:Choice>
                <mc:Fallback>
                  <p:oleObj name="" r:id="rId7" imgW="99060" imgH="226060" progId="Equation.3">
                    <p:embed/>
                    <p:pic>
                      <p:nvPicPr>
                        <p:cNvPr id="0" name="图片 3764"/>
                        <p:cNvPicPr/>
                        <p:nvPr/>
                      </p:nvPicPr>
                      <p:blipFill>
                        <a:blip r:embed="rId8">
                          <a:clrChange>
                            <a:clrFrom>
                              <a:srgbClr val="000000"/>
                            </a:clrFrom>
                            <a:clrTo>
                              <a:srgbClr val="FFFFFF"/>
                            </a:clrTo>
                          </a:clrChange>
                        </a:blip>
                        <a:stretch>
                          <a:fillRect/>
                        </a:stretch>
                      </p:blipFill>
                      <p:spPr>
                        <a:xfrm>
                          <a:off x="1316" y="1361"/>
                          <a:ext cx="202" cy="361"/>
                        </a:xfrm>
                        <a:prstGeom prst="rect">
                          <a:avLst/>
                        </a:prstGeom>
                        <a:noFill/>
                        <a:ln w="38100">
                          <a:noFill/>
                          <a:miter/>
                        </a:ln>
                      </p:spPr>
                    </p:pic>
                  </p:oleObj>
                </mc:Fallback>
              </mc:AlternateContent>
            </a:graphicData>
          </a:graphic>
        </p:graphicFrame>
        <p:sp>
          <p:nvSpPr>
            <p:cNvPr id="112674" name="直接连接符 135233"/>
            <p:cNvSpPr/>
            <p:nvPr/>
          </p:nvSpPr>
          <p:spPr>
            <a:xfrm>
              <a:off x="1360" y="483"/>
              <a:ext cx="431" cy="0"/>
            </a:xfrm>
            <a:prstGeom prst="line">
              <a:avLst/>
            </a:prstGeom>
            <a:ln w="38100" cap="flat" cmpd="sng">
              <a:solidFill>
                <a:srgbClr val="FFCC00"/>
              </a:solidFill>
              <a:prstDash val="solid"/>
              <a:headEnd type="none" w="med" len="med"/>
              <a:tailEnd type="none" w="med" len="med"/>
            </a:ln>
          </p:spPr>
        </p:sp>
        <p:sp>
          <p:nvSpPr>
            <p:cNvPr id="112675" name="直接连接符 135234"/>
            <p:cNvSpPr/>
            <p:nvPr/>
          </p:nvSpPr>
          <p:spPr>
            <a:xfrm>
              <a:off x="1180" y="1497"/>
              <a:ext cx="0" cy="186"/>
            </a:xfrm>
            <a:prstGeom prst="line">
              <a:avLst/>
            </a:prstGeom>
            <a:ln w="38100" cap="flat" cmpd="sng">
              <a:solidFill>
                <a:srgbClr val="FFCC00"/>
              </a:solidFill>
              <a:prstDash val="solid"/>
              <a:headEnd type="none" w="med" len="med"/>
              <a:tailEnd type="none" w="med" len="med"/>
            </a:ln>
          </p:spPr>
        </p:sp>
        <p:sp>
          <p:nvSpPr>
            <p:cNvPr id="112676" name="椭圆 135235"/>
            <p:cNvSpPr/>
            <p:nvPr/>
          </p:nvSpPr>
          <p:spPr>
            <a:xfrm>
              <a:off x="1180" y="1679"/>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12648" name="对象 135236"/>
            <p:cNvGraphicFramePr>
              <a:graphicFrameLocks noChangeAspect="1"/>
            </p:cNvGraphicFramePr>
            <p:nvPr/>
          </p:nvGraphicFramePr>
          <p:xfrm>
            <a:off x="547" y="91"/>
            <a:ext cx="240" cy="324"/>
          </p:xfrm>
          <a:graphic>
            <a:graphicData uri="http://schemas.openxmlformats.org/presentationml/2006/ole">
              <mc:AlternateContent xmlns:mc="http://schemas.openxmlformats.org/markup-compatibility/2006">
                <mc:Choice xmlns:v="urn:schemas-microsoft-com:vml" Requires="v">
                  <p:oleObj spid="_x0000_s3766" name="" r:id="rId9" imgW="148590" imgH="236855" progId="Equation.3">
                    <p:embed/>
                  </p:oleObj>
                </mc:Choice>
                <mc:Fallback>
                  <p:oleObj name="" r:id="rId9" imgW="148590" imgH="236855" progId="Equation.3">
                    <p:embed/>
                    <p:pic>
                      <p:nvPicPr>
                        <p:cNvPr id="0" name="图片 3765"/>
                        <p:cNvPicPr/>
                        <p:nvPr/>
                      </p:nvPicPr>
                      <p:blipFill>
                        <a:blip r:embed="rId10">
                          <a:clrChange>
                            <a:clrFrom>
                              <a:srgbClr val="000000"/>
                            </a:clrFrom>
                            <a:clrTo>
                              <a:srgbClr val="FFFFFF"/>
                            </a:clrTo>
                          </a:clrChange>
                        </a:blip>
                        <a:stretch>
                          <a:fillRect/>
                        </a:stretch>
                      </p:blipFill>
                      <p:spPr>
                        <a:xfrm>
                          <a:off x="547" y="91"/>
                          <a:ext cx="240" cy="324"/>
                        </a:xfrm>
                        <a:prstGeom prst="rect">
                          <a:avLst/>
                        </a:prstGeom>
                        <a:noFill/>
                        <a:ln w="38100">
                          <a:noFill/>
                          <a:miter/>
                        </a:ln>
                      </p:spPr>
                    </p:pic>
                  </p:oleObj>
                </mc:Fallback>
              </mc:AlternateContent>
            </a:graphicData>
          </a:graphic>
        </p:graphicFrame>
        <p:graphicFrame>
          <p:nvGraphicFramePr>
            <p:cNvPr id="112649" name="对象 135237"/>
            <p:cNvGraphicFramePr>
              <a:graphicFrameLocks noChangeAspect="1"/>
            </p:cNvGraphicFramePr>
            <p:nvPr/>
          </p:nvGraphicFramePr>
          <p:xfrm>
            <a:off x="1636" y="0"/>
            <a:ext cx="292" cy="363"/>
          </p:xfrm>
          <a:graphic>
            <a:graphicData uri="http://schemas.openxmlformats.org/presentationml/2006/ole">
              <mc:AlternateContent xmlns:mc="http://schemas.openxmlformats.org/markup-compatibility/2006">
                <mc:Choice xmlns:v="urn:schemas-microsoft-com:vml" Requires="v">
                  <p:oleObj spid="_x0000_s3769" name="" r:id="rId11" imgW="160020" imgH="236855" progId="Equation.3">
                    <p:embed/>
                  </p:oleObj>
                </mc:Choice>
                <mc:Fallback>
                  <p:oleObj name="" r:id="rId11" imgW="160020" imgH="236855" progId="Equation.3">
                    <p:embed/>
                    <p:pic>
                      <p:nvPicPr>
                        <p:cNvPr id="0" name="图片 3768"/>
                        <p:cNvPicPr/>
                        <p:nvPr/>
                      </p:nvPicPr>
                      <p:blipFill>
                        <a:blip r:embed="rId12">
                          <a:clrChange>
                            <a:clrFrom>
                              <a:srgbClr val="000000"/>
                            </a:clrFrom>
                            <a:clrTo>
                              <a:srgbClr val="FFFFFF"/>
                            </a:clrTo>
                          </a:clrChange>
                        </a:blip>
                        <a:stretch>
                          <a:fillRect/>
                        </a:stretch>
                      </p:blipFill>
                      <p:spPr>
                        <a:xfrm>
                          <a:off x="1636" y="0"/>
                          <a:ext cx="292" cy="363"/>
                        </a:xfrm>
                        <a:prstGeom prst="rect">
                          <a:avLst/>
                        </a:prstGeom>
                        <a:noFill/>
                        <a:ln w="38100">
                          <a:noFill/>
                          <a:miter/>
                        </a:ln>
                      </p:spPr>
                    </p:pic>
                  </p:oleObj>
                </mc:Fallback>
              </mc:AlternateContent>
            </a:graphicData>
          </a:graphic>
        </p:graphicFrame>
        <p:sp>
          <p:nvSpPr>
            <p:cNvPr id="112677" name="文本框 135238"/>
            <p:cNvSpPr txBox="1"/>
            <p:nvPr/>
          </p:nvSpPr>
          <p:spPr>
            <a:xfrm>
              <a:off x="318" y="356"/>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2678" name="文本框 135239"/>
            <p:cNvSpPr txBox="1"/>
            <p:nvPr/>
          </p:nvSpPr>
          <p:spPr>
            <a:xfrm>
              <a:off x="1843" y="374"/>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2679" name="文本框 135240"/>
            <p:cNvSpPr txBox="1"/>
            <p:nvPr/>
          </p:nvSpPr>
          <p:spPr>
            <a:xfrm>
              <a:off x="962" y="1401"/>
              <a:ext cx="17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3</a:t>
              </a:r>
              <a:endParaRPr lang="en-US" altLang="zh-CN" dirty="0">
                <a:solidFill>
                  <a:schemeClr val="bg1"/>
                </a:solidFill>
                <a:latin typeface="Times New Roman" panose="02020603050405020304" pitchFamily="18" charset="0"/>
              </a:endParaRPr>
            </a:p>
          </p:txBody>
        </p:sp>
        <p:grpSp>
          <p:nvGrpSpPr>
            <p:cNvPr id="112680" name="组合 135241"/>
            <p:cNvGrpSpPr/>
            <p:nvPr/>
          </p:nvGrpSpPr>
          <p:grpSpPr>
            <a:xfrm rot="5400000">
              <a:off x="1051" y="1305"/>
              <a:ext cx="253" cy="44"/>
              <a:chOff x="0" y="0"/>
              <a:chExt cx="379" cy="45"/>
            </a:xfrm>
          </p:grpSpPr>
          <p:sp>
            <p:nvSpPr>
              <p:cNvPr id="112684" name="任意多边形 13524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685" name="任意多边形 13524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686" name="任意多边形 13524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2687" name="任意多边形 13524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2681" name="直接连接符 135246"/>
            <p:cNvSpPr/>
            <p:nvPr/>
          </p:nvSpPr>
          <p:spPr>
            <a:xfrm>
              <a:off x="1180" y="998"/>
              <a:ext cx="0" cy="227"/>
            </a:xfrm>
            <a:prstGeom prst="line">
              <a:avLst/>
            </a:prstGeom>
            <a:ln w="38100" cap="flat" cmpd="sng">
              <a:solidFill>
                <a:srgbClr val="FFCC00"/>
              </a:solidFill>
              <a:prstDash val="solid"/>
              <a:headEnd type="none" w="med" len="med"/>
              <a:tailEnd type="none" w="med" len="med"/>
            </a:ln>
          </p:spPr>
        </p:sp>
        <p:sp>
          <p:nvSpPr>
            <p:cNvPr id="112682" name="文本框 135247"/>
            <p:cNvSpPr txBox="1"/>
            <p:nvPr/>
          </p:nvSpPr>
          <p:spPr>
            <a:xfrm>
              <a:off x="1225" y="1180"/>
              <a:ext cx="726" cy="288"/>
            </a:xfrm>
            <a:prstGeom prst="rect">
              <a:avLst/>
            </a:prstGeom>
            <a:noFill/>
            <a:ln w="9525">
              <a:noFill/>
            </a:ln>
          </p:spPr>
          <p:txBody>
            <a:bodyPr>
              <a:spAutoFit/>
            </a:bodyPr>
            <a:p>
              <a:pPr eaLnBrk="1" hangingPunct="1"/>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12683" name="文本框 135248"/>
            <p:cNvSpPr txBox="1"/>
            <p:nvPr/>
          </p:nvSpPr>
          <p:spPr>
            <a:xfrm>
              <a:off x="1407" y="681"/>
              <a:ext cx="984"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pSp>
      <p:graphicFrame>
        <p:nvGraphicFramePr>
          <p:cNvPr id="135250" name="对象 135249"/>
          <p:cNvGraphicFramePr>
            <a:graphicFrameLocks noChangeAspect="1"/>
          </p:cNvGraphicFramePr>
          <p:nvPr/>
        </p:nvGraphicFramePr>
        <p:xfrm>
          <a:off x="1479550" y="3778250"/>
          <a:ext cx="2998788" cy="658813"/>
        </p:xfrm>
        <a:graphic>
          <a:graphicData uri="http://schemas.openxmlformats.org/presentationml/2006/ole">
            <mc:AlternateContent xmlns:mc="http://schemas.openxmlformats.org/markup-compatibility/2006">
              <mc:Choice xmlns:v="urn:schemas-microsoft-com:vml" Requires="v">
                <p:oleObj spid="_x0000_s3767" name="" r:id="rId13" imgW="1435100" imgH="316865" progId="Equation.DSMT4">
                  <p:embed/>
                </p:oleObj>
              </mc:Choice>
              <mc:Fallback>
                <p:oleObj name="" r:id="rId13" imgW="1435100" imgH="316865" progId="Equation.DSMT4">
                  <p:embed/>
                  <p:pic>
                    <p:nvPicPr>
                      <p:cNvPr id="0" name="图片 3766"/>
                      <p:cNvPicPr/>
                      <p:nvPr/>
                    </p:nvPicPr>
                    <p:blipFill>
                      <a:blip r:embed="rId14"/>
                      <a:stretch>
                        <a:fillRect/>
                      </a:stretch>
                    </p:blipFill>
                    <p:spPr>
                      <a:xfrm>
                        <a:off x="1479550" y="3778250"/>
                        <a:ext cx="2998788" cy="658813"/>
                      </a:xfrm>
                      <a:prstGeom prst="rect">
                        <a:avLst/>
                      </a:prstGeom>
                      <a:noFill/>
                      <a:ln w="38100">
                        <a:noFill/>
                        <a:miter/>
                      </a:ln>
                    </p:spPr>
                  </p:pic>
                </p:oleObj>
              </mc:Fallback>
            </mc:AlternateContent>
          </a:graphicData>
        </a:graphic>
      </p:graphicFrame>
      <p:graphicFrame>
        <p:nvGraphicFramePr>
          <p:cNvPr id="135251" name="对象 135250"/>
          <p:cNvGraphicFramePr>
            <a:graphicFrameLocks noChangeAspect="1"/>
          </p:cNvGraphicFramePr>
          <p:nvPr/>
        </p:nvGraphicFramePr>
        <p:xfrm>
          <a:off x="1516063" y="4498975"/>
          <a:ext cx="3044825" cy="658813"/>
        </p:xfrm>
        <a:graphic>
          <a:graphicData uri="http://schemas.openxmlformats.org/presentationml/2006/ole">
            <mc:AlternateContent xmlns:mc="http://schemas.openxmlformats.org/markup-compatibility/2006">
              <mc:Choice xmlns:v="urn:schemas-microsoft-com:vml" Requires="v">
                <p:oleObj spid="_x0000_s3770" name="" r:id="rId15" imgW="1459865" imgH="316865" progId="Equation.DSMT4">
                  <p:embed/>
                </p:oleObj>
              </mc:Choice>
              <mc:Fallback>
                <p:oleObj name="" r:id="rId15" imgW="1459865" imgH="316865" progId="Equation.DSMT4">
                  <p:embed/>
                  <p:pic>
                    <p:nvPicPr>
                      <p:cNvPr id="0" name="图片 3769"/>
                      <p:cNvPicPr/>
                      <p:nvPr/>
                    </p:nvPicPr>
                    <p:blipFill>
                      <a:blip r:embed="rId16"/>
                      <a:stretch>
                        <a:fillRect/>
                      </a:stretch>
                    </p:blipFill>
                    <p:spPr>
                      <a:xfrm>
                        <a:off x="1516063" y="4498975"/>
                        <a:ext cx="3044825" cy="658813"/>
                      </a:xfrm>
                      <a:prstGeom prst="rect">
                        <a:avLst/>
                      </a:prstGeom>
                      <a:noFill/>
                      <a:ln w="38100">
                        <a:noFill/>
                        <a:miter/>
                      </a:ln>
                    </p:spPr>
                  </p:pic>
                </p:oleObj>
              </mc:Fallback>
            </mc:AlternateContent>
          </a:graphicData>
        </a:graphic>
      </p:graphicFrame>
      <p:graphicFrame>
        <p:nvGraphicFramePr>
          <p:cNvPr id="135252" name="对象 135251"/>
          <p:cNvGraphicFramePr>
            <a:graphicFrameLocks noChangeAspect="1"/>
          </p:cNvGraphicFramePr>
          <p:nvPr/>
        </p:nvGraphicFramePr>
        <p:xfrm>
          <a:off x="1547813" y="5160963"/>
          <a:ext cx="1343025" cy="581025"/>
        </p:xfrm>
        <a:graphic>
          <a:graphicData uri="http://schemas.openxmlformats.org/presentationml/2006/ole">
            <mc:AlternateContent xmlns:mc="http://schemas.openxmlformats.org/markup-compatibility/2006">
              <mc:Choice xmlns:v="urn:schemas-microsoft-com:vml" Requires="v">
                <p:oleObj spid="_x0000_s3768" name="" r:id="rId17" imgW="647700" imgH="279400" progId="Equation.DSMT4">
                  <p:embed/>
                </p:oleObj>
              </mc:Choice>
              <mc:Fallback>
                <p:oleObj name="" r:id="rId17" imgW="647700" imgH="279400" progId="Equation.DSMT4">
                  <p:embed/>
                  <p:pic>
                    <p:nvPicPr>
                      <p:cNvPr id="0" name="图片 3767"/>
                      <p:cNvPicPr/>
                      <p:nvPr/>
                    </p:nvPicPr>
                    <p:blipFill>
                      <a:blip r:embed="rId18"/>
                      <a:stretch>
                        <a:fillRect/>
                      </a:stretch>
                    </p:blipFill>
                    <p:spPr>
                      <a:xfrm>
                        <a:off x="1547813" y="5160963"/>
                        <a:ext cx="1343025" cy="581025"/>
                      </a:xfrm>
                      <a:prstGeom prst="rect">
                        <a:avLst/>
                      </a:prstGeom>
                      <a:noFill/>
                      <a:ln w="38100">
                        <a:noFill/>
                        <a:miter/>
                      </a:ln>
                    </p:spPr>
                  </p:pic>
                </p:oleObj>
              </mc:Fallback>
            </mc:AlternateContent>
          </a:graphicData>
        </a:graphic>
      </p:graphicFrame>
      <p:sp>
        <p:nvSpPr>
          <p:cNvPr id="135253" name="左大括号 135252"/>
          <p:cNvSpPr/>
          <p:nvPr/>
        </p:nvSpPr>
        <p:spPr>
          <a:xfrm>
            <a:off x="1042988" y="4079875"/>
            <a:ext cx="138112" cy="1612900"/>
          </a:xfrm>
          <a:prstGeom prst="leftBrace">
            <a:avLst>
              <a:gd name="adj1" fmla="val 96128"/>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35254" name="对象 135253"/>
          <p:cNvGraphicFramePr>
            <a:graphicFrameLocks noChangeAspect="1"/>
          </p:cNvGraphicFramePr>
          <p:nvPr/>
        </p:nvGraphicFramePr>
        <p:xfrm>
          <a:off x="4683125" y="3778250"/>
          <a:ext cx="3232150" cy="658813"/>
        </p:xfrm>
        <a:graphic>
          <a:graphicData uri="http://schemas.openxmlformats.org/presentationml/2006/ole">
            <mc:AlternateContent xmlns:mc="http://schemas.openxmlformats.org/markup-compatibility/2006">
              <mc:Choice xmlns:v="urn:schemas-microsoft-com:vml" Requires="v">
                <p:oleObj spid="_x0000_s3771" name="" r:id="rId19" imgW="1548765" imgH="316865" progId="Equation.DSMT4">
                  <p:embed/>
                </p:oleObj>
              </mc:Choice>
              <mc:Fallback>
                <p:oleObj name="" r:id="rId19" imgW="1548765" imgH="316865" progId="Equation.DSMT4">
                  <p:embed/>
                  <p:pic>
                    <p:nvPicPr>
                      <p:cNvPr id="0" name="图片 3770"/>
                      <p:cNvPicPr/>
                      <p:nvPr/>
                    </p:nvPicPr>
                    <p:blipFill>
                      <a:blip r:embed="rId20"/>
                      <a:stretch>
                        <a:fillRect/>
                      </a:stretch>
                    </p:blipFill>
                    <p:spPr>
                      <a:xfrm>
                        <a:off x="4683125" y="3778250"/>
                        <a:ext cx="3232150" cy="658813"/>
                      </a:xfrm>
                      <a:prstGeom prst="rect">
                        <a:avLst/>
                      </a:prstGeom>
                      <a:noFill/>
                      <a:ln w="38100">
                        <a:noFill/>
                        <a:miter/>
                      </a:ln>
                    </p:spPr>
                  </p:pic>
                </p:oleObj>
              </mc:Fallback>
            </mc:AlternateContent>
          </a:graphicData>
        </a:graphic>
      </p:graphicFrame>
      <p:graphicFrame>
        <p:nvGraphicFramePr>
          <p:cNvPr id="135255" name="对象 135254"/>
          <p:cNvGraphicFramePr>
            <a:graphicFrameLocks noChangeAspect="1"/>
          </p:cNvGraphicFramePr>
          <p:nvPr/>
        </p:nvGraphicFramePr>
        <p:xfrm>
          <a:off x="4741863" y="4498975"/>
          <a:ext cx="3287712" cy="658813"/>
        </p:xfrm>
        <a:graphic>
          <a:graphicData uri="http://schemas.openxmlformats.org/presentationml/2006/ole">
            <mc:AlternateContent xmlns:mc="http://schemas.openxmlformats.org/markup-compatibility/2006">
              <mc:Choice xmlns:v="urn:schemas-microsoft-com:vml" Requires="v">
                <p:oleObj spid="_x0000_s3772" name="" r:id="rId21" imgW="1574800" imgH="316865" progId="Equation.DSMT4">
                  <p:embed/>
                </p:oleObj>
              </mc:Choice>
              <mc:Fallback>
                <p:oleObj name="" r:id="rId21" imgW="1574800" imgH="316865" progId="Equation.DSMT4">
                  <p:embed/>
                  <p:pic>
                    <p:nvPicPr>
                      <p:cNvPr id="0" name="图片 3771"/>
                      <p:cNvPicPr/>
                      <p:nvPr/>
                    </p:nvPicPr>
                    <p:blipFill>
                      <a:blip r:embed="rId22"/>
                      <a:stretch>
                        <a:fillRect/>
                      </a:stretch>
                    </p:blipFill>
                    <p:spPr>
                      <a:xfrm>
                        <a:off x="4741863" y="4498975"/>
                        <a:ext cx="3287712" cy="658813"/>
                      </a:xfrm>
                      <a:prstGeom prst="rect">
                        <a:avLst/>
                      </a:prstGeom>
                      <a:noFill/>
                      <a:ln w="38100">
                        <a:noFill/>
                        <a:miter/>
                      </a:ln>
                    </p:spPr>
                  </p:pic>
                </p:oleObj>
              </mc:Fallback>
            </mc:AlternateContent>
          </a:graphicData>
        </a:graphic>
      </p:graphicFrame>
      <p:sp>
        <p:nvSpPr>
          <p:cNvPr id="2" name="文本框 1"/>
          <p:cNvSpPr txBox="1"/>
          <p:nvPr/>
        </p:nvSpPr>
        <p:spPr>
          <a:xfrm>
            <a:off x="960438" y="5834380"/>
            <a:ext cx="5834380" cy="829945"/>
          </a:xfrm>
          <a:prstGeom prst="rect">
            <a:avLst/>
          </a:prstGeom>
          <a:noFill/>
          <a:ln w="9525">
            <a:noFill/>
          </a:ln>
        </p:spPr>
        <p:txBody>
          <a:bodyPr wrap="none">
            <a:spAutoFit/>
          </a:bodyPr>
          <a:p>
            <a:pPr algn="l" eaLnBrk="1" hangingPunct="1"/>
            <a:r>
              <a:rPr b="0" dirty="0">
                <a:solidFill>
                  <a:schemeClr val="bg1"/>
                </a:solidFill>
                <a:latin typeface="Times New Roman" panose="02020603050405020304" pitchFamily="18" charset="0"/>
                <a:cs typeface="Times New Roman" panose="02020603050405020304" pitchFamily="18" charset="0"/>
              </a:rPr>
              <a:t>The T-type decoupling equivalent circuit is </a:t>
            </a:r>
            <a:endParaRPr b="0" dirty="0">
              <a:solidFill>
                <a:schemeClr val="bg1"/>
              </a:solidFill>
              <a:latin typeface="Times New Roman" panose="02020603050405020304" pitchFamily="18" charset="0"/>
              <a:cs typeface="Times New Roman" panose="02020603050405020304" pitchFamily="18" charset="0"/>
            </a:endParaRPr>
          </a:p>
          <a:p>
            <a:pPr algn="l" eaLnBrk="1" hangingPunct="1"/>
            <a:r>
              <a:rPr b="0" dirty="0">
                <a:solidFill>
                  <a:schemeClr val="bg1"/>
                </a:solidFill>
                <a:latin typeface="Times New Roman" panose="02020603050405020304" pitchFamily="18" charset="0"/>
                <a:cs typeface="Times New Roman" panose="02020603050405020304" pitchFamily="18" charset="0"/>
              </a:rPr>
              <a:t>independent of the current reference direction</a:t>
            </a:r>
            <a:r>
              <a:rPr lang="en-US" b="0" dirty="0">
                <a:solidFill>
                  <a:schemeClr val="bg1"/>
                </a:solidFill>
                <a:latin typeface="Times New Roman" panose="02020603050405020304" pitchFamily="18" charset="0"/>
                <a:cs typeface="Times New Roman" panose="02020603050405020304" pitchFamily="18" charset="0"/>
              </a:rPr>
              <a:t>.</a:t>
            </a:r>
            <a:endParaRPr lang="en-US" b="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5171"/>
                                        </p:tgtEl>
                                        <p:attrNameLst>
                                          <p:attrName>style.visibility</p:attrName>
                                        </p:attrNameLst>
                                      </p:cBhvr>
                                      <p:to>
                                        <p:strVal val="visible"/>
                                      </p:to>
                                    </p:set>
                                    <p:anim calcmode="lin" valueType="num">
                                      <p:cBhvr additive="base">
                                        <p:cTn id="7" dur="500" fill="hold"/>
                                        <p:tgtEl>
                                          <p:spTgt spid="135171"/>
                                        </p:tgtEl>
                                        <p:attrNameLst>
                                          <p:attrName>ppt_x</p:attrName>
                                        </p:attrNameLst>
                                      </p:cBhvr>
                                      <p:tavLst>
                                        <p:tav tm="0">
                                          <p:val>
                                            <p:strVal val="0-#ppt_w/2"/>
                                          </p:val>
                                        </p:tav>
                                        <p:tav tm="100000">
                                          <p:val>
                                            <p:strVal val="#ppt_x"/>
                                          </p:val>
                                        </p:tav>
                                      </p:tavLst>
                                    </p:anim>
                                    <p:anim calcmode="lin" valueType="num">
                                      <p:cBhvr additive="base">
                                        <p:cTn id="8" dur="500" fill="hold"/>
                                        <p:tgtEl>
                                          <p:spTgt spid="13517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edge">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5250"/>
                                        </p:tgtEl>
                                        <p:attrNameLst>
                                          <p:attrName>style.visibility</p:attrName>
                                        </p:attrNameLst>
                                      </p:cBhvr>
                                      <p:to>
                                        <p:strVal val="visible"/>
                                      </p:to>
                                    </p:set>
                                    <p:animEffect transition="in" filter="wipe(left)">
                                      <p:cBhvr>
                                        <p:cTn id="18" dur="2000"/>
                                        <p:tgtEl>
                                          <p:spTgt spid="1352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5251"/>
                                        </p:tgtEl>
                                        <p:attrNameLst>
                                          <p:attrName>style.visibility</p:attrName>
                                        </p:attrNameLst>
                                      </p:cBhvr>
                                      <p:to>
                                        <p:strVal val="visible"/>
                                      </p:to>
                                    </p:set>
                                    <p:animEffect transition="in" filter="wipe(left)">
                                      <p:cBhvr>
                                        <p:cTn id="23" dur="2000"/>
                                        <p:tgtEl>
                                          <p:spTgt spid="13525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5252"/>
                                        </p:tgtEl>
                                        <p:attrNameLst>
                                          <p:attrName>style.visibility</p:attrName>
                                        </p:attrNameLst>
                                      </p:cBhvr>
                                      <p:to>
                                        <p:strVal val="visible"/>
                                      </p:to>
                                    </p:set>
                                    <p:animEffect transition="in" filter="wipe(left)">
                                      <p:cBhvr>
                                        <p:cTn id="28" dur="2000"/>
                                        <p:tgtEl>
                                          <p:spTgt spid="135252"/>
                                        </p:tgtEl>
                                      </p:cBhvr>
                                    </p:animEffect>
                                  </p:childTnLst>
                                </p:cTn>
                              </p:par>
                            </p:childTnLst>
                          </p:cTn>
                        </p:par>
                        <p:par>
                          <p:cTn id="29" fill="hold">
                            <p:stCondLst>
                              <p:cond delay="2000"/>
                            </p:stCondLst>
                            <p:childTnLst>
                              <p:par>
                                <p:cTn id="30" presetID="1" presetClass="entr" presetSubtype="0" fill="hold" nodeType="afterEffect">
                                  <p:stCondLst>
                                    <p:cond delay="0"/>
                                  </p:stCondLst>
                                  <p:childTnLst>
                                    <p:set>
                                      <p:cBhvr>
                                        <p:cTn id="31" dur="1" fill="hold">
                                          <p:stCondLst>
                                            <p:cond delay="499"/>
                                          </p:stCondLst>
                                        </p:cTn>
                                        <p:tgtEl>
                                          <p:spTgt spid="13525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5254"/>
                                        </p:tgtEl>
                                        <p:attrNameLst>
                                          <p:attrName>style.visibility</p:attrName>
                                        </p:attrNameLst>
                                      </p:cBhvr>
                                      <p:to>
                                        <p:strVal val="visible"/>
                                      </p:to>
                                    </p:set>
                                    <p:animEffect transition="in" filter="wipe(left)">
                                      <p:cBhvr>
                                        <p:cTn id="36" dur="2000"/>
                                        <p:tgtEl>
                                          <p:spTgt spid="13525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5255"/>
                                        </p:tgtEl>
                                        <p:attrNameLst>
                                          <p:attrName>style.visibility</p:attrName>
                                        </p:attrNameLst>
                                      </p:cBhvr>
                                      <p:to>
                                        <p:strVal val="visible"/>
                                      </p:to>
                                    </p:set>
                                    <p:animEffect transition="in" filter="wipe(left)">
                                      <p:cBhvr>
                                        <p:cTn id="41" dur="2000"/>
                                        <p:tgtEl>
                                          <p:spTgt spid="135255"/>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135170"/>
                                        </p:tgtEl>
                                        <p:attrNameLst>
                                          <p:attrName>style.visibility</p:attrName>
                                        </p:attrNameLst>
                                      </p:cBhvr>
                                      <p:to>
                                        <p:strVal val="visible"/>
                                      </p:to>
                                    </p:set>
                                    <p:animEffect transition="in" filter="slide(fromLeft)">
                                      <p:cBhvr>
                                        <p:cTn id="46" dur="500"/>
                                        <p:tgtEl>
                                          <p:spTgt spid="135170"/>
                                        </p:tgtEl>
                                      </p:cBhvr>
                                    </p:animEffect>
                                  </p:childTnLst>
                                </p:cTn>
                              </p:par>
                            </p:childTnLst>
                          </p:cTn>
                        </p:par>
                        <p:par>
                          <p:cTn id="47" fill="hold">
                            <p:stCondLst>
                              <p:cond delay="500"/>
                            </p:stCondLst>
                            <p:childTnLst>
                              <p:par>
                                <p:cTn id="48" presetID="20" presetClass="entr" presetSubtype="0" fill="hold" nodeType="after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edge">
                                      <p:cBhvr>
                                        <p:cTn id="50" dur="2000"/>
                                        <p:tgtEl>
                                          <p:spTgt spid="6"/>
                                        </p:tgtEl>
                                      </p:cBhvr>
                                    </p:animEffect>
                                  </p:childTnLst>
                                </p:cTn>
                              </p:par>
                            </p:childTnLst>
                          </p:cTn>
                        </p:par>
                        <p:par>
                          <p:cTn id="51" fill="hold">
                            <p:stCondLst>
                              <p:cond delay="2500"/>
                            </p:stCondLst>
                            <p:childTnLst>
                              <p:par>
                                <p:cTn id="52" presetID="22" presetClass="entr" presetSubtype="4"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down)">
                                      <p:cBhvr>
                                        <p:cTn id="5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ldLvl="0" animBg="1"/>
      <p:bldP spid="2"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36193"/>
          <p:cNvGrpSpPr/>
          <p:nvPr/>
        </p:nvGrpSpPr>
        <p:grpSpPr>
          <a:xfrm>
            <a:off x="755650" y="476250"/>
            <a:ext cx="2776538" cy="1933575"/>
            <a:chOff x="0" y="0"/>
            <a:chExt cx="1749" cy="1218"/>
          </a:xfrm>
        </p:grpSpPr>
        <p:sp>
          <p:nvSpPr>
            <p:cNvPr id="113781" name="直接连接符 136194"/>
            <p:cNvSpPr/>
            <p:nvPr/>
          </p:nvSpPr>
          <p:spPr>
            <a:xfrm>
              <a:off x="912" y="992"/>
              <a:ext cx="0" cy="208"/>
            </a:xfrm>
            <a:prstGeom prst="line">
              <a:avLst/>
            </a:prstGeom>
            <a:ln w="28575" cap="flat" cmpd="sng">
              <a:solidFill>
                <a:srgbClr val="FFCC00"/>
              </a:solidFill>
              <a:prstDash val="solid"/>
              <a:headEnd type="none" w="med" len="med"/>
              <a:tailEnd type="none" w="med" len="med"/>
            </a:ln>
          </p:spPr>
        </p:sp>
        <p:sp>
          <p:nvSpPr>
            <p:cNvPr id="113782" name="直接连接符 136195"/>
            <p:cNvSpPr/>
            <p:nvPr/>
          </p:nvSpPr>
          <p:spPr>
            <a:xfrm>
              <a:off x="912" y="372"/>
              <a:ext cx="0" cy="240"/>
            </a:xfrm>
            <a:prstGeom prst="line">
              <a:avLst/>
            </a:prstGeom>
            <a:ln w="28575" cap="flat" cmpd="sng">
              <a:solidFill>
                <a:srgbClr val="FFCC00"/>
              </a:solidFill>
              <a:prstDash val="solid"/>
              <a:headEnd type="none" w="med" len="med"/>
              <a:tailEnd type="none" w="med" len="med"/>
            </a:ln>
          </p:spPr>
        </p:sp>
        <p:sp>
          <p:nvSpPr>
            <p:cNvPr id="113783" name="直接连接符 136196"/>
            <p:cNvSpPr/>
            <p:nvPr/>
          </p:nvSpPr>
          <p:spPr>
            <a:xfrm>
              <a:off x="1392" y="974"/>
              <a:ext cx="0" cy="226"/>
            </a:xfrm>
            <a:prstGeom prst="line">
              <a:avLst/>
            </a:prstGeom>
            <a:ln w="28575" cap="flat" cmpd="sng">
              <a:solidFill>
                <a:srgbClr val="FFCC00"/>
              </a:solidFill>
              <a:prstDash val="solid"/>
              <a:headEnd type="none" w="med" len="med"/>
              <a:tailEnd type="none" w="med" len="med"/>
            </a:ln>
          </p:spPr>
        </p:sp>
        <p:sp>
          <p:nvSpPr>
            <p:cNvPr id="113784" name="直接连接符 136197"/>
            <p:cNvSpPr/>
            <p:nvPr/>
          </p:nvSpPr>
          <p:spPr>
            <a:xfrm>
              <a:off x="1392" y="372"/>
              <a:ext cx="0" cy="220"/>
            </a:xfrm>
            <a:prstGeom prst="line">
              <a:avLst/>
            </a:prstGeom>
            <a:ln w="28575" cap="flat" cmpd="sng">
              <a:solidFill>
                <a:srgbClr val="FFCC00"/>
              </a:solidFill>
              <a:prstDash val="solid"/>
              <a:headEnd type="none" w="med" len="med"/>
              <a:tailEnd type="none" w="med" len="med"/>
            </a:ln>
          </p:spPr>
        </p:sp>
        <p:sp>
          <p:nvSpPr>
            <p:cNvPr id="113785" name="直接连接符 136198"/>
            <p:cNvSpPr/>
            <p:nvPr/>
          </p:nvSpPr>
          <p:spPr>
            <a:xfrm>
              <a:off x="144" y="372"/>
              <a:ext cx="1248" cy="0"/>
            </a:xfrm>
            <a:prstGeom prst="line">
              <a:avLst/>
            </a:prstGeom>
            <a:ln w="28575" cap="flat" cmpd="sng">
              <a:solidFill>
                <a:srgbClr val="FFCC00"/>
              </a:solidFill>
              <a:prstDash val="solid"/>
              <a:headEnd type="none" w="med" len="med"/>
              <a:tailEnd type="none" w="med" len="med"/>
            </a:ln>
          </p:spPr>
        </p:sp>
        <p:sp>
          <p:nvSpPr>
            <p:cNvPr id="113786" name="直接连接符 136199"/>
            <p:cNvSpPr/>
            <p:nvPr/>
          </p:nvSpPr>
          <p:spPr>
            <a:xfrm>
              <a:off x="144" y="1200"/>
              <a:ext cx="1248" cy="0"/>
            </a:xfrm>
            <a:prstGeom prst="line">
              <a:avLst/>
            </a:prstGeom>
            <a:ln w="28575" cap="flat" cmpd="sng">
              <a:solidFill>
                <a:srgbClr val="FFCC00"/>
              </a:solidFill>
              <a:prstDash val="solid"/>
              <a:headEnd type="none" w="med" len="med"/>
              <a:tailEnd type="none" w="med" len="med"/>
            </a:ln>
          </p:spPr>
        </p:sp>
        <p:sp>
          <p:nvSpPr>
            <p:cNvPr id="113787" name="直接连接符 136200"/>
            <p:cNvSpPr/>
            <p:nvPr/>
          </p:nvSpPr>
          <p:spPr>
            <a:xfrm>
              <a:off x="846" y="408"/>
              <a:ext cx="0" cy="240"/>
            </a:xfrm>
            <a:prstGeom prst="line">
              <a:avLst/>
            </a:prstGeom>
            <a:ln w="38100" cap="flat" cmpd="sng">
              <a:solidFill>
                <a:srgbClr val="00FFFF"/>
              </a:solidFill>
              <a:prstDash val="solid"/>
              <a:headEnd type="none" w="med" len="med"/>
              <a:tailEnd type="triangle" w="med" len="med"/>
            </a:ln>
          </p:spPr>
        </p:sp>
        <p:sp>
          <p:nvSpPr>
            <p:cNvPr id="113788" name="直接连接符 136201"/>
            <p:cNvSpPr/>
            <p:nvPr/>
          </p:nvSpPr>
          <p:spPr>
            <a:xfrm>
              <a:off x="1488" y="384"/>
              <a:ext cx="0" cy="240"/>
            </a:xfrm>
            <a:prstGeom prst="line">
              <a:avLst/>
            </a:prstGeom>
            <a:ln w="38100" cap="flat" cmpd="sng">
              <a:solidFill>
                <a:srgbClr val="00FFFF"/>
              </a:solidFill>
              <a:prstDash val="solid"/>
              <a:headEnd type="none" w="med" len="med"/>
              <a:tailEnd type="triangle" w="med" len="med"/>
            </a:ln>
          </p:spPr>
        </p:sp>
        <p:sp>
          <p:nvSpPr>
            <p:cNvPr id="113789" name="文本框 136202"/>
            <p:cNvSpPr txBox="1"/>
            <p:nvPr/>
          </p:nvSpPr>
          <p:spPr>
            <a:xfrm>
              <a:off x="890" y="42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790" name="文本框 136203"/>
            <p:cNvSpPr txBox="1"/>
            <p:nvPr/>
          </p:nvSpPr>
          <p:spPr>
            <a:xfrm>
              <a:off x="1200" y="408"/>
              <a:ext cx="212"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791" name="文本框 136204"/>
            <p:cNvSpPr txBox="1"/>
            <p:nvPr/>
          </p:nvSpPr>
          <p:spPr>
            <a:xfrm>
              <a:off x="1008" y="0"/>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13792" name="文本框 136205"/>
            <p:cNvSpPr txBox="1"/>
            <p:nvPr/>
          </p:nvSpPr>
          <p:spPr>
            <a:xfrm>
              <a:off x="1466" y="302"/>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3793" name="文本框 136206"/>
            <p:cNvSpPr txBox="1"/>
            <p:nvPr/>
          </p:nvSpPr>
          <p:spPr>
            <a:xfrm>
              <a:off x="612" y="324"/>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3794" name="文本框 136207"/>
            <p:cNvSpPr txBox="1"/>
            <p:nvPr/>
          </p:nvSpPr>
          <p:spPr>
            <a:xfrm>
              <a:off x="620" y="650"/>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3795" name="文本框 136208"/>
            <p:cNvSpPr txBox="1"/>
            <p:nvPr/>
          </p:nvSpPr>
          <p:spPr>
            <a:xfrm>
              <a:off x="1452" y="636"/>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3796" name="文本框 136209"/>
            <p:cNvSpPr txBox="1"/>
            <p:nvPr/>
          </p:nvSpPr>
          <p:spPr>
            <a:xfrm>
              <a:off x="0" y="650"/>
              <a:ext cx="22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endParaRPr lang="en-US" altLang="zh-CN" i="1" dirty="0">
                <a:solidFill>
                  <a:schemeClr val="bg1"/>
                </a:solidFill>
                <a:latin typeface="Times New Roman" panose="02020603050405020304" pitchFamily="18" charset="0"/>
              </a:endParaRPr>
            </a:p>
          </p:txBody>
        </p:sp>
        <p:sp>
          <p:nvSpPr>
            <p:cNvPr id="113797" name="文本框 136210"/>
            <p:cNvSpPr txBox="1"/>
            <p:nvPr/>
          </p:nvSpPr>
          <p:spPr>
            <a:xfrm>
              <a:off x="186" y="18"/>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i="1" dirty="0">
                <a:solidFill>
                  <a:schemeClr val="bg1"/>
                </a:solidFill>
                <a:latin typeface="Times New Roman" panose="02020603050405020304" pitchFamily="18" charset="0"/>
              </a:endParaRPr>
            </a:p>
          </p:txBody>
        </p:sp>
        <p:sp>
          <p:nvSpPr>
            <p:cNvPr id="113798" name="直接连接符 136211"/>
            <p:cNvSpPr/>
            <p:nvPr/>
          </p:nvSpPr>
          <p:spPr>
            <a:xfrm>
              <a:off x="132" y="294"/>
              <a:ext cx="336" cy="0"/>
            </a:xfrm>
            <a:prstGeom prst="line">
              <a:avLst/>
            </a:prstGeom>
            <a:ln w="38100" cap="flat" cmpd="sng">
              <a:solidFill>
                <a:srgbClr val="00FFFF"/>
              </a:solidFill>
              <a:prstDash val="solid"/>
              <a:headEnd type="none" w="med" len="med"/>
              <a:tailEnd type="triangle" w="med" len="med"/>
            </a:ln>
          </p:spPr>
        </p:sp>
        <p:grpSp>
          <p:nvGrpSpPr>
            <p:cNvPr id="113799" name="组合 136212"/>
            <p:cNvGrpSpPr/>
            <p:nvPr/>
          </p:nvGrpSpPr>
          <p:grpSpPr>
            <a:xfrm rot="5400000">
              <a:off x="1202" y="729"/>
              <a:ext cx="379" cy="57"/>
              <a:chOff x="0" y="0"/>
              <a:chExt cx="379" cy="45"/>
            </a:xfrm>
          </p:grpSpPr>
          <p:sp>
            <p:nvSpPr>
              <p:cNvPr id="113811" name="任意多边形 136213"/>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812" name="任意多边形 136214"/>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813" name="任意多边形 136215"/>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814" name="任意多边形 136216"/>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3800" name="椭圆 136217"/>
            <p:cNvSpPr/>
            <p:nvPr/>
          </p:nvSpPr>
          <p:spPr>
            <a:xfrm>
              <a:off x="88" y="347"/>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3801" name="组合 136218"/>
            <p:cNvGrpSpPr/>
            <p:nvPr/>
          </p:nvGrpSpPr>
          <p:grpSpPr>
            <a:xfrm rot="5400000">
              <a:off x="725" y="750"/>
              <a:ext cx="379" cy="57"/>
              <a:chOff x="0" y="0"/>
              <a:chExt cx="379" cy="45"/>
            </a:xfrm>
          </p:grpSpPr>
          <p:sp>
            <p:nvSpPr>
              <p:cNvPr id="113807" name="任意多边形 13621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808" name="任意多边形 136220"/>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809" name="任意多边形 136221"/>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810" name="任意多边形 136222"/>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3802" name="任意多边形 136223"/>
            <p:cNvSpPr/>
            <p:nvPr/>
          </p:nvSpPr>
          <p:spPr>
            <a:xfrm rot="-10800000" flipV="1">
              <a:off x="907" y="172"/>
              <a:ext cx="195" cy="20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3803" name="文本框 136224"/>
            <p:cNvSpPr txBox="1"/>
            <p:nvPr/>
          </p:nvSpPr>
          <p:spPr>
            <a:xfrm>
              <a:off x="0" y="37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804" name="文本框 136225"/>
            <p:cNvSpPr txBox="1"/>
            <p:nvPr/>
          </p:nvSpPr>
          <p:spPr>
            <a:xfrm>
              <a:off x="12" y="91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805" name="任意多边形 136226"/>
            <p:cNvSpPr/>
            <p:nvPr/>
          </p:nvSpPr>
          <p:spPr>
            <a:xfrm rot="10800000" flipH="1" flipV="1">
              <a:off x="1200" y="175"/>
              <a:ext cx="195" cy="20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3806" name="椭圆 136227"/>
            <p:cNvSpPr/>
            <p:nvPr/>
          </p:nvSpPr>
          <p:spPr>
            <a:xfrm>
              <a:off x="88" y="1170"/>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136229" name="矩形 136228"/>
          <p:cNvSpPr/>
          <p:nvPr/>
        </p:nvSpPr>
        <p:spPr>
          <a:xfrm>
            <a:off x="1547813" y="404813"/>
            <a:ext cx="2232025" cy="1800225"/>
          </a:xfrm>
          <a:prstGeom prst="rect">
            <a:avLst/>
          </a:prstGeom>
          <a:noFill/>
          <a:ln w="38100" cap="flat" cmpd="sng">
            <a:solidFill>
              <a:srgbClr val="66FF33"/>
            </a:solidFill>
            <a:prstDash val="dash"/>
            <a:miter/>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5" name="组合 136229"/>
          <p:cNvGrpSpPr/>
          <p:nvPr/>
        </p:nvGrpSpPr>
        <p:grpSpPr>
          <a:xfrm>
            <a:off x="4859338" y="260350"/>
            <a:ext cx="3408362" cy="2376488"/>
            <a:chOff x="0" y="0"/>
            <a:chExt cx="2147" cy="1497"/>
          </a:xfrm>
        </p:grpSpPr>
        <p:sp>
          <p:nvSpPr>
            <p:cNvPr id="113742" name="直接连接符 136230"/>
            <p:cNvSpPr/>
            <p:nvPr/>
          </p:nvSpPr>
          <p:spPr>
            <a:xfrm flipH="1">
              <a:off x="907" y="1037"/>
              <a:ext cx="5" cy="415"/>
            </a:xfrm>
            <a:prstGeom prst="line">
              <a:avLst/>
            </a:prstGeom>
            <a:ln w="28575" cap="flat" cmpd="sng">
              <a:solidFill>
                <a:srgbClr val="FFCC00"/>
              </a:solidFill>
              <a:prstDash val="solid"/>
              <a:headEnd type="none" w="med" len="med"/>
              <a:tailEnd type="none" w="med" len="med"/>
            </a:ln>
          </p:spPr>
        </p:sp>
        <p:sp>
          <p:nvSpPr>
            <p:cNvPr id="113743" name="直接连接符 136231"/>
            <p:cNvSpPr/>
            <p:nvPr/>
          </p:nvSpPr>
          <p:spPr>
            <a:xfrm>
              <a:off x="912" y="417"/>
              <a:ext cx="0" cy="240"/>
            </a:xfrm>
            <a:prstGeom prst="line">
              <a:avLst/>
            </a:prstGeom>
            <a:ln w="28575" cap="flat" cmpd="sng">
              <a:solidFill>
                <a:srgbClr val="FFCC00"/>
              </a:solidFill>
              <a:prstDash val="solid"/>
              <a:headEnd type="none" w="med" len="med"/>
              <a:tailEnd type="none" w="med" len="med"/>
            </a:ln>
          </p:spPr>
        </p:sp>
        <p:sp>
          <p:nvSpPr>
            <p:cNvPr id="113744" name="直接连接符 136232"/>
            <p:cNvSpPr/>
            <p:nvPr/>
          </p:nvSpPr>
          <p:spPr>
            <a:xfrm>
              <a:off x="1392" y="417"/>
              <a:ext cx="0" cy="220"/>
            </a:xfrm>
            <a:prstGeom prst="line">
              <a:avLst/>
            </a:prstGeom>
            <a:ln w="28575" cap="flat" cmpd="sng">
              <a:solidFill>
                <a:srgbClr val="FFCC00"/>
              </a:solidFill>
              <a:prstDash val="solid"/>
              <a:headEnd type="none" w="med" len="med"/>
              <a:tailEnd type="none" w="med" len="med"/>
            </a:ln>
          </p:spPr>
        </p:sp>
        <p:sp>
          <p:nvSpPr>
            <p:cNvPr id="113745" name="文本框 136233"/>
            <p:cNvSpPr txBox="1"/>
            <p:nvPr/>
          </p:nvSpPr>
          <p:spPr>
            <a:xfrm>
              <a:off x="890" y="465"/>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746" name="文本框 136234"/>
            <p:cNvSpPr txBox="1"/>
            <p:nvPr/>
          </p:nvSpPr>
          <p:spPr>
            <a:xfrm>
              <a:off x="1200" y="453"/>
              <a:ext cx="212"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747" name="文本框 136235"/>
            <p:cNvSpPr txBox="1"/>
            <p:nvPr/>
          </p:nvSpPr>
          <p:spPr>
            <a:xfrm>
              <a:off x="1008" y="45"/>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13748" name="文本框 136236"/>
            <p:cNvSpPr txBox="1"/>
            <p:nvPr/>
          </p:nvSpPr>
          <p:spPr>
            <a:xfrm>
              <a:off x="1633" y="45"/>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3749" name="文本框 136237"/>
            <p:cNvSpPr txBox="1"/>
            <p:nvPr/>
          </p:nvSpPr>
          <p:spPr>
            <a:xfrm>
              <a:off x="136" y="0"/>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3750" name="文本框 136238"/>
            <p:cNvSpPr txBox="1"/>
            <p:nvPr/>
          </p:nvSpPr>
          <p:spPr>
            <a:xfrm>
              <a:off x="620" y="695"/>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3751" name="文本框 136239"/>
            <p:cNvSpPr txBox="1"/>
            <p:nvPr/>
          </p:nvSpPr>
          <p:spPr>
            <a:xfrm>
              <a:off x="1452" y="681"/>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3752" name="文本框 136240"/>
            <p:cNvSpPr txBox="1"/>
            <p:nvPr/>
          </p:nvSpPr>
          <p:spPr>
            <a:xfrm>
              <a:off x="0" y="695"/>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baseline="-25000" dirty="0">
                <a:solidFill>
                  <a:schemeClr val="bg1"/>
                </a:solidFill>
                <a:latin typeface="Times New Roman" panose="02020603050405020304" pitchFamily="18" charset="0"/>
              </a:endParaRPr>
            </a:p>
          </p:txBody>
        </p:sp>
        <p:sp>
          <p:nvSpPr>
            <p:cNvPr id="113753" name="直接连接符 136241"/>
            <p:cNvSpPr/>
            <p:nvPr/>
          </p:nvSpPr>
          <p:spPr>
            <a:xfrm>
              <a:off x="132" y="339"/>
              <a:ext cx="336" cy="0"/>
            </a:xfrm>
            <a:prstGeom prst="line">
              <a:avLst/>
            </a:prstGeom>
            <a:ln w="38100" cap="flat" cmpd="sng">
              <a:solidFill>
                <a:srgbClr val="00FFFF"/>
              </a:solidFill>
              <a:prstDash val="solid"/>
              <a:headEnd type="none" w="med" len="med"/>
              <a:tailEnd type="triangle" w="med" len="med"/>
            </a:ln>
          </p:spPr>
        </p:sp>
        <p:grpSp>
          <p:nvGrpSpPr>
            <p:cNvPr id="113754" name="组合 136242"/>
            <p:cNvGrpSpPr/>
            <p:nvPr/>
          </p:nvGrpSpPr>
          <p:grpSpPr>
            <a:xfrm rot="5400000">
              <a:off x="1202" y="774"/>
              <a:ext cx="379" cy="57"/>
              <a:chOff x="0" y="0"/>
              <a:chExt cx="379" cy="45"/>
            </a:xfrm>
          </p:grpSpPr>
          <p:sp>
            <p:nvSpPr>
              <p:cNvPr id="113777" name="任意多边形 136243"/>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78" name="任意多边形 136244"/>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79" name="任意多边形 136245"/>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80" name="任意多边形 136246"/>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3755" name="椭圆 136247"/>
            <p:cNvSpPr/>
            <p:nvPr/>
          </p:nvSpPr>
          <p:spPr>
            <a:xfrm>
              <a:off x="88" y="392"/>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3756" name="组合 136248"/>
            <p:cNvGrpSpPr/>
            <p:nvPr/>
          </p:nvGrpSpPr>
          <p:grpSpPr>
            <a:xfrm rot="5400000">
              <a:off x="725" y="795"/>
              <a:ext cx="379" cy="57"/>
              <a:chOff x="0" y="0"/>
              <a:chExt cx="379" cy="45"/>
            </a:xfrm>
          </p:grpSpPr>
          <p:sp>
            <p:nvSpPr>
              <p:cNvPr id="113773" name="任意多边形 13624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74" name="任意多边形 136250"/>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75" name="任意多边形 136251"/>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76" name="任意多边形 136252"/>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3757" name="任意多边形 136253"/>
            <p:cNvSpPr/>
            <p:nvPr/>
          </p:nvSpPr>
          <p:spPr>
            <a:xfrm rot="-10800000" flipV="1">
              <a:off x="907" y="217"/>
              <a:ext cx="195" cy="20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3758" name="文本框 136254"/>
            <p:cNvSpPr txBox="1"/>
            <p:nvPr/>
          </p:nvSpPr>
          <p:spPr>
            <a:xfrm>
              <a:off x="0" y="417"/>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759" name="文本框 136255"/>
            <p:cNvSpPr txBox="1"/>
            <p:nvPr/>
          </p:nvSpPr>
          <p:spPr>
            <a:xfrm>
              <a:off x="0" y="1089"/>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760" name="任意多边形 136256"/>
            <p:cNvSpPr/>
            <p:nvPr/>
          </p:nvSpPr>
          <p:spPr>
            <a:xfrm rot="10800000" flipH="1" flipV="1">
              <a:off x="1200" y="220"/>
              <a:ext cx="195" cy="20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3761" name="椭圆 136257"/>
            <p:cNvSpPr/>
            <p:nvPr/>
          </p:nvSpPr>
          <p:spPr>
            <a:xfrm>
              <a:off x="88" y="1449"/>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3762" name="直接连接符 136258"/>
            <p:cNvSpPr/>
            <p:nvPr/>
          </p:nvSpPr>
          <p:spPr>
            <a:xfrm>
              <a:off x="136" y="408"/>
              <a:ext cx="771" cy="0"/>
            </a:xfrm>
            <a:prstGeom prst="line">
              <a:avLst/>
            </a:prstGeom>
            <a:ln w="28575" cap="flat" cmpd="sng">
              <a:solidFill>
                <a:srgbClr val="FFCC00"/>
              </a:solidFill>
              <a:prstDash val="solid"/>
              <a:headEnd type="none" w="med" len="med"/>
              <a:tailEnd type="none" w="med" len="med"/>
            </a:ln>
          </p:spPr>
        </p:sp>
        <p:sp>
          <p:nvSpPr>
            <p:cNvPr id="113763" name="直接连接符 136259"/>
            <p:cNvSpPr/>
            <p:nvPr/>
          </p:nvSpPr>
          <p:spPr>
            <a:xfrm>
              <a:off x="136" y="1458"/>
              <a:ext cx="771" cy="0"/>
            </a:xfrm>
            <a:prstGeom prst="line">
              <a:avLst/>
            </a:prstGeom>
            <a:ln w="19050" cap="flat" cmpd="sng">
              <a:solidFill>
                <a:srgbClr val="FFCC00"/>
              </a:solidFill>
              <a:prstDash val="solid"/>
              <a:headEnd type="none" w="med" len="med"/>
              <a:tailEnd type="none" w="med" len="med"/>
            </a:ln>
          </p:spPr>
        </p:sp>
        <p:sp>
          <p:nvSpPr>
            <p:cNvPr id="113764" name="直接连接符 136260"/>
            <p:cNvSpPr/>
            <p:nvPr/>
          </p:nvSpPr>
          <p:spPr>
            <a:xfrm>
              <a:off x="1406" y="408"/>
              <a:ext cx="589" cy="0"/>
            </a:xfrm>
            <a:prstGeom prst="line">
              <a:avLst/>
            </a:prstGeom>
            <a:ln w="28575" cap="flat" cmpd="sng">
              <a:solidFill>
                <a:srgbClr val="FFCC00"/>
              </a:solidFill>
              <a:prstDash val="solid"/>
              <a:headEnd type="none" w="med" len="med"/>
              <a:tailEnd type="none" w="med" len="med"/>
            </a:ln>
          </p:spPr>
        </p:sp>
        <p:sp>
          <p:nvSpPr>
            <p:cNvPr id="113765" name="椭圆 136261"/>
            <p:cNvSpPr/>
            <p:nvPr/>
          </p:nvSpPr>
          <p:spPr>
            <a:xfrm>
              <a:off x="1995" y="405"/>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3766" name="直接连接符 136262"/>
            <p:cNvSpPr/>
            <p:nvPr/>
          </p:nvSpPr>
          <p:spPr>
            <a:xfrm>
              <a:off x="1405" y="1458"/>
              <a:ext cx="636" cy="0"/>
            </a:xfrm>
            <a:prstGeom prst="line">
              <a:avLst/>
            </a:prstGeom>
            <a:ln w="19050" cap="flat" cmpd="sng">
              <a:solidFill>
                <a:srgbClr val="FFCC00"/>
              </a:solidFill>
              <a:prstDash val="solid"/>
              <a:headEnd type="none" w="med" len="med"/>
              <a:tailEnd type="none" w="med" len="med"/>
            </a:ln>
          </p:spPr>
        </p:sp>
        <p:sp>
          <p:nvSpPr>
            <p:cNvPr id="113767" name="椭圆 136263"/>
            <p:cNvSpPr/>
            <p:nvPr/>
          </p:nvSpPr>
          <p:spPr>
            <a:xfrm>
              <a:off x="2041" y="1413"/>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3768" name="文本框 136264"/>
            <p:cNvSpPr txBox="1"/>
            <p:nvPr/>
          </p:nvSpPr>
          <p:spPr>
            <a:xfrm>
              <a:off x="1860" y="771"/>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baseline="-25000" dirty="0">
                <a:solidFill>
                  <a:schemeClr val="bg1"/>
                </a:solidFill>
                <a:latin typeface="Times New Roman" panose="02020603050405020304" pitchFamily="18" charset="0"/>
              </a:endParaRPr>
            </a:p>
          </p:txBody>
        </p:sp>
        <p:sp>
          <p:nvSpPr>
            <p:cNvPr id="113769" name="文本框 136265"/>
            <p:cNvSpPr txBox="1"/>
            <p:nvPr/>
          </p:nvSpPr>
          <p:spPr>
            <a:xfrm>
              <a:off x="1859" y="408"/>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770" name="文本框 136266"/>
            <p:cNvSpPr txBox="1"/>
            <p:nvPr/>
          </p:nvSpPr>
          <p:spPr>
            <a:xfrm>
              <a:off x="1905" y="1089"/>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771" name="直接连接符 136267"/>
            <p:cNvSpPr/>
            <p:nvPr/>
          </p:nvSpPr>
          <p:spPr>
            <a:xfrm>
              <a:off x="1542" y="362"/>
              <a:ext cx="363" cy="0"/>
            </a:xfrm>
            <a:prstGeom prst="line">
              <a:avLst/>
            </a:prstGeom>
            <a:ln w="38100" cap="flat" cmpd="sng">
              <a:solidFill>
                <a:srgbClr val="00FFFF"/>
              </a:solidFill>
              <a:prstDash val="solid"/>
              <a:headEnd type="triangle" w="med" len="med"/>
              <a:tailEnd type="none" w="med" len="med"/>
            </a:ln>
          </p:spPr>
        </p:sp>
        <p:sp>
          <p:nvSpPr>
            <p:cNvPr id="113772" name="直接连接符 136268"/>
            <p:cNvSpPr/>
            <p:nvPr/>
          </p:nvSpPr>
          <p:spPr>
            <a:xfrm>
              <a:off x="1406" y="998"/>
              <a:ext cx="0" cy="454"/>
            </a:xfrm>
            <a:prstGeom prst="line">
              <a:avLst/>
            </a:prstGeom>
            <a:ln w="28575" cap="flat" cmpd="sng">
              <a:solidFill>
                <a:srgbClr val="FFCC00"/>
              </a:solidFill>
              <a:prstDash val="solid"/>
              <a:headEnd type="none" w="med" len="med"/>
              <a:tailEnd type="none" w="med" len="med"/>
            </a:ln>
          </p:spPr>
        </p:sp>
      </p:grpSp>
      <p:grpSp>
        <p:nvGrpSpPr>
          <p:cNvPr id="8" name="组合 136269"/>
          <p:cNvGrpSpPr/>
          <p:nvPr/>
        </p:nvGrpSpPr>
        <p:grpSpPr>
          <a:xfrm>
            <a:off x="5795963" y="2276475"/>
            <a:ext cx="1512887" cy="431800"/>
            <a:chOff x="0" y="0"/>
            <a:chExt cx="953" cy="272"/>
          </a:xfrm>
        </p:grpSpPr>
        <p:grpSp>
          <p:nvGrpSpPr>
            <p:cNvPr id="113737" name="组合 136270"/>
            <p:cNvGrpSpPr/>
            <p:nvPr/>
          </p:nvGrpSpPr>
          <p:grpSpPr>
            <a:xfrm>
              <a:off x="46" y="0"/>
              <a:ext cx="907" cy="272"/>
              <a:chOff x="0" y="0"/>
              <a:chExt cx="907" cy="272"/>
            </a:xfrm>
          </p:grpSpPr>
          <p:sp>
            <p:nvSpPr>
              <p:cNvPr id="113740" name="矩形 136271"/>
              <p:cNvSpPr/>
              <p:nvPr/>
            </p:nvSpPr>
            <p:spPr>
              <a:xfrm>
                <a:off x="0" y="0"/>
                <a:ext cx="907" cy="272"/>
              </a:xfrm>
              <a:prstGeom prst="rect">
                <a:avLst/>
              </a:prstGeom>
              <a:solidFill>
                <a:schemeClr val="accent2"/>
              </a:solidFill>
              <a:ln w="9525">
                <a:noFill/>
              </a:ln>
            </p:spPr>
            <p:txBody>
              <a:bodyPr/>
              <a:p>
                <a:pPr eaLnBrk="1" hangingPunct="1"/>
                <a:endParaRPr lang="zh-CN" altLang="en-US" dirty="0">
                  <a:latin typeface="Arial" panose="020B0604020202020204" pitchFamily="34" charset="0"/>
                </a:endParaRPr>
              </a:p>
            </p:txBody>
          </p:sp>
          <p:sp>
            <p:nvSpPr>
              <p:cNvPr id="113741" name="直接连接符 136272"/>
              <p:cNvSpPr/>
              <p:nvPr/>
            </p:nvSpPr>
            <p:spPr>
              <a:xfrm>
                <a:off x="272" y="46"/>
                <a:ext cx="499" cy="0"/>
              </a:xfrm>
              <a:prstGeom prst="line">
                <a:avLst/>
              </a:prstGeom>
              <a:ln w="28575" cap="flat" cmpd="sng">
                <a:solidFill>
                  <a:srgbClr val="FFCC00"/>
                </a:solidFill>
                <a:prstDash val="solid"/>
                <a:headEnd type="none" w="med" len="med"/>
                <a:tailEnd type="none" w="med" len="med"/>
              </a:ln>
            </p:spPr>
          </p:sp>
        </p:grpSp>
        <p:sp>
          <p:nvSpPr>
            <p:cNvPr id="113738" name="直接连接符 136273"/>
            <p:cNvSpPr/>
            <p:nvPr/>
          </p:nvSpPr>
          <p:spPr>
            <a:xfrm>
              <a:off x="590" y="46"/>
              <a:ext cx="0" cy="136"/>
            </a:xfrm>
            <a:prstGeom prst="line">
              <a:avLst/>
            </a:prstGeom>
            <a:ln w="28575" cap="flat" cmpd="sng">
              <a:solidFill>
                <a:srgbClr val="FFCC00"/>
              </a:solidFill>
              <a:prstDash val="solid"/>
              <a:headEnd type="oval" w="med" len="med"/>
              <a:tailEnd type="oval" w="med" len="med"/>
            </a:ln>
          </p:spPr>
        </p:sp>
        <p:sp>
          <p:nvSpPr>
            <p:cNvPr id="113739" name="直接连接符 136274"/>
            <p:cNvSpPr/>
            <p:nvPr/>
          </p:nvSpPr>
          <p:spPr>
            <a:xfrm>
              <a:off x="0" y="182"/>
              <a:ext cx="953" cy="0"/>
            </a:xfrm>
            <a:prstGeom prst="line">
              <a:avLst/>
            </a:prstGeom>
            <a:ln w="28575" cap="flat" cmpd="sng">
              <a:solidFill>
                <a:srgbClr val="FFCC00"/>
              </a:solidFill>
              <a:prstDash val="solid"/>
              <a:headEnd type="none" w="med" len="med"/>
              <a:tailEnd type="none" w="med" len="med"/>
            </a:ln>
          </p:spPr>
        </p:sp>
      </p:grpSp>
      <p:grpSp>
        <p:nvGrpSpPr>
          <p:cNvPr id="10" name="组合 136275"/>
          <p:cNvGrpSpPr/>
          <p:nvPr/>
        </p:nvGrpSpPr>
        <p:grpSpPr>
          <a:xfrm>
            <a:off x="684213" y="3068638"/>
            <a:ext cx="4297362" cy="2233612"/>
            <a:chOff x="0" y="0"/>
            <a:chExt cx="2707" cy="1407"/>
          </a:xfrm>
        </p:grpSpPr>
        <p:sp>
          <p:nvSpPr>
            <p:cNvPr id="113706" name="直接连接符 136276"/>
            <p:cNvSpPr/>
            <p:nvPr/>
          </p:nvSpPr>
          <p:spPr>
            <a:xfrm>
              <a:off x="38" y="454"/>
              <a:ext cx="328" cy="0"/>
            </a:xfrm>
            <a:prstGeom prst="line">
              <a:avLst/>
            </a:prstGeom>
            <a:ln w="38100" cap="flat" cmpd="sng">
              <a:solidFill>
                <a:srgbClr val="FFCC00"/>
              </a:solidFill>
              <a:prstDash val="solid"/>
              <a:headEnd type="none" w="med" len="med"/>
              <a:tailEnd type="none" w="med" len="med"/>
            </a:ln>
          </p:spPr>
        </p:sp>
        <p:sp>
          <p:nvSpPr>
            <p:cNvPr id="113707" name="直接连接符 136277"/>
            <p:cNvSpPr/>
            <p:nvPr/>
          </p:nvSpPr>
          <p:spPr>
            <a:xfrm>
              <a:off x="945" y="499"/>
              <a:ext cx="0" cy="273"/>
            </a:xfrm>
            <a:prstGeom prst="line">
              <a:avLst/>
            </a:prstGeom>
            <a:ln w="38100" cap="flat" cmpd="sng">
              <a:solidFill>
                <a:srgbClr val="00FFFF"/>
              </a:solidFill>
              <a:prstDash val="solid"/>
              <a:headEnd type="none" w="med" len="med"/>
              <a:tailEnd type="triangle" w="med" len="med"/>
            </a:ln>
          </p:spPr>
        </p:sp>
        <p:sp>
          <p:nvSpPr>
            <p:cNvPr id="113708" name="直接连接符 136278"/>
            <p:cNvSpPr/>
            <p:nvPr/>
          </p:nvSpPr>
          <p:spPr>
            <a:xfrm rot="5400000">
              <a:off x="1533" y="588"/>
              <a:ext cx="227" cy="0"/>
            </a:xfrm>
            <a:prstGeom prst="line">
              <a:avLst/>
            </a:prstGeom>
            <a:ln w="38100" cap="flat" cmpd="sng">
              <a:solidFill>
                <a:srgbClr val="00FFFF"/>
              </a:solidFill>
              <a:prstDash val="solid"/>
              <a:headEnd type="none" w="med" len="med"/>
              <a:tailEnd type="triangle" w="med" len="med"/>
            </a:ln>
          </p:spPr>
        </p:sp>
        <p:sp>
          <p:nvSpPr>
            <p:cNvPr id="113709" name="文本框 136279"/>
            <p:cNvSpPr txBox="1"/>
            <p:nvPr/>
          </p:nvSpPr>
          <p:spPr>
            <a:xfrm>
              <a:off x="38" y="817"/>
              <a:ext cx="984"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710" name="直接连接符 136280"/>
            <p:cNvSpPr/>
            <p:nvPr/>
          </p:nvSpPr>
          <p:spPr>
            <a:xfrm>
              <a:off x="83" y="363"/>
              <a:ext cx="212" cy="0"/>
            </a:xfrm>
            <a:prstGeom prst="line">
              <a:avLst/>
            </a:prstGeom>
            <a:ln w="38100" cap="flat" cmpd="sng">
              <a:solidFill>
                <a:srgbClr val="00FFFF"/>
              </a:solidFill>
              <a:prstDash val="solid"/>
              <a:headEnd type="none" w="med" len="med"/>
              <a:tailEnd type="triangle" w="med" len="med"/>
            </a:ln>
          </p:spPr>
        </p:sp>
        <p:sp>
          <p:nvSpPr>
            <p:cNvPr id="113711" name="椭圆 136281"/>
            <p:cNvSpPr/>
            <p:nvPr/>
          </p:nvSpPr>
          <p:spPr>
            <a:xfrm>
              <a:off x="0" y="454"/>
              <a:ext cx="38" cy="33"/>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13668" name="对象 136282"/>
            <p:cNvGraphicFramePr>
              <a:graphicFrameLocks noChangeAspect="1"/>
            </p:cNvGraphicFramePr>
            <p:nvPr/>
          </p:nvGraphicFramePr>
          <p:xfrm>
            <a:off x="128" y="0"/>
            <a:ext cx="202" cy="361"/>
          </p:xfrm>
          <a:graphic>
            <a:graphicData uri="http://schemas.openxmlformats.org/presentationml/2006/ole">
              <mc:AlternateContent xmlns:mc="http://schemas.openxmlformats.org/markup-compatibility/2006">
                <mc:Choice xmlns:v="urn:schemas-microsoft-com:vml" Requires="v">
                  <p:oleObj spid="_x0000_s3773" name="" r:id="rId1" imgW="99060" imgH="226060" progId="Equation.3">
                    <p:embed/>
                  </p:oleObj>
                </mc:Choice>
                <mc:Fallback>
                  <p:oleObj name="" r:id="rId1" imgW="99060" imgH="226060" progId="Equation.3">
                    <p:embed/>
                    <p:pic>
                      <p:nvPicPr>
                        <p:cNvPr id="0" name="图片 3772"/>
                        <p:cNvPicPr/>
                        <p:nvPr/>
                      </p:nvPicPr>
                      <p:blipFill>
                        <a:blip r:embed="rId2">
                          <a:clrChange>
                            <a:clrFrom>
                              <a:srgbClr val="000000"/>
                            </a:clrFrom>
                            <a:clrTo>
                              <a:srgbClr val="FFFFFF"/>
                            </a:clrTo>
                          </a:clrChange>
                        </a:blip>
                        <a:stretch>
                          <a:fillRect/>
                        </a:stretch>
                      </p:blipFill>
                      <p:spPr>
                        <a:xfrm>
                          <a:off x="128" y="0"/>
                          <a:ext cx="202" cy="361"/>
                        </a:xfrm>
                        <a:prstGeom prst="rect">
                          <a:avLst/>
                        </a:prstGeom>
                        <a:noFill/>
                        <a:ln w="38100">
                          <a:noFill/>
                          <a:miter/>
                        </a:ln>
                      </p:spPr>
                    </p:pic>
                  </p:oleObj>
                </mc:Fallback>
              </mc:AlternateContent>
            </a:graphicData>
          </a:graphic>
        </p:graphicFrame>
        <p:graphicFrame>
          <p:nvGraphicFramePr>
            <p:cNvPr id="113669" name="对象 136283"/>
            <p:cNvGraphicFramePr>
              <a:graphicFrameLocks noChangeAspect="1"/>
            </p:cNvGraphicFramePr>
            <p:nvPr/>
          </p:nvGraphicFramePr>
          <p:xfrm>
            <a:off x="1081" y="499"/>
            <a:ext cx="240" cy="324"/>
          </p:xfrm>
          <a:graphic>
            <a:graphicData uri="http://schemas.openxmlformats.org/presentationml/2006/ole">
              <mc:AlternateContent xmlns:mc="http://schemas.openxmlformats.org/markup-compatibility/2006">
                <mc:Choice xmlns:v="urn:schemas-microsoft-com:vml" Requires="v">
                  <p:oleObj spid="_x0000_s3774" name="" r:id="rId3" imgW="148590" imgH="236855" progId="Equation.3">
                    <p:embed/>
                  </p:oleObj>
                </mc:Choice>
                <mc:Fallback>
                  <p:oleObj name="" r:id="rId3" imgW="148590" imgH="236855" progId="Equation.3">
                    <p:embed/>
                    <p:pic>
                      <p:nvPicPr>
                        <p:cNvPr id="0" name="图片 3773"/>
                        <p:cNvPicPr/>
                        <p:nvPr/>
                      </p:nvPicPr>
                      <p:blipFill>
                        <a:blip r:embed="rId4">
                          <a:clrChange>
                            <a:clrFrom>
                              <a:srgbClr val="000000"/>
                            </a:clrFrom>
                            <a:clrTo>
                              <a:srgbClr val="FFFFFF"/>
                            </a:clrTo>
                          </a:clrChange>
                        </a:blip>
                        <a:stretch>
                          <a:fillRect/>
                        </a:stretch>
                      </p:blipFill>
                      <p:spPr>
                        <a:xfrm>
                          <a:off x="1081" y="499"/>
                          <a:ext cx="240" cy="324"/>
                        </a:xfrm>
                        <a:prstGeom prst="rect">
                          <a:avLst/>
                        </a:prstGeom>
                        <a:noFill/>
                        <a:ln w="38100">
                          <a:noFill/>
                          <a:miter/>
                        </a:ln>
                      </p:spPr>
                    </p:pic>
                  </p:oleObj>
                </mc:Fallback>
              </mc:AlternateContent>
            </a:graphicData>
          </a:graphic>
        </p:graphicFrame>
        <p:graphicFrame>
          <p:nvGraphicFramePr>
            <p:cNvPr id="113670" name="对象 136284"/>
            <p:cNvGraphicFramePr>
              <a:graphicFrameLocks noChangeAspect="1"/>
            </p:cNvGraphicFramePr>
            <p:nvPr/>
          </p:nvGraphicFramePr>
          <p:xfrm>
            <a:off x="1399" y="454"/>
            <a:ext cx="292" cy="363"/>
          </p:xfrm>
          <a:graphic>
            <a:graphicData uri="http://schemas.openxmlformats.org/presentationml/2006/ole">
              <mc:AlternateContent xmlns:mc="http://schemas.openxmlformats.org/markup-compatibility/2006">
                <mc:Choice xmlns:v="urn:schemas-microsoft-com:vml" Requires="v">
                  <p:oleObj spid="_x0000_s3775" name="" r:id="rId5" imgW="160020" imgH="236855" progId="Equation.3">
                    <p:embed/>
                  </p:oleObj>
                </mc:Choice>
                <mc:Fallback>
                  <p:oleObj name="" r:id="rId5" imgW="160020" imgH="236855" progId="Equation.3">
                    <p:embed/>
                    <p:pic>
                      <p:nvPicPr>
                        <p:cNvPr id="0" name="图片 3774"/>
                        <p:cNvPicPr/>
                        <p:nvPr/>
                      </p:nvPicPr>
                      <p:blipFill>
                        <a:blip r:embed="rId6">
                          <a:clrChange>
                            <a:clrFrom>
                              <a:srgbClr val="000000"/>
                            </a:clrFrom>
                            <a:clrTo>
                              <a:srgbClr val="FFFFFF"/>
                            </a:clrTo>
                          </a:clrChange>
                        </a:blip>
                        <a:stretch>
                          <a:fillRect/>
                        </a:stretch>
                      </p:blipFill>
                      <p:spPr>
                        <a:xfrm>
                          <a:off x="1399" y="454"/>
                          <a:ext cx="292" cy="363"/>
                        </a:xfrm>
                        <a:prstGeom prst="rect">
                          <a:avLst/>
                        </a:prstGeom>
                        <a:noFill/>
                        <a:ln w="38100">
                          <a:noFill/>
                          <a:miter/>
                        </a:ln>
                      </p:spPr>
                    </p:pic>
                  </p:oleObj>
                </mc:Fallback>
              </mc:AlternateContent>
            </a:graphicData>
          </a:graphic>
        </p:graphicFrame>
        <p:sp>
          <p:nvSpPr>
            <p:cNvPr id="113712" name="文本框 136285"/>
            <p:cNvSpPr txBox="1"/>
            <p:nvPr/>
          </p:nvSpPr>
          <p:spPr>
            <a:xfrm>
              <a:off x="310" y="408"/>
              <a:ext cx="589"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13713" name="文本框 136286"/>
            <p:cNvSpPr txBox="1"/>
            <p:nvPr/>
          </p:nvSpPr>
          <p:spPr>
            <a:xfrm>
              <a:off x="1723" y="907"/>
              <a:ext cx="984"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pSp>
          <p:nvGrpSpPr>
            <p:cNvPr id="113714" name="组合 136287"/>
            <p:cNvGrpSpPr/>
            <p:nvPr/>
          </p:nvGrpSpPr>
          <p:grpSpPr>
            <a:xfrm rot="5400000">
              <a:off x="1533" y="861"/>
              <a:ext cx="363" cy="45"/>
              <a:chOff x="0" y="0"/>
              <a:chExt cx="379" cy="45"/>
            </a:xfrm>
          </p:grpSpPr>
          <p:sp>
            <p:nvSpPr>
              <p:cNvPr id="113733" name="任意多边形 136288"/>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34" name="任意多边形 136289"/>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35" name="任意多边形 136290"/>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36" name="任意多边形 136291"/>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3715" name="组合 136292"/>
            <p:cNvGrpSpPr/>
            <p:nvPr/>
          </p:nvGrpSpPr>
          <p:grpSpPr>
            <a:xfrm rot="5400000">
              <a:off x="853" y="906"/>
              <a:ext cx="362" cy="45"/>
              <a:chOff x="0" y="0"/>
              <a:chExt cx="379" cy="45"/>
            </a:xfrm>
          </p:grpSpPr>
          <p:sp>
            <p:nvSpPr>
              <p:cNvPr id="113729" name="任意多边形 136293"/>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30" name="任意多边形 136294"/>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31" name="任意多边形 136295"/>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32" name="任意多边形 136296"/>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3716" name="组合 136297"/>
            <p:cNvGrpSpPr/>
            <p:nvPr/>
          </p:nvGrpSpPr>
          <p:grpSpPr>
            <a:xfrm>
              <a:off x="378" y="386"/>
              <a:ext cx="340" cy="68"/>
              <a:chOff x="0" y="0"/>
              <a:chExt cx="379" cy="45"/>
            </a:xfrm>
          </p:grpSpPr>
          <p:sp>
            <p:nvSpPr>
              <p:cNvPr id="113725" name="任意多边形 136298"/>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26" name="任意多边形 136299"/>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27" name="任意多边形 136300"/>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28" name="任意多边形 136301"/>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3717" name="直接连接符 136302"/>
            <p:cNvSpPr/>
            <p:nvPr/>
          </p:nvSpPr>
          <p:spPr>
            <a:xfrm>
              <a:off x="1035" y="455"/>
              <a:ext cx="681" cy="0"/>
            </a:xfrm>
            <a:prstGeom prst="line">
              <a:avLst/>
            </a:prstGeom>
            <a:ln w="28575" cap="flat" cmpd="sng">
              <a:solidFill>
                <a:srgbClr val="FFCC00"/>
              </a:solidFill>
              <a:prstDash val="solid"/>
              <a:headEnd type="none" w="med" len="med"/>
              <a:tailEnd type="none" w="med" len="med"/>
            </a:ln>
          </p:spPr>
        </p:sp>
        <p:sp>
          <p:nvSpPr>
            <p:cNvPr id="113718" name="直接连接符 136303"/>
            <p:cNvSpPr/>
            <p:nvPr/>
          </p:nvSpPr>
          <p:spPr>
            <a:xfrm>
              <a:off x="1035" y="455"/>
              <a:ext cx="0" cy="317"/>
            </a:xfrm>
            <a:prstGeom prst="line">
              <a:avLst/>
            </a:prstGeom>
            <a:ln w="28575" cap="flat" cmpd="sng">
              <a:solidFill>
                <a:srgbClr val="FFCC00"/>
              </a:solidFill>
              <a:prstDash val="solid"/>
              <a:headEnd type="none" w="med" len="med"/>
              <a:tailEnd type="none" w="med" len="med"/>
            </a:ln>
          </p:spPr>
        </p:sp>
        <p:sp>
          <p:nvSpPr>
            <p:cNvPr id="113719" name="直接连接符 136304"/>
            <p:cNvSpPr/>
            <p:nvPr/>
          </p:nvSpPr>
          <p:spPr>
            <a:xfrm>
              <a:off x="1716" y="455"/>
              <a:ext cx="0" cy="272"/>
            </a:xfrm>
            <a:prstGeom prst="line">
              <a:avLst/>
            </a:prstGeom>
            <a:ln w="28575" cap="flat" cmpd="sng">
              <a:solidFill>
                <a:srgbClr val="FFCC00"/>
              </a:solidFill>
              <a:prstDash val="solid"/>
              <a:headEnd type="none" w="med" len="med"/>
              <a:tailEnd type="none" w="med" len="med"/>
            </a:ln>
          </p:spPr>
        </p:sp>
        <p:sp>
          <p:nvSpPr>
            <p:cNvPr id="113720" name="直接连接符 136305"/>
            <p:cNvSpPr/>
            <p:nvPr/>
          </p:nvSpPr>
          <p:spPr>
            <a:xfrm>
              <a:off x="1036" y="1134"/>
              <a:ext cx="0" cy="272"/>
            </a:xfrm>
            <a:prstGeom prst="line">
              <a:avLst/>
            </a:prstGeom>
            <a:ln w="28575" cap="flat" cmpd="sng">
              <a:solidFill>
                <a:srgbClr val="FFCC00"/>
              </a:solidFill>
              <a:prstDash val="solid"/>
              <a:headEnd type="none" w="med" len="med"/>
              <a:tailEnd type="none" w="med" len="med"/>
            </a:ln>
          </p:spPr>
        </p:sp>
        <p:sp>
          <p:nvSpPr>
            <p:cNvPr id="113721" name="直接连接符 136306"/>
            <p:cNvSpPr/>
            <p:nvPr/>
          </p:nvSpPr>
          <p:spPr>
            <a:xfrm>
              <a:off x="1716" y="1089"/>
              <a:ext cx="0" cy="317"/>
            </a:xfrm>
            <a:prstGeom prst="line">
              <a:avLst/>
            </a:prstGeom>
            <a:ln w="28575" cap="flat" cmpd="sng">
              <a:solidFill>
                <a:srgbClr val="FFCC00"/>
              </a:solidFill>
              <a:prstDash val="solid"/>
              <a:headEnd type="none" w="med" len="med"/>
              <a:tailEnd type="none" w="med" len="med"/>
            </a:ln>
          </p:spPr>
        </p:sp>
        <p:sp>
          <p:nvSpPr>
            <p:cNvPr id="113722" name="直接连接符 136307"/>
            <p:cNvSpPr/>
            <p:nvPr/>
          </p:nvSpPr>
          <p:spPr>
            <a:xfrm>
              <a:off x="128" y="1407"/>
              <a:ext cx="1589" cy="0"/>
            </a:xfrm>
            <a:prstGeom prst="line">
              <a:avLst/>
            </a:prstGeom>
            <a:ln w="28575" cap="flat" cmpd="sng">
              <a:solidFill>
                <a:srgbClr val="FFCC00"/>
              </a:solidFill>
              <a:prstDash val="solid"/>
              <a:headEnd type="none" w="med" len="med"/>
              <a:tailEnd type="none" w="med" len="med"/>
            </a:ln>
          </p:spPr>
        </p:sp>
        <p:sp>
          <p:nvSpPr>
            <p:cNvPr id="113723" name="直接连接符 136308"/>
            <p:cNvSpPr/>
            <p:nvPr/>
          </p:nvSpPr>
          <p:spPr>
            <a:xfrm>
              <a:off x="718" y="454"/>
              <a:ext cx="318" cy="0"/>
            </a:xfrm>
            <a:prstGeom prst="line">
              <a:avLst/>
            </a:prstGeom>
            <a:ln w="28575" cap="flat" cmpd="sng">
              <a:solidFill>
                <a:srgbClr val="FFCC00"/>
              </a:solidFill>
              <a:prstDash val="solid"/>
              <a:headEnd type="none" w="med" len="med"/>
              <a:tailEnd type="none" w="med" len="med"/>
            </a:ln>
          </p:spPr>
        </p:sp>
        <p:sp>
          <p:nvSpPr>
            <p:cNvPr id="113724" name="椭圆 136309"/>
            <p:cNvSpPr/>
            <p:nvPr/>
          </p:nvSpPr>
          <p:spPr>
            <a:xfrm>
              <a:off x="83" y="1361"/>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14" name="组合 136310"/>
          <p:cNvGrpSpPr/>
          <p:nvPr/>
        </p:nvGrpSpPr>
        <p:grpSpPr>
          <a:xfrm>
            <a:off x="4787900" y="3141663"/>
            <a:ext cx="3506788" cy="2232025"/>
            <a:chOff x="0" y="0"/>
            <a:chExt cx="2209" cy="1406"/>
          </a:xfrm>
        </p:grpSpPr>
        <p:grpSp>
          <p:nvGrpSpPr>
            <p:cNvPr id="113679" name="组合 136311"/>
            <p:cNvGrpSpPr/>
            <p:nvPr/>
          </p:nvGrpSpPr>
          <p:grpSpPr>
            <a:xfrm rot="-135190">
              <a:off x="1361" y="408"/>
              <a:ext cx="363" cy="45"/>
              <a:chOff x="0" y="0"/>
              <a:chExt cx="379" cy="45"/>
            </a:xfrm>
          </p:grpSpPr>
          <p:sp>
            <p:nvSpPr>
              <p:cNvPr id="113702" name="任意多边形 13631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03" name="任意多边形 13631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04" name="任意多边形 13631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05" name="任意多边形 13631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3680" name="组合 136316"/>
            <p:cNvGrpSpPr/>
            <p:nvPr/>
          </p:nvGrpSpPr>
          <p:grpSpPr>
            <a:xfrm rot="5400000">
              <a:off x="906" y="905"/>
              <a:ext cx="362" cy="45"/>
              <a:chOff x="0" y="0"/>
              <a:chExt cx="379" cy="45"/>
            </a:xfrm>
          </p:grpSpPr>
          <p:sp>
            <p:nvSpPr>
              <p:cNvPr id="113698" name="任意多边形 136317"/>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699" name="任意多边形 136318"/>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00" name="任意多边形 136319"/>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701" name="任意多边形 136320"/>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3681" name="组合 136321"/>
            <p:cNvGrpSpPr/>
            <p:nvPr/>
          </p:nvGrpSpPr>
          <p:grpSpPr>
            <a:xfrm>
              <a:off x="431" y="385"/>
              <a:ext cx="340" cy="68"/>
              <a:chOff x="0" y="0"/>
              <a:chExt cx="379" cy="45"/>
            </a:xfrm>
          </p:grpSpPr>
          <p:sp>
            <p:nvSpPr>
              <p:cNvPr id="113694" name="任意多边形 13632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695" name="任意多边形 13632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696" name="任意多边形 13632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3697" name="任意多边形 13632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3682" name="直接连接符 136326"/>
            <p:cNvSpPr/>
            <p:nvPr/>
          </p:nvSpPr>
          <p:spPr>
            <a:xfrm>
              <a:off x="136" y="453"/>
              <a:ext cx="272" cy="0"/>
            </a:xfrm>
            <a:prstGeom prst="line">
              <a:avLst/>
            </a:prstGeom>
            <a:ln w="28575" cap="flat" cmpd="sng">
              <a:solidFill>
                <a:srgbClr val="FFCC00"/>
              </a:solidFill>
              <a:prstDash val="solid"/>
              <a:headEnd type="oval" w="med" len="med"/>
              <a:tailEnd type="none" w="med" len="med"/>
            </a:ln>
          </p:spPr>
        </p:sp>
        <p:sp>
          <p:nvSpPr>
            <p:cNvPr id="113683" name="直接连接符 136327"/>
            <p:cNvSpPr/>
            <p:nvPr/>
          </p:nvSpPr>
          <p:spPr>
            <a:xfrm flipV="1">
              <a:off x="1088" y="453"/>
              <a:ext cx="273" cy="1"/>
            </a:xfrm>
            <a:prstGeom prst="line">
              <a:avLst/>
            </a:prstGeom>
            <a:ln w="28575" cap="flat" cmpd="sng">
              <a:solidFill>
                <a:srgbClr val="FFCC00"/>
              </a:solidFill>
              <a:prstDash val="solid"/>
              <a:headEnd type="none" w="med" len="med"/>
              <a:tailEnd type="none" w="med" len="med"/>
            </a:ln>
          </p:spPr>
        </p:sp>
        <p:sp>
          <p:nvSpPr>
            <p:cNvPr id="113684" name="直接连接符 136328"/>
            <p:cNvSpPr/>
            <p:nvPr/>
          </p:nvSpPr>
          <p:spPr>
            <a:xfrm>
              <a:off x="1088" y="454"/>
              <a:ext cx="0" cy="317"/>
            </a:xfrm>
            <a:prstGeom prst="line">
              <a:avLst/>
            </a:prstGeom>
            <a:ln w="28575" cap="flat" cmpd="sng">
              <a:solidFill>
                <a:srgbClr val="FFCC00"/>
              </a:solidFill>
              <a:prstDash val="solid"/>
              <a:headEnd type="none" w="med" len="med"/>
              <a:tailEnd type="none" w="med" len="med"/>
            </a:ln>
          </p:spPr>
        </p:sp>
        <p:sp>
          <p:nvSpPr>
            <p:cNvPr id="113685" name="直接连接符 136329"/>
            <p:cNvSpPr/>
            <p:nvPr/>
          </p:nvSpPr>
          <p:spPr>
            <a:xfrm>
              <a:off x="1089" y="1133"/>
              <a:ext cx="0" cy="272"/>
            </a:xfrm>
            <a:prstGeom prst="line">
              <a:avLst/>
            </a:prstGeom>
            <a:ln w="28575" cap="flat" cmpd="sng">
              <a:solidFill>
                <a:srgbClr val="FFCC00"/>
              </a:solidFill>
              <a:prstDash val="solid"/>
              <a:headEnd type="none" w="med" len="med"/>
              <a:tailEnd type="none" w="med" len="med"/>
            </a:ln>
          </p:spPr>
        </p:sp>
        <p:sp>
          <p:nvSpPr>
            <p:cNvPr id="113686" name="直接连接符 136330"/>
            <p:cNvSpPr/>
            <p:nvPr/>
          </p:nvSpPr>
          <p:spPr>
            <a:xfrm>
              <a:off x="181" y="1406"/>
              <a:ext cx="1860" cy="0"/>
            </a:xfrm>
            <a:prstGeom prst="line">
              <a:avLst/>
            </a:prstGeom>
            <a:ln w="28575" cap="flat" cmpd="sng">
              <a:solidFill>
                <a:srgbClr val="FFCC00"/>
              </a:solidFill>
              <a:prstDash val="solid"/>
              <a:headEnd type="oval" w="med" len="med"/>
              <a:tailEnd type="oval" w="med" len="med"/>
            </a:ln>
          </p:spPr>
        </p:sp>
        <p:sp>
          <p:nvSpPr>
            <p:cNvPr id="113687" name="直接连接符 136331"/>
            <p:cNvSpPr/>
            <p:nvPr/>
          </p:nvSpPr>
          <p:spPr>
            <a:xfrm>
              <a:off x="771" y="453"/>
              <a:ext cx="318" cy="0"/>
            </a:xfrm>
            <a:prstGeom prst="line">
              <a:avLst/>
            </a:prstGeom>
            <a:ln w="28575" cap="flat" cmpd="sng">
              <a:solidFill>
                <a:srgbClr val="FFCC00"/>
              </a:solidFill>
              <a:prstDash val="solid"/>
              <a:headEnd type="none" w="med" len="med"/>
              <a:tailEnd type="none" w="med" len="med"/>
            </a:ln>
          </p:spPr>
        </p:sp>
        <p:sp>
          <p:nvSpPr>
            <p:cNvPr id="113688" name="直接连接符 136332"/>
            <p:cNvSpPr/>
            <p:nvPr/>
          </p:nvSpPr>
          <p:spPr>
            <a:xfrm>
              <a:off x="1724" y="453"/>
              <a:ext cx="317" cy="0"/>
            </a:xfrm>
            <a:prstGeom prst="line">
              <a:avLst/>
            </a:prstGeom>
            <a:ln w="28575" cap="flat" cmpd="sng">
              <a:solidFill>
                <a:srgbClr val="FFCC00"/>
              </a:solidFill>
              <a:prstDash val="solid"/>
              <a:headEnd type="none" w="med" len="med"/>
              <a:tailEnd type="oval" w="med" len="med"/>
            </a:ln>
          </p:spPr>
        </p:sp>
        <p:sp>
          <p:nvSpPr>
            <p:cNvPr id="113689" name="直接连接符 136333"/>
            <p:cNvSpPr/>
            <p:nvPr/>
          </p:nvSpPr>
          <p:spPr>
            <a:xfrm rot="5400000">
              <a:off x="1858" y="179"/>
              <a:ext cx="0" cy="317"/>
            </a:xfrm>
            <a:prstGeom prst="line">
              <a:avLst/>
            </a:prstGeom>
            <a:ln w="38100" cap="flat" cmpd="sng">
              <a:solidFill>
                <a:srgbClr val="00FFFF"/>
              </a:solidFill>
              <a:prstDash val="solid"/>
              <a:headEnd type="none" w="med" len="med"/>
              <a:tailEnd type="triangle" w="med" len="med"/>
            </a:ln>
          </p:spPr>
        </p:sp>
        <p:sp>
          <p:nvSpPr>
            <p:cNvPr id="113690" name="文本框 136334"/>
            <p:cNvSpPr txBox="1"/>
            <p:nvPr/>
          </p:nvSpPr>
          <p:spPr>
            <a:xfrm>
              <a:off x="0" y="499"/>
              <a:ext cx="984"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3691" name="直接连接符 136335"/>
            <p:cNvSpPr/>
            <p:nvPr/>
          </p:nvSpPr>
          <p:spPr>
            <a:xfrm>
              <a:off x="136" y="408"/>
              <a:ext cx="212" cy="0"/>
            </a:xfrm>
            <a:prstGeom prst="line">
              <a:avLst/>
            </a:prstGeom>
            <a:ln w="38100" cap="flat" cmpd="sng">
              <a:solidFill>
                <a:srgbClr val="00FFFF"/>
              </a:solidFill>
              <a:prstDash val="solid"/>
              <a:headEnd type="none" w="med" len="med"/>
              <a:tailEnd type="triangle" w="med" len="med"/>
            </a:ln>
          </p:spPr>
        </p:sp>
        <p:graphicFrame>
          <p:nvGraphicFramePr>
            <p:cNvPr id="113666" name="对象 136336"/>
            <p:cNvGraphicFramePr>
              <a:graphicFrameLocks noChangeAspect="1"/>
            </p:cNvGraphicFramePr>
            <p:nvPr/>
          </p:nvGraphicFramePr>
          <p:xfrm>
            <a:off x="182" y="45"/>
            <a:ext cx="240" cy="324"/>
          </p:xfrm>
          <a:graphic>
            <a:graphicData uri="http://schemas.openxmlformats.org/presentationml/2006/ole">
              <mc:AlternateContent xmlns:mc="http://schemas.openxmlformats.org/markup-compatibility/2006">
                <mc:Choice xmlns:v="urn:schemas-microsoft-com:vml" Requires="v">
                  <p:oleObj spid="_x0000_s3778" name="" r:id="rId7" imgW="148590" imgH="236855" progId="Equation.3">
                    <p:embed/>
                  </p:oleObj>
                </mc:Choice>
                <mc:Fallback>
                  <p:oleObj name="" r:id="rId7" imgW="148590" imgH="236855" progId="Equation.3">
                    <p:embed/>
                    <p:pic>
                      <p:nvPicPr>
                        <p:cNvPr id="0" name="图片 3777"/>
                        <p:cNvPicPr/>
                        <p:nvPr/>
                      </p:nvPicPr>
                      <p:blipFill>
                        <a:blip r:embed="rId8">
                          <a:clrChange>
                            <a:clrFrom>
                              <a:srgbClr val="000000"/>
                            </a:clrFrom>
                            <a:clrTo>
                              <a:srgbClr val="FFFFFF"/>
                            </a:clrTo>
                          </a:clrChange>
                        </a:blip>
                        <a:stretch>
                          <a:fillRect/>
                        </a:stretch>
                      </p:blipFill>
                      <p:spPr>
                        <a:xfrm>
                          <a:off x="182" y="45"/>
                          <a:ext cx="240" cy="324"/>
                        </a:xfrm>
                        <a:prstGeom prst="rect">
                          <a:avLst/>
                        </a:prstGeom>
                        <a:noFill/>
                        <a:ln w="38100">
                          <a:noFill/>
                          <a:miter/>
                        </a:ln>
                      </p:spPr>
                    </p:pic>
                  </p:oleObj>
                </mc:Fallback>
              </mc:AlternateContent>
            </a:graphicData>
          </a:graphic>
        </p:graphicFrame>
        <p:graphicFrame>
          <p:nvGraphicFramePr>
            <p:cNvPr id="113667" name="对象 136337"/>
            <p:cNvGraphicFramePr>
              <a:graphicFrameLocks noChangeAspect="1"/>
            </p:cNvGraphicFramePr>
            <p:nvPr/>
          </p:nvGraphicFramePr>
          <p:xfrm>
            <a:off x="1724" y="0"/>
            <a:ext cx="292" cy="363"/>
          </p:xfrm>
          <a:graphic>
            <a:graphicData uri="http://schemas.openxmlformats.org/presentationml/2006/ole">
              <mc:AlternateContent xmlns:mc="http://schemas.openxmlformats.org/markup-compatibility/2006">
                <mc:Choice xmlns:v="urn:schemas-microsoft-com:vml" Requires="v">
                  <p:oleObj spid="_x0000_s3776" name="" r:id="rId9" imgW="160020" imgH="236855" progId="Equation.3">
                    <p:embed/>
                  </p:oleObj>
                </mc:Choice>
                <mc:Fallback>
                  <p:oleObj name="" r:id="rId9" imgW="160020" imgH="236855" progId="Equation.3">
                    <p:embed/>
                    <p:pic>
                      <p:nvPicPr>
                        <p:cNvPr id="0" name="图片 3775"/>
                        <p:cNvPicPr/>
                        <p:nvPr/>
                      </p:nvPicPr>
                      <p:blipFill>
                        <a:blip r:embed="rId10">
                          <a:clrChange>
                            <a:clrFrom>
                              <a:srgbClr val="000000"/>
                            </a:clrFrom>
                            <a:clrTo>
                              <a:srgbClr val="FFFFFF"/>
                            </a:clrTo>
                          </a:clrChange>
                        </a:blip>
                        <a:stretch>
                          <a:fillRect/>
                        </a:stretch>
                      </p:blipFill>
                      <p:spPr>
                        <a:xfrm>
                          <a:off x="1724" y="0"/>
                          <a:ext cx="292" cy="363"/>
                        </a:xfrm>
                        <a:prstGeom prst="rect">
                          <a:avLst/>
                        </a:prstGeom>
                        <a:noFill/>
                        <a:ln w="38100">
                          <a:noFill/>
                          <a:miter/>
                        </a:ln>
                      </p:spPr>
                    </p:pic>
                  </p:oleObj>
                </mc:Fallback>
              </mc:AlternateContent>
            </a:graphicData>
          </a:graphic>
        </p:graphicFrame>
        <p:sp>
          <p:nvSpPr>
            <p:cNvPr id="113692" name="文本框 136338"/>
            <p:cNvSpPr txBox="1"/>
            <p:nvPr/>
          </p:nvSpPr>
          <p:spPr>
            <a:xfrm>
              <a:off x="1179" y="861"/>
              <a:ext cx="589"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13693" name="文本框 136339"/>
            <p:cNvSpPr txBox="1"/>
            <p:nvPr/>
          </p:nvSpPr>
          <p:spPr>
            <a:xfrm>
              <a:off x="1225" y="499"/>
              <a:ext cx="984"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pSp>
      <p:sp>
        <p:nvSpPr>
          <p:cNvPr id="136341" name="直接连接符 136340"/>
          <p:cNvSpPr/>
          <p:nvPr/>
        </p:nvSpPr>
        <p:spPr>
          <a:xfrm>
            <a:off x="2124075" y="2636838"/>
            <a:ext cx="0" cy="504825"/>
          </a:xfrm>
          <a:prstGeom prst="line">
            <a:avLst/>
          </a:prstGeom>
          <a:ln w="76200" cap="flat" cmpd="sng">
            <a:solidFill>
              <a:schemeClr val="accent1"/>
            </a:solidFill>
            <a:prstDash val="solid"/>
            <a:headEnd type="none" w="med" len="med"/>
            <a:tailEnd type="triangle" w="med" len="med"/>
          </a:ln>
        </p:spPr>
      </p:sp>
      <p:sp>
        <p:nvSpPr>
          <p:cNvPr id="136342" name="直接连接符 136341"/>
          <p:cNvSpPr/>
          <p:nvPr/>
        </p:nvSpPr>
        <p:spPr>
          <a:xfrm>
            <a:off x="6659563" y="2781300"/>
            <a:ext cx="0" cy="504825"/>
          </a:xfrm>
          <a:prstGeom prst="line">
            <a:avLst/>
          </a:prstGeom>
          <a:ln w="76200" cap="flat" cmpd="sng">
            <a:solidFill>
              <a:schemeClr val="accent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136229"/>
                                        </p:tgtEl>
                                        <p:attrNameLst>
                                          <p:attrName>style.visibility</p:attrName>
                                        </p:attrNameLst>
                                      </p:cBhvr>
                                      <p:to>
                                        <p:strVal val="visible"/>
                                      </p:to>
                                    </p:set>
                                    <p:anim calcmode="lin" valueType="num">
                                      <p:cBhvr>
                                        <p:cTn id="12" dur="1000" fill="hold"/>
                                        <p:tgtEl>
                                          <p:spTgt spid="136229"/>
                                        </p:tgtEl>
                                        <p:attrNameLst>
                                          <p:attrName>ppt_w</p:attrName>
                                        </p:attrNameLst>
                                      </p:cBhvr>
                                      <p:tavLst>
                                        <p:tav tm="0">
                                          <p:val>
                                            <p:fltVal val="0.000000"/>
                                          </p:val>
                                        </p:tav>
                                        <p:tav tm="100000">
                                          <p:val>
                                            <p:strVal val="#ppt_w"/>
                                          </p:val>
                                        </p:tav>
                                      </p:tavLst>
                                    </p:anim>
                                    <p:anim calcmode="lin" valueType="num">
                                      <p:cBhvr>
                                        <p:cTn id="13" dur="1000" fill="hold"/>
                                        <p:tgtEl>
                                          <p:spTgt spid="136229"/>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nodeType="clickEffect">
                                  <p:stCondLst>
                                    <p:cond delay="0"/>
                                  </p:stCondLst>
                                  <p:childTnLst>
                                    <p:set>
                                      <p:cBhvr>
                                        <p:cTn id="17" dur="1" fill="hold">
                                          <p:stCondLst>
                                            <p:cond delay="0"/>
                                          </p:stCondLst>
                                        </p:cTn>
                                        <p:tgtEl>
                                          <p:spTgt spid="136341"/>
                                        </p:tgtEl>
                                        <p:attrNameLst>
                                          <p:attrName>style.visibility</p:attrName>
                                        </p:attrNameLst>
                                      </p:cBhvr>
                                      <p:to>
                                        <p:strVal val="visible"/>
                                      </p:to>
                                    </p:set>
                                    <p:animEffect transition="in" filter="slide(fromTop)">
                                      <p:cBhvr>
                                        <p:cTn id="18" dur="500"/>
                                        <p:tgtEl>
                                          <p:spTgt spid="136341"/>
                                        </p:tgtEl>
                                      </p:cBhvr>
                                    </p:animEffect>
                                  </p:childTnLst>
                                </p:cTn>
                              </p:par>
                            </p:childTnLst>
                          </p:cTn>
                        </p:par>
                        <p:par>
                          <p:cTn id="19" fill="hold">
                            <p:stCondLst>
                              <p:cond delay="500"/>
                            </p:stCondLst>
                            <p:childTnLst>
                              <p:par>
                                <p:cTn id="20" presetID="23" presetClass="entr" presetSubtype="16"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1000" fill="hold"/>
                                        <p:tgtEl>
                                          <p:spTgt spid="10"/>
                                        </p:tgtEl>
                                        <p:attrNameLst>
                                          <p:attrName>ppt_w</p:attrName>
                                        </p:attrNameLst>
                                      </p:cBhvr>
                                      <p:tavLst>
                                        <p:tav tm="0">
                                          <p:val>
                                            <p:fltVal val="0.000000"/>
                                          </p:val>
                                        </p:tav>
                                        <p:tav tm="100000">
                                          <p:val>
                                            <p:strVal val="#ppt_w"/>
                                          </p:val>
                                        </p:tav>
                                      </p:tavLst>
                                    </p:anim>
                                    <p:anim calcmode="lin" valueType="num">
                                      <p:cBhvr>
                                        <p:cTn id="23" dur="10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2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20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1" fill="hold" nodeType="clickEffect">
                                  <p:stCondLst>
                                    <p:cond delay="0"/>
                                  </p:stCondLst>
                                  <p:childTnLst>
                                    <p:set>
                                      <p:cBhvr>
                                        <p:cTn id="37" dur="1" fill="hold">
                                          <p:stCondLst>
                                            <p:cond delay="0"/>
                                          </p:stCondLst>
                                        </p:cTn>
                                        <p:tgtEl>
                                          <p:spTgt spid="136342"/>
                                        </p:tgtEl>
                                        <p:attrNameLst>
                                          <p:attrName>style.visibility</p:attrName>
                                        </p:attrNameLst>
                                      </p:cBhvr>
                                      <p:to>
                                        <p:strVal val="visible"/>
                                      </p:to>
                                    </p:set>
                                    <p:animEffect transition="in" filter="slide(fromTop)">
                                      <p:cBhvr>
                                        <p:cTn id="38" dur="500"/>
                                        <p:tgtEl>
                                          <p:spTgt spid="136342"/>
                                        </p:tgtEl>
                                      </p:cBhvr>
                                    </p:animEffec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up)">
                                      <p:cBhvr>
                                        <p:cTn id="4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文本框 137217"/>
          <p:cNvSpPr txBox="1"/>
          <p:nvPr/>
        </p:nvSpPr>
        <p:spPr>
          <a:xfrm>
            <a:off x="459740" y="366395"/>
            <a:ext cx="6109970" cy="521970"/>
          </a:xfrm>
          <a:prstGeom prst="rect">
            <a:avLst/>
          </a:prstGeom>
          <a:solidFill>
            <a:srgbClr val="FF3300"/>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4. </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Controlled source equivalent circuit</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37219" name="右箭头 137218"/>
          <p:cNvSpPr/>
          <p:nvPr/>
        </p:nvSpPr>
        <p:spPr>
          <a:xfrm>
            <a:off x="3924300" y="2276475"/>
            <a:ext cx="876300" cy="239713"/>
          </a:xfrm>
          <a:prstGeom prst="rightArrow">
            <a:avLst>
              <a:gd name="adj1" fmla="val 50000"/>
              <a:gd name="adj2" fmla="val 91018"/>
            </a:avLst>
          </a:prstGeom>
          <a:solidFill>
            <a:schemeClr val="accent1"/>
          </a:solidFill>
          <a:ln w="9525">
            <a:noFill/>
          </a:ln>
        </p:spPr>
        <p:txBody>
          <a:bodyPr/>
          <a:p>
            <a:pPr eaLnBrk="1" hangingPunct="1"/>
            <a:endParaRPr lang="zh-CN" altLang="en-US" dirty="0">
              <a:latin typeface="Arial" panose="020B0604020202020204" pitchFamily="34" charset="0"/>
            </a:endParaRPr>
          </a:p>
        </p:txBody>
      </p:sp>
      <p:grpSp>
        <p:nvGrpSpPr>
          <p:cNvPr id="2" name="组合 137219"/>
          <p:cNvGrpSpPr/>
          <p:nvPr/>
        </p:nvGrpSpPr>
        <p:grpSpPr>
          <a:xfrm>
            <a:off x="1835150" y="4076700"/>
            <a:ext cx="4103688" cy="1512888"/>
            <a:chOff x="0" y="0"/>
            <a:chExt cx="2145" cy="807"/>
          </a:xfrm>
        </p:grpSpPr>
        <p:graphicFrame>
          <p:nvGraphicFramePr>
            <p:cNvPr id="114696" name="对象 137220"/>
            <p:cNvGraphicFramePr>
              <a:graphicFrameLocks noChangeAspect="1"/>
            </p:cNvGraphicFramePr>
            <p:nvPr/>
          </p:nvGraphicFramePr>
          <p:xfrm>
            <a:off x="226" y="0"/>
            <a:ext cx="1919" cy="399"/>
          </p:xfrm>
          <a:graphic>
            <a:graphicData uri="http://schemas.openxmlformats.org/presentationml/2006/ole">
              <mc:AlternateContent xmlns:mc="http://schemas.openxmlformats.org/markup-compatibility/2006">
                <mc:Choice xmlns:v="urn:schemas-microsoft-com:vml" Requires="v">
                  <p:oleObj spid="_x0000_s3777" name="" r:id="rId1" imgW="1256030" imgH="253365" progId="Equation.3">
                    <p:embed/>
                  </p:oleObj>
                </mc:Choice>
                <mc:Fallback>
                  <p:oleObj name="" r:id="rId1" imgW="1256030" imgH="253365" progId="Equation.3">
                    <p:embed/>
                    <p:pic>
                      <p:nvPicPr>
                        <p:cNvPr id="0" name="图片 3776"/>
                        <p:cNvPicPr/>
                        <p:nvPr/>
                      </p:nvPicPr>
                      <p:blipFill>
                        <a:blip r:embed="rId2">
                          <a:clrChange>
                            <a:clrFrom>
                              <a:srgbClr val="000000"/>
                            </a:clrFrom>
                            <a:clrTo>
                              <a:srgbClr val="FFFFFF"/>
                            </a:clrTo>
                          </a:clrChange>
                        </a:blip>
                        <a:stretch>
                          <a:fillRect/>
                        </a:stretch>
                      </p:blipFill>
                      <p:spPr>
                        <a:xfrm>
                          <a:off x="226" y="0"/>
                          <a:ext cx="1919" cy="399"/>
                        </a:xfrm>
                        <a:prstGeom prst="rect">
                          <a:avLst/>
                        </a:prstGeom>
                        <a:noFill/>
                        <a:ln w="38100">
                          <a:noFill/>
                          <a:miter/>
                        </a:ln>
                      </p:spPr>
                    </p:pic>
                  </p:oleObj>
                </mc:Fallback>
              </mc:AlternateContent>
            </a:graphicData>
          </a:graphic>
        </p:graphicFrame>
        <p:graphicFrame>
          <p:nvGraphicFramePr>
            <p:cNvPr id="114697" name="对象 137221"/>
            <p:cNvGraphicFramePr>
              <a:graphicFrameLocks noChangeAspect="1"/>
            </p:cNvGraphicFramePr>
            <p:nvPr/>
          </p:nvGraphicFramePr>
          <p:xfrm>
            <a:off x="181" y="408"/>
            <a:ext cx="1951" cy="399"/>
          </p:xfrm>
          <a:graphic>
            <a:graphicData uri="http://schemas.openxmlformats.org/presentationml/2006/ole">
              <mc:AlternateContent xmlns:mc="http://schemas.openxmlformats.org/markup-compatibility/2006">
                <mc:Choice xmlns:v="urn:schemas-microsoft-com:vml" Requires="v">
                  <p:oleObj spid="_x0000_s3779" name="" r:id="rId3" imgW="1278255" imgH="253365" progId="Equation.3">
                    <p:embed/>
                  </p:oleObj>
                </mc:Choice>
                <mc:Fallback>
                  <p:oleObj name="" r:id="rId3" imgW="1278255" imgH="253365" progId="Equation.3">
                    <p:embed/>
                    <p:pic>
                      <p:nvPicPr>
                        <p:cNvPr id="0" name="图片 3778"/>
                        <p:cNvPicPr/>
                        <p:nvPr/>
                      </p:nvPicPr>
                      <p:blipFill>
                        <a:blip r:embed="rId4">
                          <a:clrChange>
                            <a:clrFrom>
                              <a:srgbClr val="000000"/>
                            </a:clrFrom>
                            <a:clrTo>
                              <a:srgbClr val="FFFFFF"/>
                            </a:clrTo>
                          </a:clrChange>
                        </a:blip>
                        <a:stretch>
                          <a:fillRect/>
                        </a:stretch>
                      </p:blipFill>
                      <p:spPr>
                        <a:xfrm>
                          <a:off x="181" y="408"/>
                          <a:ext cx="1951" cy="399"/>
                        </a:xfrm>
                        <a:prstGeom prst="rect">
                          <a:avLst/>
                        </a:prstGeom>
                        <a:noFill/>
                        <a:ln w="38100">
                          <a:noFill/>
                          <a:miter/>
                        </a:ln>
                      </p:spPr>
                    </p:pic>
                  </p:oleObj>
                </mc:Fallback>
              </mc:AlternateContent>
            </a:graphicData>
          </a:graphic>
        </p:graphicFrame>
        <p:sp>
          <p:nvSpPr>
            <p:cNvPr id="114778" name="左大括号 137222"/>
            <p:cNvSpPr/>
            <p:nvPr/>
          </p:nvSpPr>
          <p:spPr>
            <a:xfrm>
              <a:off x="0" y="227"/>
              <a:ext cx="94" cy="573"/>
            </a:xfrm>
            <a:prstGeom prst="leftBrace">
              <a:avLst>
                <a:gd name="adj1" fmla="val 50177"/>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3" name="组合 137223"/>
          <p:cNvGrpSpPr/>
          <p:nvPr/>
        </p:nvGrpSpPr>
        <p:grpSpPr>
          <a:xfrm>
            <a:off x="395288" y="908050"/>
            <a:ext cx="3408362" cy="2376488"/>
            <a:chOff x="0" y="0"/>
            <a:chExt cx="2147" cy="1497"/>
          </a:xfrm>
        </p:grpSpPr>
        <p:sp>
          <p:nvSpPr>
            <p:cNvPr id="114739" name="直接连接符 137224"/>
            <p:cNvSpPr/>
            <p:nvPr/>
          </p:nvSpPr>
          <p:spPr>
            <a:xfrm flipH="1">
              <a:off x="907" y="1037"/>
              <a:ext cx="5" cy="415"/>
            </a:xfrm>
            <a:prstGeom prst="line">
              <a:avLst/>
            </a:prstGeom>
            <a:ln w="28575" cap="flat" cmpd="sng">
              <a:solidFill>
                <a:srgbClr val="FFCC00"/>
              </a:solidFill>
              <a:prstDash val="solid"/>
              <a:headEnd type="none" w="med" len="med"/>
              <a:tailEnd type="none" w="med" len="med"/>
            </a:ln>
          </p:spPr>
        </p:sp>
        <p:sp>
          <p:nvSpPr>
            <p:cNvPr id="114740" name="直接连接符 137225"/>
            <p:cNvSpPr/>
            <p:nvPr/>
          </p:nvSpPr>
          <p:spPr>
            <a:xfrm>
              <a:off x="912" y="417"/>
              <a:ext cx="0" cy="240"/>
            </a:xfrm>
            <a:prstGeom prst="line">
              <a:avLst/>
            </a:prstGeom>
            <a:ln w="28575" cap="flat" cmpd="sng">
              <a:solidFill>
                <a:srgbClr val="FFCC00"/>
              </a:solidFill>
              <a:prstDash val="solid"/>
              <a:headEnd type="none" w="med" len="med"/>
              <a:tailEnd type="none" w="med" len="med"/>
            </a:ln>
          </p:spPr>
        </p:sp>
        <p:sp>
          <p:nvSpPr>
            <p:cNvPr id="114741" name="直接连接符 137226"/>
            <p:cNvSpPr/>
            <p:nvPr/>
          </p:nvSpPr>
          <p:spPr>
            <a:xfrm>
              <a:off x="1392" y="417"/>
              <a:ext cx="0" cy="220"/>
            </a:xfrm>
            <a:prstGeom prst="line">
              <a:avLst/>
            </a:prstGeom>
            <a:ln w="28575" cap="flat" cmpd="sng">
              <a:solidFill>
                <a:srgbClr val="FFCC00"/>
              </a:solidFill>
              <a:prstDash val="solid"/>
              <a:headEnd type="none" w="med" len="med"/>
              <a:tailEnd type="none" w="med" len="med"/>
            </a:ln>
          </p:spPr>
        </p:sp>
        <p:sp>
          <p:nvSpPr>
            <p:cNvPr id="114742" name="文本框 137227"/>
            <p:cNvSpPr txBox="1"/>
            <p:nvPr/>
          </p:nvSpPr>
          <p:spPr>
            <a:xfrm>
              <a:off x="890" y="465"/>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43" name="文本框 137228"/>
            <p:cNvSpPr txBox="1"/>
            <p:nvPr/>
          </p:nvSpPr>
          <p:spPr>
            <a:xfrm>
              <a:off x="1200" y="453"/>
              <a:ext cx="212"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44" name="文本框 137229"/>
            <p:cNvSpPr txBox="1"/>
            <p:nvPr/>
          </p:nvSpPr>
          <p:spPr>
            <a:xfrm>
              <a:off x="1008" y="45"/>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14745" name="文本框 137230"/>
            <p:cNvSpPr txBox="1"/>
            <p:nvPr/>
          </p:nvSpPr>
          <p:spPr>
            <a:xfrm>
              <a:off x="1633" y="45"/>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4746" name="文本框 137231"/>
            <p:cNvSpPr txBox="1"/>
            <p:nvPr/>
          </p:nvSpPr>
          <p:spPr>
            <a:xfrm>
              <a:off x="136" y="0"/>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4747" name="文本框 137232"/>
            <p:cNvSpPr txBox="1"/>
            <p:nvPr/>
          </p:nvSpPr>
          <p:spPr>
            <a:xfrm>
              <a:off x="620" y="695"/>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4748" name="文本框 137233"/>
            <p:cNvSpPr txBox="1"/>
            <p:nvPr/>
          </p:nvSpPr>
          <p:spPr>
            <a:xfrm>
              <a:off x="1452" y="681"/>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4749" name="文本框 137234"/>
            <p:cNvSpPr txBox="1"/>
            <p:nvPr/>
          </p:nvSpPr>
          <p:spPr>
            <a:xfrm>
              <a:off x="0" y="695"/>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baseline="-25000" dirty="0">
                <a:solidFill>
                  <a:schemeClr val="bg1"/>
                </a:solidFill>
                <a:latin typeface="Times New Roman" panose="02020603050405020304" pitchFamily="18" charset="0"/>
              </a:endParaRPr>
            </a:p>
          </p:txBody>
        </p:sp>
        <p:sp>
          <p:nvSpPr>
            <p:cNvPr id="114750" name="直接连接符 137235"/>
            <p:cNvSpPr/>
            <p:nvPr/>
          </p:nvSpPr>
          <p:spPr>
            <a:xfrm>
              <a:off x="132" y="339"/>
              <a:ext cx="336" cy="0"/>
            </a:xfrm>
            <a:prstGeom prst="line">
              <a:avLst/>
            </a:prstGeom>
            <a:ln w="38100" cap="flat" cmpd="sng">
              <a:solidFill>
                <a:srgbClr val="00FFFF"/>
              </a:solidFill>
              <a:prstDash val="solid"/>
              <a:headEnd type="none" w="med" len="med"/>
              <a:tailEnd type="triangle" w="med" len="med"/>
            </a:ln>
          </p:spPr>
        </p:sp>
        <p:grpSp>
          <p:nvGrpSpPr>
            <p:cNvPr id="114751" name="组合 137236"/>
            <p:cNvGrpSpPr/>
            <p:nvPr/>
          </p:nvGrpSpPr>
          <p:grpSpPr>
            <a:xfrm rot="5400000">
              <a:off x="1202" y="774"/>
              <a:ext cx="379" cy="57"/>
              <a:chOff x="0" y="0"/>
              <a:chExt cx="379" cy="45"/>
            </a:xfrm>
          </p:grpSpPr>
          <p:sp>
            <p:nvSpPr>
              <p:cNvPr id="114774" name="任意多边形 137237"/>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75" name="任意多边形 137238"/>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76" name="任意多边形 137239"/>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77" name="任意多边形 137240"/>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4752" name="椭圆 137241"/>
            <p:cNvSpPr/>
            <p:nvPr/>
          </p:nvSpPr>
          <p:spPr>
            <a:xfrm>
              <a:off x="88" y="392"/>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4753" name="组合 137242"/>
            <p:cNvGrpSpPr/>
            <p:nvPr/>
          </p:nvGrpSpPr>
          <p:grpSpPr>
            <a:xfrm rot="5400000">
              <a:off x="725" y="795"/>
              <a:ext cx="379" cy="57"/>
              <a:chOff x="0" y="0"/>
              <a:chExt cx="379" cy="45"/>
            </a:xfrm>
          </p:grpSpPr>
          <p:sp>
            <p:nvSpPr>
              <p:cNvPr id="114770" name="任意多边形 137243"/>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71" name="任意多边形 137244"/>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72" name="任意多边形 137245"/>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73" name="任意多边形 137246"/>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4754" name="任意多边形 137247"/>
            <p:cNvSpPr/>
            <p:nvPr/>
          </p:nvSpPr>
          <p:spPr>
            <a:xfrm rot="-10800000" flipV="1">
              <a:off x="907" y="217"/>
              <a:ext cx="195" cy="20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4755" name="文本框 137248"/>
            <p:cNvSpPr txBox="1"/>
            <p:nvPr/>
          </p:nvSpPr>
          <p:spPr>
            <a:xfrm>
              <a:off x="0" y="417"/>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56" name="文本框 137249"/>
            <p:cNvSpPr txBox="1"/>
            <p:nvPr/>
          </p:nvSpPr>
          <p:spPr>
            <a:xfrm>
              <a:off x="0" y="1089"/>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57" name="任意多边形 137250"/>
            <p:cNvSpPr/>
            <p:nvPr/>
          </p:nvSpPr>
          <p:spPr>
            <a:xfrm rot="10800000" flipH="1" flipV="1">
              <a:off x="1200" y="220"/>
              <a:ext cx="195" cy="20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4758" name="椭圆 137251"/>
            <p:cNvSpPr/>
            <p:nvPr/>
          </p:nvSpPr>
          <p:spPr>
            <a:xfrm>
              <a:off x="88" y="1449"/>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4759" name="直接连接符 137252"/>
            <p:cNvSpPr/>
            <p:nvPr/>
          </p:nvSpPr>
          <p:spPr>
            <a:xfrm>
              <a:off x="136" y="408"/>
              <a:ext cx="771" cy="0"/>
            </a:xfrm>
            <a:prstGeom prst="line">
              <a:avLst/>
            </a:prstGeom>
            <a:ln w="28575" cap="flat" cmpd="sng">
              <a:solidFill>
                <a:srgbClr val="FFCC00"/>
              </a:solidFill>
              <a:prstDash val="solid"/>
              <a:headEnd type="none" w="med" len="med"/>
              <a:tailEnd type="none" w="med" len="med"/>
            </a:ln>
          </p:spPr>
        </p:sp>
        <p:sp>
          <p:nvSpPr>
            <p:cNvPr id="114760" name="直接连接符 137253"/>
            <p:cNvSpPr/>
            <p:nvPr/>
          </p:nvSpPr>
          <p:spPr>
            <a:xfrm>
              <a:off x="136" y="1458"/>
              <a:ext cx="771" cy="0"/>
            </a:xfrm>
            <a:prstGeom prst="line">
              <a:avLst/>
            </a:prstGeom>
            <a:ln w="19050" cap="flat" cmpd="sng">
              <a:solidFill>
                <a:srgbClr val="FFCC00"/>
              </a:solidFill>
              <a:prstDash val="solid"/>
              <a:headEnd type="none" w="med" len="med"/>
              <a:tailEnd type="none" w="med" len="med"/>
            </a:ln>
          </p:spPr>
        </p:sp>
        <p:sp>
          <p:nvSpPr>
            <p:cNvPr id="114761" name="直接连接符 137254"/>
            <p:cNvSpPr/>
            <p:nvPr/>
          </p:nvSpPr>
          <p:spPr>
            <a:xfrm>
              <a:off x="1406" y="408"/>
              <a:ext cx="589" cy="0"/>
            </a:xfrm>
            <a:prstGeom prst="line">
              <a:avLst/>
            </a:prstGeom>
            <a:ln w="28575" cap="flat" cmpd="sng">
              <a:solidFill>
                <a:srgbClr val="FFCC00"/>
              </a:solidFill>
              <a:prstDash val="solid"/>
              <a:headEnd type="none" w="med" len="med"/>
              <a:tailEnd type="none" w="med" len="med"/>
            </a:ln>
          </p:spPr>
        </p:sp>
        <p:sp>
          <p:nvSpPr>
            <p:cNvPr id="114762" name="椭圆 137255"/>
            <p:cNvSpPr/>
            <p:nvPr/>
          </p:nvSpPr>
          <p:spPr>
            <a:xfrm>
              <a:off x="1995" y="405"/>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4763" name="直接连接符 137256"/>
            <p:cNvSpPr/>
            <p:nvPr/>
          </p:nvSpPr>
          <p:spPr>
            <a:xfrm>
              <a:off x="1405" y="1458"/>
              <a:ext cx="636" cy="0"/>
            </a:xfrm>
            <a:prstGeom prst="line">
              <a:avLst/>
            </a:prstGeom>
            <a:ln w="19050" cap="flat" cmpd="sng">
              <a:solidFill>
                <a:srgbClr val="FFCC00"/>
              </a:solidFill>
              <a:prstDash val="solid"/>
              <a:headEnd type="none" w="med" len="med"/>
              <a:tailEnd type="none" w="med" len="med"/>
            </a:ln>
          </p:spPr>
        </p:sp>
        <p:sp>
          <p:nvSpPr>
            <p:cNvPr id="114764" name="椭圆 137257"/>
            <p:cNvSpPr/>
            <p:nvPr/>
          </p:nvSpPr>
          <p:spPr>
            <a:xfrm>
              <a:off x="2041" y="1413"/>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4765" name="文本框 137258"/>
            <p:cNvSpPr txBox="1"/>
            <p:nvPr/>
          </p:nvSpPr>
          <p:spPr>
            <a:xfrm>
              <a:off x="1860" y="771"/>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baseline="-25000" dirty="0">
                <a:solidFill>
                  <a:schemeClr val="bg1"/>
                </a:solidFill>
                <a:latin typeface="Times New Roman" panose="02020603050405020304" pitchFamily="18" charset="0"/>
              </a:endParaRPr>
            </a:p>
          </p:txBody>
        </p:sp>
        <p:sp>
          <p:nvSpPr>
            <p:cNvPr id="114766" name="文本框 137259"/>
            <p:cNvSpPr txBox="1"/>
            <p:nvPr/>
          </p:nvSpPr>
          <p:spPr>
            <a:xfrm>
              <a:off x="1859" y="408"/>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67" name="文本框 137260"/>
            <p:cNvSpPr txBox="1"/>
            <p:nvPr/>
          </p:nvSpPr>
          <p:spPr>
            <a:xfrm>
              <a:off x="1905" y="1089"/>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68" name="直接连接符 137261"/>
            <p:cNvSpPr/>
            <p:nvPr/>
          </p:nvSpPr>
          <p:spPr>
            <a:xfrm>
              <a:off x="1542" y="362"/>
              <a:ext cx="363" cy="0"/>
            </a:xfrm>
            <a:prstGeom prst="line">
              <a:avLst/>
            </a:prstGeom>
            <a:ln w="38100" cap="flat" cmpd="sng">
              <a:solidFill>
                <a:srgbClr val="00FFFF"/>
              </a:solidFill>
              <a:prstDash val="solid"/>
              <a:headEnd type="triangle" w="med" len="med"/>
              <a:tailEnd type="none" w="med" len="med"/>
            </a:ln>
          </p:spPr>
        </p:sp>
        <p:sp>
          <p:nvSpPr>
            <p:cNvPr id="114769" name="直接连接符 137262"/>
            <p:cNvSpPr/>
            <p:nvPr/>
          </p:nvSpPr>
          <p:spPr>
            <a:xfrm>
              <a:off x="1406" y="998"/>
              <a:ext cx="0" cy="454"/>
            </a:xfrm>
            <a:prstGeom prst="line">
              <a:avLst/>
            </a:prstGeom>
            <a:ln w="28575" cap="flat" cmpd="sng">
              <a:solidFill>
                <a:srgbClr val="FFCC00"/>
              </a:solidFill>
              <a:prstDash val="solid"/>
              <a:headEnd type="none" w="med" len="med"/>
              <a:tailEnd type="none" w="med" len="med"/>
            </a:ln>
          </p:spPr>
        </p:sp>
      </p:grpSp>
      <p:grpSp>
        <p:nvGrpSpPr>
          <p:cNvPr id="6" name="组合 137263"/>
          <p:cNvGrpSpPr/>
          <p:nvPr/>
        </p:nvGrpSpPr>
        <p:grpSpPr>
          <a:xfrm>
            <a:off x="5003800" y="1125538"/>
            <a:ext cx="3260725" cy="2319337"/>
            <a:chOff x="0" y="0"/>
            <a:chExt cx="2054" cy="1461"/>
          </a:xfrm>
        </p:grpSpPr>
        <p:sp>
          <p:nvSpPr>
            <p:cNvPr id="114703" name="菱形 137264"/>
            <p:cNvSpPr/>
            <p:nvPr/>
          </p:nvSpPr>
          <p:spPr>
            <a:xfrm>
              <a:off x="1077" y="888"/>
              <a:ext cx="146" cy="300"/>
            </a:xfrm>
            <a:prstGeom prst="diamond">
              <a:avLst/>
            </a:prstGeom>
            <a:solidFill>
              <a:srgbClr val="00CCFF"/>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14704" name="直接连接符 137265"/>
            <p:cNvSpPr/>
            <p:nvPr/>
          </p:nvSpPr>
          <p:spPr>
            <a:xfrm>
              <a:off x="785" y="308"/>
              <a:ext cx="0" cy="189"/>
            </a:xfrm>
            <a:prstGeom prst="line">
              <a:avLst/>
            </a:prstGeom>
            <a:ln w="28575" cap="flat" cmpd="sng">
              <a:solidFill>
                <a:srgbClr val="FFCC00"/>
              </a:solidFill>
              <a:prstDash val="solid"/>
              <a:headEnd type="none" w="med" len="med"/>
              <a:tailEnd type="none" w="med" len="med"/>
            </a:ln>
          </p:spPr>
        </p:sp>
        <p:sp>
          <p:nvSpPr>
            <p:cNvPr id="114705" name="直接连接符 137266"/>
            <p:cNvSpPr/>
            <p:nvPr/>
          </p:nvSpPr>
          <p:spPr>
            <a:xfrm>
              <a:off x="1157" y="750"/>
              <a:ext cx="0" cy="603"/>
            </a:xfrm>
            <a:prstGeom prst="line">
              <a:avLst/>
            </a:prstGeom>
            <a:ln w="28575" cap="flat" cmpd="sng">
              <a:solidFill>
                <a:srgbClr val="FFCC00"/>
              </a:solidFill>
              <a:prstDash val="solid"/>
              <a:headEnd type="none" w="med" len="med"/>
              <a:tailEnd type="none" w="med" len="med"/>
            </a:ln>
          </p:spPr>
        </p:sp>
        <p:sp>
          <p:nvSpPr>
            <p:cNvPr id="114706" name="直接连接符 137267"/>
            <p:cNvSpPr/>
            <p:nvPr/>
          </p:nvSpPr>
          <p:spPr>
            <a:xfrm>
              <a:off x="1158" y="308"/>
              <a:ext cx="0" cy="190"/>
            </a:xfrm>
            <a:prstGeom prst="line">
              <a:avLst/>
            </a:prstGeom>
            <a:ln w="28575" cap="flat" cmpd="sng">
              <a:solidFill>
                <a:srgbClr val="FFCC00"/>
              </a:solidFill>
              <a:prstDash val="solid"/>
              <a:headEnd type="none" w="med" len="med"/>
              <a:tailEnd type="none" w="med" len="med"/>
            </a:ln>
          </p:spPr>
        </p:sp>
        <p:sp>
          <p:nvSpPr>
            <p:cNvPr id="114707" name="直接连接符 137268"/>
            <p:cNvSpPr/>
            <p:nvPr/>
          </p:nvSpPr>
          <p:spPr>
            <a:xfrm>
              <a:off x="355" y="308"/>
              <a:ext cx="426" cy="4"/>
            </a:xfrm>
            <a:prstGeom prst="line">
              <a:avLst/>
            </a:prstGeom>
            <a:ln w="28575" cap="flat" cmpd="sng">
              <a:solidFill>
                <a:srgbClr val="FFCC00"/>
              </a:solidFill>
              <a:prstDash val="solid"/>
              <a:headEnd type="none" w="med" len="med"/>
              <a:tailEnd type="none" w="med" len="med"/>
            </a:ln>
          </p:spPr>
        </p:sp>
        <p:sp>
          <p:nvSpPr>
            <p:cNvPr id="114708" name="直接连接符 137269"/>
            <p:cNvSpPr/>
            <p:nvPr/>
          </p:nvSpPr>
          <p:spPr>
            <a:xfrm>
              <a:off x="1157" y="1353"/>
              <a:ext cx="449" cy="0"/>
            </a:xfrm>
            <a:prstGeom prst="line">
              <a:avLst/>
            </a:prstGeom>
            <a:ln w="28575" cap="flat" cmpd="sng">
              <a:solidFill>
                <a:srgbClr val="FFCC00"/>
              </a:solidFill>
              <a:prstDash val="solid"/>
              <a:headEnd type="none" w="med" len="med"/>
              <a:tailEnd type="none" w="med" len="med"/>
            </a:ln>
          </p:spPr>
        </p:sp>
        <p:sp>
          <p:nvSpPr>
            <p:cNvPr id="114709" name="直接连接符 137270"/>
            <p:cNvSpPr/>
            <p:nvPr/>
          </p:nvSpPr>
          <p:spPr>
            <a:xfrm rot="5400000">
              <a:off x="1493" y="139"/>
              <a:ext cx="0" cy="226"/>
            </a:xfrm>
            <a:prstGeom prst="line">
              <a:avLst/>
            </a:prstGeom>
            <a:ln w="38100" cap="flat" cmpd="sng">
              <a:solidFill>
                <a:srgbClr val="00FFFF"/>
              </a:solidFill>
              <a:prstDash val="solid"/>
              <a:headEnd type="none" w="med" len="med"/>
              <a:tailEnd type="triangle" w="med" len="med"/>
            </a:ln>
          </p:spPr>
        </p:sp>
        <p:sp>
          <p:nvSpPr>
            <p:cNvPr id="114710" name="文本框 137271"/>
            <p:cNvSpPr txBox="1"/>
            <p:nvPr/>
          </p:nvSpPr>
          <p:spPr>
            <a:xfrm>
              <a:off x="339" y="463"/>
              <a:ext cx="435" cy="231"/>
            </a:xfrm>
            <a:prstGeom prst="rect">
              <a:avLst/>
            </a:prstGeom>
            <a:noFill/>
            <a:ln w="9525">
              <a:noFill/>
            </a:ln>
          </p:spPr>
          <p:txBody>
            <a:bodyPr wrap="none">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L</a:t>
              </a:r>
              <a:r>
                <a:rPr lang="en-US" altLang="zh-CN" sz="1800" baseline="-25000" dirty="0">
                  <a:solidFill>
                    <a:schemeClr val="bg1"/>
                  </a:solidFill>
                  <a:latin typeface="Times New Roman" panose="02020603050405020304" pitchFamily="18" charset="0"/>
                </a:rPr>
                <a:t>1</a:t>
              </a:r>
              <a:endParaRPr lang="en-US" altLang="zh-CN" sz="1800" dirty="0">
                <a:solidFill>
                  <a:schemeClr val="bg1"/>
                </a:solidFill>
                <a:latin typeface="Times New Roman" panose="02020603050405020304" pitchFamily="18" charset="0"/>
              </a:endParaRPr>
            </a:p>
          </p:txBody>
        </p:sp>
        <p:sp>
          <p:nvSpPr>
            <p:cNvPr id="114711" name="直接连接符 137272"/>
            <p:cNvSpPr/>
            <p:nvPr/>
          </p:nvSpPr>
          <p:spPr>
            <a:xfrm>
              <a:off x="344" y="252"/>
              <a:ext cx="212" cy="0"/>
            </a:xfrm>
            <a:prstGeom prst="line">
              <a:avLst/>
            </a:prstGeom>
            <a:ln w="38100" cap="flat" cmpd="sng">
              <a:solidFill>
                <a:srgbClr val="00FFFF"/>
              </a:solidFill>
              <a:prstDash val="solid"/>
              <a:headEnd type="none" w="med" len="med"/>
              <a:tailEnd type="triangle" w="med" len="med"/>
            </a:ln>
          </p:spPr>
        </p:sp>
        <p:grpSp>
          <p:nvGrpSpPr>
            <p:cNvPr id="114712" name="组合 137273"/>
            <p:cNvGrpSpPr/>
            <p:nvPr/>
          </p:nvGrpSpPr>
          <p:grpSpPr>
            <a:xfrm rot="5400000">
              <a:off x="1030" y="578"/>
              <a:ext cx="253" cy="45"/>
              <a:chOff x="0" y="0"/>
              <a:chExt cx="379" cy="45"/>
            </a:xfrm>
          </p:grpSpPr>
          <p:sp>
            <p:nvSpPr>
              <p:cNvPr id="114735" name="任意多边形 13727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36" name="任意多边形 13727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37" name="任意多边形 13727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38" name="任意多边形 13727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4713" name="椭圆 137278"/>
            <p:cNvSpPr/>
            <p:nvPr/>
          </p:nvSpPr>
          <p:spPr>
            <a:xfrm>
              <a:off x="317" y="291"/>
              <a:ext cx="38" cy="39"/>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4714" name="组合 137279"/>
            <p:cNvGrpSpPr/>
            <p:nvPr/>
          </p:nvGrpSpPr>
          <p:grpSpPr>
            <a:xfrm rot="-5400000" flipH="1">
              <a:off x="613" y="562"/>
              <a:ext cx="253" cy="44"/>
              <a:chOff x="0" y="0"/>
              <a:chExt cx="379" cy="45"/>
            </a:xfrm>
          </p:grpSpPr>
          <p:sp>
            <p:nvSpPr>
              <p:cNvPr id="114731" name="任意多边形 13728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32" name="任意多边形 13728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33" name="任意多边形 13728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4734" name="任意多边形 13728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4715" name="椭圆 137284"/>
            <p:cNvSpPr/>
            <p:nvPr/>
          </p:nvSpPr>
          <p:spPr>
            <a:xfrm>
              <a:off x="1588" y="292"/>
              <a:ext cx="38" cy="39"/>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4716" name="直接连接符 137285"/>
            <p:cNvSpPr/>
            <p:nvPr/>
          </p:nvSpPr>
          <p:spPr>
            <a:xfrm>
              <a:off x="1157" y="308"/>
              <a:ext cx="431" cy="0"/>
            </a:xfrm>
            <a:prstGeom prst="line">
              <a:avLst/>
            </a:prstGeom>
            <a:ln w="28575" cap="flat" cmpd="sng">
              <a:solidFill>
                <a:srgbClr val="FFCC00"/>
              </a:solidFill>
              <a:prstDash val="solid"/>
              <a:headEnd type="none" w="med" len="med"/>
              <a:tailEnd type="none" w="med" len="med"/>
            </a:ln>
          </p:spPr>
        </p:sp>
        <p:sp>
          <p:nvSpPr>
            <p:cNvPr id="114717" name="椭圆 137286"/>
            <p:cNvSpPr/>
            <p:nvPr/>
          </p:nvSpPr>
          <p:spPr>
            <a:xfrm>
              <a:off x="1600" y="1329"/>
              <a:ext cx="38" cy="39"/>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14690" name="对象 137287"/>
            <p:cNvGraphicFramePr>
              <a:graphicFrameLocks noChangeAspect="1"/>
            </p:cNvGraphicFramePr>
            <p:nvPr/>
          </p:nvGraphicFramePr>
          <p:xfrm>
            <a:off x="327" y="0"/>
            <a:ext cx="177" cy="239"/>
          </p:xfrm>
          <a:graphic>
            <a:graphicData uri="http://schemas.openxmlformats.org/presentationml/2006/ole">
              <mc:AlternateContent xmlns:mc="http://schemas.openxmlformats.org/markup-compatibility/2006">
                <mc:Choice xmlns:v="urn:schemas-microsoft-com:vml" Requires="v">
                  <p:oleObj spid="_x0000_s3780" name="" r:id="rId5" imgW="148590" imgH="236855" progId="Equation.3">
                    <p:embed/>
                  </p:oleObj>
                </mc:Choice>
                <mc:Fallback>
                  <p:oleObj name="" r:id="rId5" imgW="148590" imgH="236855" progId="Equation.3">
                    <p:embed/>
                    <p:pic>
                      <p:nvPicPr>
                        <p:cNvPr id="0" name="图片 3779"/>
                        <p:cNvPicPr/>
                        <p:nvPr/>
                      </p:nvPicPr>
                      <p:blipFill>
                        <a:blip r:embed="rId6">
                          <a:clrChange>
                            <a:clrFrom>
                              <a:srgbClr val="000000"/>
                            </a:clrFrom>
                            <a:clrTo>
                              <a:srgbClr val="FFFFFF"/>
                            </a:clrTo>
                          </a:clrChange>
                        </a:blip>
                        <a:stretch>
                          <a:fillRect/>
                        </a:stretch>
                      </p:blipFill>
                      <p:spPr>
                        <a:xfrm>
                          <a:off x="327" y="0"/>
                          <a:ext cx="177" cy="239"/>
                        </a:xfrm>
                        <a:prstGeom prst="rect">
                          <a:avLst/>
                        </a:prstGeom>
                        <a:noFill/>
                        <a:ln w="38100">
                          <a:noFill/>
                          <a:miter/>
                        </a:ln>
                      </p:spPr>
                    </p:pic>
                  </p:oleObj>
                </mc:Fallback>
              </mc:AlternateContent>
            </a:graphicData>
          </a:graphic>
        </p:graphicFrame>
        <p:graphicFrame>
          <p:nvGraphicFramePr>
            <p:cNvPr id="114691" name="对象 137288"/>
            <p:cNvGraphicFramePr>
              <a:graphicFrameLocks noChangeAspect="1"/>
            </p:cNvGraphicFramePr>
            <p:nvPr/>
          </p:nvGraphicFramePr>
          <p:xfrm>
            <a:off x="1448" y="6"/>
            <a:ext cx="192" cy="239"/>
          </p:xfrm>
          <a:graphic>
            <a:graphicData uri="http://schemas.openxmlformats.org/presentationml/2006/ole">
              <mc:AlternateContent xmlns:mc="http://schemas.openxmlformats.org/markup-compatibility/2006">
                <mc:Choice xmlns:v="urn:schemas-microsoft-com:vml" Requires="v">
                  <p:oleObj spid="_x0000_s3785" name="" r:id="rId7" imgW="160020" imgH="236855" progId="Equation.3">
                    <p:embed/>
                  </p:oleObj>
                </mc:Choice>
                <mc:Fallback>
                  <p:oleObj name="" r:id="rId7" imgW="160020" imgH="236855" progId="Equation.3">
                    <p:embed/>
                    <p:pic>
                      <p:nvPicPr>
                        <p:cNvPr id="0" name="图片 3784"/>
                        <p:cNvPicPr/>
                        <p:nvPr/>
                      </p:nvPicPr>
                      <p:blipFill>
                        <a:blip r:embed="rId8">
                          <a:clrChange>
                            <a:clrFrom>
                              <a:srgbClr val="000000"/>
                            </a:clrFrom>
                            <a:clrTo>
                              <a:srgbClr val="FFFFFF"/>
                            </a:clrTo>
                          </a:clrChange>
                        </a:blip>
                        <a:stretch>
                          <a:fillRect/>
                        </a:stretch>
                      </p:blipFill>
                      <p:spPr>
                        <a:xfrm>
                          <a:off x="1448" y="6"/>
                          <a:ext cx="192" cy="239"/>
                        </a:xfrm>
                        <a:prstGeom prst="rect">
                          <a:avLst/>
                        </a:prstGeom>
                        <a:noFill/>
                        <a:ln w="38100">
                          <a:noFill/>
                          <a:miter/>
                        </a:ln>
                      </p:spPr>
                    </p:pic>
                  </p:oleObj>
                </mc:Fallback>
              </mc:AlternateContent>
            </a:graphicData>
          </a:graphic>
        </p:graphicFrame>
        <p:sp>
          <p:nvSpPr>
            <p:cNvPr id="114718" name="文本框 137289"/>
            <p:cNvSpPr txBox="1"/>
            <p:nvPr/>
          </p:nvSpPr>
          <p:spPr>
            <a:xfrm>
              <a:off x="1213" y="463"/>
              <a:ext cx="435" cy="231"/>
            </a:xfrm>
            <a:prstGeom prst="rect">
              <a:avLst/>
            </a:prstGeom>
            <a:noFill/>
            <a:ln w="9525">
              <a:noFill/>
            </a:ln>
          </p:spPr>
          <p:txBody>
            <a:bodyPr>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L</a:t>
              </a:r>
              <a:r>
                <a:rPr lang="en-US" altLang="zh-CN" sz="1800" baseline="-25000" dirty="0">
                  <a:solidFill>
                    <a:schemeClr val="bg1"/>
                  </a:solidFill>
                  <a:latin typeface="Times New Roman" panose="02020603050405020304" pitchFamily="18" charset="0"/>
                </a:rPr>
                <a:t>2</a:t>
              </a:r>
              <a:endParaRPr lang="en-US" altLang="zh-CN" sz="1800" dirty="0">
                <a:solidFill>
                  <a:schemeClr val="bg1"/>
                </a:solidFill>
                <a:latin typeface="Times New Roman" panose="02020603050405020304" pitchFamily="18" charset="0"/>
              </a:endParaRPr>
            </a:p>
          </p:txBody>
        </p:sp>
        <p:sp>
          <p:nvSpPr>
            <p:cNvPr id="114719" name="直接连接符 137290"/>
            <p:cNvSpPr/>
            <p:nvPr/>
          </p:nvSpPr>
          <p:spPr>
            <a:xfrm flipH="1">
              <a:off x="361" y="1353"/>
              <a:ext cx="416" cy="0"/>
            </a:xfrm>
            <a:prstGeom prst="line">
              <a:avLst/>
            </a:prstGeom>
            <a:ln w="28575" cap="flat" cmpd="sng">
              <a:solidFill>
                <a:srgbClr val="FFCC00"/>
              </a:solidFill>
              <a:prstDash val="solid"/>
              <a:headEnd type="none" w="med" len="med"/>
              <a:tailEnd type="none" w="med" len="med"/>
            </a:ln>
          </p:spPr>
        </p:sp>
        <p:sp>
          <p:nvSpPr>
            <p:cNvPr id="114720" name="椭圆 137291"/>
            <p:cNvSpPr/>
            <p:nvPr/>
          </p:nvSpPr>
          <p:spPr>
            <a:xfrm flipH="1">
              <a:off x="315" y="1332"/>
              <a:ext cx="38" cy="39"/>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4721" name="菱形 137292"/>
            <p:cNvSpPr/>
            <p:nvPr/>
          </p:nvSpPr>
          <p:spPr>
            <a:xfrm>
              <a:off x="700" y="891"/>
              <a:ext cx="146" cy="300"/>
            </a:xfrm>
            <a:prstGeom prst="diamond">
              <a:avLst/>
            </a:prstGeom>
            <a:solidFill>
              <a:srgbClr val="00CCFF"/>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14722" name="文本框 137293"/>
            <p:cNvSpPr txBox="1"/>
            <p:nvPr/>
          </p:nvSpPr>
          <p:spPr>
            <a:xfrm>
              <a:off x="592" y="686"/>
              <a:ext cx="242"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23" name="文本框 137294"/>
            <p:cNvSpPr txBox="1"/>
            <p:nvPr/>
          </p:nvSpPr>
          <p:spPr>
            <a:xfrm>
              <a:off x="580" y="1084"/>
              <a:ext cx="242"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24" name="文本框 137295"/>
            <p:cNvSpPr txBox="1"/>
            <p:nvPr/>
          </p:nvSpPr>
          <p:spPr>
            <a:xfrm>
              <a:off x="1142" y="1083"/>
              <a:ext cx="242"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25" name="文本框 137296"/>
            <p:cNvSpPr txBox="1"/>
            <p:nvPr/>
          </p:nvSpPr>
          <p:spPr>
            <a:xfrm>
              <a:off x="1266" y="693"/>
              <a:ext cx="242"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14692" name="对象 137297"/>
            <p:cNvGraphicFramePr>
              <a:graphicFrameLocks noChangeAspect="1"/>
            </p:cNvGraphicFramePr>
            <p:nvPr/>
          </p:nvGraphicFramePr>
          <p:xfrm>
            <a:off x="54" y="905"/>
            <a:ext cx="687" cy="316"/>
          </p:xfrm>
          <a:graphic>
            <a:graphicData uri="http://schemas.openxmlformats.org/presentationml/2006/ole">
              <mc:AlternateContent xmlns:mc="http://schemas.openxmlformats.org/markup-compatibility/2006">
                <mc:Choice xmlns:v="urn:schemas-microsoft-com:vml" Requires="v">
                  <p:oleObj spid="_x0000_s3781" name="" r:id="rId9" imgW="479425" imgH="253365" progId="Equation.3">
                    <p:embed/>
                  </p:oleObj>
                </mc:Choice>
                <mc:Fallback>
                  <p:oleObj name="" r:id="rId9" imgW="479425" imgH="253365" progId="Equation.3">
                    <p:embed/>
                    <p:pic>
                      <p:nvPicPr>
                        <p:cNvPr id="0" name="图片 3780"/>
                        <p:cNvPicPr/>
                        <p:nvPr/>
                      </p:nvPicPr>
                      <p:blipFill>
                        <a:blip r:embed="rId10">
                          <a:clrChange>
                            <a:clrFrom>
                              <a:srgbClr val="000000"/>
                            </a:clrFrom>
                            <a:clrTo>
                              <a:srgbClr val="FFFFFF"/>
                            </a:clrTo>
                          </a:clrChange>
                        </a:blip>
                        <a:stretch>
                          <a:fillRect/>
                        </a:stretch>
                      </p:blipFill>
                      <p:spPr>
                        <a:xfrm>
                          <a:off x="54" y="905"/>
                          <a:ext cx="687" cy="316"/>
                        </a:xfrm>
                        <a:prstGeom prst="rect">
                          <a:avLst/>
                        </a:prstGeom>
                        <a:noFill/>
                        <a:ln w="38100">
                          <a:noFill/>
                          <a:miter/>
                        </a:ln>
                      </p:spPr>
                    </p:pic>
                  </p:oleObj>
                </mc:Fallback>
              </mc:AlternateContent>
            </a:graphicData>
          </a:graphic>
        </p:graphicFrame>
        <p:graphicFrame>
          <p:nvGraphicFramePr>
            <p:cNvPr id="114693" name="对象 137298"/>
            <p:cNvGraphicFramePr>
              <a:graphicFrameLocks noChangeAspect="1"/>
            </p:cNvGraphicFramePr>
            <p:nvPr/>
          </p:nvGraphicFramePr>
          <p:xfrm>
            <a:off x="1180" y="829"/>
            <a:ext cx="687" cy="325"/>
          </p:xfrm>
          <a:graphic>
            <a:graphicData uri="http://schemas.openxmlformats.org/presentationml/2006/ole">
              <mc:AlternateContent xmlns:mc="http://schemas.openxmlformats.org/markup-compatibility/2006">
                <mc:Choice xmlns:v="urn:schemas-microsoft-com:vml" Requires="v">
                  <p:oleObj spid="_x0000_s3782" name="" r:id="rId11" imgW="467995" imgH="253365" progId="Equation.3">
                    <p:embed/>
                  </p:oleObj>
                </mc:Choice>
                <mc:Fallback>
                  <p:oleObj name="" r:id="rId11" imgW="467995" imgH="253365" progId="Equation.3">
                    <p:embed/>
                    <p:pic>
                      <p:nvPicPr>
                        <p:cNvPr id="0" name="图片 3781"/>
                        <p:cNvPicPr/>
                        <p:nvPr/>
                      </p:nvPicPr>
                      <p:blipFill>
                        <a:blip r:embed="rId12">
                          <a:clrChange>
                            <a:clrFrom>
                              <a:srgbClr val="000000"/>
                            </a:clrFrom>
                            <a:clrTo>
                              <a:srgbClr val="FFFFFF"/>
                            </a:clrTo>
                          </a:clrChange>
                        </a:blip>
                        <a:stretch>
                          <a:fillRect/>
                        </a:stretch>
                      </p:blipFill>
                      <p:spPr>
                        <a:xfrm>
                          <a:off x="1180" y="829"/>
                          <a:ext cx="687" cy="325"/>
                        </a:xfrm>
                        <a:prstGeom prst="rect">
                          <a:avLst/>
                        </a:prstGeom>
                        <a:noFill/>
                        <a:ln w="38100">
                          <a:noFill/>
                          <a:miter/>
                        </a:ln>
                      </p:spPr>
                    </p:pic>
                  </p:oleObj>
                </mc:Fallback>
              </mc:AlternateContent>
            </a:graphicData>
          </a:graphic>
        </p:graphicFrame>
        <p:sp>
          <p:nvSpPr>
            <p:cNvPr id="114726" name="文本框 137299"/>
            <p:cNvSpPr txBox="1"/>
            <p:nvPr/>
          </p:nvSpPr>
          <p:spPr>
            <a:xfrm>
              <a:off x="1717" y="179"/>
              <a:ext cx="22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27" name="文本框 137300"/>
            <p:cNvSpPr txBox="1"/>
            <p:nvPr/>
          </p:nvSpPr>
          <p:spPr>
            <a:xfrm>
              <a:off x="1753" y="1164"/>
              <a:ext cx="22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14694" name="对象 137301"/>
            <p:cNvGraphicFramePr>
              <a:graphicFrameLocks noChangeAspect="1"/>
            </p:cNvGraphicFramePr>
            <p:nvPr/>
          </p:nvGraphicFramePr>
          <p:xfrm>
            <a:off x="1764" y="511"/>
            <a:ext cx="290" cy="355"/>
          </p:xfrm>
          <a:graphic>
            <a:graphicData uri="http://schemas.openxmlformats.org/presentationml/2006/ole">
              <mc:AlternateContent xmlns:mc="http://schemas.openxmlformats.org/markup-compatibility/2006">
                <mc:Choice xmlns:v="urn:schemas-microsoft-com:vml" Requires="v">
                  <p:oleObj spid="_x0000_s3783" name="" r:id="rId13" imgW="193040" imgH="236855" progId="Equation.3">
                    <p:embed/>
                  </p:oleObj>
                </mc:Choice>
                <mc:Fallback>
                  <p:oleObj name="" r:id="rId13" imgW="193040" imgH="236855" progId="Equation.3">
                    <p:embed/>
                    <p:pic>
                      <p:nvPicPr>
                        <p:cNvPr id="0" name="图片 3782"/>
                        <p:cNvPicPr/>
                        <p:nvPr/>
                      </p:nvPicPr>
                      <p:blipFill>
                        <a:blip r:embed="rId14">
                          <a:clrChange>
                            <a:clrFrom>
                              <a:srgbClr val="000000"/>
                            </a:clrFrom>
                            <a:clrTo>
                              <a:srgbClr val="FFFFFF"/>
                            </a:clrTo>
                          </a:clrChange>
                        </a:blip>
                        <a:stretch>
                          <a:fillRect/>
                        </a:stretch>
                      </p:blipFill>
                      <p:spPr>
                        <a:xfrm>
                          <a:off x="1764" y="511"/>
                          <a:ext cx="290" cy="355"/>
                        </a:xfrm>
                        <a:prstGeom prst="rect">
                          <a:avLst/>
                        </a:prstGeom>
                        <a:noFill/>
                        <a:ln w="38100">
                          <a:noFill/>
                          <a:miter/>
                        </a:ln>
                      </p:spPr>
                    </p:pic>
                  </p:oleObj>
                </mc:Fallback>
              </mc:AlternateContent>
            </a:graphicData>
          </a:graphic>
        </p:graphicFrame>
        <p:sp>
          <p:nvSpPr>
            <p:cNvPr id="114728" name="文本框 137302"/>
            <p:cNvSpPr txBox="1"/>
            <p:nvPr/>
          </p:nvSpPr>
          <p:spPr>
            <a:xfrm>
              <a:off x="20" y="167"/>
              <a:ext cx="22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4729" name="文本框 137303"/>
            <p:cNvSpPr txBox="1"/>
            <p:nvPr/>
          </p:nvSpPr>
          <p:spPr>
            <a:xfrm>
              <a:off x="0" y="1173"/>
              <a:ext cx="22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14695" name="对象 137304"/>
            <p:cNvGraphicFramePr>
              <a:graphicFrameLocks noChangeAspect="1"/>
            </p:cNvGraphicFramePr>
            <p:nvPr/>
          </p:nvGraphicFramePr>
          <p:xfrm>
            <a:off x="11" y="676"/>
            <a:ext cx="218" cy="285"/>
          </p:xfrm>
          <a:graphic>
            <a:graphicData uri="http://schemas.openxmlformats.org/presentationml/2006/ole">
              <mc:AlternateContent xmlns:mc="http://schemas.openxmlformats.org/markup-compatibility/2006">
                <mc:Choice xmlns:v="urn:schemas-microsoft-com:vml" Requires="v">
                  <p:oleObj spid="_x0000_s3784" name="" r:id="rId15" imgW="181610" imgH="236855" progId="Equation.3">
                    <p:embed/>
                  </p:oleObj>
                </mc:Choice>
                <mc:Fallback>
                  <p:oleObj name="" r:id="rId15" imgW="181610" imgH="236855" progId="Equation.3">
                    <p:embed/>
                    <p:pic>
                      <p:nvPicPr>
                        <p:cNvPr id="0" name="图片 3783"/>
                        <p:cNvPicPr/>
                        <p:nvPr/>
                      </p:nvPicPr>
                      <p:blipFill>
                        <a:blip r:embed="rId16">
                          <a:clrChange>
                            <a:clrFrom>
                              <a:srgbClr val="000000"/>
                            </a:clrFrom>
                            <a:clrTo>
                              <a:srgbClr val="FFFFFF"/>
                            </a:clrTo>
                          </a:clrChange>
                        </a:blip>
                        <a:stretch>
                          <a:fillRect/>
                        </a:stretch>
                      </p:blipFill>
                      <p:spPr>
                        <a:xfrm>
                          <a:off x="11" y="676"/>
                          <a:ext cx="218" cy="285"/>
                        </a:xfrm>
                        <a:prstGeom prst="rect">
                          <a:avLst/>
                        </a:prstGeom>
                        <a:noFill/>
                        <a:ln w="38100">
                          <a:noFill/>
                          <a:miter/>
                        </a:ln>
                      </p:spPr>
                    </p:pic>
                  </p:oleObj>
                </mc:Fallback>
              </mc:AlternateContent>
            </a:graphicData>
          </a:graphic>
        </p:graphicFrame>
        <p:sp>
          <p:nvSpPr>
            <p:cNvPr id="114730" name="直接连接符 137305"/>
            <p:cNvSpPr/>
            <p:nvPr/>
          </p:nvSpPr>
          <p:spPr>
            <a:xfrm>
              <a:off x="779" y="723"/>
              <a:ext cx="0" cy="630"/>
            </a:xfrm>
            <a:prstGeom prst="line">
              <a:avLst/>
            </a:prstGeom>
            <a:ln w="28575" cap="flat" cmpd="sng">
              <a:solidFill>
                <a:srgbClr val="FFCC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 calcmode="lin" valueType="num">
                                      <p:cBhvr additive="base">
                                        <p:cTn id="7" dur="500" fill="hold"/>
                                        <p:tgtEl>
                                          <p:spTgt spid="137218"/>
                                        </p:tgtEl>
                                        <p:attrNameLst>
                                          <p:attrName>ppt_x</p:attrName>
                                        </p:attrNameLst>
                                      </p:cBhvr>
                                      <p:tavLst>
                                        <p:tav tm="0">
                                          <p:val>
                                            <p:strVal val="0-#ppt_w/2"/>
                                          </p:val>
                                        </p:tav>
                                        <p:tav tm="100000">
                                          <p:val>
                                            <p:strVal val="#ppt_x"/>
                                          </p:val>
                                        </p:tav>
                                      </p:tavLst>
                                    </p:anim>
                                    <p:anim calcmode="lin" valueType="num">
                                      <p:cBhvr additive="base">
                                        <p:cTn id="8" dur="500" fill="hold"/>
                                        <p:tgtEl>
                                          <p:spTgt spid="1372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lide(fromBottom)">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137219"/>
                                        </p:tgtEl>
                                        <p:attrNameLst>
                                          <p:attrName>style.visibility</p:attrName>
                                        </p:attrNameLst>
                                      </p:cBhvr>
                                      <p:to>
                                        <p:strVal val="visible"/>
                                      </p:to>
                                    </p:set>
                                    <p:animEffect transition="in" filter="slide(fromLeft)">
                                      <p:cBhvr>
                                        <p:cTn id="23" dur="500"/>
                                        <p:tgtEl>
                                          <p:spTgt spid="137219"/>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8" grpId="0" bldLvl="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文本框 138241"/>
          <p:cNvSpPr txBox="1"/>
          <p:nvPr/>
        </p:nvSpPr>
        <p:spPr>
          <a:xfrm>
            <a:off x="133350" y="174625"/>
            <a:ext cx="184213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a:t>
            </a:r>
            <a:endParaRPr lang="en-US" altLang="zh-CN" sz="2800" dirty="0">
              <a:solidFill>
                <a:schemeClr val="bg1"/>
              </a:solidFill>
              <a:latin typeface="Times New Roman" panose="02020603050405020304" pitchFamily="18" charset="0"/>
            </a:endParaRPr>
          </a:p>
        </p:txBody>
      </p:sp>
      <p:grpSp>
        <p:nvGrpSpPr>
          <p:cNvPr id="2" name="组合 138243"/>
          <p:cNvGrpSpPr/>
          <p:nvPr/>
        </p:nvGrpSpPr>
        <p:grpSpPr>
          <a:xfrm>
            <a:off x="5786438" y="765175"/>
            <a:ext cx="2947987" cy="2879725"/>
            <a:chOff x="0" y="0"/>
            <a:chExt cx="1857" cy="1814"/>
          </a:xfrm>
        </p:grpSpPr>
        <p:grpSp>
          <p:nvGrpSpPr>
            <p:cNvPr id="115864" name="组合 138244"/>
            <p:cNvGrpSpPr/>
            <p:nvPr/>
          </p:nvGrpSpPr>
          <p:grpSpPr>
            <a:xfrm>
              <a:off x="90" y="0"/>
              <a:ext cx="1767" cy="1814"/>
              <a:chOff x="0" y="0"/>
              <a:chExt cx="1767" cy="1814"/>
            </a:xfrm>
          </p:grpSpPr>
          <p:sp>
            <p:nvSpPr>
              <p:cNvPr id="115867" name="直接连接符 138245"/>
              <p:cNvSpPr/>
              <p:nvPr/>
            </p:nvSpPr>
            <p:spPr>
              <a:xfrm>
                <a:off x="38" y="363"/>
                <a:ext cx="328" cy="0"/>
              </a:xfrm>
              <a:prstGeom prst="line">
                <a:avLst/>
              </a:prstGeom>
              <a:ln w="38100" cap="flat" cmpd="sng">
                <a:solidFill>
                  <a:srgbClr val="FFCC00"/>
                </a:solidFill>
                <a:prstDash val="solid"/>
                <a:headEnd type="none" w="med" len="med"/>
                <a:tailEnd type="none" w="med" len="med"/>
              </a:ln>
            </p:spPr>
          </p:sp>
          <p:sp>
            <p:nvSpPr>
              <p:cNvPr id="115868" name="椭圆 138246"/>
              <p:cNvSpPr/>
              <p:nvPr/>
            </p:nvSpPr>
            <p:spPr>
              <a:xfrm>
                <a:off x="0" y="363"/>
                <a:ext cx="38" cy="33"/>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5869" name="文本框 138247"/>
              <p:cNvSpPr txBox="1"/>
              <p:nvPr/>
            </p:nvSpPr>
            <p:spPr>
              <a:xfrm>
                <a:off x="907" y="0"/>
                <a:ext cx="817"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3H</a:t>
                </a:r>
                <a:endParaRPr lang="en-US" altLang="zh-CN" dirty="0">
                  <a:solidFill>
                    <a:schemeClr val="bg1"/>
                  </a:solidFill>
                  <a:latin typeface="Times New Roman" panose="02020603050405020304" pitchFamily="18" charset="0"/>
                </a:endParaRPr>
              </a:p>
            </p:txBody>
          </p:sp>
          <p:sp>
            <p:nvSpPr>
              <p:cNvPr id="115870" name="文本框 138248"/>
              <p:cNvSpPr txBox="1"/>
              <p:nvPr/>
            </p:nvSpPr>
            <p:spPr>
              <a:xfrm>
                <a:off x="1406" y="725"/>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6H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grpSp>
            <p:nvGrpSpPr>
              <p:cNvPr id="115871" name="组合 138249"/>
              <p:cNvGrpSpPr/>
              <p:nvPr/>
            </p:nvGrpSpPr>
            <p:grpSpPr>
              <a:xfrm rot="5400000">
                <a:off x="1222" y="770"/>
                <a:ext cx="363" cy="45"/>
                <a:chOff x="0" y="0"/>
                <a:chExt cx="379" cy="45"/>
              </a:xfrm>
            </p:grpSpPr>
            <p:sp>
              <p:nvSpPr>
                <p:cNvPr id="115904" name="任意多边形 13825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905" name="任意多边形 13825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906" name="任意多边形 13825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907" name="任意多边形 13825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5872" name="组合 138254"/>
              <p:cNvGrpSpPr/>
              <p:nvPr/>
            </p:nvGrpSpPr>
            <p:grpSpPr>
              <a:xfrm rot="5400000">
                <a:off x="853" y="815"/>
                <a:ext cx="362" cy="45"/>
                <a:chOff x="0" y="0"/>
                <a:chExt cx="379" cy="45"/>
              </a:xfrm>
            </p:grpSpPr>
            <p:sp>
              <p:nvSpPr>
                <p:cNvPr id="115900" name="任意多边形 13825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901" name="任意多边形 13825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902" name="任意多边形 13825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903" name="任意多边形 13825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5873" name="组合 138259"/>
              <p:cNvGrpSpPr/>
              <p:nvPr/>
            </p:nvGrpSpPr>
            <p:grpSpPr>
              <a:xfrm>
                <a:off x="378" y="295"/>
                <a:ext cx="340" cy="68"/>
                <a:chOff x="0" y="0"/>
                <a:chExt cx="379" cy="45"/>
              </a:xfrm>
            </p:grpSpPr>
            <p:sp>
              <p:nvSpPr>
                <p:cNvPr id="115896" name="任意多边形 13826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97" name="任意多边形 13826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98" name="任意多边形 13826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99" name="任意多边形 13826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874" name="直接连接符 138264"/>
              <p:cNvSpPr/>
              <p:nvPr/>
            </p:nvSpPr>
            <p:spPr>
              <a:xfrm>
                <a:off x="1043" y="1315"/>
                <a:ext cx="681" cy="0"/>
              </a:xfrm>
              <a:prstGeom prst="line">
                <a:avLst/>
              </a:prstGeom>
              <a:ln w="28575" cap="flat" cmpd="sng">
                <a:solidFill>
                  <a:srgbClr val="FFCC00"/>
                </a:solidFill>
                <a:prstDash val="solid"/>
                <a:headEnd type="none" w="med" len="med"/>
                <a:tailEnd type="none" w="med" len="med"/>
              </a:ln>
            </p:spPr>
          </p:sp>
          <p:sp>
            <p:nvSpPr>
              <p:cNvPr id="115875" name="直接连接符 138265"/>
              <p:cNvSpPr/>
              <p:nvPr/>
            </p:nvSpPr>
            <p:spPr>
              <a:xfrm>
                <a:off x="1035" y="364"/>
                <a:ext cx="0" cy="317"/>
              </a:xfrm>
              <a:prstGeom prst="line">
                <a:avLst/>
              </a:prstGeom>
              <a:ln w="28575" cap="flat" cmpd="sng">
                <a:solidFill>
                  <a:srgbClr val="FFCC00"/>
                </a:solidFill>
                <a:prstDash val="solid"/>
                <a:headEnd type="none" w="med" len="med"/>
                <a:tailEnd type="none" w="med" len="med"/>
              </a:ln>
            </p:spPr>
          </p:sp>
          <p:sp>
            <p:nvSpPr>
              <p:cNvPr id="115876" name="直接连接符 138266"/>
              <p:cNvSpPr/>
              <p:nvPr/>
            </p:nvSpPr>
            <p:spPr>
              <a:xfrm>
                <a:off x="1405" y="364"/>
                <a:ext cx="0" cy="272"/>
              </a:xfrm>
              <a:prstGeom prst="line">
                <a:avLst/>
              </a:prstGeom>
              <a:ln w="28575" cap="flat" cmpd="sng">
                <a:solidFill>
                  <a:srgbClr val="FFCC00"/>
                </a:solidFill>
                <a:prstDash val="solid"/>
                <a:headEnd type="none" w="med" len="med"/>
                <a:tailEnd type="none" w="med" len="med"/>
              </a:ln>
            </p:spPr>
          </p:sp>
          <p:sp>
            <p:nvSpPr>
              <p:cNvPr id="115877" name="直接连接符 138267"/>
              <p:cNvSpPr/>
              <p:nvPr/>
            </p:nvSpPr>
            <p:spPr>
              <a:xfrm>
                <a:off x="1036" y="1043"/>
                <a:ext cx="0" cy="272"/>
              </a:xfrm>
              <a:prstGeom prst="line">
                <a:avLst/>
              </a:prstGeom>
              <a:ln w="28575" cap="flat" cmpd="sng">
                <a:solidFill>
                  <a:srgbClr val="FFCC00"/>
                </a:solidFill>
                <a:prstDash val="solid"/>
                <a:headEnd type="none" w="med" len="med"/>
                <a:tailEnd type="none" w="med" len="med"/>
              </a:ln>
            </p:spPr>
          </p:sp>
          <p:sp>
            <p:nvSpPr>
              <p:cNvPr id="115878" name="直接连接符 138268"/>
              <p:cNvSpPr/>
              <p:nvPr/>
            </p:nvSpPr>
            <p:spPr>
              <a:xfrm>
                <a:off x="1405" y="998"/>
                <a:ext cx="0" cy="317"/>
              </a:xfrm>
              <a:prstGeom prst="line">
                <a:avLst/>
              </a:prstGeom>
              <a:ln w="28575" cap="flat" cmpd="sng">
                <a:solidFill>
                  <a:srgbClr val="FFCC00"/>
                </a:solidFill>
                <a:prstDash val="solid"/>
                <a:headEnd type="none" w="med" len="med"/>
                <a:tailEnd type="none" w="med" len="med"/>
              </a:ln>
            </p:spPr>
          </p:sp>
          <p:sp>
            <p:nvSpPr>
              <p:cNvPr id="115879" name="直接连接符 138269"/>
              <p:cNvSpPr/>
              <p:nvPr/>
            </p:nvSpPr>
            <p:spPr>
              <a:xfrm>
                <a:off x="0" y="1814"/>
                <a:ext cx="1224" cy="0"/>
              </a:xfrm>
              <a:prstGeom prst="line">
                <a:avLst/>
              </a:prstGeom>
              <a:ln w="28575" cap="flat" cmpd="sng">
                <a:solidFill>
                  <a:srgbClr val="FFCC00"/>
                </a:solidFill>
                <a:prstDash val="solid"/>
                <a:headEnd type="none" w="med" len="med"/>
                <a:tailEnd type="none" w="med" len="med"/>
              </a:ln>
            </p:spPr>
          </p:sp>
          <p:sp>
            <p:nvSpPr>
              <p:cNvPr id="115880" name="直接连接符 138270"/>
              <p:cNvSpPr/>
              <p:nvPr/>
            </p:nvSpPr>
            <p:spPr>
              <a:xfrm>
                <a:off x="718" y="363"/>
                <a:ext cx="318" cy="0"/>
              </a:xfrm>
              <a:prstGeom prst="line">
                <a:avLst/>
              </a:prstGeom>
              <a:ln w="28575" cap="flat" cmpd="sng">
                <a:solidFill>
                  <a:srgbClr val="FFCC00"/>
                </a:solidFill>
                <a:prstDash val="solid"/>
                <a:headEnd type="none" w="med" len="med"/>
                <a:tailEnd type="none" w="med" len="med"/>
              </a:ln>
            </p:spPr>
          </p:sp>
          <p:sp>
            <p:nvSpPr>
              <p:cNvPr id="115881" name="椭圆 138271"/>
              <p:cNvSpPr/>
              <p:nvPr/>
            </p:nvSpPr>
            <p:spPr>
              <a:xfrm>
                <a:off x="907" y="680"/>
                <a:ext cx="45" cy="45"/>
              </a:xfrm>
              <a:prstGeom prst="ellipse">
                <a:avLst/>
              </a:prstGeom>
              <a:solidFill>
                <a:schemeClr val="bg1"/>
              </a:solid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5882" name="组合 138272"/>
              <p:cNvGrpSpPr/>
              <p:nvPr/>
            </p:nvGrpSpPr>
            <p:grpSpPr>
              <a:xfrm rot="5400000">
                <a:off x="1041" y="1586"/>
                <a:ext cx="363" cy="45"/>
                <a:chOff x="0" y="0"/>
                <a:chExt cx="379" cy="45"/>
              </a:xfrm>
            </p:grpSpPr>
            <p:sp>
              <p:nvSpPr>
                <p:cNvPr id="115892" name="任意多边形 138273"/>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93" name="任意多边形 138274"/>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94" name="任意多边形 138275"/>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95" name="任意多边形 138276"/>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883" name="直接连接符 138277"/>
              <p:cNvSpPr/>
              <p:nvPr/>
            </p:nvSpPr>
            <p:spPr>
              <a:xfrm>
                <a:off x="1224" y="1315"/>
                <a:ext cx="0" cy="136"/>
              </a:xfrm>
              <a:prstGeom prst="line">
                <a:avLst/>
              </a:prstGeom>
              <a:ln w="28575" cap="flat" cmpd="sng">
                <a:solidFill>
                  <a:srgbClr val="FFCC00"/>
                </a:solidFill>
                <a:prstDash val="solid"/>
                <a:headEnd type="none" w="med" len="med"/>
                <a:tailEnd type="none" w="med" len="med"/>
              </a:ln>
            </p:spPr>
          </p:sp>
          <p:sp>
            <p:nvSpPr>
              <p:cNvPr id="115884" name="直接连接符 138278"/>
              <p:cNvSpPr/>
              <p:nvPr/>
            </p:nvSpPr>
            <p:spPr>
              <a:xfrm>
                <a:off x="1406" y="363"/>
                <a:ext cx="317" cy="0"/>
              </a:xfrm>
              <a:prstGeom prst="line">
                <a:avLst/>
              </a:prstGeom>
              <a:ln w="28575" cap="flat" cmpd="sng">
                <a:solidFill>
                  <a:srgbClr val="FFCC00"/>
                </a:solidFill>
                <a:prstDash val="solid"/>
                <a:headEnd type="none" w="med" len="med"/>
                <a:tailEnd type="none" w="med" len="med"/>
              </a:ln>
            </p:spPr>
          </p:sp>
          <p:sp>
            <p:nvSpPr>
              <p:cNvPr id="115885" name="直接连接符 138279"/>
              <p:cNvSpPr/>
              <p:nvPr/>
            </p:nvSpPr>
            <p:spPr>
              <a:xfrm>
                <a:off x="1723" y="363"/>
                <a:ext cx="0" cy="952"/>
              </a:xfrm>
              <a:prstGeom prst="line">
                <a:avLst/>
              </a:prstGeom>
              <a:ln w="28575" cap="flat" cmpd="sng">
                <a:solidFill>
                  <a:srgbClr val="FFCC00"/>
                </a:solidFill>
                <a:prstDash val="solid"/>
                <a:headEnd type="none" w="med" len="med"/>
                <a:tailEnd type="none" w="med" len="med"/>
              </a:ln>
            </p:spPr>
          </p:sp>
          <p:sp>
            <p:nvSpPr>
              <p:cNvPr id="115886" name="椭圆 138280"/>
              <p:cNvSpPr/>
              <p:nvPr/>
            </p:nvSpPr>
            <p:spPr>
              <a:xfrm>
                <a:off x="1315" y="952"/>
                <a:ext cx="45" cy="45"/>
              </a:xfrm>
              <a:prstGeom prst="ellipse">
                <a:avLst/>
              </a:prstGeom>
              <a:solidFill>
                <a:schemeClr val="bg1"/>
              </a:solid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5887" name="文本框 138281"/>
              <p:cNvSpPr txBox="1"/>
              <p:nvPr/>
            </p:nvSpPr>
            <p:spPr>
              <a:xfrm>
                <a:off x="317" y="363"/>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2H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888" name="文本框 138282"/>
              <p:cNvSpPr txBox="1"/>
              <p:nvPr/>
            </p:nvSpPr>
            <p:spPr>
              <a:xfrm>
                <a:off x="725" y="1451"/>
                <a:ext cx="50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0.5H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889" name="文本框 138283"/>
              <p:cNvSpPr txBox="1"/>
              <p:nvPr/>
            </p:nvSpPr>
            <p:spPr>
              <a:xfrm>
                <a:off x="635" y="771"/>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4H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890" name="任意多边形 138284"/>
              <p:cNvSpPr/>
              <p:nvPr/>
            </p:nvSpPr>
            <p:spPr>
              <a:xfrm>
                <a:off x="1496" y="136"/>
                <a:ext cx="137" cy="127"/>
              </a:xfrm>
              <a:custGeom>
                <a:avLst/>
                <a:gdLst>
                  <a:gd name="txL" fmla="*/ 0 w 21600"/>
                  <a:gd name="txT" fmla="*/ 0 h 30192"/>
                  <a:gd name="txR" fmla="*/ 21600 w 21600"/>
                  <a:gd name="txB" fmla="*/ 30192 h 30192"/>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30192" fill="none">
                    <a:moveTo>
                      <a:pt x="0" y="0"/>
                    </a:moveTo>
                    <a:cubicBezTo>
                      <a:pt x="11929" y="0"/>
                      <a:pt x="21600" y="9671"/>
                      <a:pt x="21600" y="21600"/>
                    </a:cubicBezTo>
                    <a:cubicBezTo>
                      <a:pt x="21600" y="24656"/>
                      <a:pt x="20965" y="27564"/>
                      <a:pt x="19822" y="30197"/>
                    </a:cubicBezTo>
                  </a:path>
                  <a:path w="21600" h="30192" stroke="0">
                    <a:moveTo>
                      <a:pt x="19817" y="30192"/>
                    </a:moveTo>
                    <a:cubicBezTo>
                      <a:pt x="21553" y="22909"/>
                      <a:pt x="25266" y="17882"/>
                      <a:pt x="29567" y="17882"/>
                    </a:cubicBezTo>
                    <a:cubicBezTo>
                      <a:pt x="35532" y="17882"/>
                      <a:pt x="40367" y="27553"/>
                      <a:pt x="40367" y="39482"/>
                    </a:cubicBezTo>
                    <a:cubicBezTo>
                      <a:pt x="40367" y="41873"/>
                      <a:pt x="40173" y="44172"/>
                      <a:pt x="39815" y="46318"/>
                    </a:cubicBezTo>
                    <a:lnTo>
                      <a:pt x="0" y="0"/>
                    </a:lnTo>
                    <a:lnTo>
                      <a:pt x="19817" y="30192"/>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5891" name="任意多边形 138285"/>
              <p:cNvSpPr/>
              <p:nvPr/>
            </p:nvSpPr>
            <p:spPr>
              <a:xfrm flipH="1">
                <a:off x="861" y="136"/>
                <a:ext cx="91" cy="13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sp>
          <p:nvSpPr>
            <p:cNvPr id="115865" name="文本框 138286"/>
            <p:cNvSpPr txBox="1"/>
            <p:nvPr/>
          </p:nvSpPr>
          <p:spPr>
            <a:xfrm>
              <a:off x="0" y="362"/>
              <a:ext cx="31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a</a:t>
              </a:r>
              <a:endParaRPr lang="en-US" altLang="zh-CN" dirty="0">
                <a:solidFill>
                  <a:schemeClr val="bg1"/>
                </a:solidFill>
                <a:latin typeface="Times New Roman" panose="02020603050405020304" pitchFamily="18" charset="0"/>
                <a:ea typeface="仿宋_GB2312" pitchFamily="1" charset="-122"/>
              </a:endParaRPr>
            </a:p>
          </p:txBody>
        </p:sp>
        <p:sp>
          <p:nvSpPr>
            <p:cNvPr id="115866" name="文本框 138287"/>
            <p:cNvSpPr txBox="1"/>
            <p:nvPr/>
          </p:nvSpPr>
          <p:spPr>
            <a:xfrm>
              <a:off x="0" y="1496"/>
              <a:ext cx="31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b</a:t>
              </a:r>
              <a:endParaRPr lang="en-US" altLang="zh-CN" dirty="0">
                <a:solidFill>
                  <a:schemeClr val="bg1"/>
                </a:solidFill>
                <a:latin typeface="Times New Roman" panose="02020603050405020304" pitchFamily="18" charset="0"/>
                <a:ea typeface="仿宋_GB2312" pitchFamily="1" charset="-122"/>
              </a:endParaRPr>
            </a:p>
          </p:txBody>
        </p:sp>
      </p:grpSp>
      <p:grpSp>
        <p:nvGrpSpPr>
          <p:cNvPr id="8" name="组合 138288"/>
          <p:cNvGrpSpPr/>
          <p:nvPr/>
        </p:nvGrpSpPr>
        <p:grpSpPr>
          <a:xfrm>
            <a:off x="855663" y="774700"/>
            <a:ext cx="3167062" cy="3698875"/>
            <a:chOff x="0" y="0"/>
            <a:chExt cx="1995" cy="2330"/>
          </a:xfrm>
        </p:grpSpPr>
        <p:sp>
          <p:nvSpPr>
            <p:cNvPr id="115811" name="直接连接符 138289"/>
            <p:cNvSpPr/>
            <p:nvPr/>
          </p:nvSpPr>
          <p:spPr>
            <a:xfrm>
              <a:off x="173" y="363"/>
              <a:ext cx="734" cy="0"/>
            </a:xfrm>
            <a:prstGeom prst="line">
              <a:avLst/>
            </a:prstGeom>
            <a:ln w="28575" cap="flat" cmpd="sng">
              <a:solidFill>
                <a:srgbClr val="FFCC00"/>
              </a:solidFill>
              <a:prstDash val="solid"/>
              <a:headEnd type="oval" w="med" len="med"/>
              <a:tailEnd type="none" w="med" len="med"/>
            </a:ln>
          </p:spPr>
        </p:sp>
        <p:sp>
          <p:nvSpPr>
            <p:cNvPr id="115812" name="文本框 138290"/>
            <p:cNvSpPr txBox="1"/>
            <p:nvPr/>
          </p:nvSpPr>
          <p:spPr>
            <a:xfrm>
              <a:off x="1042" y="0"/>
              <a:ext cx="817"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4H</a:t>
              </a:r>
              <a:endParaRPr lang="en-US" altLang="zh-CN" dirty="0">
                <a:solidFill>
                  <a:schemeClr val="bg1"/>
                </a:solidFill>
                <a:latin typeface="Times New Roman" panose="02020603050405020304" pitchFamily="18" charset="0"/>
              </a:endParaRPr>
            </a:p>
          </p:txBody>
        </p:sp>
        <p:sp>
          <p:nvSpPr>
            <p:cNvPr id="115813" name="文本框 138291"/>
            <p:cNvSpPr txBox="1"/>
            <p:nvPr/>
          </p:nvSpPr>
          <p:spPr>
            <a:xfrm>
              <a:off x="1541" y="725"/>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6H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grpSp>
          <p:nvGrpSpPr>
            <p:cNvPr id="115814" name="组合 138292"/>
            <p:cNvGrpSpPr/>
            <p:nvPr/>
          </p:nvGrpSpPr>
          <p:grpSpPr>
            <a:xfrm rot="5400000">
              <a:off x="1357" y="770"/>
              <a:ext cx="363" cy="45"/>
              <a:chOff x="0" y="0"/>
              <a:chExt cx="379" cy="45"/>
            </a:xfrm>
          </p:grpSpPr>
          <p:sp>
            <p:nvSpPr>
              <p:cNvPr id="115860" name="任意多边形 138293"/>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61" name="任意多边形 138294"/>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62" name="任意多边形 138295"/>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63" name="任意多边形 138296"/>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5815" name="组合 138297"/>
            <p:cNvGrpSpPr/>
            <p:nvPr/>
          </p:nvGrpSpPr>
          <p:grpSpPr>
            <a:xfrm rot="5400000">
              <a:off x="988" y="815"/>
              <a:ext cx="362" cy="45"/>
              <a:chOff x="0" y="0"/>
              <a:chExt cx="379" cy="45"/>
            </a:xfrm>
          </p:grpSpPr>
          <p:sp>
            <p:nvSpPr>
              <p:cNvPr id="115856" name="任意多边形 138298"/>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57" name="任意多边形 138299"/>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58" name="任意多边形 138300"/>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59" name="任意多边形 138301"/>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816" name="直接连接符 138302"/>
            <p:cNvSpPr/>
            <p:nvPr/>
          </p:nvSpPr>
          <p:spPr>
            <a:xfrm>
              <a:off x="1178" y="1180"/>
              <a:ext cx="364" cy="1"/>
            </a:xfrm>
            <a:prstGeom prst="line">
              <a:avLst/>
            </a:prstGeom>
            <a:ln w="28575" cap="flat" cmpd="sng">
              <a:solidFill>
                <a:srgbClr val="FFCC00"/>
              </a:solidFill>
              <a:prstDash val="solid"/>
              <a:headEnd type="none" w="med" len="med"/>
              <a:tailEnd type="none" w="med" len="med"/>
            </a:ln>
          </p:spPr>
        </p:sp>
        <p:sp>
          <p:nvSpPr>
            <p:cNvPr id="115817" name="直接连接符 138303"/>
            <p:cNvSpPr/>
            <p:nvPr/>
          </p:nvSpPr>
          <p:spPr>
            <a:xfrm>
              <a:off x="1170" y="364"/>
              <a:ext cx="0" cy="317"/>
            </a:xfrm>
            <a:prstGeom prst="line">
              <a:avLst/>
            </a:prstGeom>
            <a:ln w="28575" cap="flat" cmpd="sng">
              <a:solidFill>
                <a:srgbClr val="FFCC00"/>
              </a:solidFill>
              <a:prstDash val="solid"/>
              <a:headEnd type="none" w="med" len="med"/>
              <a:tailEnd type="none" w="med" len="med"/>
            </a:ln>
          </p:spPr>
        </p:sp>
        <p:sp>
          <p:nvSpPr>
            <p:cNvPr id="115818" name="直接连接符 138304"/>
            <p:cNvSpPr/>
            <p:nvPr/>
          </p:nvSpPr>
          <p:spPr>
            <a:xfrm>
              <a:off x="1540" y="364"/>
              <a:ext cx="0" cy="272"/>
            </a:xfrm>
            <a:prstGeom prst="line">
              <a:avLst/>
            </a:prstGeom>
            <a:ln w="28575" cap="flat" cmpd="sng">
              <a:solidFill>
                <a:srgbClr val="FFCC00"/>
              </a:solidFill>
              <a:prstDash val="solid"/>
              <a:headEnd type="none" w="med" len="med"/>
              <a:tailEnd type="none" w="med" len="med"/>
            </a:ln>
          </p:spPr>
        </p:sp>
        <p:sp>
          <p:nvSpPr>
            <p:cNvPr id="115819" name="直接连接符 138305"/>
            <p:cNvSpPr/>
            <p:nvPr/>
          </p:nvSpPr>
          <p:spPr>
            <a:xfrm>
              <a:off x="1540" y="998"/>
              <a:ext cx="2" cy="182"/>
            </a:xfrm>
            <a:prstGeom prst="line">
              <a:avLst/>
            </a:prstGeom>
            <a:ln w="28575" cap="flat" cmpd="sng">
              <a:solidFill>
                <a:srgbClr val="FFCC00"/>
              </a:solidFill>
              <a:prstDash val="solid"/>
              <a:headEnd type="none" w="med" len="med"/>
              <a:tailEnd type="none" w="med" len="med"/>
            </a:ln>
          </p:spPr>
        </p:sp>
        <p:sp>
          <p:nvSpPr>
            <p:cNvPr id="115820" name="直接连接符 138306"/>
            <p:cNvSpPr/>
            <p:nvPr/>
          </p:nvSpPr>
          <p:spPr>
            <a:xfrm>
              <a:off x="0" y="2042"/>
              <a:ext cx="1224" cy="0"/>
            </a:xfrm>
            <a:prstGeom prst="line">
              <a:avLst/>
            </a:prstGeom>
            <a:ln w="28575" cap="flat" cmpd="sng">
              <a:solidFill>
                <a:srgbClr val="FFCC00"/>
              </a:solidFill>
              <a:prstDash val="solid"/>
              <a:headEnd type="oval" w="med" len="med"/>
              <a:tailEnd type="none" w="med" len="med"/>
            </a:ln>
          </p:spPr>
        </p:sp>
        <p:sp>
          <p:nvSpPr>
            <p:cNvPr id="115821" name="直接连接符 138307"/>
            <p:cNvSpPr/>
            <p:nvPr/>
          </p:nvSpPr>
          <p:spPr>
            <a:xfrm>
              <a:off x="853" y="363"/>
              <a:ext cx="318" cy="0"/>
            </a:xfrm>
            <a:prstGeom prst="line">
              <a:avLst/>
            </a:prstGeom>
            <a:ln w="28575" cap="flat" cmpd="sng">
              <a:solidFill>
                <a:srgbClr val="FFCC00"/>
              </a:solidFill>
              <a:prstDash val="solid"/>
              <a:headEnd type="none" w="med" len="med"/>
              <a:tailEnd type="none" w="med" len="med"/>
            </a:ln>
          </p:spPr>
        </p:sp>
        <p:sp>
          <p:nvSpPr>
            <p:cNvPr id="115822" name="椭圆 138308"/>
            <p:cNvSpPr/>
            <p:nvPr/>
          </p:nvSpPr>
          <p:spPr>
            <a:xfrm>
              <a:off x="1042" y="680"/>
              <a:ext cx="45" cy="45"/>
            </a:xfrm>
            <a:prstGeom prst="ellipse">
              <a:avLst/>
            </a:prstGeom>
            <a:solidFill>
              <a:schemeClr val="bg1"/>
            </a:solid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15823" name="组合 138309"/>
            <p:cNvGrpSpPr/>
            <p:nvPr/>
          </p:nvGrpSpPr>
          <p:grpSpPr>
            <a:xfrm rot="5400000">
              <a:off x="996" y="1587"/>
              <a:ext cx="363" cy="45"/>
              <a:chOff x="0" y="0"/>
              <a:chExt cx="379" cy="45"/>
            </a:xfrm>
          </p:grpSpPr>
          <p:sp>
            <p:nvSpPr>
              <p:cNvPr id="115852" name="任意多边形 13831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53" name="任意多边形 13831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54" name="任意多边形 13831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55" name="任意多边形 13831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824" name="直接连接符 138314"/>
            <p:cNvSpPr/>
            <p:nvPr/>
          </p:nvSpPr>
          <p:spPr>
            <a:xfrm>
              <a:off x="1360" y="1180"/>
              <a:ext cx="0" cy="136"/>
            </a:xfrm>
            <a:prstGeom prst="line">
              <a:avLst/>
            </a:prstGeom>
            <a:ln w="28575" cap="flat" cmpd="sng">
              <a:solidFill>
                <a:srgbClr val="FFCC00"/>
              </a:solidFill>
              <a:prstDash val="solid"/>
              <a:headEnd type="none" w="med" len="med"/>
              <a:tailEnd type="none" w="med" len="med"/>
            </a:ln>
          </p:spPr>
        </p:sp>
        <p:sp>
          <p:nvSpPr>
            <p:cNvPr id="115825" name="椭圆 138315"/>
            <p:cNvSpPr/>
            <p:nvPr/>
          </p:nvSpPr>
          <p:spPr>
            <a:xfrm>
              <a:off x="1451" y="681"/>
              <a:ext cx="45" cy="45"/>
            </a:xfrm>
            <a:prstGeom prst="ellipse">
              <a:avLst/>
            </a:prstGeom>
            <a:solidFill>
              <a:schemeClr val="bg1"/>
            </a:solid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5826" name="文本框 138316"/>
            <p:cNvSpPr txBox="1"/>
            <p:nvPr/>
          </p:nvSpPr>
          <p:spPr>
            <a:xfrm>
              <a:off x="861" y="1543"/>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2H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827" name="文本框 138317"/>
            <p:cNvSpPr txBox="1"/>
            <p:nvPr/>
          </p:nvSpPr>
          <p:spPr>
            <a:xfrm>
              <a:off x="1542" y="1543"/>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3H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828" name="文本框 138318"/>
            <p:cNvSpPr txBox="1"/>
            <p:nvPr/>
          </p:nvSpPr>
          <p:spPr>
            <a:xfrm>
              <a:off x="770" y="771"/>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5H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829" name="任意多边形 138319"/>
            <p:cNvSpPr/>
            <p:nvPr/>
          </p:nvSpPr>
          <p:spPr>
            <a:xfrm>
              <a:off x="1631" y="136"/>
              <a:ext cx="137" cy="127"/>
            </a:xfrm>
            <a:custGeom>
              <a:avLst/>
              <a:gdLst>
                <a:gd name="txL" fmla="*/ 0 w 21600"/>
                <a:gd name="txT" fmla="*/ 0 h 30192"/>
                <a:gd name="txR" fmla="*/ 21600 w 21600"/>
                <a:gd name="txB" fmla="*/ 30192 h 30192"/>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30192" fill="none">
                  <a:moveTo>
                    <a:pt x="0" y="0"/>
                  </a:moveTo>
                  <a:cubicBezTo>
                    <a:pt x="11929" y="0"/>
                    <a:pt x="21600" y="9671"/>
                    <a:pt x="21600" y="21600"/>
                  </a:cubicBezTo>
                  <a:cubicBezTo>
                    <a:pt x="21600" y="24656"/>
                    <a:pt x="20965" y="27564"/>
                    <a:pt x="19822" y="30197"/>
                  </a:cubicBezTo>
                </a:path>
                <a:path w="21600" h="30192" stroke="0">
                  <a:moveTo>
                    <a:pt x="19817" y="30192"/>
                  </a:moveTo>
                  <a:cubicBezTo>
                    <a:pt x="21553" y="22909"/>
                    <a:pt x="25266" y="17882"/>
                    <a:pt x="29567" y="17882"/>
                  </a:cubicBezTo>
                  <a:cubicBezTo>
                    <a:pt x="35532" y="17882"/>
                    <a:pt x="40367" y="27553"/>
                    <a:pt x="40367" y="39482"/>
                  </a:cubicBezTo>
                  <a:cubicBezTo>
                    <a:pt x="40367" y="41873"/>
                    <a:pt x="40173" y="44172"/>
                    <a:pt x="39815" y="46318"/>
                  </a:cubicBezTo>
                  <a:lnTo>
                    <a:pt x="0" y="0"/>
                  </a:lnTo>
                  <a:lnTo>
                    <a:pt x="19817" y="30192"/>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5830" name="任意多边形 138320"/>
            <p:cNvSpPr/>
            <p:nvPr/>
          </p:nvSpPr>
          <p:spPr>
            <a:xfrm flipH="1">
              <a:off x="996" y="136"/>
              <a:ext cx="91" cy="13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5831" name="文本框 138321"/>
            <p:cNvSpPr txBox="1"/>
            <p:nvPr/>
          </p:nvSpPr>
          <p:spPr>
            <a:xfrm>
              <a:off x="45" y="436"/>
              <a:ext cx="31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a</a:t>
              </a:r>
              <a:endParaRPr lang="en-US" altLang="zh-CN" dirty="0">
                <a:solidFill>
                  <a:schemeClr val="bg1"/>
                </a:solidFill>
                <a:latin typeface="Times New Roman" panose="02020603050405020304" pitchFamily="18" charset="0"/>
                <a:ea typeface="仿宋_GB2312" pitchFamily="1" charset="-122"/>
              </a:endParaRPr>
            </a:p>
          </p:txBody>
        </p:sp>
        <p:sp>
          <p:nvSpPr>
            <p:cNvPr id="115832" name="文本框 138322"/>
            <p:cNvSpPr txBox="1"/>
            <p:nvPr/>
          </p:nvSpPr>
          <p:spPr>
            <a:xfrm>
              <a:off x="0" y="1706"/>
              <a:ext cx="31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b</a:t>
              </a:r>
              <a:endParaRPr lang="en-US" altLang="zh-CN" dirty="0">
                <a:solidFill>
                  <a:schemeClr val="bg1"/>
                </a:solidFill>
                <a:latin typeface="Times New Roman" panose="02020603050405020304" pitchFamily="18" charset="0"/>
                <a:ea typeface="仿宋_GB2312" pitchFamily="1" charset="-122"/>
              </a:endParaRPr>
            </a:p>
          </p:txBody>
        </p:sp>
        <p:sp>
          <p:nvSpPr>
            <p:cNvPr id="115833" name="直接连接符 138323"/>
            <p:cNvSpPr/>
            <p:nvPr/>
          </p:nvSpPr>
          <p:spPr>
            <a:xfrm>
              <a:off x="1179" y="1044"/>
              <a:ext cx="0" cy="136"/>
            </a:xfrm>
            <a:prstGeom prst="line">
              <a:avLst/>
            </a:prstGeom>
            <a:ln w="28575" cap="flat" cmpd="sng">
              <a:solidFill>
                <a:srgbClr val="FFCC00"/>
              </a:solidFill>
              <a:prstDash val="solid"/>
              <a:headEnd type="none" w="med" len="med"/>
              <a:tailEnd type="none" w="med" len="med"/>
            </a:ln>
          </p:spPr>
        </p:sp>
        <p:grpSp>
          <p:nvGrpSpPr>
            <p:cNvPr id="115834" name="组合 138324"/>
            <p:cNvGrpSpPr/>
            <p:nvPr/>
          </p:nvGrpSpPr>
          <p:grpSpPr>
            <a:xfrm rot="5400000">
              <a:off x="1359" y="1587"/>
              <a:ext cx="363" cy="45"/>
              <a:chOff x="0" y="0"/>
              <a:chExt cx="379" cy="45"/>
            </a:xfrm>
          </p:grpSpPr>
          <p:sp>
            <p:nvSpPr>
              <p:cNvPr id="115848" name="任意多边形 13832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49" name="任意多边形 13832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50" name="任意多边形 13832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51" name="任意多边形 13832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835" name="直接连接符 138329"/>
            <p:cNvSpPr/>
            <p:nvPr/>
          </p:nvSpPr>
          <p:spPr>
            <a:xfrm>
              <a:off x="1179" y="1316"/>
              <a:ext cx="363" cy="0"/>
            </a:xfrm>
            <a:prstGeom prst="line">
              <a:avLst/>
            </a:prstGeom>
            <a:ln w="28575" cap="flat" cmpd="sng">
              <a:solidFill>
                <a:srgbClr val="FFCC00"/>
              </a:solidFill>
              <a:prstDash val="solid"/>
              <a:headEnd type="none" w="med" len="med"/>
              <a:tailEnd type="none" w="med" len="med"/>
            </a:ln>
          </p:spPr>
        </p:sp>
        <p:sp>
          <p:nvSpPr>
            <p:cNvPr id="115836" name="直接连接符 138330"/>
            <p:cNvSpPr/>
            <p:nvPr/>
          </p:nvSpPr>
          <p:spPr>
            <a:xfrm>
              <a:off x="1179" y="1316"/>
              <a:ext cx="0" cy="136"/>
            </a:xfrm>
            <a:prstGeom prst="line">
              <a:avLst/>
            </a:prstGeom>
            <a:ln w="28575" cap="flat" cmpd="sng">
              <a:solidFill>
                <a:srgbClr val="FFCC00"/>
              </a:solidFill>
              <a:prstDash val="solid"/>
              <a:headEnd type="none" w="med" len="med"/>
              <a:tailEnd type="none" w="med" len="med"/>
            </a:ln>
          </p:spPr>
        </p:sp>
        <p:sp>
          <p:nvSpPr>
            <p:cNvPr id="115837" name="直接连接符 138331"/>
            <p:cNvSpPr/>
            <p:nvPr/>
          </p:nvSpPr>
          <p:spPr>
            <a:xfrm>
              <a:off x="1542" y="1316"/>
              <a:ext cx="0" cy="136"/>
            </a:xfrm>
            <a:prstGeom prst="line">
              <a:avLst/>
            </a:prstGeom>
            <a:ln w="28575" cap="flat" cmpd="sng">
              <a:solidFill>
                <a:srgbClr val="FFCC00"/>
              </a:solidFill>
              <a:prstDash val="solid"/>
              <a:headEnd type="none" w="med" len="med"/>
              <a:tailEnd type="none" w="med" len="med"/>
            </a:ln>
          </p:spPr>
        </p:sp>
        <p:sp>
          <p:nvSpPr>
            <p:cNvPr id="115838" name="直接连接符 138332"/>
            <p:cNvSpPr/>
            <p:nvPr/>
          </p:nvSpPr>
          <p:spPr>
            <a:xfrm>
              <a:off x="1179" y="1815"/>
              <a:ext cx="0" cy="227"/>
            </a:xfrm>
            <a:prstGeom prst="line">
              <a:avLst/>
            </a:prstGeom>
            <a:ln w="28575" cap="flat" cmpd="sng">
              <a:solidFill>
                <a:srgbClr val="FFCC00"/>
              </a:solidFill>
              <a:prstDash val="solid"/>
              <a:headEnd type="none" w="med" len="med"/>
              <a:tailEnd type="none" w="med" len="med"/>
            </a:ln>
          </p:spPr>
        </p:sp>
        <p:sp>
          <p:nvSpPr>
            <p:cNvPr id="115839" name="直接连接符 138333"/>
            <p:cNvSpPr/>
            <p:nvPr/>
          </p:nvSpPr>
          <p:spPr>
            <a:xfrm>
              <a:off x="1542" y="1815"/>
              <a:ext cx="0" cy="227"/>
            </a:xfrm>
            <a:prstGeom prst="line">
              <a:avLst/>
            </a:prstGeom>
            <a:ln w="28575" cap="flat" cmpd="sng">
              <a:solidFill>
                <a:srgbClr val="FFCC00"/>
              </a:solidFill>
              <a:prstDash val="solid"/>
              <a:headEnd type="none" w="med" len="med"/>
              <a:tailEnd type="none" w="med" len="med"/>
            </a:ln>
          </p:spPr>
        </p:sp>
        <p:sp>
          <p:nvSpPr>
            <p:cNvPr id="115840" name="直接连接符 138334"/>
            <p:cNvSpPr/>
            <p:nvPr/>
          </p:nvSpPr>
          <p:spPr>
            <a:xfrm>
              <a:off x="1542" y="363"/>
              <a:ext cx="453" cy="0"/>
            </a:xfrm>
            <a:prstGeom prst="line">
              <a:avLst/>
            </a:prstGeom>
            <a:ln w="28575" cap="flat" cmpd="sng">
              <a:solidFill>
                <a:srgbClr val="FFCC00"/>
              </a:solidFill>
              <a:prstDash val="solid"/>
              <a:headEnd type="none" w="med" len="med"/>
              <a:tailEnd type="none" w="med" len="med"/>
            </a:ln>
          </p:spPr>
        </p:sp>
        <p:sp>
          <p:nvSpPr>
            <p:cNvPr id="115841" name="直接连接符 138335"/>
            <p:cNvSpPr/>
            <p:nvPr/>
          </p:nvSpPr>
          <p:spPr>
            <a:xfrm>
              <a:off x="1995" y="363"/>
              <a:ext cx="0" cy="1679"/>
            </a:xfrm>
            <a:prstGeom prst="line">
              <a:avLst/>
            </a:prstGeom>
            <a:ln w="28575" cap="flat" cmpd="sng">
              <a:solidFill>
                <a:srgbClr val="FFCC00"/>
              </a:solidFill>
              <a:prstDash val="solid"/>
              <a:headEnd type="none" w="med" len="med"/>
              <a:tailEnd type="none" w="med" len="med"/>
            </a:ln>
          </p:spPr>
        </p:sp>
        <p:sp>
          <p:nvSpPr>
            <p:cNvPr id="115842" name="直接连接符 138336"/>
            <p:cNvSpPr/>
            <p:nvPr/>
          </p:nvSpPr>
          <p:spPr>
            <a:xfrm>
              <a:off x="1542" y="2042"/>
              <a:ext cx="453" cy="0"/>
            </a:xfrm>
            <a:prstGeom prst="line">
              <a:avLst/>
            </a:prstGeom>
            <a:ln w="28575" cap="flat" cmpd="sng">
              <a:solidFill>
                <a:srgbClr val="FFCC00"/>
              </a:solidFill>
              <a:prstDash val="solid"/>
              <a:headEnd type="none" w="med" len="med"/>
              <a:tailEnd type="none" w="med" len="med"/>
            </a:ln>
          </p:spPr>
        </p:sp>
        <p:sp>
          <p:nvSpPr>
            <p:cNvPr id="115843" name="椭圆 138337"/>
            <p:cNvSpPr/>
            <p:nvPr/>
          </p:nvSpPr>
          <p:spPr>
            <a:xfrm>
              <a:off x="1451" y="1769"/>
              <a:ext cx="45" cy="45"/>
            </a:xfrm>
            <a:prstGeom prst="ellipse">
              <a:avLst/>
            </a:prstGeom>
            <a:solidFill>
              <a:schemeClr val="bg1"/>
            </a:solid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5844" name="椭圆 138338"/>
            <p:cNvSpPr/>
            <p:nvPr/>
          </p:nvSpPr>
          <p:spPr>
            <a:xfrm>
              <a:off x="1088" y="1497"/>
              <a:ext cx="45" cy="45"/>
            </a:xfrm>
            <a:prstGeom prst="ellipse">
              <a:avLst/>
            </a:prstGeom>
            <a:solidFill>
              <a:schemeClr val="bg1"/>
            </a:solid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5845" name="文本框 138339"/>
            <p:cNvSpPr txBox="1"/>
            <p:nvPr/>
          </p:nvSpPr>
          <p:spPr>
            <a:xfrm>
              <a:off x="1043" y="2042"/>
              <a:ext cx="817"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1H</a:t>
              </a:r>
              <a:endParaRPr lang="en-US" altLang="zh-CN" dirty="0">
                <a:solidFill>
                  <a:schemeClr val="bg1"/>
                </a:solidFill>
                <a:latin typeface="Times New Roman" panose="02020603050405020304" pitchFamily="18" charset="0"/>
              </a:endParaRPr>
            </a:p>
          </p:txBody>
        </p:sp>
        <p:sp>
          <p:nvSpPr>
            <p:cNvPr id="115846" name="任意多边形 138340"/>
            <p:cNvSpPr/>
            <p:nvPr/>
          </p:nvSpPr>
          <p:spPr>
            <a:xfrm flipV="1">
              <a:off x="1678" y="2041"/>
              <a:ext cx="181" cy="182"/>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5847" name="任意多边形 138341"/>
            <p:cNvSpPr/>
            <p:nvPr/>
          </p:nvSpPr>
          <p:spPr>
            <a:xfrm flipH="1" flipV="1">
              <a:off x="861" y="2042"/>
              <a:ext cx="182" cy="13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pSp>
        <p:nvGrpSpPr>
          <p:cNvPr id="13" name="组合 138342"/>
          <p:cNvGrpSpPr/>
          <p:nvPr/>
        </p:nvGrpSpPr>
        <p:grpSpPr>
          <a:xfrm>
            <a:off x="5354638" y="3860800"/>
            <a:ext cx="3313112" cy="2411413"/>
            <a:chOff x="0" y="0"/>
            <a:chExt cx="2087" cy="1519"/>
          </a:xfrm>
        </p:grpSpPr>
        <p:sp>
          <p:nvSpPr>
            <p:cNvPr id="115766" name="直接连接符 138343"/>
            <p:cNvSpPr/>
            <p:nvPr/>
          </p:nvSpPr>
          <p:spPr>
            <a:xfrm>
              <a:off x="128" y="68"/>
              <a:ext cx="328" cy="0"/>
            </a:xfrm>
            <a:prstGeom prst="line">
              <a:avLst/>
            </a:prstGeom>
            <a:ln w="38100" cap="flat" cmpd="sng">
              <a:solidFill>
                <a:srgbClr val="FFCC00"/>
              </a:solidFill>
              <a:prstDash val="solid"/>
              <a:headEnd type="none" w="med" len="med"/>
              <a:tailEnd type="none" w="med" len="med"/>
            </a:ln>
          </p:spPr>
        </p:sp>
        <p:sp>
          <p:nvSpPr>
            <p:cNvPr id="115767" name="椭圆 138344"/>
            <p:cNvSpPr/>
            <p:nvPr/>
          </p:nvSpPr>
          <p:spPr>
            <a:xfrm>
              <a:off x="90" y="68"/>
              <a:ext cx="38" cy="33"/>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5768" name="文本框 138345"/>
            <p:cNvSpPr txBox="1"/>
            <p:nvPr/>
          </p:nvSpPr>
          <p:spPr>
            <a:xfrm>
              <a:off x="1452" y="385"/>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9H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grpSp>
          <p:nvGrpSpPr>
            <p:cNvPr id="115769" name="组合 138346"/>
            <p:cNvGrpSpPr/>
            <p:nvPr/>
          </p:nvGrpSpPr>
          <p:grpSpPr>
            <a:xfrm rot="5400000">
              <a:off x="1178" y="475"/>
              <a:ext cx="363" cy="45"/>
              <a:chOff x="0" y="0"/>
              <a:chExt cx="379" cy="45"/>
            </a:xfrm>
          </p:grpSpPr>
          <p:sp>
            <p:nvSpPr>
              <p:cNvPr id="115807" name="任意多边形 138347"/>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08" name="任意多边形 138348"/>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09" name="任意多边形 138349"/>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10" name="任意多边形 138350"/>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5770" name="组合 138351"/>
            <p:cNvGrpSpPr/>
            <p:nvPr/>
          </p:nvGrpSpPr>
          <p:grpSpPr>
            <a:xfrm rot="5400000">
              <a:off x="943" y="520"/>
              <a:ext cx="362" cy="45"/>
              <a:chOff x="0" y="0"/>
              <a:chExt cx="379" cy="45"/>
            </a:xfrm>
          </p:grpSpPr>
          <p:sp>
            <p:nvSpPr>
              <p:cNvPr id="115803" name="任意多边形 13835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04" name="任意多边形 13835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05" name="任意多边形 13835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06" name="任意多边形 13835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5771" name="组合 138356"/>
            <p:cNvGrpSpPr/>
            <p:nvPr/>
          </p:nvGrpSpPr>
          <p:grpSpPr>
            <a:xfrm>
              <a:off x="468" y="0"/>
              <a:ext cx="340" cy="68"/>
              <a:chOff x="0" y="0"/>
              <a:chExt cx="379" cy="45"/>
            </a:xfrm>
          </p:grpSpPr>
          <p:sp>
            <p:nvSpPr>
              <p:cNvPr id="115799" name="任意多边形 138357"/>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00" name="任意多边形 138358"/>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01" name="任意多边形 138359"/>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802" name="任意多边形 138360"/>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772" name="直接连接符 138361"/>
            <p:cNvSpPr/>
            <p:nvPr/>
          </p:nvSpPr>
          <p:spPr>
            <a:xfrm>
              <a:off x="1133" y="1020"/>
              <a:ext cx="364" cy="0"/>
            </a:xfrm>
            <a:prstGeom prst="line">
              <a:avLst/>
            </a:prstGeom>
            <a:ln w="28575" cap="flat" cmpd="sng">
              <a:solidFill>
                <a:srgbClr val="FFCC00"/>
              </a:solidFill>
              <a:prstDash val="solid"/>
              <a:headEnd type="none" w="med" len="med"/>
              <a:tailEnd type="none" w="med" len="med"/>
            </a:ln>
          </p:spPr>
        </p:sp>
        <p:sp>
          <p:nvSpPr>
            <p:cNvPr id="115773" name="直接连接符 138362"/>
            <p:cNvSpPr/>
            <p:nvPr/>
          </p:nvSpPr>
          <p:spPr>
            <a:xfrm>
              <a:off x="1125" y="69"/>
              <a:ext cx="0" cy="317"/>
            </a:xfrm>
            <a:prstGeom prst="line">
              <a:avLst/>
            </a:prstGeom>
            <a:ln w="28575" cap="flat" cmpd="sng">
              <a:solidFill>
                <a:srgbClr val="FFCC00"/>
              </a:solidFill>
              <a:prstDash val="solid"/>
              <a:headEnd type="none" w="med" len="med"/>
              <a:tailEnd type="none" w="med" len="med"/>
            </a:ln>
          </p:spPr>
        </p:sp>
        <p:sp>
          <p:nvSpPr>
            <p:cNvPr id="115774" name="直接连接符 138363"/>
            <p:cNvSpPr/>
            <p:nvPr/>
          </p:nvSpPr>
          <p:spPr>
            <a:xfrm>
              <a:off x="1361" y="69"/>
              <a:ext cx="0" cy="272"/>
            </a:xfrm>
            <a:prstGeom prst="line">
              <a:avLst/>
            </a:prstGeom>
            <a:ln w="28575" cap="flat" cmpd="sng">
              <a:solidFill>
                <a:srgbClr val="FFCC00"/>
              </a:solidFill>
              <a:prstDash val="solid"/>
              <a:headEnd type="none" w="med" len="med"/>
              <a:tailEnd type="none" w="med" len="med"/>
            </a:ln>
          </p:spPr>
        </p:sp>
        <p:sp>
          <p:nvSpPr>
            <p:cNvPr id="115775" name="直接连接符 138364"/>
            <p:cNvSpPr/>
            <p:nvPr/>
          </p:nvSpPr>
          <p:spPr>
            <a:xfrm>
              <a:off x="1126" y="748"/>
              <a:ext cx="0" cy="272"/>
            </a:xfrm>
            <a:prstGeom prst="line">
              <a:avLst/>
            </a:prstGeom>
            <a:ln w="28575" cap="flat" cmpd="sng">
              <a:solidFill>
                <a:srgbClr val="FFCC00"/>
              </a:solidFill>
              <a:prstDash val="solid"/>
              <a:headEnd type="none" w="med" len="med"/>
              <a:tailEnd type="none" w="med" len="med"/>
            </a:ln>
          </p:spPr>
        </p:sp>
        <p:sp>
          <p:nvSpPr>
            <p:cNvPr id="115776" name="直接连接符 138365"/>
            <p:cNvSpPr/>
            <p:nvPr/>
          </p:nvSpPr>
          <p:spPr>
            <a:xfrm>
              <a:off x="1361" y="703"/>
              <a:ext cx="0" cy="317"/>
            </a:xfrm>
            <a:prstGeom prst="line">
              <a:avLst/>
            </a:prstGeom>
            <a:ln w="28575" cap="flat" cmpd="sng">
              <a:solidFill>
                <a:srgbClr val="FFCC00"/>
              </a:solidFill>
              <a:prstDash val="solid"/>
              <a:headEnd type="none" w="med" len="med"/>
              <a:tailEnd type="none" w="med" len="med"/>
            </a:ln>
          </p:spPr>
        </p:sp>
        <p:sp>
          <p:nvSpPr>
            <p:cNvPr id="115777" name="直接连接符 138366"/>
            <p:cNvSpPr/>
            <p:nvPr/>
          </p:nvSpPr>
          <p:spPr>
            <a:xfrm>
              <a:off x="90" y="1519"/>
              <a:ext cx="1951" cy="0"/>
            </a:xfrm>
            <a:prstGeom prst="line">
              <a:avLst/>
            </a:prstGeom>
            <a:ln w="28575" cap="flat" cmpd="sng">
              <a:solidFill>
                <a:srgbClr val="FFCC00"/>
              </a:solidFill>
              <a:prstDash val="solid"/>
              <a:headEnd type="none" w="med" len="med"/>
              <a:tailEnd type="none" w="med" len="med"/>
            </a:ln>
          </p:spPr>
        </p:sp>
        <p:sp>
          <p:nvSpPr>
            <p:cNvPr id="115778" name="直接连接符 138367"/>
            <p:cNvSpPr/>
            <p:nvPr/>
          </p:nvSpPr>
          <p:spPr>
            <a:xfrm>
              <a:off x="808" y="68"/>
              <a:ext cx="318" cy="0"/>
            </a:xfrm>
            <a:prstGeom prst="line">
              <a:avLst/>
            </a:prstGeom>
            <a:ln w="28575" cap="flat" cmpd="sng">
              <a:solidFill>
                <a:srgbClr val="FFCC00"/>
              </a:solidFill>
              <a:prstDash val="solid"/>
              <a:headEnd type="none" w="med" len="med"/>
              <a:tailEnd type="none" w="med" len="med"/>
            </a:ln>
          </p:spPr>
        </p:sp>
        <p:grpSp>
          <p:nvGrpSpPr>
            <p:cNvPr id="115779" name="组合 138368"/>
            <p:cNvGrpSpPr/>
            <p:nvPr/>
          </p:nvGrpSpPr>
          <p:grpSpPr>
            <a:xfrm rot="5400000">
              <a:off x="1859" y="1291"/>
              <a:ext cx="363" cy="45"/>
              <a:chOff x="0" y="0"/>
              <a:chExt cx="379" cy="45"/>
            </a:xfrm>
          </p:grpSpPr>
          <p:sp>
            <p:nvSpPr>
              <p:cNvPr id="115795" name="任意多边形 13836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96" name="任意多边形 138370"/>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97" name="任意多边形 138371"/>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98" name="任意多边形 138372"/>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780" name="直接连接符 138373"/>
            <p:cNvSpPr/>
            <p:nvPr/>
          </p:nvSpPr>
          <p:spPr>
            <a:xfrm>
              <a:off x="2042" y="1020"/>
              <a:ext cx="0" cy="136"/>
            </a:xfrm>
            <a:prstGeom prst="line">
              <a:avLst/>
            </a:prstGeom>
            <a:ln w="28575" cap="flat" cmpd="sng">
              <a:solidFill>
                <a:srgbClr val="FFCC00"/>
              </a:solidFill>
              <a:prstDash val="solid"/>
              <a:headEnd type="none" w="med" len="med"/>
              <a:tailEnd type="none" w="med" len="med"/>
            </a:ln>
          </p:spPr>
        </p:sp>
        <p:sp>
          <p:nvSpPr>
            <p:cNvPr id="115781" name="直接连接符 138374"/>
            <p:cNvSpPr/>
            <p:nvPr/>
          </p:nvSpPr>
          <p:spPr>
            <a:xfrm>
              <a:off x="1361" y="68"/>
              <a:ext cx="680" cy="0"/>
            </a:xfrm>
            <a:prstGeom prst="line">
              <a:avLst/>
            </a:prstGeom>
            <a:ln w="28575" cap="flat" cmpd="sng">
              <a:solidFill>
                <a:srgbClr val="FFCC00"/>
              </a:solidFill>
              <a:prstDash val="solid"/>
              <a:headEnd type="none" w="med" len="med"/>
              <a:tailEnd type="none" w="med" len="med"/>
            </a:ln>
          </p:spPr>
        </p:sp>
        <p:sp>
          <p:nvSpPr>
            <p:cNvPr id="115782" name="直接连接符 138375"/>
            <p:cNvSpPr/>
            <p:nvPr/>
          </p:nvSpPr>
          <p:spPr>
            <a:xfrm>
              <a:off x="2040" y="68"/>
              <a:ext cx="0" cy="952"/>
            </a:xfrm>
            <a:prstGeom prst="line">
              <a:avLst/>
            </a:prstGeom>
            <a:ln w="28575" cap="flat" cmpd="sng">
              <a:solidFill>
                <a:srgbClr val="FFCC00"/>
              </a:solidFill>
              <a:prstDash val="solid"/>
              <a:headEnd type="none" w="med" len="med"/>
              <a:tailEnd type="none" w="med" len="med"/>
            </a:ln>
          </p:spPr>
        </p:sp>
        <p:sp>
          <p:nvSpPr>
            <p:cNvPr id="115783" name="文本框 138376"/>
            <p:cNvSpPr txBox="1"/>
            <p:nvPr/>
          </p:nvSpPr>
          <p:spPr>
            <a:xfrm>
              <a:off x="407" y="68"/>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2H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784" name="文本框 138377"/>
            <p:cNvSpPr txBox="1"/>
            <p:nvPr/>
          </p:nvSpPr>
          <p:spPr>
            <a:xfrm>
              <a:off x="1497" y="1156"/>
              <a:ext cx="50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0.5H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785" name="文本框 138378"/>
            <p:cNvSpPr txBox="1"/>
            <p:nvPr/>
          </p:nvSpPr>
          <p:spPr>
            <a:xfrm>
              <a:off x="725" y="476"/>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7H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786" name="文本框 138379"/>
            <p:cNvSpPr txBox="1"/>
            <p:nvPr/>
          </p:nvSpPr>
          <p:spPr>
            <a:xfrm>
              <a:off x="0" y="67"/>
              <a:ext cx="31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a</a:t>
              </a:r>
              <a:endParaRPr lang="en-US" altLang="zh-CN" dirty="0">
                <a:solidFill>
                  <a:schemeClr val="bg1"/>
                </a:solidFill>
                <a:latin typeface="Times New Roman" panose="02020603050405020304" pitchFamily="18" charset="0"/>
                <a:ea typeface="仿宋_GB2312" pitchFamily="1" charset="-122"/>
              </a:endParaRPr>
            </a:p>
          </p:txBody>
        </p:sp>
        <p:sp>
          <p:nvSpPr>
            <p:cNvPr id="115787" name="文本框 138380"/>
            <p:cNvSpPr txBox="1"/>
            <p:nvPr/>
          </p:nvSpPr>
          <p:spPr>
            <a:xfrm>
              <a:off x="0" y="1201"/>
              <a:ext cx="31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b</a:t>
              </a:r>
              <a:endParaRPr lang="en-US" altLang="zh-CN" dirty="0">
                <a:solidFill>
                  <a:schemeClr val="bg1"/>
                </a:solidFill>
                <a:latin typeface="Times New Roman" panose="02020603050405020304" pitchFamily="18" charset="0"/>
                <a:ea typeface="仿宋_GB2312" pitchFamily="1" charset="-122"/>
              </a:endParaRPr>
            </a:p>
          </p:txBody>
        </p:sp>
        <p:grpSp>
          <p:nvGrpSpPr>
            <p:cNvPr id="115788" name="组合 138381"/>
            <p:cNvGrpSpPr/>
            <p:nvPr/>
          </p:nvGrpSpPr>
          <p:grpSpPr>
            <a:xfrm>
              <a:off x="1497" y="975"/>
              <a:ext cx="340" cy="68"/>
              <a:chOff x="0" y="0"/>
              <a:chExt cx="379" cy="45"/>
            </a:xfrm>
          </p:grpSpPr>
          <p:sp>
            <p:nvSpPr>
              <p:cNvPr id="115791" name="任意多边形 13838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92" name="任意多边形 13838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93" name="任意多边形 13838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94" name="任意多边形 13838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789" name="直接连接符 138386"/>
            <p:cNvSpPr/>
            <p:nvPr/>
          </p:nvSpPr>
          <p:spPr>
            <a:xfrm>
              <a:off x="1814" y="1020"/>
              <a:ext cx="227" cy="0"/>
            </a:xfrm>
            <a:prstGeom prst="line">
              <a:avLst/>
            </a:prstGeom>
            <a:ln w="28575" cap="flat" cmpd="sng">
              <a:solidFill>
                <a:srgbClr val="FFCC00"/>
              </a:solidFill>
              <a:prstDash val="solid"/>
              <a:headEnd type="none" w="med" len="med"/>
              <a:tailEnd type="none" w="med" len="med"/>
            </a:ln>
          </p:spPr>
        </p:sp>
        <p:sp>
          <p:nvSpPr>
            <p:cNvPr id="115790" name="文本框 138387"/>
            <p:cNvSpPr txBox="1"/>
            <p:nvPr/>
          </p:nvSpPr>
          <p:spPr>
            <a:xfrm>
              <a:off x="1497" y="703"/>
              <a:ext cx="4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-3H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grpSp>
      <p:sp>
        <p:nvSpPr>
          <p:cNvPr id="138389" name="文本框 138388"/>
          <p:cNvSpPr txBox="1"/>
          <p:nvPr/>
        </p:nvSpPr>
        <p:spPr>
          <a:xfrm>
            <a:off x="5210175" y="5084763"/>
            <a:ext cx="1368425" cy="460375"/>
          </a:xfrm>
          <a:prstGeom prst="rect">
            <a:avLst/>
          </a:prstGeom>
          <a:noFill/>
          <a:ln w="38100" cap="flat" cmpd="sng">
            <a:solidFill>
              <a:srgbClr val="66FF33"/>
            </a:solidFill>
            <a:prstDash val="solid"/>
            <a:miter/>
            <a:headEnd type="none" w="med" len="med"/>
            <a:tailEnd type="none" w="med" len="med"/>
          </a:ln>
        </p:spPr>
        <p:txBody>
          <a:bodyPr>
            <a:spAutoFit/>
          </a:bodyPr>
          <a:p>
            <a:pPr eaLnBrk="1" hangingPunct="1">
              <a:spcBef>
                <a:spcPct val="50000"/>
              </a:spcBef>
            </a:pPr>
            <a:r>
              <a:rPr lang="en-US" altLang="zh-CN" i="1" dirty="0">
                <a:solidFill>
                  <a:schemeClr val="bg1"/>
                </a:solidFill>
                <a:latin typeface="Times New Roman" panose="02020603050405020304" pitchFamily="18" charset="0"/>
                <a:ea typeface="仿宋_GB2312" pitchFamily="1" charset="-122"/>
              </a:rPr>
              <a:t>L</a:t>
            </a:r>
            <a:r>
              <a:rPr lang="en-US" altLang="zh-CN" baseline="-25000" dirty="0">
                <a:solidFill>
                  <a:schemeClr val="bg1"/>
                </a:solidFill>
                <a:latin typeface="Times New Roman" panose="02020603050405020304" pitchFamily="18" charset="0"/>
                <a:ea typeface="仿宋_GB2312" pitchFamily="1" charset="-122"/>
              </a:rPr>
              <a:t>ab</a:t>
            </a:r>
            <a:r>
              <a:rPr lang="en-US" altLang="zh-CN" dirty="0">
                <a:solidFill>
                  <a:schemeClr val="bg1"/>
                </a:solidFill>
                <a:latin typeface="Times New Roman" panose="02020603050405020304" pitchFamily="18" charset="0"/>
                <a:ea typeface="仿宋_GB2312" pitchFamily="1" charset="-122"/>
              </a:rPr>
              <a:t>=5H</a:t>
            </a:r>
            <a:endParaRPr lang="en-US" altLang="zh-CN" dirty="0">
              <a:solidFill>
                <a:schemeClr val="bg1"/>
              </a:solidFill>
              <a:latin typeface="Times New Roman" panose="02020603050405020304" pitchFamily="18" charset="0"/>
              <a:ea typeface="仿宋_GB2312" pitchFamily="1" charset="-122"/>
            </a:endParaRPr>
          </a:p>
        </p:txBody>
      </p:sp>
      <p:grpSp>
        <p:nvGrpSpPr>
          <p:cNvPr id="19" name="组合 138389"/>
          <p:cNvGrpSpPr/>
          <p:nvPr/>
        </p:nvGrpSpPr>
        <p:grpSpPr>
          <a:xfrm>
            <a:off x="638175" y="4851400"/>
            <a:ext cx="3386138" cy="1754188"/>
            <a:chOff x="0" y="0"/>
            <a:chExt cx="2133" cy="1105"/>
          </a:xfrm>
        </p:grpSpPr>
        <p:sp>
          <p:nvSpPr>
            <p:cNvPr id="115725" name="直接连接符 138390"/>
            <p:cNvSpPr/>
            <p:nvPr/>
          </p:nvSpPr>
          <p:spPr>
            <a:xfrm>
              <a:off x="91" y="46"/>
              <a:ext cx="544" cy="0"/>
            </a:xfrm>
            <a:prstGeom prst="line">
              <a:avLst/>
            </a:prstGeom>
            <a:ln w="28575" cap="flat" cmpd="sng">
              <a:solidFill>
                <a:srgbClr val="FFCC00"/>
              </a:solidFill>
              <a:prstDash val="solid"/>
              <a:headEnd type="oval" w="med" len="med"/>
              <a:tailEnd type="none" w="med" len="med"/>
            </a:ln>
          </p:spPr>
        </p:sp>
        <p:sp>
          <p:nvSpPr>
            <p:cNvPr id="115726" name="文本框 138391"/>
            <p:cNvSpPr txBox="1"/>
            <p:nvPr/>
          </p:nvSpPr>
          <p:spPr>
            <a:xfrm>
              <a:off x="1407" y="817"/>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4H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grpSp>
          <p:nvGrpSpPr>
            <p:cNvPr id="115727" name="组合 138392"/>
            <p:cNvGrpSpPr/>
            <p:nvPr/>
          </p:nvGrpSpPr>
          <p:grpSpPr>
            <a:xfrm rot="-154948">
              <a:off x="1452" y="0"/>
              <a:ext cx="363" cy="45"/>
              <a:chOff x="0" y="0"/>
              <a:chExt cx="379" cy="45"/>
            </a:xfrm>
          </p:grpSpPr>
          <p:sp>
            <p:nvSpPr>
              <p:cNvPr id="115762" name="任意多边形 138393"/>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63" name="任意多边形 138394"/>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64" name="任意多边形 138395"/>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65" name="任意多边形 138396"/>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5728" name="组合 138397"/>
            <p:cNvGrpSpPr/>
            <p:nvPr/>
          </p:nvGrpSpPr>
          <p:grpSpPr>
            <a:xfrm>
              <a:off x="635" y="0"/>
              <a:ext cx="362" cy="45"/>
              <a:chOff x="0" y="0"/>
              <a:chExt cx="379" cy="45"/>
            </a:xfrm>
          </p:grpSpPr>
          <p:sp>
            <p:nvSpPr>
              <p:cNvPr id="115758" name="任意多边形 138398"/>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59" name="任意多边形 138399"/>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60" name="任意多边形 138400"/>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61" name="任意多边形 138401"/>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729" name="直接连接符 138402"/>
            <p:cNvSpPr/>
            <p:nvPr/>
          </p:nvSpPr>
          <p:spPr>
            <a:xfrm>
              <a:off x="1271" y="635"/>
              <a:ext cx="0" cy="227"/>
            </a:xfrm>
            <a:prstGeom prst="line">
              <a:avLst/>
            </a:prstGeom>
            <a:ln w="28575" cap="flat" cmpd="sng">
              <a:solidFill>
                <a:srgbClr val="FFCC00"/>
              </a:solidFill>
              <a:prstDash val="solid"/>
              <a:headEnd type="none" w="med" len="med"/>
              <a:tailEnd type="none" w="med" len="med"/>
            </a:ln>
          </p:spPr>
        </p:sp>
        <p:sp>
          <p:nvSpPr>
            <p:cNvPr id="115730" name="直接连接符 138403"/>
            <p:cNvSpPr/>
            <p:nvPr/>
          </p:nvSpPr>
          <p:spPr>
            <a:xfrm>
              <a:off x="137" y="862"/>
              <a:ext cx="544" cy="0"/>
            </a:xfrm>
            <a:prstGeom prst="line">
              <a:avLst/>
            </a:prstGeom>
            <a:ln w="28575" cap="flat" cmpd="sng">
              <a:solidFill>
                <a:srgbClr val="FFCC00"/>
              </a:solidFill>
              <a:prstDash val="solid"/>
              <a:headEnd type="oval" w="med" len="med"/>
              <a:tailEnd type="none" w="med" len="med"/>
            </a:ln>
          </p:spPr>
        </p:sp>
        <p:sp>
          <p:nvSpPr>
            <p:cNvPr id="115731" name="直接连接符 138404"/>
            <p:cNvSpPr/>
            <p:nvPr/>
          </p:nvSpPr>
          <p:spPr>
            <a:xfrm>
              <a:off x="1815" y="46"/>
              <a:ext cx="318" cy="0"/>
            </a:xfrm>
            <a:prstGeom prst="line">
              <a:avLst/>
            </a:prstGeom>
            <a:ln w="28575" cap="flat" cmpd="sng">
              <a:solidFill>
                <a:srgbClr val="FFCC00"/>
              </a:solidFill>
              <a:prstDash val="solid"/>
              <a:headEnd type="none" w="med" len="med"/>
              <a:tailEnd type="none" w="med" len="med"/>
            </a:ln>
          </p:spPr>
        </p:sp>
        <p:grpSp>
          <p:nvGrpSpPr>
            <p:cNvPr id="115732" name="组合 138405"/>
            <p:cNvGrpSpPr/>
            <p:nvPr/>
          </p:nvGrpSpPr>
          <p:grpSpPr>
            <a:xfrm>
              <a:off x="681" y="817"/>
              <a:ext cx="363" cy="45"/>
              <a:chOff x="0" y="0"/>
              <a:chExt cx="379" cy="45"/>
            </a:xfrm>
          </p:grpSpPr>
          <p:sp>
            <p:nvSpPr>
              <p:cNvPr id="115754" name="任意多边形 138406"/>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55" name="任意多边形 138407"/>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56" name="任意多边形 138408"/>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57" name="任意多边形 138409"/>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733" name="文本框 138410"/>
            <p:cNvSpPr txBox="1"/>
            <p:nvPr/>
          </p:nvSpPr>
          <p:spPr>
            <a:xfrm>
              <a:off x="681" y="817"/>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3H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734" name="文本框 138411"/>
            <p:cNvSpPr txBox="1"/>
            <p:nvPr/>
          </p:nvSpPr>
          <p:spPr>
            <a:xfrm>
              <a:off x="1452" y="0"/>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2H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735" name="文本框 138412"/>
            <p:cNvSpPr txBox="1"/>
            <p:nvPr/>
          </p:nvSpPr>
          <p:spPr>
            <a:xfrm>
              <a:off x="635" y="0"/>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1H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115736" name="文本框 138413"/>
            <p:cNvSpPr txBox="1"/>
            <p:nvPr/>
          </p:nvSpPr>
          <p:spPr>
            <a:xfrm>
              <a:off x="0" y="46"/>
              <a:ext cx="31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a</a:t>
              </a:r>
              <a:endParaRPr lang="en-US" altLang="zh-CN" dirty="0">
                <a:solidFill>
                  <a:schemeClr val="bg1"/>
                </a:solidFill>
                <a:latin typeface="Times New Roman" panose="02020603050405020304" pitchFamily="18" charset="0"/>
                <a:ea typeface="仿宋_GB2312" pitchFamily="1" charset="-122"/>
              </a:endParaRPr>
            </a:p>
          </p:txBody>
        </p:sp>
        <p:sp>
          <p:nvSpPr>
            <p:cNvPr id="115737" name="文本框 138414"/>
            <p:cNvSpPr txBox="1"/>
            <p:nvPr/>
          </p:nvSpPr>
          <p:spPr>
            <a:xfrm>
              <a:off x="46" y="590"/>
              <a:ext cx="31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b</a:t>
              </a:r>
              <a:endParaRPr lang="en-US" altLang="zh-CN" dirty="0">
                <a:solidFill>
                  <a:schemeClr val="bg1"/>
                </a:solidFill>
                <a:latin typeface="Times New Roman" panose="02020603050405020304" pitchFamily="18" charset="0"/>
                <a:ea typeface="仿宋_GB2312" pitchFamily="1" charset="-122"/>
              </a:endParaRPr>
            </a:p>
          </p:txBody>
        </p:sp>
        <p:grpSp>
          <p:nvGrpSpPr>
            <p:cNvPr id="115738" name="组合 138415"/>
            <p:cNvGrpSpPr/>
            <p:nvPr/>
          </p:nvGrpSpPr>
          <p:grpSpPr>
            <a:xfrm>
              <a:off x="1406" y="817"/>
              <a:ext cx="363" cy="45"/>
              <a:chOff x="0" y="0"/>
              <a:chExt cx="379" cy="45"/>
            </a:xfrm>
          </p:grpSpPr>
          <p:sp>
            <p:nvSpPr>
              <p:cNvPr id="115750" name="任意多边形 138416"/>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51" name="任意多边形 138417"/>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52" name="任意多边形 138418"/>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53" name="任意多边形 138419"/>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739" name="直接连接符 138420"/>
            <p:cNvSpPr/>
            <p:nvPr/>
          </p:nvSpPr>
          <p:spPr>
            <a:xfrm>
              <a:off x="1044" y="862"/>
              <a:ext cx="363" cy="0"/>
            </a:xfrm>
            <a:prstGeom prst="line">
              <a:avLst/>
            </a:prstGeom>
            <a:ln w="28575" cap="flat" cmpd="sng">
              <a:solidFill>
                <a:srgbClr val="FFCC00"/>
              </a:solidFill>
              <a:prstDash val="solid"/>
              <a:headEnd type="none" w="med" len="med"/>
              <a:tailEnd type="none" w="med" len="med"/>
            </a:ln>
          </p:spPr>
        </p:sp>
        <p:sp>
          <p:nvSpPr>
            <p:cNvPr id="115740" name="直接连接符 138421"/>
            <p:cNvSpPr/>
            <p:nvPr/>
          </p:nvSpPr>
          <p:spPr>
            <a:xfrm>
              <a:off x="1271" y="46"/>
              <a:ext cx="0" cy="226"/>
            </a:xfrm>
            <a:prstGeom prst="line">
              <a:avLst/>
            </a:prstGeom>
            <a:ln w="28575" cap="flat" cmpd="sng">
              <a:solidFill>
                <a:srgbClr val="FFCC00"/>
              </a:solidFill>
              <a:prstDash val="solid"/>
              <a:headEnd type="none" w="med" len="med"/>
              <a:tailEnd type="none" w="med" len="med"/>
            </a:ln>
          </p:spPr>
        </p:sp>
        <p:sp>
          <p:nvSpPr>
            <p:cNvPr id="115741" name="直接连接符 138422"/>
            <p:cNvSpPr/>
            <p:nvPr/>
          </p:nvSpPr>
          <p:spPr>
            <a:xfrm>
              <a:off x="998" y="46"/>
              <a:ext cx="453" cy="0"/>
            </a:xfrm>
            <a:prstGeom prst="line">
              <a:avLst/>
            </a:prstGeom>
            <a:ln w="28575" cap="flat" cmpd="sng">
              <a:solidFill>
                <a:srgbClr val="FFCC00"/>
              </a:solidFill>
              <a:prstDash val="solid"/>
              <a:headEnd type="none" w="med" len="med"/>
              <a:tailEnd type="none" w="med" len="med"/>
            </a:ln>
          </p:spPr>
        </p:sp>
        <p:sp>
          <p:nvSpPr>
            <p:cNvPr id="115742" name="直接连接符 138423"/>
            <p:cNvSpPr/>
            <p:nvPr/>
          </p:nvSpPr>
          <p:spPr>
            <a:xfrm>
              <a:off x="1769" y="862"/>
              <a:ext cx="363" cy="0"/>
            </a:xfrm>
            <a:prstGeom prst="line">
              <a:avLst/>
            </a:prstGeom>
            <a:ln w="28575" cap="flat" cmpd="sng">
              <a:solidFill>
                <a:srgbClr val="FFCC00"/>
              </a:solidFill>
              <a:prstDash val="solid"/>
              <a:headEnd type="none" w="med" len="med"/>
              <a:tailEnd type="none" w="med" len="med"/>
            </a:ln>
          </p:spPr>
        </p:sp>
        <p:grpSp>
          <p:nvGrpSpPr>
            <p:cNvPr id="115743" name="组合 138424"/>
            <p:cNvGrpSpPr/>
            <p:nvPr/>
          </p:nvGrpSpPr>
          <p:grpSpPr>
            <a:xfrm rot="5400000">
              <a:off x="1088" y="407"/>
              <a:ext cx="363" cy="45"/>
              <a:chOff x="0" y="0"/>
              <a:chExt cx="379" cy="45"/>
            </a:xfrm>
          </p:grpSpPr>
          <p:sp>
            <p:nvSpPr>
              <p:cNvPr id="115746" name="任意多边形 13842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47" name="任意多边形 13842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48" name="任意多边形 13842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5749" name="任意多边形 13842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5744" name="直接连接符 138429"/>
            <p:cNvSpPr/>
            <p:nvPr/>
          </p:nvSpPr>
          <p:spPr>
            <a:xfrm>
              <a:off x="2132" y="46"/>
              <a:ext cx="0" cy="816"/>
            </a:xfrm>
            <a:prstGeom prst="line">
              <a:avLst/>
            </a:prstGeom>
            <a:ln w="28575" cap="flat" cmpd="sng">
              <a:solidFill>
                <a:srgbClr val="FFCC00"/>
              </a:solidFill>
              <a:prstDash val="solid"/>
              <a:headEnd type="none" w="med" len="med"/>
              <a:tailEnd type="none" w="med" len="med"/>
            </a:ln>
          </p:spPr>
        </p:sp>
        <p:sp>
          <p:nvSpPr>
            <p:cNvPr id="115745" name="文本框 138430"/>
            <p:cNvSpPr txBox="1"/>
            <p:nvPr/>
          </p:nvSpPr>
          <p:spPr>
            <a:xfrm>
              <a:off x="1316" y="318"/>
              <a:ext cx="36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3H</a:t>
              </a:r>
              <a:endParaRPr lang="en-US" altLang="zh-CN" dirty="0">
                <a:solidFill>
                  <a:schemeClr val="bg1"/>
                </a:solidFill>
                <a:latin typeface="Times New Roman" panose="02020603050405020304" pitchFamily="18" charset="0"/>
                <a:ea typeface="仿宋_GB2312" pitchFamily="1" charset="-122"/>
                <a:sym typeface="Symbol" panose="05050102010706020507" pitchFamily="18" charset="2"/>
              </a:endParaRPr>
            </a:p>
          </p:txBody>
        </p:sp>
      </p:grpSp>
      <p:sp>
        <p:nvSpPr>
          <p:cNvPr id="138432" name="文本框 138431"/>
          <p:cNvSpPr txBox="1"/>
          <p:nvPr/>
        </p:nvSpPr>
        <p:spPr>
          <a:xfrm>
            <a:off x="566738" y="5427663"/>
            <a:ext cx="1368425" cy="460375"/>
          </a:xfrm>
          <a:prstGeom prst="rect">
            <a:avLst/>
          </a:prstGeom>
          <a:noFill/>
          <a:ln w="38100" cap="flat" cmpd="sng">
            <a:solidFill>
              <a:srgbClr val="66FF33"/>
            </a:solidFill>
            <a:prstDash val="solid"/>
            <a:miter/>
            <a:headEnd type="none" w="med" len="med"/>
            <a:tailEnd type="none" w="med" len="med"/>
          </a:ln>
        </p:spPr>
        <p:txBody>
          <a:bodyPr>
            <a:spAutoFit/>
          </a:bodyPr>
          <a:p>
            <a:pPr eaLnBrk="1" hangingPunct="1">
              <a:spcBef>
                <a:spcPct val="50000"/>
              </a:spcBef>
            </a:pPr>
            <a:r>
              <a:rPr lang="en-US" altLang="zh-CN" i="1" dirty="0">
                <a:solidFill>
                  <a:schemeClr val="bg1"/>
                </a:solidFill>
                <a:latin typeface="Times New Roman" panose="02020603050405020304" pitchFamily="18" charset="0"/>
                <a:ea typeface="仿宋_GB2312" pitchFamily="1" charset="-122"/>
              </a:rPr>
              <a:t>L</a:t>
            </a:r>
            <a:r>
              <a:rPr lang="en-US" altLang="zh-CN" baseline="-25000" dirty="0">
                <a:solidFill>
                  <a:schemeClr val="bg1"/>
                </a:solidFill>
                <a:latin typeface="Times New Roman" panose="02020603050405020304" pitchFamily="18" charset="0"/>
                <a:ea typeface="仿宋_GB2312" pitchFamily="1" charset="-122"/>
              </a:rPr>
              <a:t>ab</a:t>
            </a:r>
            <a:r>
              <a:rPr lang="en-US" altLang="zh-CN" dirty="0">
                <a:solidFill>
                  <a:schemeClr val="bg1"/>
                </a:solidFill>
                <a:latin typeface="Times New Roman" panose="02020603050405020304" pitchFamily="18" charset="0"/>
                <a:ea typeface="仿宋_GB2312" pitchFamily="1" charset="-122"/>
              </a:rPr>
              <a:t>=6H</a:t>
            </a:r>
            <a:endParaRPr lang="en-US" altLang="zh-CN" dirty="0">
              <a:solidFill>
                <a:schemeClr val="bg1"/>
              </a:solidFill>
              <a:latin typeface="Times New Roman" panose="02020603050405020304" pitchFamily="18" charset="0"/>
              <a:ea typeface="仿宋_GB2312" pitchFamily="1" charset="-122"/>
            </a:endParaRPr>
          </a:p>
        </p:txBody>
      </p:sp>
      <p:sp>
        <p:nvSpPr>
          <p:cNvPr id="138433" name="文本框 138432"/>
          <p:cNvSpPr txBox="1"/>
          <p:nvPr/>
        </p:nvSpPr>
        <p:spPr>
          <a:xfrm>
            <a:off x="172720" y="774700"/>
            <a:ext cx="154686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sp>
        <p:nvSpPr>
          <p:cNvPr id="138434" name="直接连接符 138433"/>
          <p:cNvSpPr/>
          <p:nvPr/>
        </p:nvSpPr>
        <p:spPr>
          <a:xfrm>
            <a:off x="8378825" y="3141663"/>
            <a:ext cx="0" cy="574675"/>
          </a:xfrm>
          <a:prstGeom prst="line">
            <a:avLst/>
          </a:prstGeom>
          <a:ln w="76200" cap="flat" cmpd="sng">
            <a:solidFill>
              <a:schemeClr val="accent1"/>
            </a:solidFill>
            <a:prstDash val="solid"/>
            <a:headEnd type="none" w="med" len="med"/>
            <a:tailEnd type="triangle" w="med" len="med"/>
          </a:ln>
        </p:spPr>
      </p:sp>
      <p:sp>
        <p:nvSpPr>
          <p:cNvPr id="138435" name="直接连接符 138434"/>
          <p:cNvSpPr/>
          <p:nvPr/>
        </p:nvSpPr>
        <p:spPr>
          <a:xfrm>
            <a:off x="1582738" y="4184650"/>
            <a:ext cx="0" cy="574675"/>
          </a:xfrm>
          <a:prstGeom prst="line">
            <a:avLst/>
          </a:prstGeom>
          <a:ln w="76200" cap="flat" cmpd="sng">
            <a:solidFill>
              <a:schemeClr val="accent1"/>
            </a:solidFill>
            <a:prstDash val="solid"/>
            <a:headEnd type="none" w="med" len="med"/>
            <a:tailEnd type="triangle" w="med" len="med"/>
          </a:ln>
        </p:spPr>
      </p:sp>
      <p:sp>
        <p:nvSpPr>
          <p:cNvPr id="3" name="文本框 2"/>
          <p:cNvSpPr txBox="1"/>
          <p:nvPr/>
        </p:nvSpPr>
        <p:spPr>
          <a:xfrm>
            <a:off x="2222500" y="232410"/>
            <a:ext cx="4880610" cy="460375"/>
          </a:xfrm>
          <a:prstGeom prst="rect">
            <a:avLst/>
          </a:prstGeom>
          <a:noFill/>
        </p:spPr>
        <p:txBody>
          <a:bodyPr wrap="square" rtlCol="0">
            <a:spAutoFit/>
          </a:bodyPr>
          <a:p>
            <a:r>
              <a:rPr lang="en-US" altLang="zh-CN">
                <a:solidFill>
                  <a:schemeClr val="bg1"/>
                </a:solidFill>
                <a:latin typeface="Times New Roman" panose="02020603050405020304" pitchFamily="18" charset="0"/>
                <a:cs typeface="Times New Roman" panose="02020603050405020304" pitchFamily="18" charset="0"/>
              </a:rPr>
              <a:t>Find e</a:t>
            </a:r>
            <a:r>
              <a:rPr lang="zh-CN" altLang="en-US">
                <a:solidFill>
                  <a:schemeClr val="bg1"/>
                </a:solidFill>
                <a:latin typeface="Times New Roman" panose="02020603050405020304" pitchFamily="18" charset="0"/>
                <a:cs typeface="Times New Roman" panose="02020603050405020304" pitchFamily="18" charset="0"/>
              </a:rPr>
              <a:t>quivalent inductance </a:t>
            </a:r>
            <a:r>
              <a:rPr lang="en-US" altLang="zh-CN">
                <a:solidFill>
                  <a:schemeClr val="bg1"/>
                </a:solidFill>
                <a:latin typeface="Times New Roman" panose="02020603050405020304" pitchFamily="18" charset="0"/>
                <a:cs typeface="Times New Roman" panose="02020603050405020304" pitchFamily="18" charset="0"/>
              </a:rPr>
              <a:t>L</a:t>
            </a:r>
            <a:r>
              <a:rPr lang="en-US" altLang="zh-CN" baseline="-25000">
                <a:solidFill>
                  <a:schemeClr val="bg1"/>
                </a:solidFill>
                <a:latin typeface="Times New Roman" panose="02020603050405020304" pitchFamily="18" charset="0"/>
                <a:cs typeface="Times New Roman" panose="02020603050405020304" pitchFamily="18" charset="0"/>
              </a:rPr>
              <a:t>ab.</a:t>
            </a:r>
            <a:endParaRPr lang="en-US" altLang="zh-CN" baseline="-250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p:cTn id="7" dur="1000" fill="hold"/>
                                        <p:tgtEl>
                                          <p:spTgt spid="138242"/>
                                        </p:tgtEl>
                                        <p:attrNameLst>
                                          <p:attrName>ppt_w</p:attrName>
                                        </p:attrNameLst>
                                      </p:cBhvr>
                                      <p:tavLst>
                                        <p:tav tm="0">
                                          <p:val>
                                            <p:fltVal val="0.000000"/>
                                          </p:val>
                                        </p:tav>
                                        <p:tav tm="100000">
                                          <p:val>
                                            <p:strVal val="#ppt_w"/>
                                          </p:val>
                                        </p:tav>
                                      </p:tavLst>
                                    </p:anim>
                                    <p:anim calcmode="lin" valueType="num">
                                      <p:cBhvr>
                                        <p:cTn id="8" dur="1000" fill="hold"/>
                                        <p:tgtEl>
                                          <p:spTgt spid="138242"/>
                                        </p:tgtEl>
                                        <p:attrNameLst>
                                          <p:attrName>ppt_h</p:attrName>
                                        </p:attrNameLst>
                                      </p:cBhvr>
                                      <p:tavLst>
                                        <p:tav tm="0">
                                          <p:val>
                                            <p:fltVal val="0.000000"/>
                                          </p:val>
                                        </p:tav>
                                        <p:tav tm="100000">
                                          <p:val>
                                            <p:strVal val="#ppt_h"/>
                                          </p:val>
                                        </p:tav>
                                      </p:tavLst>
                                    </p:anim>
                                    <p:anim calcmode="lin" valueType="num">
                                      <p:cBhvr>
                                        <p:cTn id="9" dur="1000" fill="hold"/>
                                        <p:tgtEl>
                                          <p:spTgt spid="13824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38242"/>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18" presetClass="entr" presetSubtype="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strips(downRight)">
                                      <p:cBhvr>
                                        <p:cTn id="14" dur="2000"/>
                                        <p:tgtEl>
                                          <p:spTgt spid="2"/>
                                        </p:tgtEl>
                                      </p:cBhvr>
                                    </p:animEffect>
                                  </p:childTnLst>
                                </p:cTn>
                              </p:par>
                            </p:childTnLst>
                          </p:cTn>
                        </p:par>
                        <p:par>
                          <p:cTn id="15" fill="hold">
                            <p:stCondLst>
                              <p:cond delay="3000"/>
                            </p:stCondLst>
                            <p:childTnLst>
                              <p:par>
                                <p:cTn id="16" presetID="2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left)">
                                      <p:cBhvr>
                                        <p:cTn id="18" dur="2000"/>
                                        <p:tgtEl>
                                          <p:spTgt spid="8"/>
                                        </p:tgtEl>
                                      </p:cBhvr>
                                    </p:animEffect>
                                  </p:childTnLst>
                                </p:cTn>
                              </p:par>
                            </p:childTnLst>
                          </p:cTn>
                        </p:par>
                        <p:par>
                          <p:cTn id="19" fill="hold">
                            <p:stCondLst>
                              <p:cond delay="5000"/>
                            </p:stCondLst>
                            <p:childTnLst>
                              <p:par>
                                <p:cTn id="20" presetID="22" presetClass="entr" presetSubtype="8"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138433"/>
                                        </p:tgtEl>
                                        <p:attrNameLst>
                                          <p:attrName>style.visibility</p:attrName>
                                        </p:attrNameLst>
                                      </p:cBhvr>
                                      <p:to>
                                        <p:strVal val="visible"/>
                                      </p:to>
                                    </p:set>
                                    <p:anim calcmode="lin" valueType="num">
                                      <p:cBhvr>
                                        <p:cTn id="27" dur="1000" fill="hold"/>
                                        <p:tgtEl>
                                          <p:spTgt spid="138433"/>
                                        </p:tgtEl>
                                        <p:attrNameLst>
                                          <p:attrName>ppt_w</p:attrName>
                                        </p:attrNameLst>
                                      </p:cBhvr>
                                      <p:tavLst>
                                        <p:tav tm="0">
                                          <p:val>
                                            <p:fltVal val="0.000000"/>
                                          </p:val>
                                        </p:tav>
                                        <p:tav tm="100000">
                                          <p:val>
                                            <p:strVal val="#ppt_w"/>
                                          </p:val>
                                        </p:tav>
                                      </p:tavLst>
                                    </p:anim>
                                    <p:anim calcmode="lin" valueType="num">
                                      <p:cBhvr>
                                        <p:cTn id="28" dur="1000" fill="hold"/>
                                        <p:tgtEl>
                                          <p:spTgt spid="138433"/>
                                        </p:tgtEl>
                                        <p:attrNameLst>
                                          <p:attrName>ppt_h</p:attrName>
                                        </p:attrNameLst>
                                      </p:cBhvr>
                                      <p:tavLst>
                                        <p:tav tm="0">
                                          <p:val>
                                            <p:fltVal val="0.000000"/>
                                          </p:val>
                                        </p:tav>
                                        <p:tav tm="100000">
                                          <p:val>
                                            <p:strVal val="#ppt_h"/>
                                          </p:val>
                                        </p:tav>
                                      </p:tavLst>
                                    </p:anim>
                                    <p:anim calcmode="lin" valueType="num">
                                      <p:cBhvr>
                                        <p:cTn id="29" dur="1000" fill="hold"/>
                                        <p:tgtEl>
                                          <p:spTgt spid="138433"/>
                                        </p:tgtEl>
                                        <p:attrNameLst>
                                          <p:attrName>ppt_x</p:attrName>
                                        </p:attrNameLst>
                                      </p:cBhvr>
                                      <p:tavLst>
                                        <p:tav tm="0" fmla="#ppt_x+(cos(-2*pi*(1-$))*-#ppt_x-sin(-2*pi*(1-$))*(1-#ppt_y))*(1-$)">
                                          <p:val>
                                            <p:fltVal val="0.000000"/>
                                          </p:val>
                                        </p:tav>
                                        <p:tav tm="100000">
                                          <p:val>
                                            <p:fltVal val="1.000000"/>
                                          </p:val>
                                        </p:tav>
                                      </p:tavLst>
                                    </p:anim>
                                    <p:anim calcmode="lin" valueType="num">
                                      <p:cBhvr>
                                        <p:cTn id="30" dur="1000" fill="hold"/>
                                        <p:tgtEl>
                                          <p:spTgt spid="13843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nodeType="clickEffect">
                                  <p:stCondLst>
                                    <p:cond delay="0"/>
                                  </p:stCondLst>
                                  <p:childTnLst>
                                    <p:set>
                                      <p:cBhvr>
                                        <p:cTn id="34" dur="1" fill="hold">
                                          <p:stCondLst>
                                            <p:cond delay="0"/>
                                          </p:stCondLst>
                                        </p:cTn>
                                        <p:tgtEl>
                                          <p:spTgt spid="138435"/>
                                        </p:tgtEl>
                                        <p:attrNameLst>
                                          <p:attrName>style.visibility</p:attrName>
                                        </p:attrNameLst>
                                      </p:cBhvr>
                                      <p:to>
                                        <p:strVal val="visible"/>
                                      </p:to>
                                    </p:set>
                                    <p:animEffect transition="in" filter="slide(fromTop)">
                                      <p:cBhvr>
                                        <p:cTn id="35" dur="500"/>
                                        <p:tgtEl>
                                          <p:spTgt spid="138435"/>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20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38432"/>
                                        </p:tgtEl>
                                        <p:attrNameLst>
                                          <p:attrName>style.visibility</p:attrName>
                                        </p:attrNameLst>
                                      </p:cBhvr>
                                      <p:to>
                                        <p:strVal val="visible"/>
                                      </p:to>
                                    </p:set>
                                    <p:animEffect transition="in" filter="slide(fromLeft)">
                                      <p:cBhvr>
                                        <p:cTn id="44" dur="1000"/>
                                        <p:tgtEl>
                                          <p:spTgt spid="138432"/>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nodeType="clickEffect">
                                  <p:stCondLst>
                                    <p:cond delay="0"/>
                                  </p:stCondLst>
                                  <p:childTnLst>
                                    <p:set>
                                      <p:cBhvr>
                                        <p:cTn id="48" dur="1" fill="hold">
                                          <p:stCondLst>
                                            <p:cond delay="0"/>
                                          </p:stCondLst>
                                        </p:cTn>
                                        <p:tgtEl>
                                          <p:spTgt spid="138434"/>
                                        </p:tgtEl>
                                        <p:attrNameLst>
                                          <p:attrName>style.visibility</p:attrName>
                                        </p:attrNameLst>
                                      </p:cBhvr>
                                      <p:to>
                                        <p:strVal val="visible"/>
                                      </p:to>
                                    </p:set>
                                    <p:animEffect transition="in" filter="slide(fromTop)">
                                      <p:cBhvr>
                                        <p:cTn id="49" dur="500"/>
                                        <p:tgtEl>
                                          <p:spTgt spid="138434"/>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wipe(left)">
                                      <p:cBhvr>
                                        <p:cTn id="53" dur="2000"/>
                                        <p:tgtEl>
                                          <p:spTgt spid="13"/>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138389"/>
                                        </p:tgtEl>
                                        <p:attrNameLst>
                                          <p:attrName>style.visibility</p:attrName>
                                        </p:attrNameLst>
                                      </p:cBhvr>
                                      <p:to>
                                        <p:strVal val="visible"/>
                                      </p:to>
                                    </p:set>
                                    <p:anim calcmode="lin" valueType="num">
                                      <p:cBhvr>
                                        <p:cTn id="58" dur="500"/>
                                        <p:tgtEl>
                                          <p:spTgt spid="138389"/>
                                        </p:tgtEl>
                                        <p:attrNameLst>
                                          <p:attrName>ppt_y</p:attrName>
                                        </p:attrNameLst>
                                      </p:cBhvr>
                                      <p:tavLst>
                                        <p:tav tm="0">
                                          <p:val>
                                            <p:strVal val="#ppt_y+#ppt_h*1.125000"/>
                                          </p:val>
                                        </p:tav>
                                        <p:tav tm="100000">
                                          <p:val>
                                            <p:strVal val="#ppt_y"/>
                                          </p:val>
                                        </p:tav>
                                      </p:tavLst>
                                    </p:anim>
                                    <p:animEffect transition="in" filter="wipe(up)">
                                      <p:cBhvr>
                                        <p:cTn id="59" dur="500"/>
                                        <p:tgtEl>
                                          <p:spTgt spid="13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bldLvl="0" animBg="1"/>
      <p:bldP spid="138389" grpId="0" bldLvl="0" animBg="1"/>
      <p:bldP spid="138432" grpId="0" bldLvl="0" animBg="1"/>
      <p:bldP spid="138433" grpId="0" bldLvl="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文本框 16385"/>
          <p:cNvSpPr txBox="1"/>
          <p:nvPr/>
        </p:nvSpPr>
        <p:spPr>
          <a:xfrm>
            <a:off x="3244850" y="294640"/>
            <a:ext cx="3018790" cy="645160"/>
          </a:xfrm>
          <a:prstGeom prst="rect">
            <a:avLst/>
          </a:prstGeom>
          <a:noFill/>
          <a:ln w="9525">
            <a:noFill/>
          </a:ln>
          <a:effectLst>
            <a:prstShdw prst="shdw17" dist="17961" dir="2699999">
              <a:srgbClr val="7A8E99"/>
            </a:prstShdw>
          </a:effectLst>
        </p:spPr>
        <p:txBody>
          <a:bodyPr wrap="square">
            <a:spAutoFit/>
          </a:bodyPr>
          <a:p>
            <a:pPr algn="l" eaLnBrk="1" hangingPunct="1">
              <a:buClrTx/>
              <a:buSzTx/>
              <a:buFontTx/>
            </a:pPr>
            <a:r>
              <a:rPr lang="en-US" altLang="zh-CN" sz="3600" i="1" dirty="0">
                <a:solidFill>
                  <a:schemeClr val="bg1"/>
                </a:solidFill>
                <a:latin typeface="+mn-lt"/>
                <a:ea typeface="仿宋_GB2312" pitchFamily="1" charset="-122"/>
                <a:cs typeface="+mn-lt"/>
              </a:rPr>
              <a:t>5.2  Phasors</a:t>
            </a:r>
            <a:endParaRPr lang="en-US" altLang="zh-CN" sz="3600" i="1" dirty="0">
              <a:solidFill>
                <a:schemeClr val="bg1"/>
              </a:solidFill>
              <a:latin typeface="+mn-lt"/>
              <a:ea typeface="仿宋_GB2312" pitchFamily="1" charset="-122"/>
              <a:cs typeface="+mn-lt"/>
            </a:endParaRPr>
          </a:p>
        </p:txBody>
      </p:sp>
      <p:sp>
        <p:nvSpPr>
          <p:cNvPr id="16388" name="文本框 16387"/>
          <p:cNvSpPr txBox="1"/>
          <p:nvPr/>
        </p:nvSpPr>
        <p:spPr>
          <a:xfrm>
            <a:off x="598805" y="1877695"/>
            <a:ext cx="3367405" cy="829945"/>
          </a:xfrm>
          <a:prstGeom prst="rect">
            <a:avLst/>
          </a:prstGeom>
          <a:noFill/>
          <a:ln w="9525">
            <a:noFill/>
          </a:ln>
        </p:spPr>
        <p:txBody>
          <a:bodyPr wrap="square">
            <a:spAutoFit/>
          </a:bodyPr>
          <a:p>
            <a:pPr eaLnBrk="1" hangingPunct="1"/>
            <a:r>
              <a:rPr lang="zh-CN" altLang="en-US" dirty="0">
                <a:solidFill>
                  <a:schemeClr val="bg1"/>
                </a:solidFill>
                <a:latin typeface="Times New Roman" panose="02020603050405020304" pitchFamily="18" charset="0"/>
                <a:ea typeface="楷体_GB2312" pitchFamily="1" charset="-122"/>
              </a:rPr>
              <a:t>The circuit equation is a differential equation:</a:t>
            </a:r>
            <a:endParaRPr lang="zh-CN" altLang="en-US" dirty="0">
              <a:solidFill>
                <a:schemeClr val="bg1"/>
              </a:solidFill>
              <a:latin typeface="Times New Roman" panose="02020603050405020304" pitchFamily="18" charset="0"/>
              <a:ea typeface="楷体_GB2312" pitchFamily="1" charset="-122"/>
            </a:endParaRPr>
          </a:p>
        </p:txBody>
      </p:sp>
      <p:grpSp>
        <p:nvGrpSpPr>
          <p:cNvPr id="2" name="组合 16389"/>
          <p:cNvGrpSpPr/>
          <p:nvPr/>
        </p:nvGrpSpPr>
        <p:grpSpPr>
          <a:xfrm>
            <a:off x="5364163" y="1339850"/>
            <a:ext cx="3136900" cy="1874838"/>
            <a:chOff x="0" y="0"/>
            <a:chExt cx="1976" cy="1181"/>
          </a:xfrm>
        </p:grpSpPr>
        <p:sp>
          <p:nvSpPr>
            <p:cNvPr id="9230" name="椭圆 16390"/>
            <p:cNvSpPr/>
            <p:nvPr/>
          </p:nvSpPr>
          <p:spPr>
            <a:xfrm>
              <a:off x="0" y="402"/>
              <a:ext cx="288" cy="288"/>
            </a:xfrm>
            <a:prstGeom prst="ellipse">
              <a:avLst/>
            </a:prstGeom>
            <a:solidFill>
              <a:srgbClr val="33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9231" name="文本框 16391"/>
            <p:cNvSpPr txBox="1"/>
            <p:nvPr/>
          </p:nvSpPr>
          <p:spPr>
            <a:xfrm>
              <a:off x="240" y="162"/>
              <a:ext cx="225" cy="288"/>
            </a:xfrm>
            <a:prstGeom prst="rect">
              <a:avLst/>
            </a:prstGeom>
            <a:noFill/>
            <a:ln w="9525">
              <a:noFill/>
            </a:ln>
          </p:spPr>
          <p:txBody>
            <a:bodyPr wrap="non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9232" name="文本框 16392"/>
            <p:cNvSpPr txBox="1"/>
            <p:nvPr/>
          </p:nvSpPr>
          <p:spPr>
            <a:xfrm>
              <a:off x="240" y="642"/>
              <a:ext cx="212" cy="288"/>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9233" name="直接连接符 16393"/>
            <p:cNvSpPr/>
            <p:nvPr/>
          </p:nvSpPr>
          <p:spPr>
            <a:xfrm flipV="1">
              <a:off x="1736" y="450"/>
              <a:ext cx="240" cy="3"/>
            </a:xfrm>
            <a:prstGeom prst="line">
              <a:avLst/>
            </a:prstGeom>
            <a:ln w="57150" cap="flat" cmpd="sng">
              <a:solidFill>
                <a:srgbClr val="FF9900"/>
              </a:solidFill>
              <a:prstDash val="solid"/>
              <a:headEnd type="none" w="med" len="med"/>
              <a:tailEnd type="none" w="med" len="med"/>
            </a:ln>
          </p:spPr>
        </p:sp>
        <p:sp>
          <p:nvSpPr>
            <p:cNvPr id="9234" name="直接连接符 16394"/>
            <p:cNvSpPr/>
            <p:nvPr/>
          </p:nvSpPr>
          <p:spPr>
            <a:xfrm>
              <a:off x="1736" y="545"/>
              <a:ext cx="240" cy="1"/>
            </a:xfrm>
            <a:prstGeom prst="line">
              <a:avLst/>
            </a:prstGeom>
            <a:ln w="57150" cap="flat" cmpd="sng">
              <a:solidFill>
                <a:srgbClr val="FF9900"/>
              </a:solidFill>
              <a:prstDash val="solid"/>
              <a:headEnd type="none" w="med" len="med"/>
              <a:tailEnd type="none" w="med" len="med"/>
            </a:ln>
          </p:spPr>
        </p:sp>
        <p:sp>
          <p:nvSpPr>
            <p:cNvPr id="9235" name="直接连接符 16395"/>
            <p:cNvSpPr/>
            <p:nvPr/>
          </p:nvSpPr>
          <p:spPr>
            <a:xfrm>
              <a:off x="144" y="1170"/>
              <a:ext cx="1728" cy="0"/>
            </a:xfrm>
            <a:prstGeom prst="line">
              <a:avLst/>
            </a:prstGeom>
            <a:ln w="28575" cap="flat" cmpd="sng">
              <a:solidFill>
                <a:srgbClr val="FFCC00"/>
              </a:solidFill>
              <a:prstDash val="solid"/>
              <a:headEnd type="none" w="med" len="med"/>
              <a:tailEnd type="none" w="med" len="med"/>
            </a:ln>
          </p:spPr>
        </p:sp>
        <p:sp>
          <p:nvSpPr>
            <p:cNvPr id="9236" name="直接连接符 16396"/>
            <p:cNvSpPr/>
            <p:nvPr/>
          </p:nvSpPr>
          <p:spPr>
            <a:xfrm>
              <a:off x="144" y="18"/>
              <a:ext cx="0" cy="1152"/>
            </a:xfrm>
            <a:prstGeom prst="line">
              <a:avLst/>
            </a:prstGeom>
            <a:ln w="28575" cap="flat" cmpd="sng">
              <a:solidFill>
                <a:srgbClr val="FFCC00"/>
              </a:solidFill>
              <a:prstDash val="solid"/>
              <a:headEnd type="none" w="med" len="med"/>
              <a:tailEnd type="none" w="med" len="med"/>
            </a:ln>
          </p:spPr>
        </p:sp>
        <p:sp>
          <p:nvSpPr>
            <p:cNvPr id="9237" name="文本框 16397"/>
            <p:cNvSpPr txBox="1"/>
            <p:nvPr/>
          </p:nvSpPr>
          <p:spPr>
            <a:xfrm>
              <a:off x="680" y="137"/>
              <a:ext cx="25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R</a:t>
              </a:r>
              <a:endParaRPr lang="en-US" altLang="zh-CN" dirty="0">
                <a:solidFill>
                  <a:schemeClr val="bg1"/>
                </a:solidFill>
                <a:latin typeface="Times New Roman" panose="02020603050405020304" pitchFamily="18" charset="0"/>
              </a:endParaRPr>
            </a:p>
          </p:txBody>
        </p:sp>
        <p:sp>
          <p:nvSpPr>
            <p:cNvPr id="9238" name="直接连接符 16398"/>
            <p:cNvSpPr/>
            <p:nvPr/>
          </p:nvSpPr>
          <p:spPr>
            <a:xfrm>
              <a:off x="343" y="92"/>
              <a:ext cx="240" cy="0"/>
            </a:xfrm>
            <a:prstGeom prst="line">
              <a:avLst/>
            </a:prstGeom>
            <a:ln w="38100" cap="flat" cmpd="sng">
              <a:solidFill>
                <a:srgbClr val="66FFFF"/>
              </a:solidFill>
              <a:prstDash val="solid"/>
              <a:headEnd type="none" w="med" len="med"/>
              <a:tailEnd type="triangle" w="med" len="med"/>
            </a:ln>
          </p:spPr>
        </p:sp>
        <p:grpSp>
          <p:nvGrpSpPr>
            <p:cNvPr id="9239" name="组合 16399"/>
            <p:cNvGrpSpPr/>
            <p:nvPr/>
          </p:nvGrpSpPr>
          <p:grpSpPr>
            <a:xfrm>
              <a:off x="1152" y="1"/>
              <a:ext cx="384" cy="57"/>
              <a:chOff x="0" y="0"/>
              <a:chExt cx="489" cy="60"/>
            </a:xfrm>
          </p:grpSpPr>
          <p:sp>
            <p:nvSpPr>
              <p:cNvPr id="9249" name="任意多边形 16400"/>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9250" name="任意多边形 16401"/>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9251" name="任意多边形 16402"/>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9252" name="任意多边形 16403"/>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9240" name="直接连接符 16404"/>
            <p:cNvSpPr/>
            <p:nvPr/>
          </p:nvSpPr>
          <p:spPr>
            <a:xfrm>
              <a:off x="1886" y="1"/>
              <a:ext cx="0" cy="454"/>
            </a:xfrm>
            <a:prstGeom prst="line">
              <a:avLst/>
            </a:prstGeom>
            <a:ln w="28575" cap="flat" cmpd="sng">
              <a:solidFill>
                <a:srgbClr val="FFCC00"/>
              </a:solidFill>
              <a:prstDash val="solid"/>
              <a:headEnd type="none" w="med" len="med"/>
              <a:tailEnd type="none" w="med" len="med"/>
            </a:ln>
          </p:spPr>
        </p:sp>
        <p:sp>
          <p:nvSpPr>
            <p:cNvPr id="9241" name="直接连接符 16405"/>
            <p:cNvSpPr/>
            <p:nvPr/>
          </p:nvSpPr>
          <p:spPr>
            <a:xfrm>
              <a:off x="1886" y="546"/>
              <a:ext cx="0" cy="635"/>
            </a:xfrm>
            <a:prstGeom prst="line">
              <a:avLst/>
            </a:prstGeom>
            <a:ln w="28575" cap="flat" cmpd="sng">
              <a:solidFill>
                <a:srgbClr val="FFCC00"/>
              </a:solidFill>
              <a:prstDash val="solid"/>
              <a:headEnd type="none" w="med" len="med"/>
              <a:tailEnd type="none" w="med" len="med"/>
            </a:ln>
          </p:spPr>
        </p:sp>
        <p:sp>
          <p:nvSpPr>
            <p:cNvPr id="9242" name="文本框 16406"/>
            <p:cNvSpPr txBox="1"/>
            <p:nvPr/>
          </p:nvSpPr>
          <p:spPr>
            <a:xfrm>
              <a:off x="253" y="364"/>
              <a:ext cx="241" cy="327"/>
            </a:xfrm>
            <a:prstGeom prst="rect">
              <a:avLst/>
            </a:prstGeom>
            <a:noFill/>
            <a:ln w="9525">
              <a:noFill/>
            </a:ln>
          </p:spPr>
          <p:txBody>
            <a:bodyPr wrap="none" anchor="ctr">
              <a:spAutoFit/>
            </a:bodyPr>
            <a:p>
              <a:pPr algn="ctr" eaLnBrk="1" hangingPunct="1"/>
              <a:r>
                <a:rPr lang="en-US" altLang="zh-CN" sz="2800" i="1" dirty="0">
                  <a:solidFill>
                    <a:schemeClr val="bg1"/>
                  </a:solidFill>
                  <a:latin typeface="Times New Roman" panose="02020603050405020304" pitchFamily="18" charset="0"/>
                </a:rPr>
                <a:t>u</a:t>
              </a:r>
              <a:endParaRPr lang="en-US" altLang="zh-CN" sz="2800" i="1" dirty="0">
                <a:solidFill>
                  <a:schemeClr val="bg1"/>
                </a:solidFill>
                <a:latin typeface="Times New Roman" panose="02020603050405020304" pitchFamily="18" charset="0"/>
              </a:endParaRPr>
            </a:p>
          </p:txBody>
        </p:sp>
        <p:sp>
          <p:nvSpPr>
            <p:cNvPr id="9243" name="文本框 16407"/>
            <p:cNvSpPr txBox="1"/>
            <p:nvPr/>
          </p:nvSpPr>
          <p:spPr>
            <a:xfrm>
              <a:off x="1492" y="409"/>
              <a:ext cx="25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C</a:t>
              </a:r>
              <a:endParaRPr lang="en-US" altLang="zh-CN" dirty="0">
                <a:solidFill>
                  <a:schemeClr val="bg1"/>
                </a:solidFill>
                <a:latin typeface="Times New Roman" panose="02020603050405020304" pitchFamily="18" charset="0"/>
              </a:endParaRPr>
            </a:p>
          </p:txBody>
        </p:sp>
        <p:sp>
          <p:nvSpPr>
            <p:cNvPr id="9244" name="文本框 16408"/>
            <p:cNvSpPr txBox="1"/>
            <p:nvPr/>
          </p:nvSpPr>
          <p:spPr>
            <a:xfrm>
              <a:off x="1230" y="46"/>
              <a:ext cx="244"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L</a:t>
              </a:r>
              <a:endParaRPr lang="en-US" altLang="zh-CN" dirty="0">
                <a:solidFill>
                  <a:schemeClr val="bg1"/>
                </a:solidFill>
                <a:latin typeface="Times New Roman" panose="02020603050405020304" pitchFamily="18" charset="0"/>
              </a:endParaRPr>
            </a:p>
          </p:txBody>
        </p:sp>
        <p:sp>
          <p:nvSpPr>
            <p:cNvPr id="9245" name="文本框 16409"/>
            <p:cNvSpPr txBox="1"/>
            <p:nvPr/>
          </p:nvSpPr>
          <p:spPr>
            <a:xfrm>
              <a:off x="389" y="47"/>
              <a:ext cx="178" cy="327"/>
            </a:xfrm>
            <a:prstGeom prst="rect">
              <a:avLst/>
            </a:prstGeom>
            <a:noFill/>
            <a:ln w="9525">
              <a:noFill/>
            </a:ln>
          </p:spPr>
          <p:txBody>
            <a:bodyPr wrap="none" anchor="ctr">
              <a:spAutoFit/>
            </a:bodyPr>
            <a:p>
              <a:pPr algn="ctr" eaLnBrk="1" hangingPunct="1"/>
              <a:r>
                <a:rPr lang="en-US" altLang="zh-CN" sz="2800" i="1" dirty="0">
                  <a:solidFill>
                    <a:schemeClr val="bg1"/>
                  </a:solidFill>
                  <a:latin typeface="Times New Roman" panose="02020603050405020304" pitchFamily="18" charset="0"/>
                </a:rPr>
                <a:t>i</a:t>
              </a:r>
              <a:endParaRPr lang="en-US" altLang="zh-CN" sz="2800" i="1" dirty="0">
                <a:solidFill>
                  <a:schemeClr val="bg1"/>
                </a:solidFill>
                <a:latin typeface="Times New Roman" panose="02020603050405020304" pitchFamily="18" charset="0"/>
              </a:endParaRPr>
            </a:p>
          </p:txBody>
        </p:sp>
        <p:sp>
          <p:nvSpPr>
            <p:cNvPr id="9246" name="直接连接符 16410"/>
            <p:cNvSpPr/>
            <p:nvPr/>
          </p:nvSpPr>
          <p:spPr>
            <a:xfrm>
              <a:off x="136" y="46"/>
              <a:ext cx="1043" cy="0"/>
            </a:xfrm>
            <a:prstGeom prst="line">
              <a:avLst/>
            </a:prstGeom>
            <a:ln w="28575" cap="flat" cmpd="sng">
              <a:solidFill>
                <a:srgbClr val="FFCC00"/>
              </a:solidFill>
              <a:prstDash val="solid"/>
              <a:headEnd type="none" w="med" len="med"/>
              <a:tailEnd type="none" w="med" len="med"/>
            </a:ln>
          </p:spPr>
        </p:sp>
        <p:sp>
          <p:nvSpPr>
            <p:cNvPr id="9247" name="直接连接符 16411"/>
            <p:cNvSpPr/>
            <p:nvPr/>
          </p:nvSpPr>
          <p:spPr>
            <a:xfrm>
              <a:off x="1542" y="46"/>
              <a:ext cx="363" cy="0"/>
            </a:xfrm>
            <a:prstGeom prst="line">
              <a:avLst/>
            </a:prstGeom>
            <a:ln w="28575" cap="flat" cmpd="sng">
              <a:solidFill>
                <a:srgbClr val="FFCC00"/>
              </a:solidFill>
              <a:prstDash val="solid"/>
              <a:headEnd type="none" w="med" len="med"/>
              <a:tailEnd type="none" w="med" len="med"/>
            </a:ln>
          </p:spPr>
        </p:sp>
        <p:sp>
          <p:nvSpPr>
            <p:cNvPr id="9248" name="矩形 16412"/>
            <p:cNvSpPr/>
            <p:nvPr/>
          </p:nvSpPr>
          <p:spPr>
            <a:xfrm rot="5400000">
              <a:off x="747" y="-90"/>
              <a:ext cx="91" cy="272"/>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graphicFrame>
        <p:nvGraphicFramePr>
          <p:cNvPr id="16414" name="对象 16413"/>
          <p:cNvGraphicFramePr>
            <a:graphicFrameLocks noChangeAspect="1"/>
          </p:cNvGraphicFramePr>
          <p:nvPr/>
        </p:nvGraphicFramePr>
        <p:xfrm>
          <a:off x="433388" y="2994660"/>
          <a:ext cx="4699000" cy="1041400"/>
        </p:xfrm>
        <a:graphic>
          <a:graphicData uri="http://schemas.openxmlformats.org/presentationml/2006/ole">
            <mc:AlternateContent xmlns:mc="http://schemas.openxmlformats.org/markup-compatibility/2006">
              <mc:Choice xmlns:v="urn:schemas-microsoft-com:vml" Requires="v">
                <p:oleObj spid="_x0000_s3089" name="" r:id="rId1" imgW="1892300" imgH="419100" progId="Equation.DSMT4">
                  <p:embed/>
                </p:oleObj>
              </mc:Choice>
              <mc:Fallback>
                <p:oleObj name="" r:id="rId1" imgW="1892300" imgH="419100" progId="Equation.DSMT4">
                  <p:embed/>
                  <p:pic>
                    <p:nvPicPr>
                      <p:cNvPr id="0" name="图片 3088"/>
                      <p:cNvPicPr/>
                      <p:nvPr/>
                    </p:nvPicPr>
                    <p:blipFill>
                      <a:blip r:embed="rId2"/>
                      <a:stretch>
                        <a:fillRect/>
                      </a:stretch>
                    </p:blipFill>
                    <p:spPr>
                      <a:xfrm>
                        <a:off x="433388" y="2994660"/>
                        <a:ext cx="4699000" cy="1041400"/>
                      </a:xfrm>
                      <a:prstGeom prst="rect">
                        <a:avLst/>
                      </a:prstGeom>
                      <a:noFill/>
                      <a:ln w="38100">
                        <a:noFill/>
                        <a:miter/>
                      </a:ln>
                    </p:spPr>
                  </p:pic>
                </p:oleObj>
              </mc:Fallback>
            </mc:AlternateContent>
          </a:graphicData>
        </a:graphic>
      </p:graphicFrame>
      <p:grpSp>
        <p:nvGrpSpPr>
          <p:cNvPr id="4" name="组合 16414"/>
          <p:cNvGrpSpPr/>
          <p:nvPr/>
        </p:nvGrpSpPr>
        <p:grpSpPr>
          <a:xfrm>
            <a:off x="1835150" y="4602163"/>
            <a:ext cx="4537075" cy="1139825"/>
            <a:chOff x="0" y="0"/>
            <a:chExt cx="2858" cy="718"/>
          </a:xfrm>
        </p:grpSpPr>
        <p:graphicFrame>
          <p:nvGraphicFramePr>
            <p:cNvPr id="9219" name="对象 16415"/>
            <p:cNvGraphicFramePr>
              <a:graphicFrameLocks noChangeAspect="1"/>
            </p:cNvGraphicFramePr>
            <p:nvPr/>
          </p:nvGraphicFramePr>
          <p:xfrm>
            <a:off x="1" y="32"/>
            <a:ext cx="1926" cy="313"/>
          </p:xfrm>
          <a:graphic>
            <a:graphicData uri="http://schemas.openxmlformats.org/presentationml/2006/ole">
              <mc:AlternateContent xmlns:mc="http://schemas.openxmlformats.org/markup-compatibility/2006">
                <mc:Choice xmlns:v="urn:schemas-microsoft-com:vml" Requires="v">
                  <p:oleObj spid="_x0000_s3087" name="" r:id="rId3" imgW="1266825" imgH="198120" progId="Equation.3">
                    <p:embed/>
                  </p:oleObj>
                </mc:Choice>
                <mc:Fallback>
                  <p:oleObj name="" r:id="rId3" imgW="1266825" imgH="198120" progId="Equation.3">
                    <p:embed/>
                    <p:pic>
                      <p:nvPicPr>
                        <p:cNvPr id="0" name="图片 3086"/>
                        <p:cNvPicPr/>
                        <p:nvPr/>
                      </p:nvPicPr>
                      <p:blipFill>
                        <a:blip r:embed="rId4">
                          <a:clrChange>
                            <a:clrFrom>
                              <a:srgbClr val="000000"/>
                            </a:clrFrom>
                            <a:clrTo>
                              <a:srgbClr val="FFFFFF"/>
                            </a:clrTo>
                          </a:clrChange>
                        </a:blip>
                        <a:stretch>
                          <a:fillRect/>
                        </a:stretch>
                      </p:blipFill>
                      <p:spPr>
                        <a:xfrm>
                          <a:off x="1" y="32"/>
                          <a:ext cx="1926" cy="313"/>
                        </a:xfrm>
                        <a:prstGeom prst="rect">
                          <a:avLst/>
                        </a:prstGeom>
                        <a:noFill/>
                        <a:ln w="38100">
                          <a:noFill/>
                          <a:miter/>
                        </a:ln>
                      </p:spPr>
                    </p:pic>
                  </p:oleObj>
                </mc:Fallback>
              </mc:AlternateContent>
            </a:graphicData>
          </a:graphic>
        </p:graphicFrame>
        <p:graphicFrame>
          <p:nvGraphicFramePr>
            <p:cNvPr id="9220" name="对象 16416"/>
            <p:cNvGraphicFramePr>
              <a:graphicFrameLocks noChangeAspect="1"/>
            </p:cNvGraphicFramePr>
            <p:nvPr/>
          </p:nvGraphicFramePr>
          <p:xfrm>
            <a:off x="0" y="395"/>
            <a:ext cx="2019" cy="323"/>
          </p:xfrm>
          <a:graphic>
            <a:graphicData uri="http://schemas.openxmlformats.org/presentationml/2006/ole">
              <mc:AlternateContent xmlns:mc="http://schemas.openxmlformats.org/markup-compatibility/2006">
                <mc:Choice xmlns:v="urn:schemas-microsoft-com:vml" Requires="v">
                  <p:oleObj spid="_x0000_s3088" name="" r:id="rId5" imgW="1289050" imgH="198120" progId="Equation.3">
                    <p:embed/>
                  </p:oleObj>
                </mc:Choice>
                <mc:Fallback>
                  <p:oleObj name="" r:id="rId5" imgW="1289050" imgH="198120" progId="Equation.3">
                    <p:embed/>
                    <p:pic>
                      <p:nvPicPr>
                        <p:cNvPr id="0" name="图片 3087"/>
                        <p:cNvPicPr/>
                        <p:nvPr/>
                      </p:nvPicPr>
                      <p:blipFill>
                        <a:blip r:embed="rId6">
                          <a:clrChange>
                            <a:clrFrom>
                              <a:srgbClr val="000000"/>
                            </a:clrFrom>
                            <a:clrTo>
                              <a:srgbClr val="FFFFFF"/>
                            </a:clrTo>
                          </a:clrChange>
                        </a:blip>
                        <a:stretch>
                          <a:fillRect/>
                        </a:stretch>
                      </p:blipFill>
                      <p:spPr>
                        <a:xfrm>
                          <a:off x="0" y="395"/>
                          <a:ext cx="2019" cy="323"/>
                        </a:xfrm>
                        <a:prstGeom prst="rect">
                          <a:avLst/>
                        </a:prstGeom>
                        <a:noFill/>
                        <a:ln w="38100">
                          <a:noFill/>
                          <a:miter/>
                        </a:ln>
                      </p:spPr>
                    </p:pic>
                  </p:oleObj>
                </mc:Fallback>
              </mc:AlternateContent>
            </a:graphicData>
          </a:graphic>
        </p:graphicFrame>
        <p:sp>
          <p:nvSpPr>
            <p:cNvPr id="9227" name="直接连接符 16417"/>
            <p:cNvSpPr/>
            <p:nvPr/>
          </p:nvSpPr>
          <p:spPr>
            <a:xfrm>
              <a:off x="1985" y="168"/>
              <a:ext cx="453" cy="136"/>
            </a:xfrm>
            <a:prstGeom prst="line">
              <a:avLst/>
            </a:prstGeom>
            <a:ln w="38100" cap="flat" cmpd="sng">
              <a:solidFill>
                <a:srgbClr val="FFFF99"/>
              </a:solidFill>
              <a:prstDash val="solid"/>
              <a:headEnd type="none" w="med" len="med"/>
              <a:tailEnd type="none" w="med" len="med"/>
            </a:ln>
          </p:spPr>
        </p:sp>
        <p:sp>
          <p:nvSpPr>
            <p:cNvPr id="9228" name="直接连接符 16418"/>
            <p:cNvSpPr/>
            <p:nvPr/>
          </p:nvSpPr>
          <p:spPr>
            <a:xfrm flipV="1">
              <a:off x="1985" y="304"/>
              <a:ext cx="453" cy="273"/>
            </a:xfrm>
            <a:prstGeom prst="line">
              <a:avLst/>
            </a:prstGeom>
            <a:ln w="38100" cap="flat" cmpd="sng">
              <a:solidFill>
                <a:srgbClr val="FFFF99"/>
              </a:solidFill>
              <a:prstDash val="solid"/>
              <a:headEnd type="none" w="med" len="med"/>
              <a:tailEnd type="none" w="med" len="med"/>
            </a:ln>
          </p:spPr>
        </p:sp>
        <p:sp>
          <p:nvSpPr>
            <p:cNvPr id="9229" name="文本框 16419"/>
            <p:cNvSpPr txBox="1"/>
            <p:nvPr/>
          </p:nvSpPr>
          <p:spPr>
            <a:xfrm>
              <a:off x="2438" y="0"/>
              <a:ext cx="420" cy="576"/>
            </a:xfrm>
            <a:prstGeom prst="rect">
              <a:avLst/>
            </a:prstGeom>
            <a:noFill/>
            <a:ln w="9525">
              <a:noFill/>
            </a:ln>
          </p:spPr>
          <p:txBody>
            <a:bodyPr>
              <a:spAutoFit/>
            </a:bodyPr>
            <a:p>
              <a:pPr eaLnBrk="1" hangingPunct="1"/>
              <a:r>
                <a:rPr lang="en-US" altLang="zh-CN" sz="5400" dirty="0">
                  <a:solidFill>
                    <a:srgbClr val="FF3300"/>
                  </a:solidFill>
                  <a:latin typeface="Arial" panose="020B0604020202020204" pitchFamily="34" charset="0"/>
                  <a:ea typeface="仿宋_GB2312" pitchFamily="1" charset="-122"/>
                </a:rPr>
                <a:t>+</a:t>
              </a:r>
              <a:endParaRPr lang="en-US" altLang="zh-CN" sz="5400" dirty="0">
                <a:solidFill>
                  <a:srgbClr val="FF3300"/>
                </a:solidFill>
                <a:latin typeface="Arial" panose="020B0604020202020204" pitchFamily="34" charset="0"/>
                <a:ea typeface="仿宋_GB2312" pitchFamily="1" charset="-122"/>
              </a:endParaRPr>
            </a:p>
          </p:txBody>
        </p:sp>
      </p:grpSp>
      <p:sp>
        <p:nvSpPr>
          <p:cNvPr id="18467" name="文本框 18466"/>
          <p:cNvSpPr txBox="1"/>
          <p:nvPr/>
        </p:nvSpPr>
        <p:spPr>
          <a:xfrm>
            <a:off x="596265" y="1146810"/>
            <a:ext cx="1950720" cy="521970"/>
          </a:xfrm>
          <a:prstGeom prst="rect">
            <a:avLst/>
          </a:prstGeom>
          <a:solidFill>
            <a:srgbClr val="FF3300"/>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ea typeface="楷体_GB2312" pitchFamily="1" charset="-122"/>
              </a:rPr>
              <a:t>1</a:t>
            </a:r>
            <a:r>
              <a:rPr lang="en-US" altLang="zh-CN" sz="2800" i="1" dirty="0">
                <a:solidFill>
                  <a:schemeClr val="bg1"/>
                </a:solidFill>
                <a:latin typeface="Times New Roman" panose="02020603050405020304" pitchFamily="18" charset="0"/>
                <a:ea typeface="楷体_GB2312" pitchFamily="1" charset="-122"/>
              </a:rPr>
              <a:t>. Example</a:t>
            </a:r>
            <a:endParaRPr lang="en-US" altLang="zh-CN" sz="2800" i="1" dirty="0">
              <a:solidFill>
                <a:schemeClr val="bg1"/>
              </a:solidFill>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0-#ppt_w/2"/>
                                          </p:val>
                                        </p:tav>
                                        <p:tav tm="100000">
                                          <p:val>
                                            <p:strVal val="#ppt_x"/>
                                          </p:val>
                                        </p:tav>
                                      </p:tavLst>
                                    </p:anim>
                                    <p:anim calcmode="lin" valueType="num">
                                      <p:cBhvr additive="base">
                                        <p:cTn id="8" dur="500" fill="hold"/>
                                        <p:tgtEl>
                                          <p:spTgt spid="1638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67"/>
                                        </p:tgtEl>
                                        <p:attrNameLst>
                                          <p:attrName>style.visibility</p:attrName>
                                        </p:attrNameLst>
                                      </p:cBhvr>
                                      <p:to>
                                        <p:strVal val="visible"/>
                                      </p:to>
                                    </p:set>
                                    <p:anim calcmode="lin" valueType="num">
                                      <p:cBhvr additive="base">
                                        <p:cTn id="13" dur="500" fill="hold"/>
                                        <p:tgtEl>
                                          <p:spTgt spid="18467"/>
                                        </p:tgtEl>
                                        <p:attrNameLst>
                                          <p:attrName>ppt_x</p:attrName>
                                        </p:attrNameLst>
                                      </p:cBhvr>
                                      <p:tavLst>
                                        <p:tav tm="0">
                                          <p:val>
                                            <p:strVal val="0-#ppt_w/2"/>
                                          </p:val>
                                        </p:tav>
                                        <p:tav tm="100000">
                                          <p:val>
                                            <p:strVal val="#ppt_x"/>
                                          </p:val>
                                        </p:tav>
                                      </p:tavLst>
                                    </p:anim>
                                    <p:anim calcmode="lin" valueType="num">
                                      <p:cBhvr additive="base">
                                        <p:cTn id="14" dur="500" fill="hold"/>
                                        <p:tgtEl>
                                          <p:spTgt spid="1846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6388"/>
                                        </p:tgtEl>
                                        <p:attrNameLst>
                                          <p:attrName>style.visibility</p:attrName>
                                        </p:attrNameLst>
                                      </p:cBhvr>
                                      <p:to>
                                        <p:strVal val="visible"/>
                                      </p:to>
                                    </p:set>
                                    <p:animEffect transition="in" filter="wipe(left)">
                                      <p:cBhvr>
                                        <p:cTn id="25" dur="2000"/>
                                        <p:tgtEl>
                                          <p:spTgt spid="1638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6414"/>
                                        </p:tgtEl>
                                        <p:attrNameLst>
                                          <p:attrName>style.visibility</p:attrName>
                                        </p:attrNameLst>
                                      </p:cBhvr>
                                      <p:to>
                                        <p:strVal val="visible"/>
                                      </p:to>
                                    </p:set>
                                    <p:animEffect transition="in" filter="wipe(left)">
                                      <p:cBhvr>
                                        <p:cTn id="30" dur="2000"/>
                                        <p:tgtEl>
                                          <p:spTgt spid="16414"/>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strips(downRight)">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ldLvl="0" animBg="1"/>
      <p:bldP spid="16388" grpId="0"/>
      <p:bldP spid="18467" grpId="0" bldLvl="0" animBg="1"/>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文本框 139265"/>
          <p:cNvSpPr txBox="1"/>
          <p:nvPr/>
        </p:nvSpPr>
        <p:spPr>
          <a:xfrm>
            <a:off x="395288" y="311150"/>
            <a:ext cx="4321175" cy="953135"/>
          </a:xfrm>
          <a:prstGeom prst="rect">
            <a:avLst/>
          </a:prstGeom>
          <a:solidFill>
            <a:srgbClr val="FF3300"/>
          </a:solidFill>
          <a:ln w="9525">
            <a:noFill/>
          </a:ln>
          <a:effectLst>
            <a:prstShdw prst="shdw17" dist="17961" dir="2699999">
              <a:srgbClr val="991F00"/>
            </a:prstShdw>
          </a:effectLst>
        </p:spPr>
        <p:txBody>
          <a:bodyPr>
            <a:spAutoFit/>
          </a:bodyPr>
          <a:p>
            <a:pPr eaLnBrk="1" hangingPunct="1"/>
            <a:r>
              <a:rPr lang="en-US" altLang="zh-CN" sz="2800" dirty="0">
                <a:solidFill>
                  <a:schemeClr val="bg1"/>
                </a:solidFill>
                <a:latin typeface="楷体_GB2312" pitchFamily="1" charset="-122"/>
                <a:ea typeface="楷体_GB2312" pitchFamily="1" charset="-122"/>
              </a:rPr>
              <a:t>5. </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Calculation of a circuit with coupled inductance</a:t>
            </a:r>
            <a:endParaRPr lang="zh-CN" altLang="en-US" sz="2800" dirty="0">
              <a:solidFill>
                <a:schemeClr val="bg1"/>
              </a:solidFill>
              <a:latin typeface="楷体_GB2312" pitchFamily="1" charset="-122"/>
              <a:ea typeface="楷体_GB2312" pitchFamily="1" charset="-122"/>
            </a:endParaRPr>
          </a:p>
        </p:txBody>
      </p:sp>
      <p:sp>
        <p:nvSpPr>
          <p:cNvPr id="139267" name="文本框 139266"/>
          <p:cNvSpPr txBox="1"/>
          <p:nvPr/>
        </p:nvSpPr>
        <p:spPr>
          <a:xfrm>
            <a:off x="395605" y="1602105"/>
            <a:ext cx="8573135" cy="2306955"/>
          </a:xfrm>
          <a:prstGeom prst="rect">
            <a:avLst/>
          </a:prstGeom>
          <a:noFill/>
          <a:ln w="9525">
            <a:noFill/>
          </a:ln>
        </p:spPr>
        <p:txBody>
          <a:bodyPr wrap="square">
            <a:spAutoFit/>
          </a:bodyPr>
          <a:p>
            <a:pPr eaLnBrk="1" hangingPunct="1"/>
            <a:r>
              <a:rPr lang="en-US" altLang="zh-CN" dirty="0">
                <a:solidFill>
                  <a:schemeClr val="bg1"/>
                </a:solidFill>
                <a:latin typeface="仿宋_GB2312" pitchFamily="1" charset="-122"/>
                <a:ea typeface="仿宋_GB2312" pitchFamily="1" charset="-122"/>
              </a:rPr>
              <a: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(1)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Under sinusoidal steady-state, the phasor analysis method is </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eaLnBrk="1" hangingPunct="1"/>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applied to the calculation of circuits with mutual inductance.</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eaLnBrk="1" hangingPunct="1"/>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(2)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Mutual inductance coil has self-inductance voltage and mutual</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eaLnBrk="1" hangingPunct="1"/>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inductance voltage. </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eaLnBrk="1" hangingPunct="1"/>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  (3)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branch circuit,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loop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circuit or mutual inductance elimination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to</a:t>
            </a:r>
            <a:endPar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eaLnBrk="1" hangingPunct="1"/>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      calculate</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39269" name="文本框 139268"/>
          <p:cNvSpPr txBox="1"/>
          <p:nvPr/>
        </p:nvSpPr>
        <p:spPr>
          <a:xfrm>
            <a:off x="1332230" y="4796790"/>
            <a:ext cx="2447925" cy="521970"/>
          </a:xfrm>
          <a:prstGeom prst="rect">
            <a:avLst/>
          </a:prstGeom>
          <a:solidFill>
            <a:srgbClr val="990033"/>
          </a:solid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Example 5-23</a:t>
            </a:r>
            <a:endParaRPr lang="en-US" altLang="zh-CN" sz="2800" dirty="0">
              <a:solidFill>
                <a:schemeClr val="bg1"/>
              </a:solidFill>
              <a:latin typeface="Times New Roman" panose="02020603050405020304" pitchFamily="18" charset="0"/>
            </a:endParaRPr>
          </a:p>
        </p:txBody>
      </p:sp>
      <p:sp>
        <p:nvSpPr>
          <p:cNvPr id="52" name="文本框 51"/>
          <p:cNvSpPr txBox="1"/>
          <p:nvPr/>
        </p:nvSpPr>
        <p:spPr>
          <a:xfrm>
            <a:off x="4787583" y="4796790"/>
            <a:ext cx="2447925" cy="521970"/>
          </a:xfrm>
          <a:prstGeom prst="rect">
            <a:avLst/>
          </a:prstGeom>
          <a:solidFill>
            <a:srgbClr val="990033"/>
          </a:solid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Example 5-24</a:t>
            </a:r>
            <a:endParaRPr lang="en-US" altLang="zh-CN"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9266"/>
                                        </p:tgtEl>
                                        <p:attrNameLst>
                                          <p:attrName>style.visibility</p:attrName>
                                        </p:attrNameLst>
                                      </p:cBhvr>
                                      <p:to>
                                        <p:strVal val="visible"/>
                                      </p:to>
                                    </p:set>
                                    <p:anim calcmode="lin" valueType="num">
                                      <p:cBhvr additive="base">
                                        <p:cTn id="7" dur="500" fill="hold"/>
                                        <p:tgtEl>
                                          <p:spTgt spid="139266"/>
                                        </p:tgtEl>
                                        <p:attrNameLst>
                                          <p:attrName>ppt_x</p:attrName>
                                        </p:attrNameLst>
                                      </p:cBhvr>
                                      <p:tavLst>
                                        <p:tav tm="0">
                                          <p:val>
                                            <p:strVal val="0-#ppt_w/2"/>
                                          </p:val>
                                        </p:tav>
                                        <p:tav tm="100000">
                                          <p:val>
                                            <p:strVal val="#ppt_x"/>
                                          </p:val>
                                        </p:tav>
                                      </p:tavLst>
                                    </p:anim>
                                    <p:anim calcmode="lin" valueType="num">
                                      <p:cBhvr additive="base">
                                        <p:cTn id="8" dur="500" fill="hold"/>
                                        <p:tgtEl>
                                          <p:spTgt spid="13926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9267"/>
                                        </p:tgtEl>
                                        <p:attrNameLst>
                                          <p:attrName>style.visibility</p:attrName>
                                        </p:attrNameLst>
                                      </p:cBhvr>
                                      <p:to>
                                        <p:strVal val="visible"/>
                                      </p:to>
                                    </p:set>
                                    <p:animEffect transition="in" filter="slide(fromBottom)">
                                      <p:cBhvr>
                                        <p:cTn id="13" dur="2000"/>
                                        <p:tgtEl>
                                          <p:spTgt spid="139267"/>
                                        </p:tgtEl>
                                      </p:cBhvr>
                                    </p:animEffect>
                                  </p:childTnLst>
                                </p:cTn>
                              </p:par>
                            </p:childTnLst>
                          </p:cTn>
                        </p:par>
                      </p:childTnLst>
                    </p:cTn>
                  </p:par>
                  <p:par>
                    <p:cTn id="14" fill="hold">
                      <p:stCondLst>
                        <p:cond delay="indefinite"/>
                      </p:stCondLst>
                      <p:childTnLst>
                        <p:par>
                          <p:cTn id="15" fill="hold">
                            <p:stCondLst>
                              <p:cond delay="0"/>
                            </p:stCondLst>
                            <p:childTnLst>
                              <p:par>
                                <p:cTn id="16" presetID="15" presetClass="entr" presetSubtype="0" fill="hold" grpId="0" nodeType="clickEffect">
                                  <p:stCondLst>
                                    <p:cond delay="0"/>
                                  </p:stCondLst>
                                  <p:childTnLst>
                                    <p:set>
                                      <p:cBhvr>
                                        <p:cTn id="17" dur="1" fill="hold">
                                          <p:stCondLst>
                                            <p:cond delay="0"/>
                                          </p:stCondLst>
                                        </p:cTn>
                                        <p:tgtEl>
                                          <p:spTgt spid="139269"/>
                                        </p:tgtEl>
                                        <p:attrNameLst>
                                          <p:attrName>style.visibility</p:attrName>
                                        </p:attrNameLst>
                                      </p:cBhvr>
                                      <p:to>
                                        <p:strVal val="visible"/>
                                      </p:to>
                                    </p:set>
                                    <p:anim calcmode="lin" valueType="num">
                                      <p:cBhvr>
                                        <p:cTn id="18" dur="1000" fill="hold"/>
                                        <p:tgtEl>
                                          <p:spTgt spid="139269"/>
                                        </p:tgtEl>
                                        <p:attrNameLst>
                                          <p:attrName>ppt_w</p:attrName>
                                        </p:attrNameLst>
                                      </p:cBhvr>
                                      <p:tavLst>
                                        <p:tav tm="0">
                                          <p:val>
                                            <p:fltVal val="0.000000"/>
                                          </p:val>
                                        </p:tav>
                                        <p:tav tm="100000">
                                          <p:val>
                                            <p:strVal val="#ppt_w"/>
                                          </p:val>
                                        </p:tav>
                                      </p:tavLst>
                                    </p:anim>
                                    <p:anim calcmode="lin" valueType="num">
                                      <p:cBhvr>
                                        <p:cTn id="19" dur="1000" fill="hold"/>
                                        <p:tgtEl>
                                          <p:spTgt spid="139269"/>
                                        </p:tgtEl>
                                        <p:attrNameLst>
                                          <p:attrName>ppt_h</p:attrName>
                                        </p:attrNameLst>
                                      </p:cBhvr>
                                      <p:tavLst>
                                        <p:tav tm="0">
                                          <p:val>
                                            <p:fltVal val="0.000000"/>
                                          </p:val>
                                        </p:tav>
                                        <p:tav tm="100000">
                                          <p:val>
                                            <p:strVal val="#ppt_h"/>
                                          </p:val>
                                        </p:tav>
                                      </p:tavLst>
                                    </p:anim>
                                    <p:anim calcmode="lin" valueType="num">
                                      <p:cBhvr>
                                        <p:cTn id="20" dur="1000" fill="hold"/>
                                        <p:tgtEl>
                                          <p:spTgt spid="139269"/>
                                        </p:tgtEl>
                                        <p:attrNameLst>
                                          <p:attrName>ppt_x</p:attrName>
                                        </p:attrNameLst>
                                      </p:cBhvr>
                                      <p:tavLst>
                                        <p:tav tm="0" fmla="#ppt_x+(cos(-2*pi*(1-$))*-#ppt_x-sin(-2*pi*(1-$))*(1-#ppt_y))*(1-$)">
                                          <p:val>
                                            <p:fltVal val="0.000000"/>
                                          </p:val>
                                        </p:tav>
                                        <p:tav tm="100000">
                                          <p:val>
                                            <p:fltVal val="1.000000"/>
                                          </p:val>
                                        </p:tav>
                                      </p:tavLst>
                                    </p:anim>
                                    <p:anim calcmode="lin" valueType="num">
                                      <p:cBhvr>
                                        <p:cTn id="21" dur="1000" fill="hold"/>
                                        <p:tgtEl>
                                          <p:spTgt spid="13926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p:cTn id="26" dur="1000" fill="hold"/>
                                        <p:tgtEl>
                                          <p:spTgt spid="52"/>
                                        </p:tgtEl>
                                        <p:attrNameLst>
                                          <p:attrName>ppt_w</p:attrName>
                                        </p:attrNameLst>
                                      </p:cBhvr>
                                      <p:tavLst>
                                        <p:tav tm="0">
                                          <p:val>
                                            <p:fltVal val="0.000000"/>
                                          </p:val>
                                        </p:tav>
                                        <p:tav tm="100000">
                                          <p:val>
                                            <p:strVal val="#ppt_w"/>
                                          </p:val>
                                        </p:tav>
                                      </p:tavLst>
                                    </p:anim>
                                    <p:anim calcmode="lin" valueType="num">
                                      <p:cBhvr>
                                        <p:cTn id="27" dur="1000" fill="hold"/>
                                        <p:tgtEl>
                                          <p:spTgt spid="52"/>
                                        </p:tgtEl>
                                        <p:attrNameLst>
                                          <p:attrName>ppt_h</p:attrName>
                                        </p:attrNameLst>
                                      </p:cBhvr>
                                      <p:tavLst>
                                        <p:tav tm="0">
                                          <p:val>
                                            <p:fltVal val="0.000000"/>
                                          </p:val>
                                        </p:tav>
                                        <p:tav tm="100000">
                                          <p:val>
                                            <p:strVal val="#ppt_h"/>
                                          </p:val>
                                        </p:tav>
                                      </p:tavLst>
                                    </p:anim>
                                    <p:anim calcmode="lin" valueType="num">
                                      <p:cBhvr>
                                        <p:cTn id="28" dur="1000" fill="hold"/>
                                        <p:tgtEl>
                                          <p:spTgt spid="52"/>
                                        </p:tgtEl>
                                        <p:attrNameLst>
                                          <p:attrName>ppt_x</p:attrName>
                                        </p:attrNameLst>
                                      </p:cBhvr>
                                      <p:tavLst>
                                        <p:tav tm="0" fmla="#ppt_x+(cos(-2*pi*(1-$))*-#ppt_x-sin(-2*pi*(1-$))*(1-#ppt_y))*(1-$)">
                                          <p:val>
                                            <p:fltVal val="0.000000"/>
                                          </p:val>
                                        </p:tav>
                                        <p:tav tm="100000">
                                          <p:val>
                                            <p:fltVal val="1.000000"/>
                                          </p:val>
                                        </p:tav>
                                      </p:tavLst>
                                    </p:anim>
                                    <p:anim calcmode="lin" valueType="num">
                                      <p:cBhvr>
                                        <p:cTn id="29" dur="1000" fill="hold"/>
                                        <p:tgtEl>
                                          <p:spTgt spid="5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6" grpId="0" bldLvl="0" animBg="1"/>
      <p:bldP spid="139267" grpId="0"/>
      <p:bldP spid="139269" grpId="0" bldLvl="0" animBg="1"/>
      <p:bldP spid="52" grpId="0" bldLvl="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文本框 141313"/>
          <p:cNvSpPr txBox="1"/>
          <p:nvPr/>
        </p:nvSpPr>
        <p:spPr>
          <a:xfrm>
            <a:off x="307975" y="231775"/>
            <a:ext cx="1887220" cy="521970"/>
          </a:xfrm>
          <a:prstGeom prst="rect">
            <a:avLst/>
          </a:prstGeom>
          <a:solidFill>
            <a:srgbClr val="990033"/>
          </a:solidFill>
          <a:ln w="9525">
            <a:noFill/>
          </a:ln>
        </p:spPr>
        <p:txBody>
          <a:bodyPr wrap="square">
            <a:spAutoFit/>
          </a:bodyPr>
          <a:p>
            <a:pPr eaLnBrk="1" hangingPunct="1"/>
            <a:r>
              <a:rPr lang="en-US" altLang="zh-CN" sz="2800" dirty="0">
                <a:solidFill>
                  <a:schemeClr val="bg1"/>
                </a:solidFill>
                <a:latin typeface="Times New Roman" panose="02020603050405020304" pitchFamily="18" charset="0"/>
                <a:cs typeface="Times New Roman" panose="02020603050405020304" pitchFamily="18" charset="0"/>
              </a:rPr>
              <a:t>Example 2</a:t>
            </a:r>
            <a:endParaRPr lang="en-US" altLang="zh-CN" sz="2800" b="0" dirty="0">
              <a:solidFill>
                <a:schemeClr val="bg1"/>
              </a:solidFill>
              <a:latin typeface="Times New Roman" panose="02020603050405020304" pitchFamily="18" charset="0"/>
              <a:cs typeface="Times New Roman" panose="02020603050405020304" pitchFamily="18" charset="0"/>
            </a:endParaRPr>
          </a:p>
        </p:txBody>
      </p:sp>
      <p:sp>
        <p:nvSpPr>
          <p:cNvPr id="141315" name="文本框 141314"/>
          <p:cNvSpPr txBox="1"/>
          <p:nvPr/>
        </p:nvSpPr>
        <p:spPr>
          <a:xfrm>
            <a:off x="2308860" y="293370"/>
            <a:ext cx="4824413" cy="460375"/>
          </a:xfrm>
          <a:prstGeom prst="rect">
            <a:avLst/>
          </a:prstGeom>
          <a:noFill/>
          <a:ln w="9525">
            <a:noFill/>
          </a:ln>
        </p:spPr>
        <p:txBody>
          <a:bodyPr>
            <a:spAutoFit/>
          </a:bodyPr>
          <a:p>
            <a:pPr eaLnBrk="1" hangingPunct="1"/>
            <a:r>
              <a:rPr lang="zh-CN" altLang="en-US" dirty="0">
                <a:solidFill>
                  <a:schemeClr val="bg1"/>
                </a:solidFill>
                <a:latin typeface="Times New Roman" panose="02020603050405020304" pitchFamily="18" charset="0"/>
                <a:ea typeface="仿宋_GB2312" pitchFamily="1" charset="-122"/>
              </a:rPr>
              <a:t>Find the open circuit voltage.</a:t>
            </a:r>
            <a:endParaRPr lang="zh-CN" altLang="en-US" dirty="0">
              <a:solidFill>
                <a:schemeClr val="bg1"/>
              </a:solidFill>
              <a:latin typeface="Times New Roman" panose="02020603050405020304" pitchFamily="18" charset="0"/>
              <a:ea typeface="仿宋_GB2312" pitchFamily="1" charset="-122"/>
            </a:endParaRPr>
          </a:p>
        </p:txBody>
      </p:sp>
      <p:grpSp>
        <p:nvGrpSpPr>
          <p:cNvPr id="2" name="组合 141315"/>
          <p:cNvGrpSpPr/>
          <p:nvPr/>
        </p:nvGrpSpPr>
        <p:grpSpPr>
          <a:xfrm>
            <a:off x="1831975" y="917575"/>
            <a:ext cx="404813" cy="639763"/>
            <a:chOff x="-2" y="-40"/>
            <a:chExt cx="255" cy="403"/>
          </a:xfrm>
        </p:grpSpPr>
        <p:sp>
          <p:nvSpPr>
            <p:cNvPr id="116799" name="直接连接符 141316"/>
            <p:cNvSpPr/>
            <p:nvPr/>
          </p:nvSpPr>
          <p:spPr>
            <a:xfrm>
              <a:off x="13" y="318"/>
              <a:ext cx="240" cy="0"/>
            </a:xfrm>
            <a:prstGeom prst="line">
              <a:avLst/>
            </a:prstGeom>
            <a:ln w="38100" cap="flat" cmpd="sng">
              <a:solidFill>
                <a:srgbClr val="00FFFF"/>
              </a:solidFill>
              <a:prstDash val="solid"/>
              <a:headEnd type="none" w="med" len="med"/>
              <a:tailEnd type="triangle" w="med" len="med"/>
            </a:ln>
          </p:spPr>
        </p:sp>
        <p:graphicFrame>
          <p:nvGraphicFramePr>
            <p:cNvPr id="116742" name="对象 141317"/>
            <p:cNvGraphicFramePr>
              <a:graphicFrameLocks noChangeAspect="1"/>
            </p:cNvGraphicFramePr>
            <p:nvPr/>
          </p:nvGraphicFramePr>
          <p:xfrm>
            <a:off x="-2" y="-40"/>
            <a:ext cx="233" cy="403"/>
          </p:xfrm>
          <a:graphic>
            <a:graphicData uri="http://schemas.openxmlformats.org/presentationml/2006/ole">
              <mc:AlternateContent xmlns:mc="http://schemas.openxmlformats.org/markup-compatibility/2006">
                <mc:Choice xmlns:v="urn:schemas-microsoft-com:vml" Requires="v">
                  <p:oleObj spid="_x0000_s3787" name="" r:id="rId1" imgW="139700" imgH="241300" progId="Equation.DSMT4">
                    <p:embed/>
                  </p:oleObj>
                </mc:Choice>
                <mc:Fallback>
                  <p:oleObj name="" r:id="rId1" imgW="139700" imgH="241300" progId="Equation.DSMT4">
                    <p:embed/>
                    <p:pic>
                      <p:nvPicPr>
                        <p:cNvPr id="0" name="图片 3786"/>
                        <p:cNvPicPr/>
                        <p:nvPr/>
                      </p:nvPicPr>
                      <p:blipFill>
                        <a:blip r:embed="rId2">
                          <a:clrChange>
                            <a:clrFrom>
                              <a:srgbClr val="000000"/>
                            </a:clrFrom>
                            <a:clrTo>
                              <a:srgbClr val="FFFFFF"/>
                            </a:clrTo>
                          </a:clrChange>
                        </a:blip>
                        <a:stretch>
                          <a:fillRect/>
                        </a:stretch>
                      </p:blipFill>
                      <p:spPr>
                        <a:xfrm>
                          <a:off x="-2" y="-40"/>
                          <a:ext cx="233" cy="403"/>
                        </a:xfrm>
                        <a:prstGeom prst="rect">
                          <a:avLst/>
                        </a:prstGeom>
                        <a:noFill/>
                        <a:ln w="38100">
                          <a:noFill/>
                          <a:miter/>
                        </a:ln>
                      </p:spPr>
                    </p:pic>
                  </p:oleObj>
                </mc:Fallback>
              </mc:AlternateContent>
            </a:graphicData>
          </a:graphic>
        </p:graphicFrame>
      </p:grpSp>
      <p:graphicFrame>
        <p:nvGraphicFramePr>
          <p:cNvPr id="141319" name="对象 141318"/>
          <p:cNvGraphicFramePr>
            <a:graphicFrameLocks noChangeAspect="1"/>
          </p:cNvGraphicFramePr>
          <p:nvPr/>
        </p:nvGraphicFramePr>
        <p:xfrm>
          <a:off x="1336358" y="3716496"/>
          <a:ext cx="4166235" cy="1068070"/>
        </p:xfrm>
        <a:graphic>
          <a:graphicData uri="http://schemas.openxmlformats.org/presentationml/2006/ole">
            <mc:AlternateContent xmlns:mc="http://schemas.openxmlformats.org/markup-compatibility/2006">
              <mc:Choice xmlns:v="urn:schemas-microsoft-com:vml" Requires="v">
                <p:oleObj spid="_x0000_s3788" name="" r:id="rId3" imgW="1777365" imgH="457200" progId="Equation.DSMT4">
                  <p:embed/>
                </p:oleObj>
              </mc:Choice>
              <mc:Fallback>
                <p:oleObj name="" r:id="rId3" imgW="1777365" imgH="457200" progId="Equation.DSMT4">
                  <p:embed/>
                  <p:pic>
                    <p:nvPicPr>
                      <p:cNvPr id="0" name="图片 3787"/>
                      <p:cNvPicPr/>
                      <p:nvPr/>
                    </p:nvPicPr>
                    <p:blipFill>
                      <a:blip r:embed="rId4"/>
                      <a:stretch>
                        <a:fillRect/>
                      </a:stretch>
                    </p:blipFill>
                    <p:spPr>
                      <a:xfrm>
                        <a:off x="1336358" y="3716496"/>
                        <a:ext cx="4166235" cy="1068070"/>
                      </a:xfrm>
                      <a:prstGeom prst="rect">
                        <a:avLst/>
                      </a:prstGeom>
                      <a:noFill/>
                      <a:ln w="38100">
                        <a:noFill/>
                        <a:miter/>
                      </a:ln>
                    </p:spPr>
                  </p:pic>
                </p:oleObj>
              </mc:Fallback>
            </mc:AlternateContent>
          </a:graphicData>
        </a:graphic>
      </p:graphicFrame>
      <p:grpSp>
        <p:nvGrpSpPr>
          <p:cNvPr id="3" name="组合 141319"/>
          <p:cNvGrpSpPr/>
          <p:nvPr/>
        </p:nvGrpSpPr>
        <p:grpSpPr>
          <a:xfrm>
            <a:off x="2195513" y="1844675"/>
            <a:ext cx="1181100" cy="1371600"/>
            <a:chOff x="0" y="0"/>
            <a:chExt cx="744" cy="864"/>
          </a:xfrm>
        </p:grpSpPr>
        <p:sp>
          <p:nvSpPr>
            <p:cNvPr id="116796" name="椭圆 141320"/>
            <p:cNvSpPr/>
            <p:nvPr/>
          </p:nvSpPr>
          <p:spPr>
            <a:xfrm>
              <a:off x="0" y="0"/>
              <a:ext cx="744" cy="864"/>
            </a:xfrm>
            <a:prstGeom prst="ellipse">
              <a:avLst/>
            </a:prstGeom>
            <a:noFill/>
            <a:ln w="38100" cap="flat" cmpd="sng">
              <a:solidFill>
                <a:srgbClr val="66FF33"/>
              </a:solidFill>
              <a:prstDash val="dash"/>
              <a:headEnd type="none" w="med" len="med"/>
              <a:tailEnd type="none" w="med" len="med"/>
            </a:ln>
          </p:spPr>
          <p:txBody>
            <a:bodyPr/>
            <a:p>
              <a:pPr eaLnBrk="1" hangingPunct="1"/>
              <a:endParaRPr lang="zh-CN" altLang="en-US" dirty="0">
                <a:latin typeface="Arial" panose="020B0604020202020204" pitchFamily="34" charset="0"/>
              </a:endParaRPr>
            </a:p>
          </p:txBody>
        </p:sp>
        <p:sp>
          <p:nvSpPr>
            <p:cNvPr id="116797" name="直接连接符 141321"/>
            <p:cNvSpPr/>
            <p:nvPr/>
          </p:nvSpPr>
          <p:spPr>
            <a:xfrm>
              <a:off x="744" y="432"/>
              <a:ext cx="0" cy="54"/>
            </a:xfrm>
            <a:prstGeom prst="line">
              <a:avLst/>
            </a:prstGeom>
            <a:ln w="19050" cap="flat" cmpd="sng">
              <a:solidFill>
                <a:srgbClr val="66FF33"/>
              </a:solidFill>
              <a:prstDash val="dash"/>
              <a:headEnd type="none" w="med" len="med"/>
              <a:tailEnd type="triangle" w="med" len="med"/>
            </a:ln>
          </p:spPr>
        </p:sp>
        <p:sp>
          <p:nvSpPr>
            <p:cNvPr id="116798" name="文本框 141322"/>
            <p:cNvSpPr txBox="1"/>
            <p:nvPr/>
          </p:nvSpPr>
          <p:spPr>
            <a:xfrm>
              <a:off x="259" y="267"/>
              <a:ext cx="116" cy="288"/>
            </a:xfrm>
            <a:prstGeom prst="rect">
              <a:avLst/>
            </a:prstGeom>
            <a:noFill/>
            <a:ln w="9525">
              <a:noFill/>
            </a:ln>
          </p:spPr>
          <p:txBody>
            <a:bodyPr wrap="none">
              <a:spAutoFit/>
            </a:bodyPr>
            <a:p>
              <a:pPr eaLnBrk="1" hangingPunct="1"/>
              <a:endParaRPr lang="zh-CN" altLang="zh-CN" dirty="0">
                <a:solidFill>
                  <a:schemeClr val="bg1"/>
                </a:solidFill>
                <a:latin typeface="Times New Roman" panose="02020603050405020304" pitchFamily="18" charset="0"/>
              </a:endParaRPr>
            </a:p>
          </p:txBody>
        </p:sp>
      </p:grpSp>
      <p:grpSp>
        <p:nvGrpSpPr>
          <p:cNvPr id="4" name="组合 141323"/>
          <p:cNvGrpSpPr/>
          <p:nvPr/>
        </p:nvGrpSpPr>
        <p:grpSpPr>
          <a:xfrm>
            <a:off x="938212" y="620713"/>
            <a:ext cx="5538788" cy="2944812"/>
            <a:chOff x="-21" y="0"/>
            <a:chExt cx="3489" cy="1855"/>
          </a:xfrm>
        </p:grpSpPr>
        <p:sp>
          <p:nvSpPr>
            <p:cNvPr id="116749" name="文本框 141324"/>
            <p:cNvSpPr txBox="1"/>
            <p:nvPr/>
          </p:nvSpPr>
          <p:spPr>
            <a:xfrm>
              <a:off x="1866" y="0"/>
              <a:ext cx="41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a:t>
              </a:r>
              <a:endParaRPr lang="en-US" altLang="zh-CN" dirty="0">
                <a:solidFill>
                  <a:schemeClr val="bg1"/>
                </a:solidFill>
                <a:latin typeface="Times New Roman" panose="02020603050405020304" pitchFamily="18" charset="0"/>
              </a:endParaRPr>
            </a:p>
          </p:txBody>
        </p:sp>
        <p:sp>
          <p:nvSpPr>
            <p:cNvPr id="116750" name="椭圆 141325"/>
            <p:cNvSpPr/>
            <p:nvPr/>
          </p:nvSpPr>
          <p:spPr>
            <a:xfrm>
              <a:off x="348" y="1060"/>
              <a:ext cx="340" cy="340"/>
            </a:xfrm>
            <a:prstGeom prst="ellipse">
              <a:avLst/>
            </a:prstGeom>
            <a:solidFill>
              <a:srgbClr val="00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6751" name="文本框 141326"/>
            <p:cNvSpPr txBox="1"/>
            <p:nvPr/>
          </p:nvSpPr>
          <p:spPr>
            <a:xfrm>
              <a:off x="267" y="780"/>
              <a:ext cx="225" cy="288"/>
            </a:xfrm>
            <a:prstGeom prst="rect">
              <a:avLst/>
            </a:prstGeom>
            <a:noFill/>
            <a:ln w="9525">
              <a:noFill/>
            </a:ln>
          </p:spPr>
          <p:txBody>
            <a:bodyPr wrap="non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116752" name="文本框 141327"/>
            <p:cNvSpPr txBox="1"/>
            <p:nvPr/>
          </p:nvSpPr>
          <p:spPr>
            <a:xfrm>
              <a:off x="274" y="1300"/>
              <a:ext cx="212" cy="288"/>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116753" name="直接连接符 141328"/>
            <p:cNvSpPr/>
            <p:nvPr/>
          </p:nvSpPr>
          <p:spPr>
            <a:xfrm>
              <a:off x="1878" y="612"/>
              <a:ext cx="342" cy="0"/>
            </a:xfrm>
            <a:prstGeom prst="line">
              <a:avLst/>
            </a:prstGeom>
            <a:ln w="28575" cap="flat" cmpd="sng">
              <a:solidFill>
                <a:srgbClr val="FFCC00"/>
              </a:solidFill>
              <a:prstDash val="solid"/>
              <a:headEnd type="none" w="med" len="med"/>
              <a:tailEnd type="none" w="med" len="med"/>
            </a:ln>
          </p:spPr>
        </p:sp>
        <p:sp>
          <p:nvSpPr>
            <p:cNvPr id="116754" name="直接连接符 141329"/>
            <p:cNvSpPr/>
            <p:nvPr/>
          </p:nvSpPr>
          <p:spPr>
            <a:xfrm>
              <a:off x="2028" y="610"/>
              <a:ext cx="0" cy="192"/>
            </a:xfrm>
            <a:prstGeom prst="line">
              <a:avLst/>
            </a:prstGeom>
            <a:ln w="28575" cap="flat" cmpd="sng">
              <a:solidFill>
                <a:srgbClr val="FFCC00"/>
              </a:solidFill>
              <a:prstDash val="solid"/>
              <a:headEnd type="oval" w="med" len="med"/>
              <a:tailEnd type="none" w="med" len="med"/>
            </a:ln>
          </p:spPr>
        </p:sp>
        <p:sp>
          <p:nvSpPr>
            <p:cNvPr id="116755" name="直接连接符 141330"/>
            <p:cNvSpPr/>
            <p:nvPr/>
          </p:nvSpPr>
          <p:spPr>
            <a:xfrm>
              <a:off x="522" y="612"/>
              <a:ext cx="948" cy="0"/>
            </a:xfrm>
            <a:prstGeom prst="line">
              <a:avLst/>
            </a:prstGeom>
            <a:ln w="28575" cap="flat" cmpd="sng">
              <a:solidFill>
                <a:srgbClr val="FFCC00"/>
              </a:solidFill>
              <a:prstDash val="solid"/>
              <a:headEnd type="none" w="med" len="med"/>
              <a:tailEnd type="none" w="med" len="med"/>
            </a:ln>
          </p:spPr>
        </p:sp>
        <p:sp>
          <p:nvSpPr>
            <p:cNvPr id="116756" name="矩形 141331"/>
            <p:cNvSpPr/>
            <p:nvPr/>
          </p:nvSpPr>
          <p:spPr>
            <a:xfrm rot="-5400000">
              <a:off x="966" y="468"/>
              <a:ext cx="120" cy="288"/>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16757" name="直接连接符 141332"/>
            <p:cNvSpPr/>
            <p:nvPr/>
          </p:nvSpPr>
          <p:spPr>
            <a:xfrm>
              <a:off x="2034" y="1212"/>
              <a:ext cx="0" cy="636"/>
            </a:xfrm>
            <a:prstGeom prst="line">
              <a:avLst/>
            </a:prstGeom>
            <a:ln w="28575" cap="flat" cmpd="sng">
              <a:solidFill>
                <a:srgbClr val="FFCC00"/>
              </a:solidFill>
              <a:prstDash val="solid"/>
              <a:headEnd type="none" w="med" len="med"/>
              <a:tailEnd type="oval" w="med" len="med"/>
            </a:ln>
          </p:spPr>
        </p:sp>
        <p:sp>
          <p:nvSpPr>
            <p:cNvPr id="116758" name="直接连接符 141333"/>
            <p:cNvSpPr/>
            <p:nvPr/>
          </p:nvSpPr>
          <p:spPr>
            <a:xfrm>
              <a:off x="516" y="1848"/>
              <a:ext cx="2674" cy="7"/>
            </a:xfrm>
            <a:prstGeom prst="line">
              <a:avLst/>
            </a:prstGeom>
            <a:ln w="28575" cap="flat" cmpd="sng">
              <a:solidFill>
                <a:srgbClr val="FFCC00"/>
              </a:solidFill>
              <a:prstDash val="solid"/>
              <a:headEnd type="none" w="med" len="med"/>
              <a:tailEnd type="oval" w="med" len="med"/>
            </a:ln>
          </p:spPr>
        </p:sp>
        <p:sp>
          <p:nvSpPr>
            <p:cNvPr id="116759" name="直接连接符 141334"/>
            <p:cNvSpPr/>
            <p:nvPr/>
          </p:nvSpPr>
          <p:spPr>
            <a:xfrm>
              <a:off x="516" y="606"/>
              <a:ext cx="0" cy="1248"/>
            </a:xfrm>
            <a:prstGeom prst="line">
              <a:avLst/>
            </a:prstGeom>
            <a:ln w="28575" cap="flat" cmpd="sng">
              <a:solidFill>
                <a:srgbClr val="FFCC00"/>
              </a:solidFill>
              <a:prstDash val="solid"/>
              <a:headEnd type="none" w="med" len="med"/>
              <a:tailEnd type="none" w="med" len="med"/>
            </a:ln>
          </p:spPr>
        </p:sp>
        <p:sp>
          <p:nvSpPr>
            <p:cNvPr id="116760" name="文本框 141335"/>
            <p:cNvSpPr txBox="1"/>
            <p:nvPr/>
          </p:nvSpPr>
          <p:spPr>
            <a:xfrm>
              <a:off x="3144" y="675"/>
              <a:ext cx="225" cy="288"/>
            </a:xfrm>
            <a:prstGeom prst="rect">
              <a:avLst/>
            </a:prstGeom>
            <a:noFill/>
            <a:ln w="9525">
              <a:noFill/>
            </a:ln>
          </p:spPr>
          <p:txBody>
            <a:bodyPr wrap="non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116761" name="文本框 141336"/>
            <p:cNvSpPr txBox="1"/>
            <p:nvPr/>
          </p:nvSpPr>
          <p:spPr>
            <a:xfrm>
              <a:off x="3144" y="1492"/>
              <a:ext cx="212" cy="288"/>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graphicFrame>
          <p:nvGraphicFramePr>
            <p:cNvPr id="116740" name="对象 141337"/>
            <p:cNvGraphicFramePr>
              <a:graphicFrameLocks noChangeAspect="1"/>
            </p:cNvGraphicFramePr>
            <p:nvPr/>
          </p:nvGraphicFramePr>
          <p:xfrm>
            <a:off x="-21" y="957"/>
            <a:ext cx="395" cy="468"/>
          </p:xfrm>
          <a:graphic>
            <a:graphicData uri="http://schemas.openxmlformats.org/presentationml/2006/ole">
              <mc:AlternateContent xmlns:mc="http://schemas.openxmlformats.org/markup-compatibility/2006">
                <mc:Choice xmlns:v="urn:schemas-microsoft-com:vml" Requires="v">
                  <p:oleObj spid="_x0000_s3733" name="" r:id="rId5" imgW="203200" imgH="241300" progId="Equation.DSMT4">
                    <p:embed/>
                  </p:oleObj>
                </mc:Choice>
                <mc:Fallback>
                  <p:oleObj name="" r:id="rId5" imgW="203200" imgH="241300" progId="Equation.DSMT4">
                    <p:embed/>
                    <p:pic>
                      <p:nvPicPr>
                        <p:cNvPr id="0" name="图片 3732"/>
                        <p:cNvPicPr/>
                        <p:nvPr/>
                      </p:nvPicPr>
                      <p:blipFill>
                        <a:blip r:embed="rId6">
                          <a:clrChange>
                            <a:clrFrom>
                              <a:srgbClr val="000000"/>
                            </a:clrFrom>
                            <a:clrTo>
                              <a:srgbClr val="FFFFFF"/>
                            </a:clrTo>
                          </a:clrChange>
                        </a:blip>
                        <a:stretch>
                          <a:fillRect/>
                        </a:stretch>
                      </p:blipFill>
                      <p:spPr>
                        <a:xfrm>
                          <a:off x="-21" y="957"/>
                          <a:ext cx="395" cy="468"/>
                        </a:xfrm>
                        <a:prstGeom prst="rect">
                          <a:avLst/>
                        </a:prstGeom>
                        <a:noFill/>
                        <a:ln w="38100">
                          <a:noFill/>
                          <a:miter/>
                        </a:ln>
                      </p:spPr>
                    </p:pic>
                  </p:oleObj>
                </mc:Fallback>
              </mc:AlternateContent>
            </a:graphicData>
          </a:graphic>
        </p:graphicFrame>
        <p:graphicFrame>
          <p:nvGraphicFramePr>
            <p:cNvPr id="116741" name="对象 141338"/>
            <p:cNvGraphicFramePr>
              <a:graphicFrameLocks noChangeAspect="1"/>
            </p:cNvGraphicFramePr>
            <p:nvPr/>
          </p:nvGraphicFramePr>
          <p:xfrm>
            <a:off x="2981" y="1000"/>
            <a:ext cx="487" cy="485"/>
          </p:xfrm>
          <a:graphic>
            <a:graphicData uri="http://schemas.openxmlformats.org/presentationml/2006/ole">
              <mc:AlternateContent xmlns:mc="http://schemas.openxmlformats.org/markup-compatibility/2006">
                <mc:Choice xmlns:v="urn:schemas-microsoft-com:vml" Requires="v">
                  <p:oleObj spid="_x0000_s3734" name="" r:id="rId7" imgW="241300" imgH="241300" progId="Equation.DSMT4">
                    <p:embed/>
                  </p:oleObj>
                </mc:Choice>
                <mc:Fallback>
                  <p:oleObj name="" r:id="rId7" imgW="241300" imgH="241300" progId="Equation.DSMT4">
                    <p:embed/>
                    <p:pic>
                      <p:nvPicPr>
                        <p:cNvPr id="0" name="图片 3733"/>
                        <p:cNvPicPr/>
                        <p:nvPr/>
                      </p:nvPicPr>
                      <p:blipFill>
                        <a:blip r:embed="rId8">
                          <a:clrChange>
                            <a:clrFrom>
                              <a:srgbClr val="000000"/>
                            </a:clrFrom>
                            <a:clrTo>
                              <a:srgbClr val="FFFFFF"/>
                            </a:clrTo>
                          </a:clrChange>
                        </a:blip>
                        <a:stretch>
                          <a:fillRect/>
                        </a:stretch>
                      </p:blipFill>
                      <p:spPr>
                        <a:xfrm>
                          <a:off x="2981" y="1000"/>
                          <a:ext cx="487" cy="485"/>
                        </a:xfrm>
                        <a:prstGeom prst="rect">
                          <a:avLst/>
                        </a:prstGeom>
                        <a:noFill/>
                        <a:ln w="38100">
                          <a:noFill/>
                          <a:miter/>
                        </a:ln>
                      </p:spPr>
                    </p:pic>
                  </p:oleObj>
                </mc:Fallback>
              </mc:AlternateContent>
            </a:graphicData>
          </a:graphic>
        </p:graphicFrame>
        <p:sp>
          <p:nvSpPr>
            <p:cNvPr id="116762" name="文本框 141339"/>
            <p:cNvSpPr txBox="1"/>
            <p:nvPr/>
          </p:nvSpPr>
          <p:spPr>
            <a:xfrm>
              <a:off x="2056" y="1128"/>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6763" name="文本框 141340"/>
            <p:cNvSpPr txBox="1"/>
            <p:nvPr/>
          </p:nvSpPr>
          <p:spPr>
            <a:xfrm>
              <a:off x="2610" y="558"/>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6764" name="文本框 141341"/>
            <p:cNvSpPr txBox="1"/>
            <p:nvPr/>
          </p:nvSpPr>
          <p:spPr>
            <a:xfrm>
              <a:off x="1830" y="1110"/>
              <a:ext cx="192"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sym typeface="Symbol" panose="05050102010706020507" pitchFamily="18" charset="2"/>
                </a:rPr>
                <a:t></a:t>
              </a:r>
              <a:endParaRPr lang="en-US" altLang="zh-CN" sz="2000" dirty="0">
                <a:solidFill>
                  <a:schemeClr val="bg1"/>
                </a:solidFill>
                <a:latin typeface="Times New Roman" panose="02020603050405020304" pitchFamily="18" charset="0"/>
              </a:endParaRPr>
            </a:p>
          </p:txBody>
        </p:sp>
        <p:sp>
          <p:nvSpPr>
            <p:cNvPr id="116765" name="文本框 141342"/>
            <p:cNvSpPr txBox="1"/>
            <p:nvPr/>
          </p:nvSpPr>
          <p:spPr>
            <a:xfrm>
              <a:off x="1308" y="552"/>
              <a:ext cx="192"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sym typeface="Symbol" panose="05050102010706020507" pitchFamily="18" charset="2"/>
                </a:rPr>
                <a:t></a:t>
              </a:r>
              <a:endParaRPr lang="en-US" altLang="zh-CN" sz="2000" dirty="0">
                <a:solidFill>
                  <a:schemeClr val="bg1"/>
                </a:solidFill>
                <a:latin typeface="Times New Roman" panose="02020603050405020304" pitchFamily="18" charset="0"/>
              </a:endParaRPr>
            </a:p>
          </p:txBody>
        </p:sp>
        <p:sp>
          <p:nvSpPr>
            <p:cNvPr id="116766" name="文本框 141343"/>
            <p:cNvSpPr txBox="1"/>
            <p:nvPr/>
          </p:nvSpPr>
          <p:spPr>
            <a:xfrm>
              <a:off x="1314" y="360"/>
              <a:ext cx="20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ndParaRPr>
            </a:p>
          </p:txBody>
        </p:sp>
        <p:sp>
          <p:nvSpPr>
            <p:cNvPr id="116767" name="文本框 141344"/>
            <p:cNvSpPr txBox="1"/>
            <p:nvPr/>
          </p:nvSpPr>
          <p:spPr>
            <a:xfrm>
              <a:off x="2592" y="360"/>
              <a:ext cx="20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ndParaRPr>
            </a:p>
          </p:txBody>
        </p:sp>
        <p:sp>
          <p:nvSpPr>
            <p:cNvPr id="116768" name="文本框 141345"/>
            <p:cNvSpPr txBox="1"/>
            <p:nvPr/>
          </p:nvSpPr>
          <p:spPr>
            <a:xfrm>
              <a:off x="2322" y="888"/>
              <a:ext cx="41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a:t>
              </a:r>
              <a:endParaRPr lang="en-US" altLang="zh-CN" dirty="0">
                <a:solidFill>
                  <a:schemeClr val="bg1"/>
                </a:solidFill>
                <a:latin typeface="Times New Roman" panose="02020603050405020304" pitchFamily="18" charset="0"/>
              </a:endParaRPr>
            </a:p>
          </p:txBody>
        </p:sp>
        <p:sp>
          <p:nvSpPr>
            <p:cNvPr id="116769" name="文本框 141346"/>
            <p:cNvSpPr txBox="1"/>
            <p:nvPr/>
          </p:nvSpPr>
          <p:spPr>
            <a:xfrm>
              <a:off x="1450" y="888"/>
              <a:ext cx="41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31</a:t>
              </a:r>
              <a:endParaRPr lang="en-US" altLang="zh-CN" dirty="0">
                <a:solidFill>
                  <a:schemeClr val="bg1"/>
                </a:solidFill>
                <a:latin typeface="Times New Roman" panose="02020603050405020304" pitchFamily="18" charset="0"/>
              </a:endParaRPr>
            </a:p>
          </p:txBody>
        </p:sp>
        <p:sp>
          <p:nvSpPr>
            <p:cNvPr id="116770" name="文本框 141347"/>
            <p:cNvSpPr txBox="1"/>
            <p:nvPr/>
          </p:nvSpPr>
          <p:spPr>
            <a:xfrm>
              <a:off x="1548" y="26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6771" name="文本框 141348"/>
            <p:cNvSpPr txBox="1"/>
            <p:nvPr/>
          </p:nvSpPr>
          <p:spPr>
            <a:xfrm>
              <a:off x="2268" y="26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16772" name="文本框 141349"/>
            <p:cNvSpPr txBox="1"/>
            <p:nvPr/>
          </p:nvSpPr>
          <p:spPr>
            <a:xfrm>
              <a:off x="2076" y="840"/>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3</a:t>
              </a:r>
              <a:endParaRPr lang="en-US" altLang="zh-CN" dirty="0">
                <a:solidFill>
                  <a:schemeClr val="bg1"/>
                </a:solidFill>
                <a:latin typeface="Times New Roman" panose="02020603050405020304" pitchFamily="18" charset="0"/>
              </a:endParaRPr>
            </a:p>
          </p:txBody>
        </p:sp>
        <p:sp>
          <p:nvSpPr>
            <p:cNvPr id="116773" name="文本框 141350"/>
            <p:cNvSpPr txBox="1"/>
            <p:nvPr/>
          </p:nvSpPr>
          <p:spPr>
            <a:xfrm>
              <a:off x="915" y="264"/>
              <a:ext cx="308"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16774" name="任意多边形 141351"/>
            <p:cNvSpPr/>
            <p:nvPr/>
          </p:nvSpPr>
          <p:spPr>
            <a:xfrm flipH="1">
              <a:off x="1450" y="156"/>
              <a:ext cx="420" cy="276"/>
            </a:xfrm>
            <a:custGeom>
              <a:avLst/>
              <a:gdLst>
                <a:gd name="txL" fmla="*/ 0 w 21811"/>
                <a:gd name="txT" fmla="*/ 0 h 21600"/>
                <a:gd name="txR" fmla="*/ 21811 w 21811"/>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811" h="21600" fill="none">
                  <a:moveTo>
                    <a:pt x="0" y="5"/>
                  </a:moveTo>
                  <a:cubicBezTo>
                    <a:pt x="164" y="1"/>
                    <a:pt x="330" y="-1"/>
                    <a:pt x="495" y="-1"/>
                  </a:cubicBezTo>
                  <a:cubicBezTo>
                    <a:pt x="11234" y="-1"/>
                    <a:pt x="20142" y="7836"/>
                    <a:pt x="21812" y="18096"/>
                  </a:cubicBezTo>
                </a:path>
                <a:path w="21811" h="21600" stroke="0">
                  <a:moveTo>
                    <a:pt x="21810" y="18107"/>
                  </a:moveTo>
                  <a:cubicBezTo>
                    <a:pt x="21712" y="16958"/>
                    <a:pt x="21661" y="15774"/>
                    <a:pt x="21661" y="14568"/>
                  </a:cubicBezTo>
                  <a:cubicBezTo>
                    <a:pt x="21661" y="2640"/>
                    <a:pt x="26607" y="-7029"/>
                    <a:pt x="32708" y="-7029"/>
                  </a:cubicBezTo>
                  <a:cubicBezTo>
                    <a:pt x="38809" y="-7029"/>
                    <a:pt x="43755" y="2640"/>
                    <a:pt x="43755" y="14568"/>
                  </a:cubicBezTo>
                  <a:cubicBezTo>
                    <a:pt x="43755" y="17029"/>
                    <a:pt x="43545" y="19393"/>
                    <a:pt x="43158" y="21592"/>
                  </a:cubicBezTo>
                  <a:lnTo>
                    <a:pt x="0" y="5"/>
                  </a:lnTo>
                  <a:lnTo>
                    <a:pt x="21810" y="18107"/>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6775" name="任意多边形 141352"/>
            <p:cNvSpPr/>
            <p:nvPr/>
          </p:nvSpPr>
          <p:spPr>
            <a:xfrm>
              <a:off x="2232" y="136"/>
              <a:ext cx="426" cy="288"/>
            </a:xfrm>
            <a:custGeom>
              <a:avLst/>
              <a:gdLst>
                <a:gd name="txL" fmla="*/ 0 w 21206"/>
                <a:gd name="txT" fmla="*/ 0 h 21600"/>
                <a:gd name="txR" fmla="*/ 21206 w 21206"/>
                <a:gd name="txB" fmla="*/ 2160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206" h="21600" fill="none">
                  <a:moveTo>
                    <a:pt x="0" y="0"/>
                  </a:moveTo>
                  <a:cubicBezTo>
                    <a:pt x="10524" y="0"/>
                    <a:pt x="19291" y="7527"/>
                    <a:pt x="21208" y="17484"/>
                  </a:cubicBezTo>
                </a:path>
                <a:path w="21206" h="21600" stroke="0">
                  <a:moveTo>
                    <a:pt x="21206" y="17495"/>
                  </a:moveTo>
                  <a:cubicBezTo>
                    <a:pt x="21072" y="16145"/>
                    <a:pt x="21002" y="14746"/>
                    <a:pt x="21002" y="13315"/>
                  </a:cubicBezTo>
                  <a:cubicBezTo>
                    <a:pt x="21002" y="1386"/>
                    <a:pt x="25837" y="-8285"/>
                    <a:pt x="31802" y="-8285"/>
                  </a:cubicBezTo>
                  <a:cubicBezTo>
                    <a:pt x="37767" y="-8285"/>
                    <a:pt x="42602" y="1386"/>
                    <a:pt x="42602" y="13315"/>
                  </a:cubicBezTo>
                  <a:cubicBezTo>
                    <a:pt x="42602" y="15706"/>
                    <a:pt x="42408" y="18005"/>
                    <a:pt x="42050" y="20151"/>
                  </a:cubicBezTo>
                  <a:lnTo>
                    <a:pt x="0" y="0"/>
                  </a:lnTo>
                  <a:lnTo>
                    <a:pt x="21206" y="1749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nvGrpSpPr>
            <p:cNvPr id="116776" name="组合 141353"/>
            <p:cNvGrpSpPr/>
            <p:nvPr/>
          </p:nvGrpSpPr>
          <p:grpSpPr>
            <a:xfrm flipH="1">
              <a:off x="1477" y="552"/>
              <a:ext cx="401" cy="65"/>
              <a:chOff x="0" y="0"/>
              <a:chExt cx="379" cy="45"/>
            </a:xfrm>
          </p:grpSpPr>
          <p:sp>
            <p:nvSpPr>
              <p:cNvPr id="116792" name="任意多边形 14135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6793" name="任意多边形 14135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6794" name="任意多边形 14135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6795" name="任意多边形 14135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6777" name="组合 141358"/>
            <p:cNvGrpSpPr/>
            <p:nvPr/>
          </p:nvGrpSpPr>
          <p:grpSpPr>
            <a:xfrm flipH="1">
              <a:off x="2227" y="548"/>
              <a:ext cx="401" cy="65"/>
              <a:chOff x="0" y="0"/>
              <a:chExt cx="379" cy="45"/>
            </a:xfrm>
          </p:grpSpPr>
          <p:sp>
            <p:nvSpPr>
              <p:cNvPr id="116788" name="任意多边形 14135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6789" name="任意多边形 141360"/>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6790" name="任意多边形 141361"/>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6791" name="任意多边形 141362"/>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6778" name="组合 141363"/>
            <p:cNvGrpSpPr/>
            <p:nvPr/>
          </p:nvGrpSpPr>
          <p:grpSpPr>
            <a:xfrm rot="5400000" flipH="1">
              <a:off x="1837" y="942"/>
              <a:ext cx="401" cy="65"/>
              <a:chOff x="0" y="0"/>
              <a:chExt cx="379" cy="45"/>
            </a:xfrm>
          </p:grpSpPr>
          <p:sp>
            <p:nvSpPr>
              <p:cNvPr id="116784" name="任意多边形 14136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6785" name="任意多边形 14136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6786" name="任意多边形 14136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6787" name="任意多边形 14136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6779" name="任意多边形 141368"/>
            <p:cNvSpPr/>
            <p:nvPr/>
          </p:nvSpPr>
          <p:spPr>
            <a:xfrm rot="5400000">
              <a:off x="2223" y="1006"/>
              <a:ext cx="278" cy="256"/>
            </a:xfrm>
            <a:custGeom>
              <a:avLst/>
              <a:gdLst>
                <a:gd name="txL" fmla="*/ 0 w 21595"/>
                <a:gd name="txT" fmla="*/ 0 h 18560"/>
                <a:gd name="txR" fmla="*/ 21595 w 21595"/>
                <a:gd name="txB" fmla="*/ 18560 h 1856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8560" fill="none">
                  <a:moveTo>
                    <a:pt x="11048" y="0"/>
                  </a:moveTo>
                  <a:cubicBezTo>
                    <a:pt x="17242" y="3692"/>
                    <a:pt x="21429" y="10394"/>
                    <a:pt x="21595" y="18085"/>
                  </a:cubicBezTo>
                </a:path>
                <a:path w="21595" h="18560" stroke="0">
                  <a:moveTo>
                    <a:pt x="21594" y="18086"/>
                  </a:moveTo>
                  <a:cubicBezTo>
                    <a:pt x="21577" y="17434"/>
                    <a:pt x="21568" y="16771"/>
                    <a:pt x="21568" y="16100"/>
                  </a:cubicBezTo>
                  <a:cubicBezTo>
                    <a:pt x="21568" y="5010"/>
                    <a:pt x="23930" y="-3980"/>
                    <a:pt x="26844" y="-3980"/>
                  </a:cubicBezTo>
                  <a:cubicBezTo>
                    <a:pt x="29758" y="-3980"/>
                    <a:pt x="32120" y="5010"/>
                    <a:pt x="32120" y="16100"/>
                  </a:cubicBezTo>
                  <a:cubicBezTo>
                    <a:pt x="32120" y="17184"/>
                    <a:pt x="32097" y="18248"/>
                    <a:pt x="32054" y="19279"/>
                  </a:cubicBezTo>
                  <a:lnTo>
                    <a:pt x="11048" y="0"/>
                  </a:lnTo>
                  <a:lnTo>
                    <a:pt x="21594" y="1808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6780" name="任意多边形 141369"/>
            <p:cNvSpPr/>
            <p:nvPr/>
          </p:nvSpPr>
          <p:spPr>
            <a:xfrm flipV="1">
              <a:off x="2425" y="735"/>
              <a:ext cx="271" cy="260"/>
            </a:xfrm>
            <a:custGeom>
              <a:avLst/>
              <a:gdLst>
                <a:gd name="txL" fmla="*/ 0 w 21595"/>
                <a:gd name="txT" fmla="*/ 0 h 16142"/>
                <a:gd name="txR" fmla="*/ 21595 w 21595"/>
                <a:gd name="txB" fmla="*/ 16142 h 16142"/>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6142" fill="none">
                  <a:moveTo>
                    <a:pt x="14352" y="0"/>
                  </a:moveTo>
                  <a:cubicBezTo>
                    <a:pt x="18689" y="3858"/>
                    <a:pt x="21461" y="9438"/>
                    <a:pt x="21595" y="15666"/>
                  </a:cubicBezTo>
                </a:path>
                <a:path w="21595" h="16142" stroke="0">
                  <a:moveTo>
                    <a:pt x="21594" y="15668"/>
                  </a:moveTo>
                  <a:cubicBezTo>
                    <a:pt x="21560" y="14642"/>
                    <a:pt x="21543" y="13584"/>
                    <a:pt x="21543" y="12505"/>
                  </a:cubicBezTo>
                  <a:cubicBezTo>
                    <a:pt x="21543" y="2083"/>
                    <a:pt x="23166" y="-6366"/>
                    <a:pt x="25167" y="-6366"/>
                  </a:cubicBezTo>
                  <a:cubicBezTo>
                    <a:pt x="27168" y="-6366"/>
                    <a:pt x="28791" y="2083"/>
                    <a:pt x="28791" y="12505"/>
                  </a:cubicBezTo>
                  <a:cubicBezTo>
                    <a:pt x="28791" y="13256"/>
                    <a:pt x="28783" y="13997"/>
                    <a:pt x="28766" y="14719"/>
                  </a:cubicBezTo>
                  <a:lnTo>
                    <a:pt x="14352" y="0"/>
                  </a:lnTo>
                  <a:lnTo>
                    <a:pt x="21594" y="1566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6781" name="任意多边形 141370"/>
            <p:cNvSpPr/>
            <p:nvPr/>
          </p:nvSpPr>
          <p:spPr>
            <a:xfrm rot="-5400000" flipH="1">
              <a:off x="1597" y="1005"/>
              <a:ext cx="278" cy="256"/>
            </a:xfrm>
            <a:custGeom>
              <a:avLst/>
              <a:gdLst>
                <a:gd name="txL" fmla="*/ 0 w 21595"/>
                <a:gd name="txT" fmla="*/ 0 h 18560"/>
                <a:gd name="txR" fmla="*/ 21595 w 21595"/>
                <a:gd name="txB" fmla="*/ 18560 h 1856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8560" fill="none">
                  <a:moveTo>
                    <a:pt x="11048" y="0"/>
                  </a:moveTo>
                  <a:cubicBezTo>
                    <a:pt x="17242" y="3692"/>
                    <a:pt x="21429" y="10394"/>
                    <a:pt x="21595" y="18085"/>
                  </a:cubicBezTo>
                </a:path>
                <a:path w="21595" h="18560" stroke="0">
                  <a:moveTo>
                    <a:pt x="21594" y="18086"/>
                  </a:moveTo>
                  <a:cubicBezTo>
                    <a:pt x="21577" y="17434"/>
                    <a:pt x="21568" y="16771"/>
                    <a:pt x="21568" y="16100"/>
                  </a:cubicBezTo>
                  <a:cubicBezTo>
                    <a:pt x="21568" y="5010"/>
                    <a:pt x="23930" y="-3980"/>
                    <a:pt x="26844" y="-3980"/>
                  </a:cubicBezTo>
                  <a:cubicBezTo>
                    <a:pt x="29758" y="-3980"/>
                    <a:pt x="32120" y="5010"/>
                    <a:pt x="32120" y="16100"/>
                  </a:cubicBezTo>
                  <a:cubicBezTo>
                    <a:pt x="32120" y="17184"/>
                    <a:pt x="32097" y="18248"/>
                    <a:pt x="32054" y="19279"/>
                  </a:cubicBezTo>
                  <a:lnTo>
                    <a:pt x="11048" y="0"/>
                  </a:lnTo>
                  <a:lnTo>
                    <a:pt x="21594" y="1808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6782" name="任意多边形 141371"/>
            <p:cNvSpPr/>
            <p:nvPr/>
          </p:nvSpPr>
          <p:spPr>
            <a:xfrm flipH="1" flipV="1">
              <a:off x="1391" y="740"/>
              <a:ext cx="271" cy="260"/>
            </a:xfrm>
            <a:custGeom>
              <a:avLst/>
              <a:gdLst>
                <a:gd name="txL" fmla="*/ 0 w 21595"/>
                <a:gd name="txT" fmla="*/ 0 h 16142"/>
                <a:gd name="txR" fmla="*/ 21595 w 21595"/>
                <a:gd name="txB" fmla="*/ 16142 h 16142"/>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6142" fill="none">
                  <a:moveTo>
                    <a:pt x="14352" y="0"/>
                  </a:moveTo>
                  <a:cubicBezTo>
                    <a:pt x="18689" y="3858"/>
                    <a:pt x="21461" y="9438"/>
                    <a:pt x="21595" y="15666"/>
                  </a:cubicBezTo>
                </a:path>
                <a:path w="21595" h="16142" stroke="0">
                  <a:moveTo>
                    <a:pt x="21594" y="15668"/>
                  </a:moveTo>
                  <a:cubicBezTo>
                    <a:pt x="21560" y="14642"/>
                    <a:pt x="21543" y="13584"/>
                    <a:pt x="21543" y="12505"/>
                  </a:cubicBezTo>
                  <a:cubicBezTo>
                    <a:pt x="21543" y="2083"/>
                    <a:pt x="23166" y="-6366"/>
                    <a:pt x="25167" y="-6366"/>
                  </a:cubicBezTo>
                  <a:cubicBezTo>
                    <a:pt x="27168" y="-6366"/>
                    <a:pt x="28791" y="2083"/>
                    <a:pt x="28791" y="12505"/>
                  </a:cubicBezTo>
                  <a:cubicBezTo>
                    <a:pt x="28791" y="13256"/>
                    <a:pt x="28783" y="13997"/>
                    <a:pt x="28766" y="14719"/>
                  </a:cubicBezTo>
                  <a:lnTo>
                    <a:pt x="14352" y="0"/>
                  </a:lnTo>
                  <a:lnTo>
                    <a:pt x="21594" y="1566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6783" name="直接连接符 141372"/>
            <p:cNvSpPr/>
            <p:nvPr/>
          </p:nvSpPr>
          <p:spPr>
            <a:xfrm>
              <a:off x="2600" y="630"/>
              <a:ext cx="544" cy="0"/>
            </a:xfrm>
            <a:prstGeom prst="line">
              <a:avLst/>
            </a:prstGeom>
            <a:ln w="28575" cap="flat" cmpd="sng">
              <a:solidFill>
                <a:srgbClr val="FFCC00"/>
              </a:solidFill>
              <a:prstDash val="solid"/>
              <a:headEnd type="none" w="med" len="med"/>
              <a:tailEnd type="oval" w="med" len="med"/>
            </a:ln>
          </p:spPr>
        </p:sp>
      </p:grpSp>
      <p:graphicFrame>
        <p:nvGraphicFramePr>
          <p:cNvPr id="141374" name="对象 141373"/>
          <p:cNvGraphicFramePr>
            <a:graphicFrameLocks noChangeAspect="1"/>
          </p:cNvGraphicFramePr>
          <p:nvPr/>
        </p:nvGraphicFramePr>
        <p:xfrm>
          <a:off x="1196658" y="4740275"/>
          <a:ext cx="6280785" cy="1587500"/>
        </p:xfrm>
        <a:graphic>
          <a:graphicData uri="http://schemas.openxmlformats.org/presentationml/2006/ole">
            <mc:AlternateContent xmlns:mc="http://schemas.openxmlformats.org/markup-compatibility/2006">
              <mc:Choice xmlns:v="urn:schemas-microsoft-com:vml" Requires="v">
                <p:oleObj spid="_x0000_s3735" name="" r:id="rId9" imgW="2806700" imgH="711200" progId="Equation.DSMT4">
                  <p:embed/>
                </p:oleObj>
              </mc:Choice>
              <mc:Fallback>
                <p:oleObj name="" r:id="rId9" imgW="2806700" imgH="711200" progId="Equation.DSMT4">
                  <p:embed/>
                  <p:pic>
                    <p:nvPicPr>
                      <p:cNvPr id="0" name="图片 3734"/>
                      <p:cNvPicPr/>
                      <p:nvPr/>
                    </p:nvPicPr>
                    <p:blipFill>
                      <a:blip r:embed="rId10"/>
                      <a:stretch>
                        <a:fillRect/>
                      </a:stretch>
                    </p:blipFill>
                    <p:spPr>
                      <a:xfrm>
                        <a:off x="1196658" y="4740275"/>
                        <a:ext cx="6280785" cy="1587500"/>
                      </a:xfrm>
                      <a:prstGeom prst="rect">
                        <a:avLst/>
                      </a:prstGeom>
                      <a:noFill/>
                      <a:ln w="38100">
                        <a:noFill/>
                        <a:miter/>
                      </a:ln>
                    </p:spPr>
                  </p:pic>
                </p:oleObj>
              </mc:Fallback>
            </mc:AlternateContent>
          </a:graphicData>
        </a:graphic>
      </p:graphicFrame>
      <p:sp>
        <p:nvSpPr>
          <p:cNvPr id="141375" name="文本框 141374"/>
          <p:cNvSpPr txBox="1"/>
          <p:nvPr/>
        </p:nvSpPr>
        <p:spPr>
          <a:xfrm>
            <a:off x="6804025" y="1268730"/>
            <a:ext cx="1823085" cy="521970"/>
          </a:xfrm>
          <a:prstGeom prst="rect">
            <a:avLst/>
          </a:prstGeom>
          <a:solidFill>
            <a:srgbClr val="990033"/>
          </a:solidFill>
          <a:ln w="9525">
            <a:noFill/>
          </a:ln>
        </p:spPr>
        <p:txBody>
          <a:bodyPr wrap="square">
            <a:spAutoFit/>
          </a:bodyPr>
          <a:p>
            <a:pPr eaLnBrk="1" hangingPunct="1"/>
            <a:r>
              <a:rPr lang="en-US" altLang="zh-CN" sz="2800" dirty="0">
                <a:solidFill>
                  <a:schemeClr val="bg1"/>
                </a:solidFill>
                <a:latin typeface="Times New Roman" panose="02020603050405020304" pitchFamily="18" charset="0"/>
                <a:cs typeface="Times New Roman" panose="02020603050405020304" pitchFamily="18" charset="0"/>
              </a:rPr>
              <a:t>Solution 1</a:t>
            </a:r>
            <a:endParaRPr lang="en-US" altLang="zh-CN" sz="2800" b="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1314"/>
                                        </p:tgtEl>
                                        <p:attrNameLst>
                                          <p:attrName>style.visibility</p:attrName>
                                        </p:attrNameLst>
                                      </p:cBhvr>
                                      <p:to>
                                        <p:strVal val="visible"/>
                                      </p:to>
                                    </p:set>
                                    <p:anim calcmode="lin" valueType="num">
                                      <p:cBhvr>
                                        <p:cTn id="7" dur="1000" fill="hold"/>
                                        <p:tgtEl>
                                          <p:spTgt spid="141314"/>
                                        </p:tgtEl>
                                        <p:attrNameLst>
                                          <p:attrName>ppt_w</p:attrName>
                                        </p:attrNameLst>
                                      </p:cBhvr>
                                      <p:tavLst>
                                        <p:tav tm="0">
                                          <p:val>
                                            <p:fltVal val="0.000000"/>
                                          </p:val>
                                        </p:tav>
                                        <p:tav tm="100000">
                                          <p:val>
                                            <p:strVal val="#ppt_w"/>
                                          </p:val>
                                        </p:tav>
                                      </p:tavLst>
                                    </p:anim>
                                    <p:anim calcmode="lin" valueType="num">
                                      <p:cBhvr>
                                        <p:cTn id="8" dur="1000" fill="hold"/>
                                        <p:tgtEl>
                                          <p:spTgt spid="141314"/>
                                        </p:tgtEl>
                                        <p:attrNameLst>
                                          <p:attrName>ppt_h</p:attrName>
                                        </p:attrNameLst>
                                      </p:cBhvr>
                                      <p:tavLst>
                                        <p:tav tm="0">
                                          <p:val>
                                            <p:fltVal val="0.000000"/>
                                          </p:val>
                                        </p:tav>
                                        <p:tav tm="100000">
                                          <p:val>
                                            <p:strVal val="#ppt_h"/>
                                          </p:val>
                                        </p:tav>
                                      </p:tavLst>
                                    </p:anim>
                                    <p:anim calcmode="lin" valueType="num">
                                      <p:cBhvr>
                                        <p:cTn id="9" dur="1000" fill="hold"/>
                                        <p:tgtEl>
                                          <p:spTgt spid="14131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41314"/>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edge">
                                      <p:cBhvr>
                                        <p:cTn id="14" dur="2000"/>
                                        <p:tgtEl>
                                          <p:spTgt spid="4"/>
                                        </p:tgtEl>
                                      </p:cBhvr>
                                    </p:animEffect>
                                  </p:childTnLst>
                                </p:cTn>
                              </p:par>
                            </p:childTnLst>
                          </p:cTn>
                        </p:par>
                        <p:par>
                          <p:cTn id="15" fill="hold">
                            <p:stCondLst>
                              <p:cond delay="3000"/>
                            </p:stCondLst>
                            <p:childTnLst>
                              <p:par>
                                <p:cTn id="16" presetID="22" presetClass="entr" presetSubtype="8" fill="hold" grpId="0" nodeType="afterEffect">
                                  <p:stCondLst>
                                    <p:cond delay="0"/>
                                  </p:stCondLst>
                                  <p:childTnLst>
                                    <p:set>
                                      <p:cBhvr>
                                        <p:cTn id="17" dur="1" fill="hold">
                                          <p:stCondLst>
                                            <p:cond delay="0"/>
                                          </p:stCondLst>
                                        </p:cTn>
                                        <p:tgtEl>
                                          <p:spTgt spid="141315"/>
                                        </p:tgtEl>
                                        <p:attrNameLst>
                                          <p:attrName>style.visibility</p:attrName>
                                        </p:attrNameLst>
                                      </p:cBhvr>
                                      <p:to>
                                        <p:strVal val="visible"/>
                                      </p:to>
                                    </p:set>
                                    <p:animEffect transition="in" filter="wipe(left)">
                                      <p:cBhvr>
                                        <p:cTn id="18" dur="2000"/>
                                        <p:tgtEl>
                                          <p:spTgt spid="141315"/>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41375"/>
                                        </p:tgtEl>
                                        <p:attrNameLst>
                                          <p:attrName>style.visibility</p:attrName>
                                        </p:attrNameLst>
                                      </p:cBhvr>
                                      <p:to>
                                        <p:strVal val="visible"/>
                                      </p:to>
                                    </p:set>
                                    <p:anim calcmode="lin" valueType="num">
                                      <p:cBhvr>
                                        <p:cTn id="23" dur="1000" fill="hold"/>
                                        <p:tgtEl>
                                          <p:spTgt spid="141375"/>
                                        </p:tgtEl>
                                        <p:attrNameLst>
                                          <p:attrName>ppt_w</p:attrName>
                                        </p:attrNameLst>
                                      </p:cBhvr>
                                      <p:tavLst>
                                        <p:tav tm="0">
                                          <p:val>
                                            <p:fltVal val="0.000000"/>
                                          </p:val>
                                        </p:tav>
                                        <p:tav tm="100000">
                                          <p:val>
                                            <p:strVal val="#ppt_w"/>
                                          </p:val>
                                        </p:tav>
                                      </p:tavLst>
                                    </p:anim>
                                    <p:anim calcmode="lin" valueType="num">
                                      <p:cBhvr>
                                        <p:cTn id="24" dur="1000" fill="hold"/>
                                        <p:tgtEl>
                                          <p:spTgt spid="141375"/>
                                        </p:tgtEl>
                                        <p:attrNameLst>
                                          <p:attrName>ppt_h</p:attrName>
                                        </p:attrNameLst>
                                      </p:cBhvr>
                                      <p:tavLst>
                                        <p:tav tm="0">
                                          <p:val>
                                            <p:fltVal val="0.000000"/>
                                          </p:val>
                                        </p:tav>
                                        <p:tav tm="100000">
                                          <p:val>
                                            <p:strVal val="#ppt_h"/>
                                          </p:val>
                                        </p:tav>
                                      </p:tavLst>
                                    </p:anim>
                                    <p:anim calcmode="lin" valueType="num">
                                      <p:cBhvr>
                                        <p:cTn id="25" dur="1000" fill="hold"/>
                                        <p:tgtEl>
                                          <p:spTgt spid="141375"/>
                                        </p:tgtEl>
                                        <p:attrNameLst>
                                          <p:attrName>ppt_x</p:attrName>
                                        </p:attrNameLst>
                                      </p:cBhvr>
                                      <p:tavLst>
                                        <p:tav tm="0" fmla="#ppt_x+(cos(-2*pi*(1-$))*-#ppt_x-sin(-2*pi*(1-$))*(1-#ppt_y))*(1-$)">
                                          <p:val>
                                            <p:fltVal val="0.000000"/>
                                          </p:val>
                                        </p:tav>
                                        <p:tav tm="100000">
                                          <p:val>
                                            <p:fltVal val="1.000000"/>
                                          </p:val>
                                        </p:tav>
                                      </p:tavLst>
                                    </p:anim>
                                    <p:anim calcmode="lin" valueType="num">
                                      <p:cBhvr>
                                        <p:cTn id="26" dur="1000" fill="hold"/>
                                        <p:tgtEl>
                                          <p:spTgt spid="14137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strVal val="4*#ppt_w"/>
                                          </p:val>
                                        </p:tav>
                                        <p:tav tm="100000">
                                          <p:val>
                                            <p:strVal val="#ppt_w"/>
                                          </p:val>
                                        </p:tav>
                                      </p:tavLst>
                                    </p:anim>
                                    <p:anim calcmode="lin" valueType="num">
                                      <p:cBhvr>
                                        <p:cTn id="32"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1319"/>
                                        </p:tgtEl>
                                        <p:attrNameLst>
                                          <p:attrName>style.visibility</p:attrName>
                                        </p:attrNameLst>
                                      </p:cBhvr>
                                      <p:to>
                                        <p:strVal val="visible"/>
                                      </p:to>
                                    </p:set>
                                    <p:animEffect transition="in" filter="wipe(left)">
                                      <p:cBhvr>
                                        <p:cTn id="42" dur="2000"/>
                                        <p:tgtEl>
                                          <p:spTgt spid="1413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141374"/>
                                        </p:tgtEl>
                                        <p:attrNameLst>
                                          <p:attrName>style.visibility</p:attrName>
                                        </p:attrNameLst>
                                      </p:cBhvr>
                                      <p:to>
                                        <p:strVal val="visible"/>
                                      </p:to>
                                    </p:set>
                                    <p:animEffect transition="in" filter="wipe(up)">
                                      <p:cBhvr>
                                        <p:cTn id="47" dur="2000"/>
                                        <p:tgtEl>
                                          <p:spTgt spid="141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bldLvl="0" animBg="1"/>
      <p:bldP spid="141315" grpId="0"/>
      <p:bldP spid="141375" grpId="0" bldLvl="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文本框 142337"/>
          <p:cNvSpPr txBox="1"/>
          <p:nvPr/>
        </p:nvSpPr>
        <p:spPr>
          <a:xfrm>
            <a:off x="2466658" y="365760"/>
            <a:ext cx="5107940" cy="460375"/>
          </a:xfrm>
          <a:prstGeom prst="rect">
            <a:avLst/>
          </a:prstGeom>
          <a:noFill/>
          <a:ln w="9525">
            <a:noFill/>
          </a:ln>
        </p:spPr>
        <p:txBody>
          <a:bodyPr wrap="none">
            <a:spAutoFit/>
          </a:bodyPr>
          <a:p>
            <a:pPr algn="l" eaLnBrk="1" hangingPunct="1"/>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Make the decoupling equivalent circuit</a:t>
            </a:r>
            <a:r>
              <a:rPr lang="en-US" altLang="zh-CN" dirty="0">
                <a:solidFill>
                  <a:schemeClr val="bg1"/>
                </a:solidFill>
                <a:latin typeface="仿宋_GB2312" pitchFamily="1" charset="-122"/>
                <a:ea typeface="仿宋_GB2312" pitchFamily="1" charset="-122"/>
              </a:rPr>
              <a:t>:</a:t>
            </a:r>
            <a:endParaRPr lang="en-US" altLang="zh-CN" dirty="0">
              <a:solidFill>
                <a:schemeClr val="bg1"/>
              </a:solidFill>
              <a:latin typeface="仿宋_GB2312" pitchFamily="1" charset="-122"/>
              <a:ea typeface="仿宋_GB2312" pitchFamily="1" charset="-122"/>
            </a:endParaRPr>
          </a:p>
        </p:txBody>
      </p:sp>
      <p:sp>
        <p:nvSpPr>
          <p:cNvPr id="142339" name="右箭头 142338"/>
          <p:cNvSpPr/>
          <p:nvPr/>
        </p:nvSpPr>
        <p:spPr>
          <a:xfrm>
            <a:off x="4067175" y="2205038"/>
            <a:ext cx="571500" cy="304800"/>
          </a:xfrm>
          <a:prstGeom prst="rightArrow">
            <a:avLst>
              <a:gd name="adj1" fmla="val 50000"/>
              <a:gd name="adj2" fmla="val 46875"/>
            </a:avLst>
          </a:prstGeom>
          <a:solidFill>
            <a:schemeClr val="accent1"/>
          </a:solidFill>
          <a:ln w="19050" cap="flat" cmpd="sng">
            <a:solidFill>
              <a:schemeClr val="accent1"/>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2" name="组合 142339"/>
          <p:cNvGrpSpPr/>
          <p:nvPr/>
        </p:nvGrpSpPr>
        <p:grpSpPr>
          <a:xfrm>
            <a:off x="250825" y="908050"/>
            <a:ext cx="3770313" cy="2759075"/>
            <a:chOff x="0" y="0"/>
            <a:chExt cx="2375" cy="1738"/>
          </a:xfrm>
        </p:grpSpPr>
        <p:sp>
          <p:nvSpPr>
            <p:cNvPr id="158825" name="文本框 142340"/>
            <p:cNvSpPr txBox="1"/>
            <p:nvPr/>
          </p:nvSpPr>
          <p:spPr>
            <a:xfrm>
              <a:off x="1051" y="0"/>
              <a:ext cx="41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a:t>
              </a:r>
              <a:endParaRPr lang="en-US" altLang="zh-CN" dirty="0">
                <a:solidFill>
                  <a:schemeClr val="bg1"/>
                </a:solidFill>
                <a:latin typeface="Times New Roman" panose="02020603050405020304" pitchFamily="18" charset="0"/>
              </a:endParaRPr>
            </a:p>
          </p:txBody>
        </p:sp>
        <p:sp>
          <p:nvSpPr>
            <p:cNvPr id="158826" name="直接连接符 142341"/>
            <p:cNvSpPr/>
            <p:nvPr/>
          </p:nvSpPr>
          <p:spPr>
            <a:xfrm>
              <a:off x="1063" y="612"/>
              <a:ext cx="342" cy="0"/>
            </a:xfrm>
            <a:prstGeom prst="line">
              <a:avLst/>
            </a:prstGeom>
            <a:ln w="38100" cap="flat" cmpd="sng">
              <a:solidFill>
                <a:srgbClr val="FFCC00"/>
              </a:solidFill>
              <a:prstDash val="solid"/>
              <a:headEnd type="none" w="med" len="med"/>
              <a:tailEnd type="none" w="med" len="med"/>
            </a:ln>
          </p:spPr>
        </p:sp>
        <p:sp>
          <p:nvSpPr>
            <p:cNvPr id="158827" name="直接连接符 142342"/>
            <p:cNvSpPr/>
            <p:nvPr/>
          </p:nvSpPr>
          <p:spPr>
            <a:xfrm>
              <a:off x="1213" y="610"/>
              <a:ext cx="0" cy="192"/>
            </a:xfrm>
            <a:prstGeom prst="line">
              <a:avLst/>
            </a:prstGeom>
            <a:ln w="38100" cap="flat" cmpd="sng">
              <a:solidFill>
                <a:srgbClr val="FFCC00"/>
              </a:solidFill>
              <a:prstDash val="solid"/>
              <a:headEnd type="oval" w="med" len="med"/>
              <a:tailEnd type="none" w="med" len="med"/>
            </a:ln>
          </p:spPr>
        </p:sp>
        <p:sp>
          <p:nvSpPr>
            <p:cNvPr id="158828" name="直接连接符 142343"/>
            <p:cNvSpPr/>
            <p:nvPr/>
          </p:nvSpPr>
          <p:spPr>
            <a:xfrm flipV="1">
              <a:off x="1813" y="610"/>
              <a:ext cx="494" cy="2"/>
            </a:xfrm>
            <a:prstGeom prst="line">
              <a:avLst/>
            </a:prstGeom>
            <a:ln w="38100" cap="flat" cmpd="sng">
              <a:solidFill>
                <a:srgbClr val="FFCC00"/>
              </a:solidFill>
              <a:prstDash val="solid"/>
              <a:headEnd type="none" w="med" len="med"/>
              <a:tailEnd type="none" w="med" len="med"/>
            </a:ln>
          </p:spPr>
        </p:sp>
        <p:sp>
          <p:nvSpPr>
            <p:cNvPr id="158829" name="直接连接符 142344"/>
            <p:cNvSpPr/>
            <p:nvPr/>
          </p:nvSpPr>
          <p:spPr>
            <a:xfrm>
              <a:off x="72" y="610"/>
              <a:ext cx="583" cy="2"/>
            </a:xfrm>
            <a:prstGeom prst="line">
              <a:avLst/>
            </a:prstGeom>
            <a:ln w="38100" cap="flat" cmpd="sng">
              <a:solidFill>
                <a:srgbClr val="FFCC00"/>
              </a:solidFill>
              <a:prstDash val="solid"/>
              <a:headEnd type="none" w="med" len="med"/>
              <a:tailEnd type="none" w="med" len="med"/>
            </a:ln>
          </p:spPr>
        </p:sp>
        <p:sp>
          <p:nvSpPr>
            <p:cNvPr id="158830" name="直接连接符 142345"/>
            <p:cNvSpPr/>
            <p:nvPr/>
          </p:nvSpPr>
          <p:spPr>
            <a:xfrm flipH="1">
              <a:off x="1219" y="1212"/>
              <a:ext cx="0" cy="458"/>
            </a:xfrm>
            <a:prstGeom prst="line">
              <a:avLst/>
            </a:prstGeom>
            <a:ln w="38100" cap="flat" cmpd="sng">
              <a:solidFill>
                <a:srgbClr val="FFCC00"/>
              </a:solidFill>
              <a:prstDash val="solid"/>
              <a:headEnd type="none" w="med" len="med"/>
              <a:tailEnd type="none" w="med" len="med"/>
            </a:ln>
          </p:spPr>
        </p:sp>
        <p:sp>
          <p:nvSpPr>
            <p:cNvPr id="158831" name="文本框 142346"/>
            <p:cNvSpPr txBox="1"/>
            <p:nvPr/>
          </p:nvSpPr>
          <p:spPr>
            <a:xfrm>
              <a:off x="1241" y="1128"/>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8832" name="文本框 142347"/>
            <p:cNvSpPr txBox="1"/>
            <p:nvPr/>
          </p:nvSpPr>
          <p:spPr>
            <a:xfrm>
              <a:off x="1795" y="558"/>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8833" name="文本框 142348"/>
            <p:cNvSpPr txBox="1"/>
            <p:nvPr/>
          </p:nvSpPr>
          <p:spPr>
            <a:xfrm>
              <a:off x="1015" y="1110"/>
              <a:ext cx="192"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sym typeface="Symbol" panose="05050102010706020507" pitchFamily="18" charset="2"/>
                </a:rPr>
                <a:t></a:t>
              </a:r>
              <a:endParaRPr lang="en-US" altLang="zh-CN" sz="2000" dirty="0">
                <a:solidFill>
                  <a:schemeClr val="bg1"/>
                </a:solidFill>
                <a:latin typeface="Times New Roman" panose="02020603050405020304" pitchFamily="18" charset="0"/>
              </a:endParaRPr>
            </a:p>
          </p:txBody>
        </p:sp>
        <p:sp>
          <p:nvSpPr>
            <p:cNvPr id="158834" name="文本框 142349"/>
            <p:cNvSpPr txBox="1"/>
            <p:nvPr/>
          </p:nvSpPr>
          <p:spPr>
            <a:xfrm>
              <a:off x="493" y="552"/>
              <a:ext cx="192"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sym typeface="Symbol" panose="05050102010706020507" pitchFamily="18" charset="2"/>
                </a:rPr>
                <a:t></a:t>
              </a:r>
              <a:endParaRPr lang="en-US" altLang="zh-CN" sz="2000" dirty="0">
                <a:solidFill>
                  <a:schemeClr val="bg1"/>
                </a:solidFill>
                <a:latin typeface="Times New Roman" panose="02020603050405020304" pitchFamily="18" charset="0"/>
              </a:endParaRPr>
            </a:p>
          </p:txBody>
        </p:sp>
        <p:sp>
          <p:nvSpPr>
            <p:cNvPr id="158835" name="文本框 142350"/>
            <p:cNvSpPr txBox="1"/>
            <p:nvPr/>
          </p:nvSpPr>
          <p:spPr>
            <a:xfrm>
              <a:off x="499" y="360"/>
              <a:ext cx="20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ndParaRPr>
            </a:p>
          </p:txBody>
        </p:sp>
        <p:sp>
          <p:nvSpPr>
            <p:cNvPr id="158836" name="文本框 142351"/>
            <p:cNvSpPr txBox="1"/>
            <p:nvPr/>
          </p:nvSpPr>
          <p:spPr>
            <a:xfrm>
              <a:off x="1777" y="360"/>
              <a:ext cx="20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ndParaRPr>
            </a:p>
          </p:txBody>
        </p:sp>
        <p:sp>
          <p:nvSpPr>
            <p:cNvPr id="158837" name="文本框 142352"/>
            <p:cNvSpPr txBox="1"/>
            <p:nvPr/>
          </p:nvSpPr>
          <p:spPr>
            <a:xfrm>
              <a:off x="1507" y="888"/>
              <a:ext cx="41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a:t>
              </a:r>
              <a:endParaRPr lang="en-US" altLang="zh-CN" dirty="0">
                <a:solidFill>
                  <a:schemeClr val="bg1"/>
                </a:solidFill>
                <a:latin typeface="Times New Roman" panose="02020603050405020304" pitchFamily="18" charset="0"/>
              </a:endParaRPr>
            </a:p>
          </p:txBody>
        </p:sp>
        <p:sp>
          <p:nvSpPr>
            <p:cNvPr id="158838" name="文本框 142353"/>
            <p:cNvSpPr txBox="1"/>
            <p:nvPr/>
          </p:nvSpPr>
          <p:spPr>
            <a:xfrm>
              <a:off x="635" y="888"/>
              <a:ext cx="41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13</a:t>
              </a:r>
              <a:endParaRPr lang="en-US" altLang="zh-CN" dirty="0">
                <a:solidFill>
                  <a:schemeClr val="bg1"/>
                </a:solidFill>
                <a:latin typeface="Times New Roman" panose="02020603050405020304" pitchFamily="18" charset="0"/>
              </a:endParaRPr>
            </a:p>
          </p:txBody>
        </p:sp>
        <p:sp>
          <p:nvSpPr>
            <p:cNvPr id="158839" name="文本框 142354"/>
            <p:cNvSpPr txBox="1"/>
            <p:nvPr/>
          </p:nvSpPr>
          <p:spPr>
            <a:xfrm>
              <a:off x="733" y="26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58840" name="文本框 142355"/>
            <p:cNvSpPr txBox="1"/>
            <p:nvPr/>
          </p:nvSpPr>
          <p:spPr>
            <a:xfrm>
              <a:off x="1453" y="26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58841" name="文本框 142356"/>
            <p:cNvSpPr txBox="1"/>
            <p:nvPr/>
          </p:nvSpPr>
          <p:spPr>
            <a:xfrm>
              <a:off x="1261" y="840"/>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3</a:t>
              </a:r>
              <a:endParaRPr lang="en-US" altLang="zh-CN" dirty="0">
                <a:solidFill>
                  <a:schemeClr val="bg1"/>
                </a:solidFill>
                <a:latin typeface="Times New Roman" panose="02020603050405020304" pitchFamily="18" charset="0"/>
              </a:endParaRPr>
            </a:p>
          </p:txBody>
        </p:sp>
        <p:sp>
          <p:nvSpPr>
            <p:cNvPr id="158842" name="任意多边形 142357"/>
            <p:cNvSpPr/>
            <p:nvPr/>
          </p:nvSpPr>
          <p:spPr>
            <a:xfrm flipH="1">
              <a:off x="635" y="156"/>
              <a:ext cx="420" cy="276"/>
            </a:xfrm>
            <a:custGeom>
              <a:avLst/>
              <a:gdLst>
                <a:gd name="txL" fmla="*/ 0 w 21811"/>
                <a:gd name="txT" fmla="*/ 0 h 21600"/>
                <a:gd name="txR" fmla="*/ 21811 w 21811"/>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811" h="21600" fill="none">
                  <a:moveTo>
                    <a:pt x="0" y="5"/>
                  </a:moveTo>
                  <a:cubicBezTo>
                    <a:pt x="164" y="1"/>
                    <a:pt x="330" y="-1"/>
                    <a:pt x="495" y="-1"/>
                  </a:cubicBezTo>
                  <a:cubicBezTo>
                    <a:pt x="11234" y="-1"/>
                    <a:pt x="20142" y="7836"/>
                    <a:pt x="21812" y="18096"/>
                  </a:cubicBezTo>
                </a:path>
                <a:path w="21811" h="21600" stroke="0">
                  <a:moveTo>
                    <a:pt x="21810" y="18107"/>
                  </a:moveTo>
                  <a:cubicBezTo>
                    <a:pt x="21712" y="16958"/>
                    <a:pt x="21661" y="15774"/>
                    <a:pt x="21661" y="14568"/>
                  </a:cubicBezTo>
                  <a:cubicBezTo>
                    <a:pt x="21661" y="2640"/>
                    <a:pt x="26607" y="-7029"/>
                    <a:pt x="32708" y="-7029"/>
                  </a:cubicBezTo>
                  <a:cubicBezTo>
                    <a:pt x="38809" y="-7029"/>
                    <a:pt x="43755" y="2640"/>
                    <a:pt x="43755" y="14568"/>
                  </a:cubicBezTo>
                  <a:cubicBezTo>
                    <a:pt x="43755" y="17029"/>
                    <a:pt x="43545" y="19393"/>
                    <a:pt x="43158" y="21592"/>
                  </a:cubicBezTo>
                  <a:lnTo>
                    <a:pt x="0" y="5"/>
                  </a:lnTo>
                  <a:lnTo>
                    <a:pt x="21810" y="18107"/>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843" name="任意多边形 142358"/>
            <p:cNvSpPr/>
            <p:nvPr/>
          </p:nvSpPr>
          <p:spPr>
            <a:xfrm>
              <a:off x="1417" y="136"/>
              <a:ext cx="426" cy="288"/>
            </a:xfrm>
            <a:custGeom>
              <a:avLst/>
              <a:gdLst>
                <a:gd name="txL" fmla="*/ 0 w 21206"/>
                <a:gd name="txT" fmla="*/ 0 h 21600"/>
                <a:gd name="txR" fmla="*/ 21206 w 21206"/>
                <a:gd name="txB" fmla="*/ 2160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206" h="21600" fill="none">
                  <a:moveTo>
                    <a:pt x="0" y="0"/>
                  </a:moveTo>
                  <a:cubicBezTo>
                    <a:pt x="10524" y="0"/>
                    <a:pt x="19291" y="7527"/>
                    <a:pt x="21208" y="17484"/>
                  </a:cubicBezTo>
                </a:path>
                <a:path w="21206" h="21600" stroke="0">
                  <a:moveTo>
                    <a:pt x="21206" y="17495"/>
                  </a:moveTo>
                  <a:cubicBezTo>
                    <a:pt x="21072" y="16145"/>
                    <a:pt x="21002" y="14746"/>
                    <a:pt x="21002" y="13315"/>
                  </a:cubicBezTo>
                  <a:cubicBezTo>
                    <a:pt x="21002" y="1386"/>
                    <a:pt x="25837" y="-8285"/>
                    <a:pt x="31802" y="-8285"/>
                  </a:cubicBezTo>
                  <a:cubicBezTo>
                    <a:pt x="37767" y="-8285"/>
                    <a:pt x="42602" y="1386"/>
                    <a:pt x="42602" y="13315"/>
                  </a:cubicBezTo>
                  <a:cubicBezTo>
                    <a:pt x="42602" y="15706"/>
                    <a:pt x="42408" y="18005"/>
                    <a:pt x="42050" y="20151"/>
                  </a:cubicBezTo>
                  <a:lnTo>
                    <a:pt x="0" y="0"/>
                  </a:lnTo>
                  <a:lnTo>
                    <a:pt x="21206" y="1749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nvGrpSpPr>
            <p:cNvPr id="158844" name="组合 142359"/>
            <p:cNvGrpSpPr/>
            <p:nvPr/>
          </p:nvGrpSpPr>
          <p:grpSpPr>
            <a:xfrm flipH="1">
              <a:off x="662" y="552"/>
              <a:ext cx="401" cy="65"/>
              <a:chOff x="0" y="0"/>
              <a:chExt cx="379" cy="45"/>
            </a:xfrm>
          </p:grpSpPr>
          <p:sp>
            <p:nvSpPr>
              <p:cNvPr id="158862" name="任意多边形 14236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63" name="任意多边形 14236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64" name="任意多边形 14236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65" name="任意多边形 14236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58845" name="组合 142364"/>
            <p:cNvGrpSpPr/>
            <p:nvPr/>
          </p:nvGrpSpPr>
          <p:grpSpPr>
            <a:xfrm flipH="1">
              <a:off x="1412" y="548"/>
              <a:ext cx="401" cy="65"/>
              <a:chOff x="0" y="0"/>
              <a:chExt cx="379" cy="45"/>
            </a:xfrm>
          </p:grpSpPr>
          <p:sp>
            <p:nvSpPr>
              <p:cNvPr id="158858" name="任意多边形 14236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59" name="任意多边形 14236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60" name="任意多边形 14236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61" name="任意多边形 14236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58846" name="组合 142369"/>
            <p:cNvGrpSpPr/>
            <p:nvPr/>
          </p:nvGrpSpPr>
          <p:grpSpPr>
            <a:xfrm rot="5400000" flipH="1">
              <a:off x="1022" y="942"/>
              <a:ext cx="401" cy="65"/>
              <a:chOff x="0" y="0"/>
              <a:chExt cx="379" cy="45"/>
            </a:xfrm>
          </p:grpSpPr>
          <p:sp>
            <p:nvSpPr>
              <p:cNvPr id="158854" name="任意多边形 14237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55" name="任意多边形 14237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56" name="任意多边形 14237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57" name="任意多边形 14237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58847" name="任意多边形 142374"/>
            <p:cNvSpPr/>
            <p:nvPr/>
          </p:nvSpPr>
          <p:spPr>
            <a:xfrm rot="5400000">
              <a:off x="1408" y="1006"/>
              <a:ext cx="278" cy="256"/>
            </a:xfrm>
            <a:custGeom>
              <a:avLst/>
              <a:gdLst>
                <a:gd name="txL" fmla="*/ 0 w 21595"/>
                <a:gd name="txT" fmla="*/ 0 h 18560"/>
                <a:gd name="txR" fmla="*/ 21595 w 21595"/>
                <a:gd name="txB" fmla="*/ 18560 h 1856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8560" fill="none">
                  <a:moveTo>
                    <a:pt x="11048" y="0"/>
                  </a:moveTo>
                  <a:cubicBezTo>
                    <a:pt x="17242" y="3692"/>
                    <a:pt x="21429" y="10394"/>
                    <a:pt x="21595" y="18085"/>
                  </a:cubicBezTo>
                </a:path>
                <a:path w="21595" h="18560" stroke="0">
                  <a:moveTo>
                    <a:pt x="21594" y="18086"/>
                  </a:moveTo>
                  <a:cubicBezTo>
                    <a:pt x="21577" y="17434"/>
                    <a:pt x="21568" y="16771"/>
                    <a:pt x="21568" y="16100"/>
                  </a:cubicBezTo>
                  <a:cubicBezTo>
                    <a:pt x="21568" y="5010"/>
                    <a:pt x="23930" y="-3980"/>
                    <a:pt x="26844" y="-3980"/>
                  </a:cubicBezTo>
                  <a:cubicBezTo>
                    <a:pt x="29758" y="-3980"/>
                    <a:pt x="32120" y="5010"/>
                    <a:pt x="32120" y="16100"/>
                  </a:cubicBezTo>
                  <a:cubicBezTo>
                    <a:pt x="32120" y="17184"/>
                    <a:pt x="32097" y="18248"/>
                    <a:pt x="32054" y="19279"/>
                  </a:cubicBezTo>
                  <a:lnTo>
                    <a:pt x="11048" y="0"/>
                  </a:lnTo>
                  <a:lnTo>
                    <a:pt x="21594" y="1808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848" name="任意多边形 142375"/>
            <p:cNvSpPr/>
            <p:nvPr/>
          </p:nvSpPr>
          <p:spPr>
            <a:xfrm flipV="1">
              <a:off x="1610" y="735"/>
              <a:ext cx="271" cy="260"/>
            </a:xfrm>
            <a:custGeom>
              <a:avLst/>
              <a:gdLst>
                <a:gd name="txL" fmla="*/ 0 w 21595"/>
                <a:gd name="txT" fmla="*/ 0 h 16142"/>
                <a:gd name="txR" fmla="*/ 21595 w 21595"/>
                <a:gd name="txB" fmla="*/ 16142 h 16142"/>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6142" fill="none">
                  <a:moveTo>
                    <a:pt x="14352" y="0"/>
                  </a:moveTo>
                  <a:cubicBezTo>
                    <a:pt x="18689" y="3858"/>
                    <a:pt x="21461" y="9438"/>
                    <a:pt x="21595" y="15666"/>
                  </a:cubicBezTo>
                </a:path>
                <a:path w="21595" h="16142" stroke="0">
                  <a:moveTo>
                    <a:pt x="21594" y="15668"/>
                  </a:moveTo>
                  <a:cubicBezTo>
                    <a:pt x="21560" y="14642"/>
                    <a:pt x="21543" y="13584"/>
                    <a:pt x="21543" y="12505"/>
                  </a:cubicBezTo>
                  <a:cubicBezTo>
                    <a:pt x="21543" y="2083"/>
                    <a:pt x="23166" y="-6366"/>
                    <a:pt x="25167" y="-6366"/>
                  </a:cubicBezTo>
                  <a:cubicBezTo>
                    <a:pt x="27168" y="-6366"/>
                    <a:pt x="28791" y="2083"/>
                    <a:pt x="28791" y="12505"/>
                  </a:cubicBezTo>
                  <a:cubicBezTo>
                    <a:pt x="28791" y="13256"/>
                    <a:pt x="28783" y="13997"/>
                    <a:pt x="28766" y="14719"/>
                  </a:cubicBezTo>
                  <a:lnTo>
                    <a:pt x="14352" y="0"/>
                  </a:lnTo>
                  <a:lnTo>
                    <a:pt x="21594" y="1566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849" name="任意多边形 142376"/>
            <p:cNvSpPr/>
            <p:nvPr/>
          </p:nvSpPr>
          <p:spPr>
            <a:xfrm rot="-5400000" flipH="1">
              <a:off x="782" y="1005"/>
              <a:ext cx="278" cy="256"/>
            </a:xfrm>
            <a:custGeom>
              <a:avLst/>
              <a:gdLst>
                <a:gd name="txL" fmla="*/ 0 w 21595"/>
                <a:gd name="txT" fmla="*/ 0 h 18560"/>
                <a:gd name="txR" fmla="*/ 21595 w 21595"/>
                <a:gd name="txB" fmla="*/ 18560 h 1856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8560" fill="none">
                  <a:moveTo>
                    <a:pt x="11048" y="0"/>
                  </a:moveTo>
                  <a:cubicBezTo>
                    <a:pt x="17242" y="3692"/>
                    <a:pt x="21429" y="10394"/>
                    <a:pt x="21595" y="18085"/>
                  </a:cubicBezTo>
                </a:path>
                <a:path w="21595" h="18560" stroke="0">
                  <a:moveTo>
                    <a:pt x="21594" y="18086"/>
                  </a:moveTo>
                  <a:cubicBezTo>
                    <a:pt x="21577" y="17434"/>
                    <a:pt x="21568" y="16771"/>
                    <a:pt x="21568" y="16100"/>
                  </a:cubicBezTo>
                  <a:cubicBezTo>
                    <a:pt x="21568" y="5010"/>
                    <a:pt x="23930" y="-3980"/>
                    <a:pt x="26844" y="-3980"/>
                  </a:cubicBezTo>
                  <a:cubicBezTo>
                    <a:pt x="29758" y="-3980"/>
                    <a:pt x="32120" y="5010"/>
                    <a:pt x="32120" y="16100"/>
                  </a:cubicBezTo>
                  <a:cubicBezTo>
                    <a:pt x="32120" y="17184"/>
                    <a:pt x="32097" y="18248"/>
                    <a:pt x="32054" y="19279"/>
                  </a:cubicBezTo>
                  <a:lnTo>
                    <a:pt x="11048" y="0"/>
                  </a:lnTo>
                  <a:lnTo>
                    <a:pt x="21594" y="1808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850" name="任意多边形 142377"/>
            <p:cNvSpPr/>
            <p:nvPr/>
          </p:nvSpPr>
          <p:spPr>
            <a:xfrm flipH="1" flipV="1">
              <a:off x="576" y="740"/>
              <a:ext cx="271" cy="260"/>
            </a:xfrm>
            <a:custGeom>
              <a:avLst/>
              <a:gdLst>
                <a:gd name="txL" fmla="*/ 0 w 21595"/>
                <a:gd name="txT" fmla="*/ 0 h 16142"/>
                <a:gd name="txR" fmla="*/ 21595 w 21595"/>
                <a:gd name="txB" fmla="*/ 16142 h 16142"/>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6142" fill="none">
                  <a:moveTo>
                    <a:pt x="14352" y="0"/>
                  </a:moveTo>
                  <a:cubicBezTo>
                    <a:pt x="18689" y="3858"/>
                    <a:pt x="21461" y="9438"/>
                    <a:pt x="21595" y="15666"/>
                  </a:cubicBezTo>
                </a:path>
                <a:path w="21595" h="16142" stroke="0">
                  <a:moveTo>
                    <a:pt x="21594" y="15668"/>
                  </a:moveTo>
                  <a:cubicBezTo>
                    <a:pt x="21560" y="14642"/>
                    <a:pt x="21543" y="13584"/>
                    <a:pt x="21543" y="12505"/>
                  </a:cubicBezTo>
                  <a:cubicBezTo>
                    <a:pt x="21543" y="2083"/>
                    <a:pt x="23166" y="-6366"/>
                    <a:pt x="25167" y="-6366"/>
                  </a:cubicBezTo>
                  <a:cubicBezTo>
                    <a:pt x="27168" y="-6366"/>
                    <a:pt x="28791" y="2083"/>
                    <a:pt x="28791" y="12505"/>
                  </a:cubicBezTo>
                  <a:cubicBezTo>
                    <a:pt x="28791" y="13256"/>
                    <a:pt x="28783" y="13997"/>
                    <a:pt x="28766" y="14719"/>
                  </a:cubicBezTo>
                  <a:lnTo>
                    <a:pt x="14352" y="0"/>
                  </a:lnTo>
                  <a:lnTo>
                    <a:pt x="21594" y="1566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851" name="椭圆 142378"/>
            <p:cNvSpPr/>
            <p:nvPr/>
          </p:nvSpPr>
          <p:spPr>
            <a:xfrm>
              <a:off x="0" y="57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852" name="椭圆 142379"/>
            <p:cNvSpPr/>
            <p:nvPr/>
          </p:nvSpPr>
          <p:spPr>
            <a:xfrm>
              <a:off x="1181" y="167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853" name="椭圆 142380"/>
            <p:cNvSpPr/>
            <p:nvPr/>
          </p:nvSpPr>
          <p:spPr>
            <a:xfrm>
              <a:off x="2307" y="572"/>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6" name="组合 142381"/>
          <p:cNvGrpSpPr/>
          <p:nvPr/>
        </p:nvGrpSpPr>
        <p:grpSpPr>
          <a:xfrm>
            <a:off x="4876800" y="860425"/>
            <a:ext cx="3770313" cy="2397125"/>
            <a:chOff x="0" y="0"/>
            <a:chExt cx="2375" cy="1510"/>
          </a:xfrm>
        </p:grpSpPr>
        <p:sp>
          <p:nvSpPr>
            <p:cNvPr id="158789" name="直接连接符 142382"/>
            <p:cNvSpPr/>
            <p:nvPr/>
          </p:nvSpPr>
          <p:spPr>
            <a:xfrm>
              <a:off x="1063" y="384"/>
              <a:ext cx="342" cy="0"/>
            </a:xfrm>
            <a:prstGeom prst="line">
              <a:avLst/>
            </a:prstGeom>
            <a:ln w="38100" cap="flat" cmpd="sng">
              <a:solidFill>
                <a:srgbClr val="FFCC00"/>
              </a:solidFill>
              <a:prstDash val="solid"/>
              <a:headEnd type="none" w="med" len="med"/>
              <a:tailEnd type="none" w="med" len="med"/>
            </a:ln>
          </p:spPr>
        </p:sp>
        <p:sp>
          <p:nvSpPr>
            <p:cNvPr id="158790" name="直接连接符 142383"/>
            <p:cNvSpPr/>
            <p:nvPr/>
          </p:nvSpPr>
          <p:spPr>
            <a:xfrm>
              <a:off x="1213" y="382"/>
              <a:ext cx="0" cy="192"/>
            </a:xfrm>
            <a:prstGeom prst="line">
              <a:avLst/>
            </a:prstGeom>
            <a:ln w="38100" cap="flat" cmpd="sng">
              <a:solidFill>
                <a:srgbClr val="FFCC00"/>
              </a:solidFill>
              <a:prstDash val="solid"/>
              <a:headEnd type="oval" w="med" len="med"/>
              <a:tailEnd type="none" w="med" len="med"/>
            </a:ln>
          </p:spPr>
        </p:sp>
        <p:sp>
          <p:nvSpPr>
            <p:cNvPr id="158791" name="直接连接符 142384"/>
            <p:cNvSpPr/>
            <p:nvPr/>
          </p:nvSpPr>
          <p:spPr>
            <a:xfrm flipV="1">
              <a:off x="1813" y="382"/>
              <a:ext cx="494" cy="2"/>
            </a:xfrm>
            <a:prstGeom prst="line">
              <a:avLst/>
            </a:prstGeom>
            <a:ln w="38100" cap="flat" cmpd="sng">
              <a:solidFill>
                <a:srgbClr val="FFCC00"/>
              </a:solidFill>
              <a:prstDash val="solid"/>
              <a:headEnd type="none" w="med" len="med"/>
              <a:tailEnd type="none" w="med" len="med"/>
            </a:ln>
          </p:spPr>
        </p:sp>
        <p:sp>
          <p:nvSpPr>
            <p:cNvPr id="158792" name="直接连接符 142385"/>
            <p:cNvSpPr/>
            <p:nvPr/>
          </p:nvSpPr>
          <p:spPr>
            <a:xfrm>
              <a:off x="72" y="382"/>
              <a:ext cx="583" cy="2"/>
            </a:xfrm>
            <a:prstGeom prst="line">
              <a:avLst/>
            </a:prstGeom>
            <a:ln w="38100" cap="flat" cmpd="sng">
              <a:solidFill>
                <a:srgbClr val="FFCC00"/>
              </a:solidFill>
              <a:prstDash val="solid"/>
              <a:headEnd type="none" w="med" len="med"/>
              <a:tailEnd type="none" w="med" len="med"/>
            </a:ln>
          </p:spPr>
        </p:sp>
        <p:sp>
          <p:nvSpPr>
            <p:cNvPr id="158793" name="直接连接符 142386"/>
            <p:cNvSpPr/>
            <p:nvPr/>
          </p:nvSpPr>
          <p:spPr>
            <a:xfrm flipH="1">
              <a:off x="1219" y="984"/>
              <a:ext cx="0" cy="458"/>
            </a:xfrm>
            <a:prstGeom prst="line">
              <a:avLst/>
            </a:prstGeom>
            <a:ln w="38100" cap="flat" cmpd="sng">
              <a:solidFill>
                <a:srgbClr val="FFCC00"/>
              </a:solidFill>
              <a:prstDash val="solid"/>
              <a:headEnd type="none" w="med" len="med"/>
              <a:tailEnd type="none" w="med" len="med"/>
            </a:ln>
          </p:spPr>
        </p:sp>
        <p:sp>
          <p:nvSpPr>
            <p:cNvPr id="158794" name="文本框 142387"/>
            <p:cNvSpPr txBox="1"/>
            <p:nvPr/>
          </p:nvSpPr>
          <p:spPr>
            <a:xfrm>
              <a:off x="1229" y="1008"/>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8795" name="文本框 142388"/>
            <p:cNvSpPr txBox="1"/>
            <p:nvPr/>
          </p:nvSpPr>
          <p:spPr>
            <a:xfrm>
              <a:off x="1891" y="414"/>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8796" name="文本框 142389"/>
            <p:cNvSpPr txBox="1"/>
            <p:nvPr/>
          </p:nvSpPr>
          <p:spPr>
            <a:xfrm>
              <a:off x="1015" y="978"/>
              <a:ext cx="192"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sym typeface="Symbol" panose="05050102010706020507" pitchFamily="18" charset="2"/>
                </a:rPr>
                <a:t></a:t>
              </a:r>
              <a:endParaRPr lang="en-US" altLang="zh-CN" sz="2000" dirty="0">
                <a:solidFill>
                  <a:schemeClr val="bg1"/>
                </a:solidFill>
                <a:latin typeface="Times New Roman" panose="02020603050405020304" pitchFamily="18" charset="0"/>
              </a:endParaRPr>
            </a:p>
          </p:txBody>
        </p:sp>
        <p:sp>
          <p:nvSpPr>
            <p:cNvPr id="158797" name="文本框 142390"/>
            <p:cNvSpPr txBox="1"/>
            <p:nvPr/>
          </p:nvSpPr>
          <p:spPr>
            <a:xfrm>
              <a:off x="421" y="372"/>
              <a:ext cx="192"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sym typeface="Symbol" panose="05050102010706020507" pitchFamily="18" charset="2"/>
                </a:rPr>
                <a:t></a:t>
              </a:r>
              <a:endParaRPr lang="en-US" altLang="zh-CN" sz="2000" dirty="0">
                <a:solidFill>
                  <a:schemeClr val="bg1"/>
                </a:solidFill>
                <a:latin typeface="Times New Roman" panose="02020603050405020304" pitchFamily="18" charset="0"/>
              </a:endParaRPr>
            </a:p>
          </p:txBody>
        </p:sp>
        <p:sp>
          <p:nvSpPr>
            <p:cNvPr id="158798" name="文本框 142391"/>
            <p:cNvSpPr txBox="1"/>
            <p:nvPr/>
          </p:nvSpPr>
          <p:spPr>
            <a:xfrm>
              <a:off x="1603" y="744"/>
              <a:ext cx="41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a:t>
              </a:r>
              <a:endParaRPr lang="en-US" altLang="zh-CN" dirty="0">
                <a:solidFill>
                  <a:schemeClr val="bg1"/>
                </a:solidFill>
                <a:latin typeface="Times New Roman" panose="02020603050405020304" pitchFamily="18" charset="0"/>
              </a:endParaRPr>
            </a:p>
          </p:txBody>
        </p:sp>
        <p:sp>
          <p:nvSpPr>
            <p:cNvPr id="158799" name="文本框 142392"/>
            <p:cNvSpPr txBox="1"/>
            <p:nvPr/>
          </p:nvSpPr>
          <p:spPr>
            <a:xfrm>
              <a:off x="635" y="756"/>
              <a:ext cx="41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13</a:t>
              </a:r>
              <a:endParaRPr lang="en-US" altLang="zh-CN" dirty="0">
                <a:solidFill>
                  <a:schemeClr val="bg1"/>
                </a:solidFill>
                <a:latin typeface="Times New Roman" panose="02020603050405020304" pitchFamily="18" charset="0"/>
              </a:endParaRPr>
            </a:p>
          </p:txBody>
        </p:sp>
        <p:sp>
          <p:nvSpPr>
            <p:cNvPr id="158800" name="文本框 142393"/>
            <p:cNvSpPr txBox="1"/>
            <p:nvPr/>
          </p:nvSpPr>
          <p:spPr>
            <a:xfrm>
              <a:off x="493" y="0"/>
              <a:ext cx="692"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a:t>
              </a:r>
              <a:endParaRPr lang="en-US" altLang="zh-CN" baseline="-25000" dirty="0">
                <a:solidFill>
                  <a:schemeClr val="bg1"/>
                </a:solidFill>
                <a:latin typeface="Times New Roman" panose="02020603050405020304" pitchFamily="18" charset="0"/>
              </a:endParaRPr>
            </a:p>
          </p:txBody>
        </p:sp>
        <p:grpSp>
          <p:nvGrpSpPr>
            <p:cNvPr id="158801" name="组合 142394"/>
            <p:cNvGrpSpPr/>
            <p:nvPr/>
          </p:nvGrpSpPr>
          <p:grpSpPr>
            <a:xfrm flipH="1">
              <a:off x="662" y="324"/>
              <a:ext cx="401" cy="65"/>
              <a:chOff x="0" y="0"/>
              <a:chExt cx="379" cy="45"/>
            </a:xfrm>
          </p:grpSpPr>
          <p:sp>
            <p:nvSpPr>
              <p:cNvPr id="158821" name="任意多边形 14239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22" name="任意多边形 14239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23" name="任意多边形 14239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24" name="任意多边形 14239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58802" name="组合 142399"/>
            <p:cNvGrpSpPr/>
            <p:nvPr/>
          </p:nvGrpSpPr>
          <p:grpSpPr>
            <a:xfrm flipH="1">
              <a:off x="1400" y="320"/>
              <a:ext cx="401" cy="65"/>
              <a:chOff x="0" y="0"/>
              <a:chExt cx="379" cy="45"/>
            </a:xfrm>
          </p:grpSpPr>
          <p:sp>
            <p:nvSpPr>
              <p:cNvPr id="158817" name="任意多边形 14240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18" name="任意多边形 14240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19" name="任意多边形 14240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20" name="任意多边形 14240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58803" name="组合 142404"/>
            <p:cNvGrpSpPr/>
            <p:nvPr/>
          </p:nvGrpSpPr>
          <p:grpSpPr>
            <a:xfrm rot="5400000" flipH="1">
              <a:off x="1022" y="714"/>
              <a:ext cx="401" cy="65"/>
              <a:chOff x="0" y="0"/>
              <a:chExt cx="379" cy="45"/>
            </a:xfrm>
          </p:grpSpPr>
          <p:sp>
            <p:nvSpPr>
              <p:cNvPr id="158813" name="任意多边形 14240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14" name="任意多边形 14240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15" name="任意多边形 14240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816" name="任意多边形 14240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58804" name="任意多边形 142409"/>
            <p:cNvSpPr/>
            <p:nvPr/>
          </p:nvSpPr>
          <p:spPr>
            <a:xfrm rot="5400000">
              <a:off x="1504" y="862"/>
              <a:ext cx="278" cy="256"/>
            </a:xfrm>
            <a:custGeom>
              <a:avLst/>
              <a:gdLst>
                <a:gd name="txL" fmla="*/ 0 w 21595"/>
                <a:gd name="txT" fmla="*/ 0 h 18560"/>
                <a:gd name="txR" fmla="*/ 21595 w 21595"/>
                <a:gd name="txB" fmla="*/ 18560 h 1856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8560" fill="none">
                  <a:moveTo>
                    <a:pt x="11048" y="0"/>
                  </a:moveTo>
                  <a:cubicBezTo>
                    <a:pt x="17242" y="3692"/>
                    <a:pt x="21429" y="10394"/>
                    <a:pt x="21595" y="18085"/>
                  </a:cubicBezTo>
                </a:path>
                <a:path w="21595" h="18560" stroke="0">
                  <a:moveTo>
                    <a:pt x="21594" y="18086"/>
                  </a:moveTo>
                  <a:cubicBezTo>
                    <a:pt x="21577" y="17434"/>
                    <a:pt x="21568" y="16771"/>
                    <a:pt x="21568" y="16100"/>
                  </a:cubicBezTo>
                  <a:cubicBezTo>
                    <a:pt x="21568" y="5010"/>
                    <a:pt x="23930" y="-3980"/>
                    <a:pt x="26844" y="-3980"/>
                  </a:cubicBezTo>
                  <a:cubicBezTo>
                    <a:pt x="29758" y="-3980"/>
                    <a:pt x="32120" y="5010"/>
                    <a:pt x="32120" y="16100"/>
                  </a:cubicBezTo>
                  <a:cubicBezTo>
                    <a:pt x="32120" y="17184"/>
                    <a:pt x="32097" y="18248"/>
                    <a:pt x="32054" y="19279"/>
                  </a:cubicBezTo>
                  <a:lnTo>
                    <a:pt x="11048" y="0"/>
                  </a:lnTo>
                  <a:lnTo>
                    <a:pt x="21594" y="1808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805" name="任意多边形 142410"/>
            <p:cNvSpPr/>
            <p:nvPr/>
          </p:nvSpPr>
          <p:spPr>
            <a:xfrm flipV="1">
              <a:off x="1706" y="591"/>
              <a:ext cx="271" cy="260"/>
            </a:xfrm>
            <a:custGeom>
              <a:avLst/>
              <a:gdLst>
                <a:gd name="txL" fmla="*/ 0 w 21595"/>
                <a:gd name="txT" fmla="*/ 0 h 16142"/>
                <a:gd name="txR" fmla="*/ 21595 w 21595"/>
                <a:gd name="txB" fmla="*/ 16142 h 16142"/>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6142" fill="none">
                  <a:moveTo>
                    <a:pt x="14352" y="0"/>
                  </a:moveTo>
                  <a:cubicBezTo>
                    <a:pt x="18689" y="3858"/>
                    <a:pt x="21461" y="9438"/>
                    <a:pt x="21595" y="15666"/>
                  </a:cubicBezTo>
                </a:path>
                <a:path w="21595" h="16142" stroke="0">
                  <a:moveTo>
                    <a:pt x="21594" y="15668"/>
                  </a:moveTo>
                  <a:cubicBezTo>
                    <a:pt x="21560" y="14642"/>
                    <a:pt x="21543" y="13584"/>
                    <a:pt x="21543" y="12505"/>
                  </a:cubicBezTo>
                  <a:cubicBezTo>
                    <a:pt x="21543" y="2083"/>
                    <a:pt x="23166" y="-6366"/>
                    <a:pt x="25167" y="-6366"/>
                  </a:cubicBezTo>
                  <a:cubicBezTo>
                    <a:pt x="27168" y="-6366"/>
                    <a:pt x="28791" y="2083"/>
                    <a:pt x="28791" y="12505"/>
                  </a:cubicBezTo>
                  <a:cubicBezTo>
                    <a:pt x="28791" y="13256"/>
                    <a:pt x="28783" y="13997"/>
                    <a:pt x="28766" y="14719"/>
                  </a:cubicBezTo>
                  <a:lnTo>
                    <a:pt x="14352" y="0"/>
                  </a:lnTo>
                  <a:lnTo>
                    <a:pt x="21594" y="1566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806" name="任意多边形 142411"/>
            <p:cNvSpPr/>
            <p:nvPr/>
          </p:nvSpPr>
          <p:spPr>
            <a:xfrm rot="-5400000" flipH="1">
              <a:off x="782" y="873"/>
              <a:ext cx="278" cy="256"/>
            </a:xfrm>
            <a:custGeom>
              <a:avLst/>
              <a:gdLst>
                <a:gd name="txL" fmla="*/ 0 w 21595"/>
                <a:gd name="txT" fmla="*/ 0 h 18560"/>
                <a:gd name="txR" fmla="*/ 21595 w 21595"/>
                <a:gd name="txB" fmla="*/ 18560 h 1856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8560" fill="none">
                  <a:moveTo>
                    <a:pt x="11048" y="0"/>
                  </a:moveTo>
                  <a:cubicBezTo>
                    <a:pt x="17242" y="3692"/>
                    <a:pt x="21429" y="10394"/>
                    <a:pt x="21595" y="18085"/>
                  </a:cubicBezTo>
                </a:path>
                <a:path w="21595" h="18560" stroke="0">
                  <a:moveTo>
                    <a:pt x="21594" y="18086"/>
                  </a:moveTo>
                  <a:cubicBezTo>
                    <a:pt x="21577" y="17434"/>
                    <a:pt x="21568" y="16771"/>
                    <a:pt x="21568" y="16100"/>
                  </a:cubicBezTo>
                  <a:cubicBezTo>
                    <a:pt x="21568" y="5010"/>
                    <a:pt x="23930" y="-3980"/>
                    <a:pt x="26844" y="-3980"/>
                  </a:cubicBezTo>
                  <a:cubicBezTo>
                    <a:pt x="29758" y="-3980"/>
                    <a:pt x="32120" y="5010"/>
                    <a:pt x="32120" y="16100"/>
                  </a:cubicBezTo>
                  <a:cubicBezTo>
                    <a:pt x="32120" y="17184"/>
                    <a:pt x="32097" y="18248"/>
                    <a:pt x="32054" y="19279"/>
                  </a:cubicBezTo>
                  <a:lnTo>
                    <a:pt x="11048" y="0"/>
                  </a:lnTo>
                  <a:lnTo>
                    <a:pt x="21594" y="1808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807" name="任意多边形 142412"/>
            <p:cNvSpPr/>
            <p:nvPr/>
          </p:nvSpPr>
          <p:spPr>
            <a:xfrm flipH="1" flipV="1">
              <a:off x="576" y="608"/>
              <a:ext cx="271" cy="260"/>
            </a:xfrm>
            <a:custGeom>
              <a:avLst/>
              <a:gdLst>
                <a:gd name="txL" fmla="*/ 0 w 21595"/>
                <a:gd name="txT" fmla="*/ 0 h 16142"/>
                <a:gd name="txR" fmla="*/ 21595 w 21595"/>
                <a:gd name="txB" fmla="*/ 16142 h 16142"/>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6142" fill="none">
                  <a:moveTo>
                    <a:pt x="14352" y="0"/>
                  </a:moveTo>
                  <a:cubicBezTo>
                    <a:pt x="18689" y="3858"/>
                    <a:pt x="21461" y="9438"/>
                    <a:pt x="21595" y="15666"/>
                  </a:cubicBezTo>
                </a:path>
                <a:path w="21595" h="16142" stroke="0">
                  <a:moveTo>
                    <a:pt x="21594" y="15668"/>
                  </a:moveTo>
                  <a:cubicBezTo>
                    <a:pt x="21560" y="14642"/>
                    <a:pt x="21543" y="13584"/>
                    <a:pt x="21543" y="12505"/>
                  </a:cubicBezTo>
                  <a:cubicBezTo>
                    <a:pt x="21543" y="2083"/>
                    <a:pt x="23166" y="-6366"/>
                    <a:pt x="25167" y="-6366"/>
                  </a:cubicBezTo>
                  <a:cubicBezTo>
                    <a:pt x="27168" y="-6366"/>
                    <a:pt x="28791" y="2083"/>
                    <a:pt x="28791" y="12505"/>
                  </a:cubicBezTo>
                  <a:cubicBezTo>
                    <a:pt x="28791" y="13256"/>
                    <a:pt x="28783" y="13997"/>
                    <a:pt x="28766" y="14719"/>
                  </a:cubicBezTo>
                  <a:lnTo>
                    <a:pt x="14352" y="0"/>
                  </a:lnTo>
                  <a:lnTo>
                    <a:pt x="21594" y="1566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808" name="椭圆 142413"/>
            <p:cNvSpPr/>
            <p:nvPr/>
          </p:nvSpPr>
          <p:spPr>
            <a:xfrm>
              <a:off x="0" y="348"/>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809" name="椭圆 142414"/>
            <p:cNvSpPr/>
            <p:nvPr/>
          </p:nvSpPr>
          <p:spPr>
            <a:xfrm>
              <a:off x="1181" y="1442"/>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810" name="椭圆 142415"/>
            <p:cNvSpPr/>
            <p:nvPr/>
          </p:nvSpPr>
          <p:spPr>
            <a:xfrm>
              <a:off x="2307" y="34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811" name="文本框 142416"/>
            <p:cNvSpPr txBox="1"/>
            <p:nvPr/>
          </p:nvSpPr>
          <p:spPr>
            <a:xfrm>
              <a:off x="1241" y="2"/>
              <a:ext cx="692"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a:t>
              </a:r>
              <a:endParaRPr lang="en-US" altLang="zh-CN" baseline="-25000" dirty="0">
                <a:solidFill>
                  <a:schemeClr val="bg1"/>
                </a:solidFill>
                <a:latin typeface="Times New Roman" panose="02020603050405020304" pitchFamily="18" charset="0"/>
              </a:endParaRPr>
            </a:p>
          </p:txBody>
        </p:sp>
        <p:sp>
          <p:nvSpPr>
            <p:cNvPr id="158812" name="文本框 142417"/>
            <p:cNvSpPr txBox="1"/>
            <p:nvPr/>
          </p:nvSpPr>
          <p:spPr>
            <a:xfrm>
              <a:off x="1241" y="541"/>
              <a:ext cx="70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3</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a:t>
              </a:r>
              <a:endParaRPr lang="en-US" altLang="zh-CN" baseline="-25000" dirty="0">
                <a:solidFill>
                  <a:schemeClr val="bg1"/>
                </a:solidFill>
                <a:latin typeface="Times New Roman" panose="02020603050405020304" pitchFamily="18" charset="0"/>
              </a:endParaRPr>
            </a:p>
          </p:txBody>
        </p:sp>
      </p:grpSp>
      <p:grpSp>
        <p:nvGrpSpPr>
          <p:cNvPr id="10" name="组合 142418"/>
          <p:cNvGrpSpPr/>
          <p:nvPr/>
        </p:nvGrpSpPr>
        <p:grpSpPr>
          <a:xfrm>
            <a:off x="250825" y="3716338"/>
            <a:ext cx="5049838" cy="2441575"/>
            <a:chOff x="0" y="0"/>
            <a:chExt cx="3181" cy="1538"/>
          </a:xfrm>
        </p:grpSpPr>
        <p:sp>
          <p:nvSpPr>
            <p:cNvPr id="158763" name="直接连接符 142419"/>
            <p:cNvSpPr/>
            <p:nvPr/>
          </p:nvSpPr>
          <p:spPr>
            <a:xfrm>
              <a:off x="1396" y="412"/>
              <a:ext cx="342" cy="0"/>
            </a:xfrm>
            <a:prstGeom prst="line">
              <a:avLst/>
            </a:prstGeom>
            <a:ln w="38100" cap="flat" cmpd="sng">
              <a:solidFill>
                <a:srgbClr val="FFCC00"/>
              </a:solidFill>
              <a:prstDash val="solid"/>
              <a:headEnd type="none" w="med" len="med"/>
              <a:tailEnd type="none" w="med" len="med"/>
            </a:ln>
          </p:spPr>
        </p:sp>
        <p:sp>
          <p:nvSpPr>
            <p:cNvPr id="158764" name="直接连接符 142420"/>
            <p:cNvSpPr/>
            <p:nvPr/>
          </p:nvSpPr>
          <p:spPr>
            <a:xfrm>
              <a:off x="1546" y="410"/>
              <a:ext cx="0" cy="192"/>
            </a:xfrm>
            <a:prstGeom prst="line">
              <a:avLst/>
            </a:prstGeom>
            <a:ln w="38100" cap="flat" cmpd="sng">
              <a:solidFill>
                <a:srgbClr val="FFCC00"/>
              </a:solidFill>
              <a:prstDash val="solid"/>
              <a:headEnd type="oval" w="med" len="med"/>
              <a:tailEnd type="none" w="med" len="med"/>
            </a:ln>
          </p:spPr>
        </p:sp>
        <p:sp>
          <p:nvSpPr>
            <p:cNvPr id="158765" name="直接连接符 142421"/>
            <p:cNvSpPr/>
            <p:nvPr/>
          </p:nvSpPr>
          <p:spPr>
            <a:xfrm flipV="1">
              <a:off x="2146" y="410"/>
              <a:ext cx="494" cy="2"/>
            </a:xfrm>
            <a:prstGeom prst="line">
              <a:avLst/>
            </a:prstGeom>
            <a:ln w="38100" cap="flat" cmpd="sng">
              <a:solidFill>
                <a:srgbClr val="FFCC00"/>
              </a:solidFill>
              <a:prstDash val="solid"/>
              <a:headEnd type="none" w="med" len="med"/>
              <a:tailEnd type="none" w="med" len="med"/>
            </a:ln>
          </p:spPr>
        </p:sp>
        <p:sp>
          <p:nvSpPr>
            <p:cNvPr id="158766" name="直接连接符 142422"/>
            <p:cNvSpPr/>
            <p:nvPr/>
          </p:nvSpPr>
          <p:spPr>
            <a:xfrm>
              <a:off x="405" y="410"/>
              <a:ext cx="583" cy="2"/>
            </a:xfrm>
            <a:prstGeom prst="line">
              <a:avLst/>
            </a:prstGeom>
            <a:ln w="38100" cap="flat" cmpd="sng">
              <a:solidFill>
                <a:srgbClr val="FFCC00"/>
              </a:solidFill>
              <a:prstDash val="solid"/>
              <a:headEnd type="none" w="med" len="med"/>
              <a:tailEnd type="none" w="med" len="med"/>
            </a:ln>
          </p:spPr>
        </p:sp>
        <p:sp>
          <p:nvSpPr>
            <p:cNvPr id="158767" name="直接连接符 142423"/>
            <p:cNvSpPr/>
            <p:nvPr/>
          </p:nvSpPr>
          <p:spPr>
            <a:xfrm flipH="1">
              <a:off x="1552" y="1012"/>
              <a:ext cx="0" cy="458"/>
            </a:xfrm>
            <a:prstGeom prst="line">
              <a:avLst/>
            </a:prstGeom>
            <a:ln w="38100" cap="flat" cmpd="sng">
              <a:solidFill>
                <a:srgbClr val="FFCC00"/>
              </a:solidFill>
              <a:prstDash val="solid"/>
              <a:headEnd type="none" w="med" len="med"/>
              <a:tailEnd type="none" w="med" len="med"/>
            </a:ln>
          </p:spPr>
        </p:sp>
        <p:sp>
          <p:nvSpPr>
            <p:cNvPr id="158768" name="文本框 142424"/>
            <p:cNvSpPr txBox="1"/>
            <p:nvPr/>
          </p:nvSpPr>
          <p:spPr>
            <a:xfrm>
              <a:off x="0" y="0"/>
              <a:ext cx="1591"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13 </a:t>
              </a:r>
              <a:endParaRPr lang="en-US" altLang="zh-CN" baseline="-25000" dirty="0">
                <a:solidFill>
                  <a:schemeClr val="bg1"/>
                </a:solidFill>
                <a:latin typeface="Times New Roman" panose="02020603050405020304" pitchFamily="18" charset="0"/>
              </a:endParaRPr>
            </a:p>
          </p:txBody>
        </p:sp>
        <p:grpSp>
          <p:nvGrpSpPr>
            <p:cNvPr id="158769" name="组合 142425"/>
            <p:cNvGrpSpPr/>
            <p:nvPr/>
          </p:nvGrpSpPr>
          <p:grpSpPr>
            <a:xfrm flipH="1">
              <a:off x="995" y="352"/>
              <a:ext cx="401" cy="65"/>
              <a:chOff x="0" y="0"/>
              <a:chExt cx="379" cy="45"/>
            </a:xfrm>
          </p:grpSpPr>
          <p:sp>
            <p:nvSpPr>
              <p:cNvPr id="158785" name="任意多边形 142426"/>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86" name="任意多边形 142427"/>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87" name="任意多边形 142428"/>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88" name="任意多边形 142429"/>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58770" name="组合 142430"/>
            <p:cNvGrpSpPr/>
            <p:nvPr/>
          </p:nvGrpSpPr>
          <p:grpSpPr>
            <a:xfrm flipH="1">
              <a:off x="1733" y="348"/>
              <a:ext cx="401" cy="65"/>
              <a:chOff x="0" y="0"/>
              <a:chExt cx="379" cy="45"/>
            </a:xfrm>
          </p:grpSpPr>
          <p:sp>
            <p:nvSpPr>
              <p:cNvPr id="158781" name="任意多边形 142431"/>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82" name="任意多边形 142432"/>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83" name="任意多边形 142433"/>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84" name="任意多边形 142434"/>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58771" name="组合 142435"/>
            <p:cNvGrpSpPr/>
            <p:nvPr/>
          </p:nvGrpSpPr>
          <p:grpSpPr>
            <a:xfrm rot="5400000" flipH="1">
              <a:off x="1355" y="742"/>
              <a:ext cx="401" cy="65"/>
              <a:chOff x="0" y="0"/>
              <a:chExt cx="379" cy="45"/>
            </a:xfrm>
          </p:grpSpPr>
          <p:sp>
            <p:nvSpPr>
              <p:cNvPr id="158777" name="任意多边形 142436"/>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78" name="任意多边形 142437"/>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79" name="任意多边形 142438"/>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80" name="任意多边形 142439"/>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58772" name="椭圆 142440"/>
            <p:cNvSpPr/>
            <p:nvPr/>
          </p:nvSpPr>
          <p:spPr>
            <a:xfrm>
              <a:off x="333" y="37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773" name="椭圆 142441"/>
            <p:cNvSpPr/>
            <p:nvPr/>
          </p:nvSpPr>
          <p:spPr>
            <a:xfrm>
              <a:off x="1514" y="147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774" name="椭圆 142442"/>
            <p:cNvSpPr/>
            <p:nvPr/>
          </p:nvSpPr>
          <p:spPr>
            <a:xfrm>
              <a:off x="2640" y="372"/>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775" name="文本框 142443"/>
            <p:cNvSpPr txBox="1"/>
            <p:nvPr/>
          </p:nvSpPr>
          <p:spPr>
            <a:xfrm>
              <a:off x="1622" y="12"/>
              <a:ext cx="1559"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13 </a:t>
              </a:r>
              <a:endParaRPr lang="en-US" altLang="zh-CN" baseline="-25000" dirty="0">
                <a:solidFill>
                  <a:schemeClr val="bg1"/>
                </a:solidFill>
                <a:latin typeface="Times New Roman" panose="02020603050405020304" pitchFamily="18" charset="0"/>
              </a:endParaRPr>
            </a:p>
          </p:txBody>
        </p:sp>
        <p:sp>
          <p:nvSpPr>
            <p:cNvPr id="158776" name="文本框 142444"/>
            <p:cNvSpPr txBox="1"/>
            <p:nvPr/>
          </p:nvSpPr>
          <p:spPr>
            <a:xfrm>
              <a:off x="1612" y="675"/>
              <a:ext cx="155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3</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13 </a:t>
              </a:r>
              <a:endParaRPr lang="en-US" altLang="zh-CN" baseline="-25000" dirty="0">
                <a:solidFill>
                  <a:schemeClr val="bg1"/>
                </a:solidFill>
                <a:latin typeface="Times New Roman" panose="02020603050405020304" pitchFamily="18" charset="0"/>
              </a:endParaRPr>
            </a:p>
          </p:txBody>
        </p:sp>
      </p:grpSp>
      <p:sp>
        <p:nvSpPr>
          <p:cNvPr id="142446" name="下箭头 142445"/>
          <p:cNvSpPr/>
          <p:nvPr/>
        </p:nvSpPr>
        <p:spPr>
          <a:xfrm>
            <a:off x="7596188" y="2781300"/>
            <a:ext cx="303212" cy="412750"/>
          </a:xfrm>
          <a:prstGeom prst="downArrow">
            <a:avLst>
              <a:gd name="adj1" fmla="val 50000"/>
              <a:gd name="adj2" fmla="val 33892"/>
            </a:avLst>
          </a:prstGeom>
          <a:solidFill>
            <a:schemeClr val="accent1"/>
          </a:solidFill>
          <a:ln w="19050" cap="flat" cmpd="sng">
            <a:solidFill>
              <a:schemeClr val="accent1"/>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42447" name="下弧形箭头 142446"/>
          <p:cNvSpPr/>
          <p:nvPr/>
        </p:nvSpPr>
        <p:spPr>
          <a:xfrm flipH="1">
            <a:off x="4067175" y="5734050"/>
            <a:ext cx="1989138" cy="425450"/>
          </a:xfrm>
          <a:prstGeom prst="curvedUpArrow">
            <a:avLst>
              <a:gd name="adj1" fmla="val 93507"/>
              <a:gd name="adj2" fmla="val 187014"/>
              <a:gd name="adj3" fmla="val 33250"/>
            </a:avLst>
          </a:prstGeom>
          <a:solidFill>
            <a:schemeClr val="accent1"/>
          </a:solidFill>
          <a:ln w="19050" cap="flat" cmpd="sng">
            <a:solidFill>
              <a:schemeClr val="accent1"/>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42448" name="文本框 142447"/>
          <p:cNvSpPr txBox="1"/>
          <p:nvPr/>
        </p:nvSpPr>
        <p:spPr>
          <a:xfrm>
            <a:off x="250825" y="333375"/>
            <a:ext cx="1874520" cy="521970"/>
          </a:xfrm>
          <a:prstGeom prst="rect">
            <a:avLst/>
          </a:prstGeom>
          <a:solidFill>
            <a:srgbClr val="990033"/>
          </a:solidFill>
          <a:ln w="9525">
            <a:noFill/>
          </a:ln>
        </p:spPr>
        <p:txBody>
          <a:bodyPr wrap="square">
            <a:spAutoFit/>
          </a:bodyPr>
          <a:p>
            <a:pPr eaLnBrk="1" hangingPunct="1"/>
            <a:r>
              <a:rPr lang="en-US" altLang="zh-CN" sz="2800" dirty="0">
                <a:solidFill>
                  <a:schemeClr val="bg1"/>
                </a:solidFill>
                <a:latin typeface="Times New Roman" panose="02020603050405020304" pitchFamily="18" charset="0"/>
                <a:cs typeface="Times New Roman" panose="02020603050405020304" pitchFamily="18" charset="0"/>
              </a:rPr>
              <a:t>Solution 2</a:t>
            </a:r>
            <a:endParaRPr lang="en-US" altLang="zh-CN" sz="2800" b="0" dirty="0">
              <a:solidFill>
                <a:schemeClr val="bg1"/>
              </a:solidFill>
              <a:latin typeface="Times New Roman" panose="02020603050405020304" pitchFamily="18" charset="0"/>
              <a:cs typeface="Times New Roman" panose="02020603050405020304" pitchFamily="18" charset="0"/>
            </a:endParaRPr>
          </a:p>
        </p:txBody>
      </p:sp>
      <p:grpSp>
        <p:nvGrpSpPr>
          <p:cNvPr id="14" name="组合 142448"/>
          <p:cNvGrpSpPr/>
          <p:nvPr/>
        </p:nvGrpSpPr>
        <p:grpSpPr>
          <a:xfrm>
            <a:off x="5205413" y="3716338"/>
            <a:ext cx="3938587" cy="2419350"/>
            <a:chOff x="0" y="0"/>
            <a:chExt cx="2481" cy="1524"/>
          </a:xfrm>
        </p:grpSpPr>
        <p:sp>
          <p:nvSpPr>
            <p:cNvPr id="158731" name="文本框 142449"/>
            <p:cNvSpPr txBox="1"/>
            <p:nvPr/>
          </p:nvSpPr>
          <p:spPr>
            <a:xfrm>
              <a:off x="9" y="12"/>
              <a:ext cx="116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a:t>
              </a:r>
              <a:endParaRPr lang="en-US" altLang="zh-CN" baseline="-25000" dirty="0">
                <a:solidFill>
                  <a:schemeClr val="bg1"/>
                </a:solidFill>
                <a:latin typeface="Times New Roman" panose="02020603050405020304" pitchFamily="18" charset="0"/>
              </a:endParaRPr>
            </a:p>
          </p:txBody>
        </p:sp>
        <p:sp>
          <p:nvSpPr>
            <p:cNvPr id="158732" name="文本框 142450"/>
            <p:cNvSpPr txBox="1"/>
            <p:nvPr/>
          </p:nvSpPr>
          <p:spPr>
            <a:xfrm>
              <a:off x="1223" y="0"/>
              <a:ext cx="1258"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a:t>
              </a:r>
              <a:endParaRPr lang="en-US" altLang="zh-CN" baseline="-25000" dirty="0">
                <a:solidFill>
                  <a:schemeClr val="bg1"/>
                </a:solidFill>
                <a:latin typeface="Times New Roman" panose="02020603050405020304" pitchFamily="18" charset="0"/>
              </a:endParaRPr>
            </a:p>
          </p:txBody>
        </p:sp>
        <p:sp>
          <p:nvSpPr>
            <p:cNvPr id="158733" name="文本框 142451"/>
            <p:cNvSpPr txBox="1"/>
            <p:nvPr/>
          </p:nvSpPr>
          <p:spPr>
            <a:xfrm>
              <a:off x="1225" y="651"/>
              <a:ext cx="116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3</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a:t>
              </a:r>
              <a:endParaRPr lang="en-US" altLang="zh-CN" baseline="-25000" dirty="0">
                <a:solidFill>
                  <a:schemeClr val="bg1"/>
                </a:solidFill>
                <a:latin typeface="Times New Roman" panose="02020603050405020304" pitchFamily="18" charset="0"/>
              </a:endParaRPr>
            </a:p>
          </p:txBody>
        </p:sp>
        <p:grpSp>
          <p:nvGrpSpPr>
            <p:cNvPr id="158734" name="组合 142452"/>
            <p:cNvGrpSpPr/>
            <p:nvPr/>
          </p:nvGrpSpPr>
          <p:grpSpPr>
            <a:xfrm>
              <a:off x="0" y="334"/>
              <a:ext cx="2375" cy="1190"/>
              <a:chOff x="0" y="0"/>
              <a:chExt cx="2375" cy="1190"/>
            </a:xfrm>
          </p:grpSpPr>
          <p:sp>
            <p:nvSpPr>
              <p:cNvPr id="158735" name="直接连接符 142453"/>
              <p:cNvSpPr/>
              <p:nvPr/>
            </p:nvSpPr>
            <p:spPr>
              <a:xfrm>
                <a:off x="1063" y="64"/>
                <a:ext cx="342" cy="0"/>
              </a:xfrm>
              <a:prstGeom prst="line">
                <a:avLst/>
              </a:prstGeom>
              <a:ln w="38100" cap="flat" cmpd="sng">
                <a:solidFill>
                  <a:srgbClr val="FFCC00"/>
                </a:solidFill>
                <a:prstDash val="solid"/>
                <a:headEnd type="none" w="med" len="med"/>
                <a:tailEnd type="none" w="med" len="med"/>
              </a:ln>
            </p:spPr>
          </p:sp>
          <p:sp>
            <p:nvSpPr>
              <p:cNvPr id="158736" name="直接连接符 142454"/>
              <p:cNvSpPr/>
              <p:nvPr/>
            </p:nvSpPr>
            <p:spPr>
              <a:xfrm>
                <a:off x="1213" y="62"/>
                <a:ext cx="0" cy="192"/>
              </a:xfrm>
              <a:prstGeom prst="line">
                <a:avLst/>
              </a:prstGeom>
              <a:ln w="38100" cap="flat" cmpd="sng">
                <a:solidFill>
                  <a:srgbClr val="FFCC00"/>
                </a:solidFill>
                <a:prstDash val="solid"/>
                <a:headEnd type="oval" w="med" len="med"/>
                <a:tailEnd type="none" w="med" len="med"/>
              </a:ln>
            </p:spPr>
          </p:sp>
          <p:sp>
            <p:nvSpPr>
              <p:cNvPr id="158737" name="直接连接符 142455"/>
              <p:cNvSpPr/>
              <p:nvPr/>
            </p:nvSpPr>
            <p:spPr>
              <a:xfrm flipV="1">
                <a:off x="1813" y="62"/>
                <a:ext cx="494" cy="2"/>
              </a:xfrm>
              <a:prstGeom prst="line">
                <a:avLst/>
              </a:prstGeom>
              <a:ln w="38100" cap="flat" cmpd="sng">
                <a:solidFill>
                  <a:srgbClr val="FFCC00"/>
                </a:solidFill>
                <a:prstDash val="solid"/>
                <a:headEnd type="none" w="med" len="med"/>
                <a:tailEnd type="none" w="med" len="med"/>
              </a:ln>
            </p:spPr>
          </p:sp>
          <p:sp>
            <p:nvSpPr>
              <p:cNvPr id="158738" name="直接连接符 142456"/>
              <p:cNvSpPr/>
              <p:nvPr/>
            </p:nvSpPr>
            <p:spPr>
              <a:xfrm>
                <a:off x="72" y="62"/>
                <a:ext cx="583" cy="2"/>
              </a:xfrm>
              <a:prstGeom prst="line">
                <a:avLst/>
              </a:prstGeom>
              <a:ln w="38100" cap="flat" cmpd="sng">
                <a:solidFill>
                  <a:srgbClr val="FFCC00"/>
                </a:solidFill>
                <a:prstDash val="solid"/>
                <a:headEnd type="none" w="med" len="med"/>
                <a:tailEnd type="none" w="med" len="med"/>
              </a:ln>
            </p:spPr>
          </p:sp>
          <p:sp>
            <p:nvSpPr>
              <p:cNvPr id="158739" name="直接连接符 142457"/>
              <p:cNvSpPr/>
              <p:nvPr/>
            </p:nvSpPr>
            <p:spPr>
              <a:xfrm flipH="1">
                <a:off x="1219" y="664"/>
                <a:ext cx="0" cy="458"/>
              </a:xfrm>
              <a:prstGeom prst="line">
                <a:avLst/>
              </a:prstGeom>
              <a:ln w="38100" cap="flat" cmpd="sng">
                <a:solidFill>
                  <a:srgbClr val="FFCC00"/>
                </a:solidFill>
                <a:prstDash val="solid"/>
                <a:headEnd type="none" w="med" len="med"/>
                <a:tailEnd type="none" w="med" len="med"/>
              </a:ln>
            </p:spPr>
          </p:sp>
          <p:sp>
            <p:nvSpPr>
              <p:cNvPr id="158740" name="文本框 142458"/>
              <p:cNvSpPr txBox="1"/>
              <p:nvPr/>
            </p:nvSpPr>
            <p:spPr>
              <a:xfrm>
                <a:off x="1015" y="658"/>
                <a:ext cx="192"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sym typeface="Symbol" panose="05050102010706020507" pitchFamily="18" charset="2"/>
                  </a:rPr>
                  <a:t></a:t>
                </a:r>
                <a:endParaRPr lang="en-US" altLang="zh-CN" sz="2000" dirty="0">
                  <a:solidFill>
                    <a:schemeClr val="bg1"/>
                  </a:solidFill>
                  <a:latin typeface="Times New Roman" panose="02020603050405020304" pitchFamily="18" charset="0"/>
                </a:endParaRPr>
              </a:p>
            </p:txBody>
          </p:sp>
          <p:sp>
            <p:nvSpPr>
              <p:cNvPr id="158741" name="文本框 142459"/>
              <p:cNvSpPr txBox="1"/>
              <p:nvPr/>
            </p:nvSpPr>
            <p:spPr>
              <a:xfrm>
                <a:off x="421" y="52"/>
                <a:ext cx="192"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sym typeface="Symbol" panose="05050102010706020507" pitchFamily="18" charset="2"/>
                  </a:rPr>
                  <a:t></a:t>
                </a:r>
                <a:endParaRPr lang="en-US" altLang="zh-CN" sz="2000" dirty="0">
                  <a:solidFill>
                    <a:schemeClr val="bg1"/>
                  </a:solidFill>
                  <a:latin typeface="Times New Roman" panose="02020603050405020304" pitchFamily="18" charset="0"/>
                </a:endParaRPr>
              </a:p>
            </p:txBody>
          </p:sp>
          <p:sp>
            <p:nvSpPr>
              <p:cNvPr id="158742" name="文本框 142460"/>
              <p:cNvSpPr txBox="1"/>
              <p:nvPr/>
            </p:nvSpPr>
            <p:spPr>
              <a:xfrm>
                <a:off x="635" y="436"/>
                <a:ext cx="41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13</a:t>
                </a:r>
                <a:endParaRPr lang="en-US" altLang="zh-CN" dirty="0">
                  <a:solidFill>
                    <a:schemeClr val="bg1"/>
                  </a:solidFill>
                  <a:latin typeface="Times New Roman" panose="02020603050405020304" pitchFamily="18" charset="0"/>
                </a:endParaRPr>
              </a:p>
            </p:txBody>
          </p:sp>
          <p:grpSp>
            <p:nvGrpSpPr>
              <p:cNvPr id="158743" name="组合 142461"/>
              <p:cNvGrpSpPr/>
              <p:nvPr/>
            </p:nvGrpSpPr>
            <p:grpSpPr>
              <a:xfrm flipH="1">
                <a:off x="662" y="4"/>
                <a:ext cx="401" cy="65"/>
                <a:chOff x="0" y="0"/>
                <a:chExt cx="379" cy="45"/>
              </a:xfrm>
            </p:grpSpPr>
            <p:sp>
              <p:nvSpPr>
                <p:cNvPr id="158759" name="任意多边形 14246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60" name="任意多边形 14246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61" name="任意多边形 14246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62" name="任意多边形 14246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58744" name="组合 142466"/>
              <p:cNvGrpSpPr/>
              <p:nvPr/>
            </p:nvGrpSpPr>
            <p:grpSpPr>
              <a:xfrm flipH="1">
                <a:off x="1400" y="0"/>
                <a:ext cx="401" cy="65"/>
                <a:chOff x="0" y="0"/>
                <a:chExt cx="379" cy="45"/>
              </a:xfrm>
            </p:grpSpPr>
            <p:sp>
              <p:nvSpPr>
                <p:cNvPr id="158755" name="任意多边形 142467"/>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56" name="任意多边形 142468"/>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57" name="任意多边形 142469"/>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58" name="任意多边形 142470"/>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58745" name="组合 142471"/>
              <p:cNvGrpSpPr/>
              <p:nvPr/>
            </p:nvGrpSpPr>
            <p:grpSpPr>
              <a:xfrm rot="5400000" flipH="1">
                <a:off x="1022" y="394"/>
                <a:ext cx="401" cy="65"/>
                <a:chOff x="0" y="0"/>
                <a:chExt cx="379" cy="45"/>
              </a:xfrm>
            </p:grpSpPr>
            <p:sp>
              <p:nvSpPr>
                <p:cNvPr id="158751" name="任意多边形 14247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52" name="任意多边形 14247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53" name="任意多边形 14247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8754" name="任意多边形 14247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58746" name="任意多边形 142476"/>
              <p:cNvSpPr/>
              <p:nvPr/>
            </p:nvSpPr>
            <p:spPr>
              <a:xfrm rot="-5400000" flipH="1">
                <a:off x="782" y="553"/>
                <a:ext cx="278" cy="256"/>
              </a:xfrm>
              <a:custGeom>
                <a:avLst/>
                <a:gdLst>
                  <a:gd name="txL" fmla="*/ 0 w 21595"/>
                  <a:gd name="txT" fmla="*/ 0 h 18560"/>
                  <a:gd name="txR" fmla="*/ 21595 w 21595"/>
                  <a:gd name="txB" fmla="*/ 18560 h 1856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8560" fill="none">
                    <a:moveTo>
                      <a:pt x="11048" y="0"/>
                    </a:moveTo>
                    <a:cubicBezTo>
                      <a:pt x="17242" y="3692"/>
                      <a:pt x="21429" y="10394"/>
                      <a:pt x="21595" y="18085"/>
                    </a:cubicBezTo>
                  </a:path>
                  <a:path w="21595" h="18560" stroke="0">
                    <a:moveTo>
                      <a:pt x="21594" y="18086"/>
                    </a:moveTo>
                    <a:cubicBezTo>
                      <a:pt x="21577" y="17434"/>
                      <a:pt x="21568" y="16771"/>
                      <a:pt x="21568" y="16100"/>
                    </a:cubicBezTo>
                    <a:cubicBezTo>
                      <a:pt x="21568" y="5010"/>
                      <a:pt x="23930" y="-3980"/>
                      <a:pt x="26844" y="-3980"/>
                    </a:cubicBezTo>
                    <a:cubicBezTo>
                      <a:pt x="29758" y="-3980"/>
                      <a:pt x="32120" y="5010"/>
                      <a:pt x="32120" y="16100"/>
                    </a:cubicBezTo>
                    <a:cubicBezTo>
                      <a:pt x="32120" y="17184"/>
                      <a:pt x="32097" y="18248"/>
                      <a:pt x="32054" y="19279"/>
                    </a:cubicBezTo>
                    <a:lnTo>
                      <a:pt x="11048" y="0"/>
                    </a:lnTo>
                    <a:lnTo>
                      <a:pt x="21594" y="18086"/>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747" name="任意多边形 142477"/>
              <p:cNvSpPr/>
              <p:nvPr/>
            </p:nvSpPr>
            <p:spPr>
              <a:xfrm flipH="1" flipV="1">
                <a:off x="576" y="288"/>
                <a:ext cx="271" cy="260"/>
              </a:xfrm>
              <a:custGeom>
                <a:avLst/>
                <a:gdLst>
                  <a:gd name="txL" fmla="*/ 0 w 21595"/>
                  <a:gd name="txT" fmla="*/ 0 h 16142"/>
                  <a:gd name="txR" fmla="*/ 21595 w 21595"/>
                  <a:gd name="txB" fmla="*/ 16142 h 16142"/>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595" h="16142" fill="none">
                    <a:moveTo>
                      <a:pt x="14352" y="0"/>
                    </a:moveTo>
                    <a:cubicBezTo>
                      <a:pt x="18689" y="3858"/>
                      <a:pt x="21461" y="9438"/>
                      <a:pt x="21595" y="15666"/>
                    </a:cubicBezTo>
                  </a:path>
                  <a:path w="21595" h="16142" stroke="0">
                    <a:moveTo>
                      <a:pt x="21594" y="15668"/>
                    </a:moveTo>
                    <a:cubicBezTo>
                      <a:pt x="21560" y="14642"/>
                      <a:pt x="21543" y="13584"/>
                      <a:pt x="21543" y="12505"/>
                    </a:cubicBezTo>
                    <a:cubicBezTo>
                      <a:pt x="21543" y="2083"/>
                      <a:pt x="23166" y="-6366"/>
                      <a:pt x="25167" y="-6366"/>
                    </a:cubicBezTo>
                    <a:cubicBezTo>
                      <a:pt x="27168" y="-6366"/>
                      <a:pt x="28791" y="2083"/>
                      <a:pt x="28791" y="12505"/>
                    </a:cubicBezTo>
                    <a:cubicBezTo>
                      <a:pt x="28791" y="13256"/>
                      <a:pt x="28783" y="13997"/>
                      <a:pt x="28766" y="14719"/>
                    </a:cubicBezTo>
                    <a:lnTo>
                      <a:pt x="14352" y="0"/>
                    </a:lnTo>
                    <a:lnTo>
                      <a:pt x="21594" y="1566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58748" name="椭圆 142478"/>
              <p:cNvSpPr/>
              <p:nvPr/>
            </p:nvSpPr>
            <p:spPr>
              <a:xfrm>
                <a:off x="0" y="28"/>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749" name="椭圆 142479"/>
              <p:cNvSpPr/>
              <p:nvPr/>
            </p:nvSpPr>
            <p:spPr>
              <a:xfrm>
                <a:off x="1181" y="1122"/>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750" name="椭圆 142480"/>
              <p:cNvSpPr/>
              <p:nvPr/>
            </p:nvSpPr>
            <p:spPr>
              <a:xfrm>
                <a:off x="2307" y="2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2448"/>
                                        </p:tgtEl>
                                        <p:attrNameLst>
                                          <p:attrName>style.visibility</p:attrName>
                                        </p:attrNameLst>
                                      </p:cBhvr>
                                      <p:to>
                                        <p:strVal val="visible"/>
                                      </p:to>
                                    </p:set>
                                    <p:anim calcmode="lin" valueType="num">
                                      <p:cBhvr>
                                        <p:cTn id="7" dur="1000" fill="hold"/>
                                        <p:tgtEl>
                                          <p:spTgt spid="142448"/>
                                        </p:tgtEl>
                                        <p:attrNameLst>
                                          <p:attrName>ppt_w</p:attrName>
                                        </p:attrNameLst>
                                      </p:cBhvr>
                                      <p:tavLst>
                                        <p:tav tm="0">
                                          <p:val>
                                            <p:fltVal val="0.000000"/>
                                          </p:val>
                                        </p:tav>
                                        <p:tav tm="100000">
                                          <p:val>
                                            <p:strVal val="#ppt_w"/>
                                          </p:val>
                                        </p:tav>
                                      </p:tavLst>
                                    </p:anim>
                                    <p:anim calcmode="lin" valueType="num">
                                      <p:cBhvr>
                                        <p:cTn id="8" dur="1000" fill="hold"/>
                                        <p:tgtEl>
                                          <p:spTgt spid="142448"/>
                                        </p:tgtEl>
                                        <p:attrNameLst>
                                          <p:attrName>ppt_h</p:attrName>
                                        </p:attrNameLst>
                                      </p:cBhvr>
                                      <p:tavLst>
                                        <p:tav tm="0">
                                          <p:val>
                                            <p:fltVal val="0.000000"/>
                                          </p:val>
                                        </p:tav>
                                        <p:tav tm="100000">
                                          <p:val>
                                            <p:strVal val="#ppt_h"/>
                                          </p:val>
                                        </p:tav>
                                      </p:tavLst>
                                    </p:anim>
                                    <p:anim calcmode="lin" valueType="num">
                                      <p:cBhvr>
                                        <p:cTn id="9" dur="1000" fill="hold"/>
                                        <p:tgtEl>
                                          <p:spTgt spid="14244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42448"/>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 presetClass="entr" presetSubtype="1" fill="hold" grpId="0" nodeType="afterEffect">
                                  <p:stCondLst>
                                    <p:cond delay="0"/>
                                  </p:stCondLst>
                                  <p:childTnLst>
                                    <p:set>
                                      <p:cBhvr>
                                        <p:cTn id="13" dur="1" fill="hold">
                                          <p:stCondLst>
                                            <p:cond delay="0"/>
                                          </p:stCondLst>
                                        </p:cTn>
                                        <p:tgtEl>
                                          <p:spTgt spid="142338"/>
                                        </p:tgtEl>
                                        <p:attrNameLst>
                                          <p:attrName>style.visibility</p:attrName>
                                        </p:attrNameLst>
                                      </p:cBhvr>
                                      <p:to>
                                        <p:strVal val="visible"/>
                                      </p:to>
                                    </p:set>
                                    <p:anim calcmode="lin" valueType="num">
                                      <p:cBhvr additive="base">
                                        <p:cTn id="14" dur="500" fill="hold"/>
                                        <p:tgtEl>
                                          <p:spTgt spid="142338"/>
                                        </p:tgtEl>
                                        <p:attrNameLst>
                                          <p:attrName>ppt_x</p:attrName>
                                        </p:attrNameLst>
                                      </p:cBhvr>
                                      <p:tavLst>
                                        <p:tav tm="0">
                                          <p:val>
                                            <p:strVal val="#ppt_x"/>
                                          </p:val>
                                        </p:tav>
                                        <p:tav tm="100000">
                                          <p:val>
                                            <p:strVal val="#ppt_x"/>
                                          </p:val>
                                        </p:tav>
                                      </p:tavLst>
                                    </p:anim>
                                    <p:anim calcmode="lin" valueType="num">
                                      <p:cBhvr additive="base">
                                        <p:cTn id="15" dur="500" fill="hold"/>
                                        <p:tgtEl>
                                          <p:spTgt spid="142338"/>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p:cTn id="20" dur="1000" fill="hold"/>
                                        <p:tgtEl>
                                          <p:spTgt spid="2"/>
                                        </p:tgtEl>
                                        <p:attrNameLst>
                                          <p:attrName>ppt_w</p:attrName>
                                        </p:attrNameLst>
                                      </p:cBhvr>
                                      <p:tavLst>
                                        <p:tav tm="0">
                                          <p:val>
                                            <p:fltVal val="0.000000"/>
                                          </p:val>
                                        </p:tav>
                                        <p:tav tm="100000">
                                          <p:val>
                                            <p:strVal val="#ppt_w"/>
                                          </p:val>
                                        </p:tav>
                                      </p:tavLst>
                                    </p:anim>
                                    <p:anim calcmode="lin" valueType="num">
                                      <p:cBhvr>
                                        <p:cTn id="21" dur="10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nodeType="clickEffect">
                                  <p:stCondLst>
                                    <p:cond delay="0"/>
                                  </p:stCondLst>
                                  <p:childTnLst>
                                    <p:set>
                                      <p:cBhvr>
                                        <p:cTn id="25" dur="1" fill="hold">
                                          <p:stCondLst>
                                            <p:cond delay="0"/>
                                          </p:stCondLst>
                                        </p:cTn>
                                        <p:tgtEl>
                                          <p:spTgt spid="142339"/>
                                        </p:tgtEl>
                                        <p:attrNameLst>
                                          <p:attrName>style.visibility</p:attrName>
                                        </p:attrNameLst>
                                      </p:cBhvr>
                                      <p:to>
                                        <p:strVal val="visible"/>
                                      </p:to>
                                    </p:set>
                                    <p:animEffect transition="in" filter="slide(fromLeft)">
                                      <p:cBhvr>
                                        <p:cTn id="26" dur="500"/>
                                        <p:tgtEl>
                                          <p:spTgt spid="142339"/>
                                        </p:tgtEl>
                                      </p:cBhvr>
                                    </p:animEffect>
                                  </p:childTnLst>
                                </p:cTn>
                              </p:par>
                            </p:childTnLst>
                          </p:cTn>
                        </p:par>
                        <p:par>
                          <p:cTn id="27" fill="hold">
                            <p:stCondLst>
                              <p:cond delay="500"/>
                            </p:stCondLst>
                            <p:childTnLst>
                              <p:par>
                                <p:cTn id="28" presetID="23" presetClass="entr" presetSubtype="16"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fltVal val="0.000000"/>
                                          </p:val>
                                        </p:tav>
                                        <p:tav tm="100000">
                                          <p:val>
                                            <p:strVal val="#ppt_w"/>
                                          </p:val>
                                        </p:tav>
                                      </p:tavLst>
                                    </p:anim>
                                    <p:anim calcmode="lin" valueType="num">
                                      <p:cBhvr>
                                        <p:cTn id="31" dur="1000" fill="hold"/>
                                        <p:tgtEl>
                                          <p:spTgt spid="6"/>
                                        </p:tgtEl>
                                        <p:attrNameLst>
                                          <p:attrName>ppt_h</p:attrName>
                                        </p:attrNameLst>
                                      </p:cBhvr>
                                      <p:tavLst>
                                        <p:tav tm="0">
                                          <p:val>
                                            <p:fltVal val="0.00000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1" fill="hold" nodeType="clickEffect">
                                  <p:stCondLst>
                                    <p:cond delay="0"/>
                                  </p:stCondLst>
                                  <p:childTnLst>
                                    <p:set>
                                      <p:cBhvr>
                                        <p:cTn id="35" dur="1" fill="hold">
                                          <p:stCondLst>
                                            <p:cond delay="0"/>
                                          </p:stCondLst>
                                        </p:cTn>
                                        <p:tgtEl>
                                          <p:spTgt spid="142446"/>
                                        </p:tgtEl>
                                        <p:attrNameLst>
                                          <p:attrName>style.visibility</p:attrName>
                                        </p:attrNameLst>
                                      </p:cBhvr>
                                      <p:to>
                                        <p:strVal val="visible"/>
                                      </p:to>
                                    </p:set>
                                    <p:animEffect transition="in" filter="slide(fromTop)">
                                      <p:cBhvr>
                                        <p:cTn id="36" dur="500"/>
                                        <p:tgtEl>
                                          <p:spTgt spid="142446"/>
                                        </p:tgtEl>
                                      </p:cBhvr>
                                    </p:animEffect>
                                  </p:childTnLst>
                                </p:cTn>
                              </p:par>
                            </p:childTnLst>
                          </p:cTn>
                        </p:par>
                        <p:par>
                          <p:cTn id="37" fill="hold">
                            <p:stCondLst>
                              <p:cond delay="500"/>
                            </p:stCondLst>
                            <p:childTnLst>
                              <p:par>
                                <p:cTn id="38" presetID="20" presetClass="entr" presetSubtype="0"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edge">
                                      <p:cBhvr>
                                        <p:cTn id="40" dur="20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nodeType="clickEffect">
                                  <p:stCondLst>
                                    <p:cond delay="0"/>
                                  </p:stCondLst>
                                  <p:childTnLst>
                                    <p:set>
                                      <p:cBhvr>
                                        <p:cTn id="44" dur="1" fill="hold">
                                          <p:stCondLst>
                                            <p:cond delay="0"/>
                                          </p:stCondLst>
                                        </p:cTn>
                                        <p:tgtEl>
                                          <p:spTgt spid="142447"/>
                                        </p:tgtEl>
                                        <p:attrNameLst>
                                          <p:attrName>style.visibility</p:attrName>
                                        </p:attrNameLst>
                                      </p:cBhvr>
                                      <p:to>
                                        <p:strVal val="visible"/>
                                      </p:to>
                                    </p:set>
                                    <p:animEffect transition="in" filter="slide(fromRight)">
                                      <p:cBhvr>
                                        <p:cTn id="45" dur="500"/>
                                        <p:tgtEl>
                                          <p:spTgt spid="142447"/>
                                        </p:tgtEl>
                                      </p:cBhvr>
                                    </p:animEffect>
                                  </p:childTnLst>
                                </p:cTn>
                              </p:par>
                            </p:childTnLst>
                          </p:cTn>
                        </p:par>
                        <p:par>
                          <p:cTn id="46" fill="hold">
                            <p:stCondLst>
                              <p:cond delay="500"/>
                            </p:stCondLst>
                            <p:childTnLst>
                              <p:par>
                                <p:cTn id="47" presetID="23" presetClass="entr" presetSubtype="16" fill="hold" nodeType="after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p:cTn id="49" dur="1000" fill="hold"/>
                                        <p:tgtEl>
                                          <p:spTgt spid="10"/>
                                        </p:tgtEl>
                                        <p:attrNameLst>
                                          <p:attrName>ppt_w</p:attrName>
                                        </p:attrNameLst>
                                      </p:cBhvr>
                                      <p:tavLst>
                                        <p:tav tm="0">
                                          <p:val>
                                            <p:fltVal val="0.000000"/>
                                          </p:val>
                                        </p:tav>
                                        <p:tav tm="100000">
                                          <p:val>
                                            <p:strVal val="#ppt_w"/>
                                          </p:val>
                                        </p:tav>
                                      </p:tavLst>
                                    </p:anim>
                                    <p:anim calcmode="lin" valueType="num">
                                      <p:cBhvr>
                                        <p:cTn id="50" dur="1000" fill="hold"/>
                                        <p:tgtEl>
                                          <p:spTgt spid="10"/>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448" grpId="0" bldLvl="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43361"/>
          <p:cNvGrpSpPr/>
          <p:nvPr/>
        </p:nvGrpSpPr>
        <p:grpSpPr>
          <a:xfrm>
            <a:off x="650875" y="476250"/>
            <a:ext cx="5370513" cy="2447925"/>
            <a:chOff x="-21" y="0"/>
            <a:chExt cx="3383" cy="1542"/>
          </a:xfrm>
        </p:grpSpPr>
        <p:sp>
          <p:nvSpPr>
            <p:cNvPr id="117768" name="椭圆 143362"/>
            <p:cNvSpPr/>
            <p:nvPr/>
          </p:nvSpPr>
          <p:spPr>
            <a:xfrm>
              <a:off x="362" y="771"/>
              <a:ext cx="363" cy="363"/>
            </a:xfrm>
            <a:prstGeom prst="ellipse">
              <a:avLst/>
            </a:prstGeom>
            <a:solidFill>
              <a:srgbClr val="00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7769" name="直接连接符 143363"/>
            <p:cNvSpPr/>
            <p:nvPr/>
          </p:nvSpPr>
          <p:spPr>
            <a:xfrm>
              <a:off x="1577" y="412"/>
              <a:ext cx="342" cy="0"/>
            </a:xfrm>
            <a:prstGeom prst="line">
              <a:avLst/>
            </a:prstGeom>
            <a:ln w="38100" cap="flat" cmpd="sng">
              <a:solidFill>
                <a:srgbClr val="FFCC00"/>
              </a:solidFill>
              <a:prstDash val="solid"/>
              <a:headEnd type="none" w="med" len="med"/>
              <a:tailEnd type="none" w="med" len="med"/>
            </a:ln>
          </p:spPr>
        </p:sp>
        <p:sp>
          <p:nvSpPr>
            <p:cNvPr id="117770" name="直接连接符 143364"/>
            <p:cNvSpPr/>
            <p:nvPr/>
          </p:nvSpPr>
          <p:spPr>
            <a:xfrm>
              <a:off x="1727" y="410"/>
              <a:ext cx="0" cy="192"/>
            </a:xfrm>
            <a:prstGeom prst="line">
              <a:avLst/>
            </a:prstGeom>
            <a:ln w="38100" cap="flat" cmpd="sng">
              <a:solidFill>
                <a:srgbClr val="FFCC00"/>
              </a:solidFill>
              <a:prstDash val="solid"/>
              <a:headEnd type="oval" w="med" len="med"/>
              <a:tailEnd type="none" w="med" len="med"/>
            </a:ln>
          </p:spPr>
        </p:sp>
        <p:sp>
          <p:nvSpPr>
            <p:cNvPr id="117771" name="直接连接符 143365"/>
            <p:cNvSpPr/>
            <p:nvPr/>
          </p:nvSpPr>
          <p:spPr>
            <a:xfrm flipV="1">
              <a:off x="2327" y="410"/>
              <a:ext cx="494" cy="2"/>
            </a:xfrm>
            <a:prstGeom prst="line">
              <a:avLst/>
            </a:prstGeom>
            <a:ln w="38100" cap="flat" cmpd="sng">
              <a:solidFill>
                <a:srgbClr val="FFCC00"/>
              </a:solidFill>
              <a:prstDash val="solid"/>
              <a:headEnd type="none" w="med" len="med"/>
              <a:tailEnd type="none" w="med" len="med"/>
            </a:ln>
          </p:spPr>
        </p:sp>
        <p:sp>
          <p:nvSpPr>
            <p:cNvPr id="117772" name="直接连接符 143366"/>
            <p:cNvSpPr/>
            <p:nvPr/>
          </p:nvSpPr>
          <p:spPr>
            <a:xfrm>
              <a:off x="544" y="409"/>
              <a:ext cx="625" cy="3"/>
            </a:xfrm>
            <a:prstGeom prst="line">
              <a:avLst/>
            </a:prstGeom>
            <a:ln w="38100" cap="flat" cmpd="sng">
              <a:solidFill>
                <a:srgbClr val="FFCC00"/>
              </a:solidFill>
              <a:prstDash val="solid"/>
              <a:headEnd type="none" w="med" len="med"/>
              <a:tailEnd type="none" w="med" len="med"/>
            </a:ln>
          </p:spPr>
        </p:sp>
        <p:sp>
          <p:nvSpPr>
            <p:cNvPr id="117773" name="直接连接符 143367"/>
            <p:cNvSpPr/>
            <p:nvPr/>
          </p:nvSpPr>
          <p:spPr>
            <a:xfrm flipH="1">
              <a:off x="1733" y="1012"/>
              <a:ext cx="0" cy="458"/>
            </a:xfrm>
            <a:prstGeom prst="line">
              <a:avLst/>
            </a:prstGeom>
            <a:ln w="38100" cap="flat" cmpd="sng">
              <a:solidFill>
                <a:srgbClr val="FFCC00"/>
              </a:solidFill>
              <a:prstDash val="solid"/>
              <a:headEnd type="none" w="med" len="med"/>
              <a:tailEnd type="none" w="med" len="med"/>
            </a:ln>
          </p:spPr>
        </p:sp>
        <p:sp>
          <p:nvSpPr>
            <p:cNvPr id="117774" name="文本框 143368"/>
            <p:cNvSpPr txBox="1"/>
            <p:nvPr/>
          </p:nvSpPr>
          <p:spPr>
            <a:xfrm>
              <a:off x="181" y="0"/>
              <a:ext cx="1591"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13 </a:t>
              </a:r>
              <a:endParaRPr lang="en-US" altLang="zh-CN" baseline="-25000" dirty="0">
                <a:solidFill>
                  <a:schemeClr val="bg1"/>
                </a:solidFill>
                <a:latin typeface="Times New Roman" panose="02020603050405020304" pitchFamily="18" charset="0"/>
              </a:endParaRPr>
            </a:p>
          </p:txBody>
        </p:sp>
        <p:grpSp>
          <p:nvGrpSpPr>
            <p:cNvPr id="117775" name="组合 143369"/>
            <p:cNvGrpSpPr/>
            <p:nvPr/>
          </p:nvGrpSpPr>
          <p:grpSpPr>
            <a:xfrm flipH="1">
              <a:off x="1176" y="352"/>
              <a:ext cx="401" cy="65"/>
              <a:chOff x="0" y="0"/>
              <a:chExt cx="379" cy="45"/>
            </a:xfrm>
          </p:grpSpPr>
          <p:sp>
            <p:nvSpPr>
              <p:cNvPr id="117804" name="任意多边形 14337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7805" name="任意多边形 14337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7806" name="任意多边形 14337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7807" name="任意多边形 14337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7776" name="组合 143374"/>
            <p:cNvGrpSpPr/>
            <p:nvPr/>
          </p:nvGrpSpPr>
          <p:grpSpPr>
            <a:xfrm flipH="1">
              <a:off x="1914" y="348"/>
              <a:ext cx="401" cy="65"/>
              <a:chOff x="0" y="0"/>
              <a:chExt cx="379" cy="45"/>
            </a:xfrm>
          </p:grpSpPr>
          <p:sp>
            <p:nvSpPr>
              <p:cNvPr id="117800" name="任意多边形 14337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7801" name="任意多边形 14337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7802" name="任意多边形 14337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7803" name="任意多边形 14337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7777" name="组合 143379"/>
            <p:cNvGrpSpPr/>
            <p:nvPr/>
          </p:nvGrpSpPr>
          <p:grpSpPr>
            <a:xfrm rot="5400000" flipH="1">
              <a:off x="1536" y="742"/>
              <a:ext cx="401" cy="65"/>
              <a:chOff x="0" y="0"/>
              <a:chExt cx="379" cy="45"/>
            </a:xfrm>
          </p:grpSpPr>
          <p:sp>
            <p:nvSpPr>
              <p:cNvPr id="117796" name="任意多边形 14338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7797" name="任意多边形 14338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7798" name="任意多边形 14338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7799" name="任意多边形 14338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7778" name="椭圆 143384"/>
            <p:cNvSpPr/>
            <p:nvPr/>
          </p:nvSpPr>
          <p:spPr>
            <a:xfrm>
              <a:off x="2880" y="147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7779" name="椭圆 143385"/>
            <p:cNvSpPr/>
            <p:nvPr/>
          </p:nvSpPr>
          <p:spPr>
            <a:xfrm>
              <a:off x="1695" y="1470"/>
              <a:ext cx="68" cy="68"/>
            </a:xfrm>
            <a:prstGeom prst="ellipse">
              <a:avLst/>
            </a:prstGeom>
            <a:solidFill>
              <a:srgbClr val="FFCC00"/>
            </a:solid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7780" name="椭圆 143386"/>
            <p:cNvSpPr/>
            <p:nvPr/>
          </p:nvSpPr>
          <p:spPr>
            <a:xfrm>
              <a:off x="2821" y="372"/>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7781" name="文本框 143387"/>
            <p:cNvSpPr txBox="1"/>
            <p:nvPr/>
          </p:nvSpPr>
          <p:spPr>
            <a:xfrm>
              <a:off x="1803" y="12"/>
              <a:ext cx="1559"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13 </a:t>
              </a:r>
              <a:endParaRPr lang="en-US" altLang="zh-CN" baseline="-25000" dirty="0">
                <a:solidFill>
                  <a:schemeClr val="bg1"/>
                </a:solidFill>
                <a:latin typeface="Times New Roman" panose="02020603050405020304" pitchFamily="18" charset="0"/>
              </a:endParaRPr>
            </a:p>
          </p:txBody>
        </p:sp>
        <p:sp>
          <p:nvSpPr>
            <p:cNvPr id="117782" name="文本框 143388"/>
            <p:cNvSpPr txBox="1"/>
            <p:nvPr/>
          </p:nvSpPr>
          <p:spPr>
            <a:xfrm>
              <a:off x="1793" y="675"/>
              <a:ext cx="155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3</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12</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23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M</a:t>
              </a:r>
              <a:r>
                <a:rPr lang="en-US" altLang="zh-CN" baseline="-25000" dirty="0">
                  <a:solidFill>
                    <a:schemeClr val="bg1"/>
                  </a:solidFill>
                  <a:latin typeface="Times New Roman" panose="02020603050405020304" pitchFamily="18" charset="0"/>
                </a:rPr>
                <a:t>13 </a:t>
              </a:r>
              <a:endParaRPr lang="en-US" altLang="zh-CN" baseline="-25000" dirty="0">
                <a:solidFill>
                  <a:schemeClr val="bg1"/>
                </a:solidFill>
                <a:latin typeface="Times New Roman" panose="02020603050405020304" pitchFamily="18" charset="0"/>
              </a:endParaRPr>
            </a:p>
          </p:txBody>
        </p:sp>
        <p:sp>
          <p:nvSpPr>
            <p:cNvPr id="117783" name="直接连接符 143389"/>
            <p:cNvSpPr/>
            <p:nvPr/>
          </p:nvSpPr>
          <p:spPr>
            <a:xfrm>
              <a:off x="544" y="409"/>
              <a:ext cx="0" cy="1088"/>
            </a:xfrm>
            <a:prstGeom prst="line">
              <a:avLst/>
            </a:prstGeom>
            <a:ln w="38100" cap="flat" cmpd="sng">
              <a:solidFill>
                <a:srgbClr val="FFCC00"/>
              </a:solidFill>
              <a:prstDash val="solid"/>
              <a:headEnd type="none" w="med" len="med"/>
              <a:tailEnd type="none" w="med" len="med"/>
            </a:ln>
          </p:spPr>
        </p:sp>
        <p:sp>
          <p:nvSpPr>
            <p:cNvPr id="117784" name="直接连接符 143390"/>
            <p:cNvSpPr/>
            <p:nvPr/>
          </p:nvSpPr>
          <p:spPr>
            <a:xfrm>
              <a:off x="544" y="1497"/>
              <a:ext cx="2359" cy="0"/>
            </a:xfrm>
            <a:prstGeom prst="line">
              <a:avLst/>
            </a:prstGeom>
            <a:ln w="38100" cap="flat" cmpd="sng">
              <a:solidFill>
                <a:srgbClr val="FFCC00"/>
              </a:solidFill>
              <a:prstDash val="solid"/>
              <a:headEnd type="none" w="med" len="med"/>
              <a:tailEnd type="none" w="med" len="med"/>
            </a:ln>
          </p:spPr>
        </p:sp>
        <p:sp>
          <p:nvSpPr>
            <p:cNvPr id="117785" name="矩形 143391"/>
            <p:cNvSpPr/>
            <p:nvPr/>
          </p:nvSpPr>
          <p:spPr>
            <a:xfrm>
              <a:off x="725" y="363"/>
              <a:ext cx="273" cy="91"/>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17786" name="文本框 143392"/>
            <p:cNvSpPr txBox="1"/>
            <p:nvPr/>
          </p:nvSpPr>
          <p:spPr>
            <a:xfrm>
              <a:off x="680" y="454"/>
              <a:ext cx="340"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 </a:t>
              </a:r>
              <a:endParaRPr lang="en-US" altLang="zh-CN" baseline="-25000" dirty="0">
                <a:solidFill>
                  <a:schemeClr val="bg1"/>
                </a:solidFill>
                <a:latin typeface="Times New Roman" panose="02020603050405020304" pitchFamily="18" charset="0"/>
              </a:endParaRPr>
            </a:p>
          </p:txBody>
        </p:sp>
        <p:sp>
          <p:nvSpPr>
            <p:cNvPr id="117787" name="文本框 143393"/>
            <p:cNvSpPr txBox="1"/>
            <p:nvPr/>
          </p:nvSpPr>
          <p:spPr>
            <a:xfrm>
              <a:off x="272" y="499"/>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baseline="-25000" dirty="0">
                <a:solidFill>
                  <a:schemeClr val="bg1"/>
                </a:solidFill>
                <a:latin typeface="Times New Roman" panose="02020603050405020304" pitchFamily="18" charset="0"/>
              </a:endParaRPr>
            </a:p>
          </p:txBody>
        </p:sp>
        <p:sp>
          <p:nvSpPr>
            <p:cNvPr id="117788" name="文本框 143394"/>
            <p:cNvSpPr txBox="1"/>
            <p:nvPr/>
          </p:nvSpPr>
          <p:spPr>
            <a:xfrm>
              <a:off x="226" y="1089"/>
              <a:ext cx="244"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r>
                <a:rPr lang="en-US" altLang="zh-CN" baseline="-25000" dirty="0">
                  <a:solidFill>
                    <a:schemeClr val="bg1"/>
                  </a:solidFill>
                  <a:latin typeface="Times New Roman" panose="02020603050405020304" pitchFamily="18" charset="0"/>
                </a:rPr>
                <a:t> </a:t>
              </a:r>
              <a:endParaRPr lang="en-US" altLang="zh-CN" baseline="-25000" dirty="0">
                <a:solidFill>
                  <a:schemeClr val="bg1"/>
                </a:solidFill>
                <a:latin typeface="Times New Roman" panose="02020603050405020304" pitchFamily="18" charset="0"/>
              </a:endParaRPr>
            </a:p>
          </p:txBody>
        </p:sp>
        <p:sp>
          <p:nvSpPr>
            <p:cNvPr id="117789" name="文本框 143395"/>
            <p:cNvSpPr txBox="1"/>
            <p:nvPr/>
          </p:nvSpPr>
          <p:spPr>
            <a:xfrm>
              <a:off x="2767" y="409"/>
              <a:ext cx="225" cy="288"/>
            </a:xfrm>
            <a:prstGeom prst="rect">
              <a:avLst/>
            </a:prstGeom>
            <a:noFill/>
            <a:ln w="9525">
              <a:noFill/>
            </a:ln>
          </p:spPr>
          <p:txBody>
            <a:bodyPr wrap="non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117790" name="文本框 143396"/>
            <p:cNvSpPr txBox="1"/>
            <p:nvPr/>
          </p:nvSpPr>
          <p:spPr>
            <a:xfrm>
              <a:off x="2721" y="1180"/>
              <a:ext cx="212" cy="288"/>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graphicFrame>
          <p:nvGraphicFramePr>
            <p:cNvPr id="117764" name="对象 143397"/>
            <p:cNvGraphicFramePr>
              <a:graphicFrameLocks noChangeAspect="1"/>
            </p:cNvGraphicFramePr>
            <p:nvPr/>
          </p:nvGraphicFramePr>
          <p:xfrm>
            <a:off x="-21" y="735"/>
            <a:ext cx="395" cy="468"/>
          </p:xfrm>
          <a:graphic>
            <a:graphicData uri="http://schemas.openxmlformats.org/presentationml/2006/ole">
              <mc:AlternateContent xmlns:mc="http://schemas.openxmlformats.org/markup-compatibility/2006">
                <mc:Choice xmlns:v="urn:schemas-microsoft-com:vml" Requires="v">
                  <p:oleObj spid="_x0000_s3805" name="" r:id="rId1" imgW="203200" imgH="241300" progId="Equation.DSMT4">
                    <p:embed/>
                  </p:oleObj>
                </mc:Choice>
                <mc:Fallback>
                  <p:oleObj name="" r:id="rId1" imgW="203200" imgH="241300" progId="Equation.DSMT4">
                    <p:embed/>
                    <p:pic>
                      <p:nvPicPr>
                        <p:cNvPr id="0" name="图片 3804"/>
                        <p:cNvPicPr/>
                        <p:nvPr/>
                      </p:nvPicPr>
                      <p:blipFill>
                        <a:blip r:embed="rId2">
                          <a:clrChange>
                            <a:clrFrom>
                              <a:srgbClr val="000000"/>
                            </a:clrFrom>
                            <a:clrTo>
                              <a:srgbClr val="FFFFFF"/>
                            </a:clrTo>
                          </a:clrChange>
                        </a:blip>
                        <a:stretch>
                          <a:fillRect/>
                        </a:stretch>
                      </p:blipFill>
                      <p:spPr>
                        <a:xfrm>
                          <a:off x="-21" y="735"/>
                          <a:ext cx="395" cy="468"/>
                        </a:xfrm>
                        <a:prstGeom prst="rect">
                          <a:avLst/>
                        </a:prstGeom>
                        <a:noFill/>
                        <a:ln w="38100">
                          <a:noFill/>
                          <a:miter/>
                        </a:ln>
                      </p:spPr>
                    </p:pic>
                  </p:oleObj>
                </mc:Fallback>
              </mc:AlternateContent>
            </a:graphicData>
          </a:graphic>
        </p:graphicFrame>
        <p:graphicFrame>
          <p:nvGraphicFramePr>
            <p:cNvPr id="117765" name="对象 143398"/>
            <p:cNvGraphicFramePr>
              <a:graphicFrameLocks noChangeAspect="1"/>
            </p:cNvGraphicFramePr>
            <p:nvPr/>
          </p:nvGraphicFramePr>
          <p:xfrm>
            <a:off x="2603" y="915"/>
            <a:ext cx="487" cy="486"/>
          </p:xfrm>
          <a:graphic>
            <a:graphicData uri="http://schemas.openxmlformats.org/presentationml/2006/ole">
              <mc:AlternateContent xmlns:mc="http://schemas.openxmlformats.org/markup-compatibility/2006">
                <mc:Choice xmlns:v="urn:schemas-microsoft-com:vml" Requires="v">
                  <p:oleObj spid="_x0000_s3804" name="" r:id="rId3" imgW="241300" imgH="241300" progId="Equation.DSMT4">
                    <p:embed/>
                  </p:oleObj>
                </mc:Choice>
                <mc:Fallback>
                  <p:oleObj name="" r:id="rId3" imgW="241300" imgH="241300" progId="Equation.DSMT4">
                    <p:embed/>
                    <p:pic>
                      <p:nvPicPr>
                        <p:cNvPr id="0" name="图片 3803"/>
                        <p:cNvPicPr/>
                        <p:nvPr/>
                      </p:nvPicPr>
                      <p:blipFill>
                        <a:blip r:embed="rId4">
                          <a:clrChange>
                            <a:clrFrom>
                              <a:srgbClr val="000000"/>
                            </a:clrFrom>
                            <a:clrTo>
                              <a:srgbClr val="FFFFFF"/>
                            </a:clrTo>
                          </a:clrChange>
                        </a:blip>
                        <a:stretch>
                          <a:fillRect/>
                        </a:stretch>
                      </p:blipFill>
                      <p:spPr>
                        <a:xfrm>
                          <a:off x="2603" y="915"/>
                          <a:ext cx="487" cy="486"/>
                        </a:xfrm>
                        <a:prstGeom prst="rect">
                          <a:avLst/>
                        </a:prstGeom>
                        <a:noFill/>
                        <a:ln w="38100">
                          <a:noFill/>
                          <a:miter/>
                        </a:ln>
                      </p:spPr>
                    </p:pic>
                  </p:oleObj>
                </mc:Fallback>
              </mc:AlternateContent>
            </a:graphicData>
          </a:graphic>
        </p:graphicFrame>
        <p:sp>
          <p:nvSpPr>
            <p:cNvPr id="117791" name="直接连接符 143399"/>
            <p:cNvSpPr/>
            <p:nvPr/>
          </p:nvSpPr>
          <p:spPr>
            <a:xfrm>
              <a:off x="1224" y="499"/>
              <a:ext cx="240" cy="0"/>
            </a:xfrm>
            <a:prstGeom prst="line">
              <a:avLst/>
            </a:prstGeom>
            <a:ln w="38100" cap="flat" cmpd="sng">
              <a:solidFill>
                <a:srgbClr val="00FFFF"/>
              </a:solidFill>
              <a:prstDash val="solid"/>
              <a:headEnd type="none" w="med" len="med"/>
              <a:tailEnd type="triangle" w="med" len="med"/>
            </a:ln>
          </p:spPr>
        </p:sp>
        <p:graphicFrame>
          <p:nvGraphicFramePr>
            <p:cNvPr id="117766" name="对象 143400"/>
            <p:cNvGraphicFramePr>
              <a:graphicFrameLocks noChangeAspect="1"/>
            </p:cNvGraphicFramePr>
            <p:nvPr/>
          </p:nvGraphicFramePr>
          <p:xfrm>
            <a:off x="1222" y="505"/>
            <a:ext cx="233" cy="403"/>
          </p:xfrm>
          <a:graphic>
            <a:graphicData uri="http://schemas.openxmlformats.org/presentationml/2006/ole">
              <mc:AlternateContent xmlns:mc="http://schemas.openxmlformats.org/markup-compatibility/2006">
                <mc:Choice xmlns:v="urn:schemas-microsoft-com:vml" Requires="v">
                  <p:oleObj spid="_x0000_s3802" name="" r:id="rId5" imgW="139700" imgH="241300" progId="Equation.DSMT4">
                    <p:embed/>
                  </p:oleObj>
                </mc:Choice>
                <mc:Fallback>
                  <p:oleObj name="" r:id="rId5" imgW="139700" imgH="241300" progId="Equation.DSMT4">
                    <p:embed/>
                    <p:pic>
                      <p:nvPicPr>
                        <p:cNvPr id="0" name="图片 3801"/>
                        <p:cNvPicPr/>
                        <p:nvPr/>
                      </p:nvPicPr>
                      <p:blipFill>
                        <a:blip r:embed="rId6">
                          <a:clrChange>
                            <a:clrFrom>
                              <a:srgbClr val="000000"/>
                            </a:clrFrom>
                            <a:clrTo>
                              <a:srgbClr val="FFFFFF"/>
                            </a:clrTo>
                          </a:clrChange>
                        </a:blip>
                        <a:stretch>
                          <a:fillRect/>
                        </a:stretch>
                      </p:blipFill>
                      <p:spPr>
                        <a:xfrm>
                          <a:off x="1222" y="505"/>
                          <a:ext cx="233" cy="403"/>
                        </a:xfrm>
                        <a:prstGeom prst="rect">
                          <a:avLst/>
                        </a:prstGeom>
                        <a:noFill/>
                        <a:ln w="38100">
                          <a:noFill/>
                          <a:miter/>
                        </a:ln>
                      </p:spPr>
                    </p:pic>
                  </p:oleObj>
                </mc:Fallback>
              </mc:AlternateContent>
            </a:graphicData>
          </a:graphic>
        </p:graphicFrame>
        <p:grpSp>
          <p:nvGrpSpPr>
            <p:cNvPr id="117792" name="组合 143401"/>
            <p:cNvGrpSpPr/>
            <p:nvPr/>
          </p:nvGrpSpPr>
          <p:grpSpPr>
            <a:xfrm>
              <a:off x="952" y="862"/>
              <a:ext cx="635" cy="544"/>
              <a:chOff x="0" y="0"/>
              <a:chExt cx="744" cy="864"/>
            </a:xfrm>
          </p:grpSpPr>
          <p:sp>
            <p:nvSpPr>
              <p:cNvPr id="117793" name="椭圆 143402"/>
              <p:cNvSpPr/>
              <p:nvPr/>
            </p:nvSpPr>
            <p:spPr>
              <a:xfrm>
                <a:off x="0" y="0"/>
                <a:ext cx="744" cy="864"/>
              </a:xfrm>
              <a:prstGeom prst="ellipse">
                <a:avLst/>
              </a:prstGeom>
              <a:noFill/>
              <a:ln w="38100" cap="flat" cmpd="sng">
                <a:solidFill>
                  <a:srgbClr val="66FF33"/>
                </a:solidFill>
                <a:prstDash val="dash"/>
                <a:headEnd type="none" w="med" len="med"/>
                <a:tailEnd type="none" w="med" len="med"/>
              </a:ln>
            </p:spPr>
            <p:txBody>
              <a:bodyPr/>
              <a:p>
                <a:pPr eaLnBrk="1" hangingPunct="1"/>
                <a:endParaRPr lang="zh-CN" altLang="en-US" dirty="0">
                  <a:latin typeface="Arial" panose="020B0604020202020204" pitchFamily="34" charset="0"/>
                </a:endParaRPr>
              </a:p>
            </p:txBody>
          </p:sp>
          <p:sp>
            <p:nvSpPr>
              <p:cNvPr id="117794" name="直接连接符 143403"/>
              <p:cNvSpPr/>
              <p:nvPr/>
            </p:nvSpPr>
            <p:spPr>
              <a:xfrm>
                <a:off x="744" y="432"/>
                <a:ext cx="0" cy="54"/>
              </a:xfrm>
              <a:prstGeom prst="line">
                <a:avLst/>
              </a:prstGeom>
              <a:ln w="19050" cap="flat" cmpd="sng">
                <a:solidFill>
                  <a:srgbClr val="66FF33"/>
                </a:solidFill>
                <a:prstDash val="dash"/>
                <a:headEnd type="none" w="med" len="med"/>
                <a:tailEnd type="triangle" w="med" len="med"/>
              </a:ln>
            </p:spPr>
          </p:sp>
          <p:sp>
            <p:nvSpPr>
              <p:cNvPr id="117795" name="文本框 143404"/>
              <p:cNvSpPr txBox="1"/>
              <p:nvPr/>
            </p:nvSpPr>
            <p:spPr>
              <a:xfrm>
                <a:off x="248" y="267"/>
                <a:ext cx="136" cy="457"/>
              </a:xfrm>
              <a:prstGeom prst="rect">
                <a:avLst/>
              </a:prstGeom>
              <a:noFill/>
              <a:ln w="9525">
                <a:noFill/>
              </a:ln>
            </p:spPr>
            <p:txBody>
              <a:bodyPr wrap="none">
                <a:spAutoFit/>
              </a:bodyPr>
              <a:p>
                <a:pPr eaLnBrk="1" hangingPunct="1"/>
                <a:endParaRPr lang="zh-CN" altLang="zh-CN" dirty="0">
                  <a:solidFill>
                    <a:schemeClr val="bg1"/>
                  </a:solidFill>
                  <a:latin typeface="Times New Roman" panose="02020603050405020304" pitchFamily="18" charset="0"/>
                </a:endParaRPr>
              </a:p>
            </p:txBody>
          </p:sp>
        </p:grpSp>
      </p:grpSp>
      <p:graphicFrame>
        <p:nvGraphicFramePr>
          <p:cNvPr id="143406" name="对象 143405"/>
          <p:cNvGraphicFramePr>
            <a:graphicFrameLocks noChangeAspect="1"/>
          </p:cNvGraphicFramePr>
          <p:nvPr/>
        </p:nvGraphicFramePr>
        <p:xfrm>
          <a:off x="1407795" y="3068796"/>
          <a:ext cx="4166235" cy="1068070"/>
        </p:xfrm>
        <a:graphic>
          <a:graphicData uri="http://schemas.openxmlformats.org/presentationml/2006/ole">
            <mc:AlternateContent xmlns:mc="http://schemas.openxmlformats.org/markup-compatibility/2006">
              <mc:Choice xmlns:v="urn:schemas-microsoft-com:vml" Requires="v">
                <p:oleObj spid="_x0000_s3803" name="" r:id="rId7" imgW="1777365" imgH="457200" progId="Equation.DSMT4">
                  <p:embed/>
                </p:oleObj>
              </mc:Choice>
              <mc:Fallback>
                <p:oleObj name="" r:id="rId7" imgW="1777365" imgH="457200" progId="Equation.DSMT4">
                  <p:embed/>
                  <p:pic>
                    <p:nvPicPr>
                      <p:cNvPr id="0" name="图片 3802"/>
                      <p:cNvPicPr/>
                      <p:nvPr/>
                    </p:nvPicPr>
                    <p:blipFill>
                      <a:blip r:embed="rId8"/>
                      <a:stretch>
                        <a:fillRect/>
                      </a:stretch>
                    </p:blipFill>
                    <p:spPr>
                      <a:xfrm>
                        <a:off x="1407795" y="3068796"/>
                        <a:ext cx="4166235" cy="1068070"/>
                      </a:xfrm>
                      <a:prstGeom prst="rect">
                        <a:avLst/>
                      </a:prstGeom>
                      <a:noFill/>
                      <a:ln w="38100">
                        <a:noFill/>
                        <a:miter/>
                      </a:ln>
                    </p:spPr>
                  </p:pic>
                </p:oleObj>
              </mc:Fallback>
            </mc:AlternateContent>
          </a:graphicData>
        </a:graphic>
      </p:graphicFrame>
      <p:graphicFrame>
        <p:nvGraphicFramePr>
          <p:cNvPr id="143407" name="对象 143406"/>
          <p:cNvGraphicFramePr>
            <a:graphicFrameLocks noChangeAspect="1"/>
          </p:cNvGraphicFramePr>
          <p:nvPr/>
        </p:nvGraphicFramePr>
        <p:xfrm>
          <a:off x="1328262" y="4292442"/>
          <a:ext cx="4857115" cy="1021080"/>
        </p:xfrm>
        <a:graphic>
          <a:graphicData uri="http://schemas.openxmlformats.org/presentationml/2006/ole">
            <mc:AlternateContent xmlns:mc="http://schemas.openxmlformats.org/markup-compatibility/2006">
              <mc:Choice xmlns:v="urn:schemas-microsoft-com:vml" Requires="v">
                <p:oleObj spid="_x0000_s3808" name="" r:id="rId9" imgW="2171700" imgH="457200" progId="Equation.DSMT4">
                  <p:embed/>
                </p:oleObj>
              </mc:Choice>
              <mc:Fallback>
                <p:oleObj name="" r:id="rId9" imgW="2171700" imgH="457200" progId="Equation.DSMT4">
                  <p:embed/>
                  <p:pic>
                    <p:nvPicPr>
                      <p:cNvPr id="0" name="图片 3807"/>
                      <p:cNvPicPr/>
                      <p:nvPr/>
                    </p:nvPicPr>
                    <p:blipFill>
                      <a:blip r:embed="rId10"/>
                      <a:stretch>
                        <a:fillRect/>
                      </a:stretch>
                    </p:blipFill>
                    <p:spPr>
                      <a:xfrm>
                        <a:off x="1328262" y="4292442"/>
                        <a:ext cx="4857115" cy="102108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6"/>
                                        </p:tgtEl>
                                        <p:attrNameLst>
                                          <p:attrName>style.visibility</p:attrName>
                                        </p:attrNameLst>
                                      </p:cBhvr>
                                      <p:to>
                                        <p:strVal val="visible"/>
                                      </p:to>
                                    </p:set>
                                    <p:animEffect transition="in" filter="wipe(left)">
                                      <p:cBhvr>
                                        <p:cTn id="12" dur="2000"/>
                                        <p:tgtEl>
                                          <p:spTgt spid="14340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07"/>
                                        </p:tgtEl>
                                        <p:attrNameLst>
                                          <p:attrName>style.visibility</p:attrName>
                                        </p:attrNameLst>
                                      </p:cBhvr>
                                      <p:to>
                                        <p:strVal val="visible"/>
                                      </p:to>
                                    </p:set>
                                    <p:animEffect transition="in" filter="wipe(left)">
                                      <p:cBhvr>
                                        <p:cTn id="17" dur="2000"/>
                                        <p:tgtEl>
                                          <p:spTgt spid="143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文本框 144385"/>
          <p:cNvSpPr txBox="1"/>
          <p:nvPr/>
        </p:nvSpPr>
        <p:spPr>
          <a:xfrm>
            <a:off x="568325" y="155575"/>
            <a:ext cx="8361680" cy="521970"/>
          </a:xfrm>
          <a:prstGeom prst="rect">
            <a:avLst/>
          </a:prstGeom>
          <a:noFill/>
          <a:ln w="9525">
            <a:noFill/>
          </a:ln>
          <a:effectLst>
            <a:prstShdw prst="shdw17" dist="17961" dir="2699999">
              <a:srgbClr val="995C00"/>
            </a:prstShdw>
          </a:effectLst>
        </p:spPr>
        <p:txBody>
          <a:bodyPr wrap="square">
            <a:spAutoFit/>
          </a:bodyPr>
          <a:p>
            <a:pPr algn="l" eaLnBrk="1" hangingPunct="1">
              <a:buClrTx/>
              <a:buSzTx/>
              <a:buFontTx/>
            </a:pPr>
            <a:r>
              <a:rPr lang="en-US" altLang="zh-CN" sz="2800" i="1" dirty="0">
                <a:solidFill>
                  <a:schemeClr val="bg1"/>
                </a:solidFill>
                <a:latin typeface="+mn-lt"/>
                <a:ea typeface="仿宋_GB2312" pitchFamily="1" charset="-122"/>
                <a:cs typeface="+mn-lt"/>
              </a:rPr>
              <a:t>5.9  Hollow transformer and ideal transformer</a:t>
            </a:r>
            <a:endParaRPr lang="en-US" altLang="zh-CN" sz="2800" i="1" dirty="0">
              <a:solidFill>
                <a:schemeClr val="bg1"/>
              </a:solidFill>
              <a:latin typeface="+mn-lt"/>
              <a:ea typeface="仿宋_GB2312" pitchFamily="1" charset="-122"/>
              <a:cs typeface="+mn-lt"/>
            </a:endParaRPr>
          </a:p>
        </p:txBody>
      </p:sp>
      <p:grpSp>
        <p:nvGrpSpPr>
          <p:cNvPr id="2" name="组合 144386"/>
          <p:cNvGrpSpPr/>
          <p:nvPr/>
        </p:nvGrpSpPr>
        <p:grpSpPr>
          <a:xfrm>
            <a:off x="1476375" y="3933825"/>
            <a:ext cx="6192838" cy="2447925"/>
            <a:chOff x="0" y="0"/>
            <a:chExt cx="3300" cy="1162"/>
          </a:xfrm>
        </p:grpSpPr>
        <p:sp>
          <p:nvSpPr>
            <p:cNvPr id="118796" name="直接连接符 144387"/>
            <p:cNvSpPr/>
            <p:nvPr/>
          </p:nvSpPr>
          <p:spPr>
            <a:xfrm flipH="1">
              <a:off x="1246" y="885"/>
              <a:ext cx="2" cy="277"/>
            </a:xfrm>
            <a:prstGeom prst="line">
              <a:avLst/>
            </a:prstGeom>
            <a:ln w="38100" cap="flat" cmpd="sng">
              <a:solidFill>
                <a:srgbClr val="FFCC00"/>
              </a:solidFill>
              <a:prstDash val="solid"/>
              <a:headEnd type="none" w="med" len="med"/>
              <a:tailEnd type="none" w="med" len="med"/>
            </a:ln>
          </p:spPr>
        </p:sp>
        <p:sp>
          <p:nvSpPr>
            <p:cNvPr id="118797" name="直接连接符 144388"/>
            <p:cNvSpPr/>
            <p:nvPr/>
          </p:nvSpPr>
          <p:spPr>
            <a:xfrm>
              <a:off x="1243" y="375"/>
              <a:ext cx="0" cy="243"/>
            </a:xfrm>
            <a:prstGeom prst="line">
              <a:avLst/>
            </a:prstGeom>
            <a:ln w="38100" cap="flat" cmpd="sng">
              <a:solidFill>
                <a:srgbClr val="FFCC00"/>
              </a:solidFill>
              <a:prstDash val="solid"/>
              <a:headEnd type="none" w="med" len="med"/>
              <a:tailEnd type="none" w="med" len="med"/>
            </a:ln>
          </p:spPr>
        </p:sp>
        <p:sp>
          <p:nvSpPr>
            <p:cNvPr id="118798" name="直接连接符 144389"/>
            <p:cNvSpPr/>
            <p:nvPr/>
          </p:nvSpPr>
          <p:spPr>
            <a:xfrm flipH="1">
              <a:off x="1586" y="911"/>
              <a:ext cx="0" cy="245"/>
            </a:xfrm>
            <a:prstGeom prst="line">
              <a:avLst/>
            </a:prstGeom>
            <a:ln w="38100" cap="flat" cmpd="sng">
              <a:solidFill>
                <a:srgbClr val="FFCC00"/>
              </a:solidFill>
              <a:prstDash val="solid"/>
              <a:headEnd type="none" w="med" len="med"/>
              <a:tailEnd type="none" w="med" len="med"/>
            </a:ln>
          </p:spPr>
        </p:sp>
        <p:sp>
          <p:nvSpPr>
            <p:cNvPr id="118799" name="直接连接符 144390"/>
            <p:cNvSpPr/>
            <p:nvPr/>
          </p:nvSpPr>
          <p:spPr>
            <a:xfrm>
              <a:off x="1587" y="388"/>
              <a:ext cx="0" cy="225"/>
            </a:xfrm>
            <a:prstGeom prst="line">
              <a:avLst/>
            </a:prstGeom>
            <a:ln w="38100" cap="flat" cmpd="sng">
              <a:solidFill>
                <a:srgbClr val="FFCC00"/>
              </a:solidFill>
              <a:prstDash val="solid"/>
              <a:headEnd type="none" w="med" len="med"/>
              <a:tailEnd type="none" w="med" len="med"/>
            </a:ln>
          </p:spPr>
        </p:sp>
        <p:sp>
          <p:nvSpPr>
            <p:cNvPr id="118800" name="直接连接符 144391"/>
            <p:cNvSpPr/>
            <p:nvPr/>
          </p:nvSpPr>
          <p:spPr>
            <a:xfrm flipV="1">
              <a:off x="943" y="378"/>
              <a:ext cx="303" cy="4"/>
            </a:xfrm>
            <a:prstGeom prst="line">
              <a:avLst/>
            </a:prstGeom>
            <a:ln w="38100" cap="flat" cmpd="sng">
              <a:solidFill>
                <a:srgbClr val="FFCC00"/>
              </a:solidFill>
              <a:prstDash val="solid"/>
              <a:headEnd type="none" w="med" len="med"/>
              <a:tailEnd type="none" w="med" len="med"/>
            </a:ln>
          </p:spPr>
        </p:sp>
        <p:sp>
          <p:nvSpPr>
            <p:cNvPr id="118801" name="直接连接符 144392"/>
            <p:cNvSpPr/>
            <p:nvPr/>
          </p:nvSpPr>
          <p:spPr>
            <a:xfrm flipV="1">
              <a:off x="1587" y="1156"/>
              <a:ext cx="875" cy="0"/>
            </a:xfrm>
            <a:prstGeom prst="line">
              <a:avLst/>
            </a:prstGeom>
            <a:ln w="38100" cap="flat" cmpd="sng">
              <a:solidFill>
                <a:srgbClr val="FFCC00"/>
              </a:solidFill>
              <a:prstDash val="solid"/>
              <a:headEnd type="none" w="med" len="med"/>
              <a:tailEnd type="none" w="med" len="med"/>
            </a:ln>
          </p:spPr>
        </p:sp>
        <p:sp>
          <p:nvSpPr>
            <p:cNvPr id="118802" name="直接连接符 144393"/>
            <p:cNvSpPr/>
            <p:nvPr/>
          </p:nvSpPr>
          <p:spPr>
            <a:xfrm>
              <a:off x="2563" y="397"/>
              <a:ext cx="0" cy="246"/>
            </a:xfrm>
            <a:prstGeom prst="line">
              <a:avLst/>
            </a:prstGeom>
            <a:ln w="38100" cap="flat" cmpd="sng">
              <a:solidFill>
                <a:srgbClr val="00FFFF"/>
              </a:solidFill>
              <a:prstDash val="solid"/>
              <a:headEnd type="none" w="med" len="med"/>
              <a:tailEnd type="triangle" w="med" len="med"/>
            </a:ln>
          </p:spPr>
        </p:sp>
        <p:sp>
          <p:nvSpPr>
            <p:cNvPr id="118803" name="文本框 144394"/>
            <p:cNvSpPr txBox="1"/>
            <p:nvPr/>
          </p:nvSpPr>
          <p:spPr>
            <a:xfrm>
              <a:off x="1211" y="374"/>
              <a:ext cx="159" cy="174"/>
            </a:xfrm>
            <a:prstGeom prst="rect">
              <a:avLst/>
            </a:prstGeom>
            <a:noFill/>
            <a:ln w="9525">
              <a:noFill/>
            </a:ln>
          </p:spPr>
          <p:txBody>
            <a:bodyPr wrap="none">
              <a:spAutoFit/>
            </a:bodyPr>
            <a:p>
              <a:pPr eaLnBrk="1" hangingPunct="1"/>
              <a:r>
                <a:rPr lang="en-US" altLang="zh-CN" sz="1800" dirty="0">
                  <a:solidFill>
                    <a:schemeClr val="bg1"/>
                  </a:solidFill>
                  <a:latin typeface="Times New Roman" panose="02020603050405020304" pitchFamily="18" charset="0"/>
                </a:rPr>
                <a:t>*</a:t>
              </a:r>
              <a:endParaRPr lang="en-US" altLang="zh-CN" sz="1800" dirty="0">
                <a:solidFill>
                  <a:schemeClr val="bg1"/>
                </a:solidFill>
                <a:latin typeface="Times New Roman" panose="02020603050405020304" pitchFamily="18" charset="0"/>
              </a:endParaRPr>
            </a:p>
          </p:txBody>
        </p:sp>
        <p:sp>
          <p:nvSpPr>
            <p:cNvPr id="118804" name="文本框 144395"/>
            <p:cNvSpPr txBox="1"/>
            <p:nvPr/>
          </p:nvSpPr>
          <p:spPr>
            <a:xfrm>
              <a:off x="1399" y="384"/>
              <a:ext cx="181" cy="174"/>
            </a:xfrm>
            <a:prstGeom prst="rect">
              <a:avLst/>
            </a:prstGeom>
            <a:noFill/>
            <a:ln w="9525">
              <a:noFill/>
            </a:ln>
          </p:spPr>
          <p:txBody>
            <a:bodyPr>
              <a:spAutoFit/>
            </a:bodyPr>
            <a:p>
              <a:pPr eaLnBrk="1" hangingPunct="1"/>
              <a:r>
                <a:rPr lang="en-US" altLang="zh-CN" sz="1800" dirty="0">
                  <a:solidFill>
                    <a:schemeClr val="bg1"/>
                  </a:solidFill>
                  <a:latin typeface="Times New Roman" panose="02020603050405020304" pitchFamily="18" charset="0"/>
                </a:rPr>
                <a:t>*</a:t>
              </a:r>
              <a:endParaRPr lang="en-US" altLang="zh-CN" sz="1800" dirty="0">
                <a:solidFill>
                  <a:schemeClr val="bg1"/>
                </a:solidFill>
                <a:latin typeface="Times New Roman" panose="02020603050405020304" pitchFamily="18" charset="0"/>
              </a:endParaRPr>
            </a:p>
          </p:txBody>
        </p:sp>
        <p:sp>
          <p:nvSpPr>
            <p:cNvPr id="118805" name="文本框 144396"/>
            <p:cNvSpPr txBox="1"/>
            <p:nvPr/>
          </p:nvSpPr>
          <p:spPr>
            <a:xfrm>
              <a:off x="820" y="631"/>
              <a:ext cx="368" cy="174"/>
            </a:xfrm>
            <a:prstGeom prst="rect">
              <a:avLst/>
            </a:prstGeom>
            <a:noFill/>
            <a:ln w="9525">
              <a:noFill/>
            </a:ln>
          </p:spPr>
          <p:txBody>
            <a:bodyPr wrap="none">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L</a:t>
              </a:r>
              <a:r>
                <a:rPr lang="en-US" altLang="zh-CN" sz="1800" baseline="-25000" dirty="0">
                  <a:solidFill>
                    <a:schemeClr val="bg1"/>
                  </a:solidFill>
                  <a:latin typeface="Times New Roman" panose="02020603050405020304" pitchFamily="18" charset="0"/>
                </a:rPr>
                <a:t>1</a:t>
              </a:r>
              <a:endParaRPr lang="en-US" altLang="zh-CN" sz="1800" dirty="0">
                <a:solidFill>
                  <a:schemeClr val="bg1"/>
                </a:solidFill>
                <a:latin typeface="Times New Roman" panose="02020603050405020304" pitchFamily="18" charset="0"/>
              </a:endParaRPr>
            </a:p>
          </p:txBody>
        </p:sp>
        <p:sp>
          <p:nvSpPr>
            <p:cNvPr id="118806" name="直接连接符 144397"/>
            <p:cNvSpPr/>
            <p:nvPr/>
          </p:nvSpPr>
          <p:spPr>
            <a:xfrm>
              <a:off x="416" y="298"/>
              <a:ext cx="230" cy="0"/>
            </a:xfrm>
            <a:prstGeom prst="line">
              <a:avLst/>
            </a:prstGeom>
            <a:ln w="38100" cap="flat" cmpd="sng">
              <a:solidFill>
                <a:srgbClr val="00FFFF"/>
              </a:solidFill>
              <a:prstDash val="solid"/>
              <a:headEnd type="none" w="med" len="med"/>
              <a:tailEnd type="triangle" w="med" len="med"/>
            </a:ln>
          </p:spPr>
        </p:sp>
        <p:grpSp>
          <p:nvGrpSpPr>
            <p:cNvPr id="118807" name="组合 144398"/>
            <p:cNvGrpSpPr/>
            <p:nvPr/>
          </p:nvGrpSpPr>
          <p:grpSpPr>
            <a:xfrm rot="-5400000" flipH="1">
              <a:off x="1398" y="714"/>
              <a:ext cx="299" cy="49"/>
              <a:chOff x="0" y="0"/>
              <a:chExt cx="379" cy="45"/>
            </a:xfrm>
          </p:grpSpPr>
          <p:sp>
            <p:nvSpPr>
              <p:cNvPr id="118833" name="任意多边形 14439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8834" name="任意多边形 144400"/>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8835" name="任意多边形 144401"/>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8836" name="任意多边形 144402"/>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8808" name="组合 144403"/>
            <p:cNvGrpSpPr/>
            <p:nvPr/>
          </p:nvGrpSpPr>
          <p:grpSpPr>
            <a:xfrm rot="5400000">
              <a:off x="1099" y="701"/>
              <a:ext cx="299" cy="48"/>
              <a:chOff x="0" y="0"/>
              <a:chExt cx="379" cy="45"/>
            </a:xfrm>
          </p:grpSpPr>
          <p:sp>
            <p:nvSpPr>
              <p:cNvPr id="118829" name="任意多边形 14440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8830" name="任意多边形 14440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8831" name="任意多边形 14440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8832" name="任意多边形 14440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8809" name="任意多边形 144408"/>
            <p:cNvSpPr/>
            <p:nvPr/>
          </p:nvSpPr>
          <p:spPr>
            <a:xfrm rot="-10800000" flipV="1">
              <a:off x="1208" y="229"/>
              <a:ext cx="166" cy="163"/>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8810" name="任意多边形 144409"/>
            <p:cNvSpPr/>
            <p:nvPr/>
          </p:nvSpPr>
          <p:spPr>
            <a:xfrm rot="10800000" flipH="1" flipV="1">
              <a:off x="1434" y="232"/>
              <a:ext cx="167" cy="162"/>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8811" name="直接连接符 144410"/>
            <p:cNvSpPr/>
            <p:nvPr/>
          </p:nvSpPr>
          <p:spPr>
            <a:xfrm>
              <a:off x="1586" y="388"/>
              <a:ext cx="316" cy="6"/>
            </a:xfrm>
            <a:prstGeom prst="line">
              <a:avLst/>
            </a:prstGeom>
            <a:ln w="38100" cap="flat" cmpd="sng">
              <a:solidFill>
                <a:srgbClr val="FFCC00"/>
              </a:solidFill>
              <a:prstDash val="solid"/>
              <a:headEnd type="none" w="med" len="med"/>
              <a:tailEnd type="none" w="med" len="med"/>
            </a:ln>
          </p:spPr>
        </p:sp>
        <p:graphicFrame>
          <p:nvGraphicFramePr>
            <p:cNvPr id="118786" name="对象 144411"/>
            <p:cNvGraphicFramePr>
              <a:graphicFrameLocks noChangeAspect="1"/>
            </p:cNvGraphicFramePr>
            <p:nvPr/>
          </p:nvGraphicFramePr>
          <p:xfrm>
            <a:off x="454" y="0"/>
            <a:ext cx="192" cy="282"/>
          </p:xfrm>
          <a:graphic>
            <a:graphicData uri="http://schemas.openxmlformats.org/presentationml/2006/ole">
              <mc:AlternateContent xmlns:mc="http://schemas.openxmlformats.org/markup-compatibility/2006">
                <mc:Choice xmlns:v="urn:schemas-microsoft-com:vml" Requires="v">
                  <p:oleObj spid="_x0000_s3806" name="" r:id="rId1" imgW="148590" imgH="236855" progId="Equation.3">
                    <p:embed/>
                  </p:oleObj>
                </mc:Choice>
                <mc:Fallback>
                  <p:oleObj name="" r:id="rId1" imgW="148590" imgH="236855" progId="Equation.3">
                    <p:embed/>
                    <p:pic>
                      <p:nvPicPr>
                        <p:cNvPr id="0" name="图片 3805"/>
                        <p:cNvPicPr/>
                        <p:nvPr/>
                      </p:nvPicPr>
                      <p:blipFill>
                        <a:blip r:embed="rId2">
                          <a:clrChange>
                            <a:clrFrom>
                              <a:srgbClr val="000000"/>
                            </a:clrFrom>
                            <a:clrTo>
                              <a:srgbClr val="FFFFFF"/>
                            </a:clrTo>
                          </a:clrChange>
                        </a:blip>
                        <a:stretch>
                          <a:fillRect/>
                        </a:stretch>
                      </p:blipFill>
                      <p:spPr>
                        <a:xfrm>
                          <a:off x="454" y="0"/>
                          <a:ext cx="192" cy="282"/>
                        </a:xfrm>
                        <a:prstGeom prst="rect">
                          <a:avLst/>
                        </a:prstGeom>
                        <a:noFill/>
                        <a:ln w="38100">
                          <a:noFill/>
                          <a:miter/>
                        </a:ln>
                      </p:spPr>
                    </p:pic>
                  </p:oleObj>
                </mc:Fallback>
              </mc:AlternateContent>
            </a:graphicData>
          </a:graphic>
        </p:graphicFrame>
        <p:graphicFrame>
          <p:nvGraphicFramePr>
            <p:cNvPr id="118787" name="对象 144412"/>
            <p:cNvGraphicFramePr>
              <a:graphicFrameLocks noChangeAspect="1"/>
            </p:cNvGraphicFramePr>
            <p:nvPr/>
          </p:nvGraphicFramePr>
          <p:xfrm>
            <a:off x="2593" y="339"/>
            <a:ext cx="209" cy="282"/>
          </p:xfrm>
          <a:graphic>
            <a:graphicData uri="http://schemas.openxmlformats.org/presentationml/2006/ole">
              <mc:AlternateContent xmlns:mc="http://schemas.openxmlformats.org/markup-compatibility/2006">
                <mc:Choice xmlns:v="urn:schemas-microsoft-com:vml" Requires="v">
                  <p:oleObj spid="_x0000_s3807" name="" r:id="rId3" imgW="160020" imgH="236855" progId="Equation.3">
                    <p:embed/>
                  </p:oleObj>
                </mc:Choice>
                <mc:Fallback>
                  <p:oleObj name="" r:id="rId3" imgW="160020" imgH="236855" progId="Equation.3">
                    <p:embed/>
                    <p:pic>
                      <p:nvPicPr>
                        <p:cNvPr id="0" name="图片 3806"/>
                        <p:cNvPicPr/>
                        <p:nvPr/>
                      </p:nvPicPr>
                      <p:blipFill>
                        <a:blip r:embed="rId4">
                          <a:clrChange>
                            <a:clrFrom>
                              <a:srgbClr val="000000"/>
                            </a:clrFrom>
                            <a:clrTo>
                              <a:srgbClr val="FFFFFF"/>
                            </a:clrTo>
                          </a:clrChange>
                        </a:blip>
                        <a:stretch>
                          <a:fillRect/>
                        </a:stretch>
                      </p:blipFill>
                      <p:spPr>
                        <a:xfrm>
                          <a:off x="2593" y="339"/>
                          <a:ext cx="209" cy="282"/>
                        </a:xfrm>
                        <a:prstGeom prst="rect">
                          <a:avLst/>
                        </a:prstGeom>
                        <a:noFill/>
                        <a:ln w="38100">
                          <a:noFill/>
                          <a:miter/>
                        </a:ln>
                      </p:spPr>
                    </p:pic>
                  </p:oleObj>
                </mc:Fallback>
              </mc:AlternateContent>
            </a:graphicData>
          </a:graphic>
        </p:graphicFrame>
        <p:sp>
          <p:nvSpPr>
            <p:cNvPr id="118812" name="文本框 144413"/>
            <p:cNvSpPr txBox="1"/>
            <p:nvPr/>
          </p:nvSpPr>
          <p:spPr>
            <a:xfrm>
              <a:off x="1581" y="619"/>
              <a:ext cx="472" cy="174"/>
            </a:xfrm>
            <a:prstGeom prst="rect">
              <a:avLst/>
            </a:prstGeom>
            <a:noFill/>
            <a:ln w="9525">
              <a:noFill/>
            </a:ln>
          </p:spPr>
          <p:txBody>
            <a:bodyPr>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L</a:t>
              </a:r>
              <a:r>
                <a:rPr lang="en-US" altLang="zh-CN" sz="1800" baseline="-25000" dirty="0">
                  <a:solidFill>
                    <a:schemeClr val="bg1"/>
                  </a:solidFill>
                  <a:latin typeface="Times New Roman" panose="02020603050405020304" pitchFamily="18" charset="0"/>
                </a:rPr>
                <a:t>2</a:t>
              </a:r>
              <a:endParaRPr lang="en-US" altLang="zh-CN" sz="1800" dirty="0">
                <a:solidFill>
                  <a:schemeClr val="bg1"/>
                </a:solidFill>
                <a:latin typeface="Times New Roman" panose="02020603050405020304" pitchFamily="18" charset="0"/>
              </a:endParaRPr>
            </a:p>
          </p:txBody>
        </p:sp>
        <p:sp>
          <p:nvSpPr>
            <p:cNvPr id="118813" name="文本框 144414"/>
            <p:cNvSpPr txBox="1"/>
            <p:nvPr/>
          </p:nvSpPr>
          <p:spPr>
            <a:xfrm>
              <a:off x="1163" y="11"/>
              <a:ext cx="361" cy="174"/>
            </a:xfrm>
            <a:prstGeom prst="rect">
              <a:avLst/>
            </a:prstGeom>
            <a:noFill/>
            <a:ln w="9525">
              <a:noFill/>
            </a:ln>
          </p:spPr>
          <p:txBody>
            <a:bodyPr wrap="none">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M</a:t>
              </a:r>
              <a:endParaRPr lang="en-US" altLang="zh-CN" sz="1800" dirty="0">
                <a:solidFill>
                  <a:schemeClr val="bg1"/>
                </a:solidFill>
                <a:latin typeface="Times New Roman" panose="02020603050405020304" pitchFamily="18" charset="0"/>
              </a:endParaRPr>
            </a:p>
          </p:txBody>
        </p:sp>
        <p:sp>
          <p:nvSpPr>
            <p:cNvPr id="118814" name="直接连接符 144415"/>
            <p:cNvSpPr/>
            <p:nvPr/>
          </p:nvSpPr>
          <p:spPr>
            <a:xfrm flipH="1">
              <a:off x="375" y="1155"/>
              <a:ext cx="865" cy="1"/>
            </a:xfrm>
            <a:prstGeom prst="line">
              <a:avLst/>
            </a:prstGeom>
            <a:ln w="38100" cap="flat" cmpd="sng">
              <a:solidFill>
                <a:srgbClr val="FFCC00"/>
              </a:solidFill>
              <a:prstDash val="solid"/>
              <a:headEnd type="none" w="med" len="med"/>
              <a:tailEnd type="none" w="med" len="med"/>
            </a:ln>
          </p:spPr>
        </p:sp>
        <p:sp>
          <p:nvSpPr>
            <p:cNvPr id="118815" name="文本框 144416"/>
            <p:cNvSpPr txBox="1"/>
            <p:nvPr/>
          </p:nvSpPr>
          <p:spPr>
            <a:xfrm>
              <a:off x="191" y="351"/>
              <a:ext cx="249" cy="217"/>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8816" name="文本框 144417"/>
            <p:cNvSpPr txBox="1"/>
            <p:nvPr/>
          </p:nvSpPr>
          <p:spPr>
            <a:xfrm>
              <a:off x="185" y="747"/>
              <a:ext cx="249" cy="217"/>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18788" name="对象 144418"/>
            <p:cNvGraphicFramePr>
              <a:graphicFrameLocks noChangeAspect="1"/>
            </p:cNvGraphicFramePr>
            <p:nvPr/>
          </p:nvGraphicFramePr>
          <p:xfrm>
            <a:off x="0" y="487"/>
            <a:ext cx="253" cy="337"/>
          </p:xfrm>
          <a:graphic>
            <a:graphicData uri="http://schemas.openxmlformats.org/presentationml/2006/ole">
              <mc:AlternateContent xmlns:mc="http://schemas.openxmlformats.org/markup-compatibility/2006">
                <mc:Choice xmlns:v="urn:schemas-microsoft-com:vml" Requires="v">
                  <p:oleObj spid="_x0000_s3809" name="" r:id="rId5" imgW="193040" imgH="236855" progId="Equation.3">
                    <p:embed/>
                  </p:oleObj>
                </mc:Choice>
                <mc:Fallback>
                  <p:oleObj name="" r:id="rId5" imgW="193040" imgH="236855" progId="Equation.3">
                    <p:embed/>
                    <p:pic>
                      <p:nvPicPr>
                        <p:cNvPr id="0" name="图片 3808"/>
                        <p:cNvPicPr/>
                        <p:nvPr/>
                      </p:nvPicPr>
                      <p:blipFill>
                        <a:blip r:embed="rId6">
                          <a:clrChange>
                            <a:clrFrom>
                              <a:srgbClr val="000000"/>
                            </a:clrFrom>
                            <a:clrTo>
                              <a:srgbClr val="FFFFFF"/>
                            </a:clrTo>
                          </a:clrChange>
                        </a:blip>
                        <a:stretch>
                          <a:fillRect/>
                        </a:stretch>
                      </p:blipFill>
                      <p:spPr>
                        <a:xfrm>
                          <a:off x="0" y="487"/>
                          <a:ext cx="253" cy="337"/>
                        </a:xfrm>
                        <a:prstGeom prst="rect">
                          <a:avLst/>
                        </a:prstGeom>
                        <a:noFill/>
                        <a:ln w="38100">
                          <a:noFill/>
                          <a:miter/>
                        </a:ln>
                      </p:spPr>
                    </p:pic>
                  </p:oleObj>
                </mc:Fallback>
              </mc:AlternateContent>
            </a:graphicData>
          </a:graphic>
        </p:graphicFrame>
        <p:sp>
          <p:nvSpPr>
            <p:cNvPr id="118817" name="矩形 144419"/>
            <p:cNvSpPr/>
            <p:nvPr/>
          </p:nvSpPr>
          <p:spPr>
            <a:xfrm>
              <a:off x="716" y="342"/>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18818" name="椭圆 144420"/>
            <p:cNvSpPr/>
            <p:nvPr/>
          </p:nvSpPr>
          <p:spPr>
            <a:xfrm>
              <a:off x="261" y="593"/>
              <a:ext cx="227" cy="227"/>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8819" name="直接连接符 144421"/>
            <p:cNvSpPr/>
            <p:nvPr/>
          </p:nvSpPr>
          <p:spPr>
            <a:xfrm>
              <a:off x="375" y="369"/>
              <a:ext cx="0" cy="786"/>
            </a:xfrm>
            <a:prstGeom prst="line">
              <a:avLst/>
            </a:prstGeom>
            <a:ln w="38100" cap="flat" cmpd="sng">
              <a:solidFill>
                <a:srgbClr val="FFCC00"/>
              </a:solidFill>
              <a:prstDash val="solid"/>
              <a:headEnd type="none" w="med" len="med"/>
              <a:tailEnd type="none" w="med" len="med"/>
            </a:ln>
          </p:spPr>
        </p:sp>
        <p:sp>
          <p:nvSpPr>
            <p:cNvPr id="118820" name="直接连接符 144422"/>
            <p:cNvSpPr/>
            <p:nvPr/>
          </p:nvSpPr>
          <p:spPr>
            <a:xfrm flipH="1">
              <a:off x="375" y="374"/>
              <a:ext cx="341" cy="1"/>
            </a:xfrm>
            <a:prstGeom prst="line">
              <a:avLst/>
            </a:prstGeom>
            <a:ln w="38100" cap="flat" cmpd="sng">
              <a:solidFill>
                <a:srgbClr val="FFCC00"/>
              </a:solidFill>
              <a:prstDash val="solid"/>
              <a:headEnd type="none" w="med" len="med"/>
              <a:tailEnd type="none" w="med" len="med"/>
            </a:ln>
          </p:spPr>
        </p:sp>
        <p:sp>
          <p:nvSpPr>
            <p:cNvPr id="118821" name="矩形 144423"/>
            <p:cNvSpPr/>
            <p:nvPr/>
          </p:nvSpPr>
          <p:spPr>
            <a:xfrm>
              <a:off x="1902" y="353"/>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18822" name="矩形 144424"/>
            <p:cNvSpPr/>
            <p:nvPr/>
          </p:nvSpPr>
          <p:spPr>
            <a:xfrm rot="5400000">
              <a:off x="2321" y="695"/>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18823" name="直接连接符 144425"/>
            <p:cNvSpPr/>
            <p:nvPr/>
          </p:nvSpPr>
          <p:spPr>
            <a:xfrm>
              <a:off x="2462" y="866"/>
              <a:ext cx="0" cy="289"/>
            </a:xfrm>
            <a:prstGeom prst="line">
              <a:avLst/>
            </a:prstGeom>
            <a:ln w="38100" cap="flat" cmpd="sng">
              <a:solidFill>
                <a:srgbClr val="FFCC00"/>
              </a:solidFill>
              <a:prstDash val="solid"/>
              <a:headEnd type="none" w="med" len="med"/>
              <a:tailEnd type="none" w="med" len="med"/>
            </a:ln>
          </p:spPr>
        </p:sp>
        <p:sp>
          <p:nvSpPr>
            <p:cNvPr id="118824" name="直接连接符 144426"/>
            <p:cNvSpPr/>
            <p:nvPr/>
          </p:nvSpPr>
          <p:spPr>
            <a:xfrm flipV="1">
              <a:off x="2462" y="394"/>
              <a:ext cx="0" cy="245"/>
            </a:xfrm>
            <a:prstGeom prst="line">
              <a:avLst/>
            </a:prstGeom>
            <a:ln w="38100" cap="flat" cmpd="sng">
              <a:solidFill>
                <a:srgbClr val="FFCC00"/>
              </a:solidFill>
              <a:prstDash val="solid"/>
              <a:headEnd type="none" w="med" len="med"/>
              <a:tailEnd type="none" w="med" len="med"/>
            </a:ln>
          </p:spPr>
        </p:sp>
        <p:sp>
          <p:nvSpPr>
            <p:cNvPr id="118825" name="直接连接符 144427"/>
            <p:cNvSpPr/>
            <p:nvPr/>
          </p:nvSpPr>
          <p:spPr>
            <a:xfrm>
              <a:off x="2129" y="394"/>
              <a:ext cx="333" cy="0"/>
            </a:xfrm>
            <a:prstGeom prst="line">
              <a:avLst/>
            </a:prstGeom>
            <a:ln w="38100" cap="flat" cmpd="sng">
              <a:solidFill>
                <a:srgbClr val="FFCC00"/>
              </a:solidFill>
              <a:prstDash val="solid"/>
              <a:headEnd type="none" w="med" len="med"/>
              <a:tailEnd type="none" w="med" len="med"/>
            </a:ln>
          </p:spPr>
        </p:sp>
        <p:sp>
          <p:nvSpPr>
            <p:cNvPr id="118826" name="文本框 144428"/>
            <p:cNvSpPr txBox="1"/>
            <p:nvPr/>
          </p:nvSpPr>
          <p:spPr>
            <a:xfrm>
              <a:off x="716" y="100"/>
              <a:ext cx="260" cy="174"/>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R</a:t>
              </a:r>
              <a:r>
                <a:rPr lang="en-US" altLang="zh-CN" sz="1800" baseline="-25000" dirty="0">
                  <a:solidFill>
                    <a:schemeClr val="bg1"/>
                  </a:solidFill>
                  <a:latin typeface="Times New Roman" panose="02020603050405020304" pitchFamily="18" charset="0"/>
                </a:rPr>
                <a:t>1</a:t>
              </a:r>
              <a:endParaRPr lang="en-US" altLang="zh-CN" sz="1800" dirty="0">
                <a:solidFill>
                  <a:schemeClr val="bg1"/>
                </a:solidFill>
                <a:latin typeface="Times New Roman" panose="02020603050405020304" pitchFamily="18" charset="0"/>
              </a:endParaRPr>
            </a:p>
          </p:txBody>
        </p:sp>
        <p:sp>
          <p:nvSpPr>
            <p:cNvPr id="118827" name="文本框 144429"/>
            <p:cNvSpPr txBox="1"/>
            <p:nvPr/>
          </p:nvSpPr>
          <p:spPr>
            <a:xfrm>
              <a:off x="1893" y="100"/>
              <a:ext cx="260" cy="174"/>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R</a:t>
              </a:r>
              <a:r>
                <a:rPr lang="en-US" altLang="zh-CN" sz="1800" baseline="-25000" dirty="0">
                  <a:solidFill>
                    <a:schemeClr val="bg1"/>
                  </a:solidFill>
                  <a:latin typeface="Times New Roman" panose="02020603050405020304" pitchFamily="18" charset="0"/>
                </a:rPr>
                <a:t>2</a:t>
              </a:r>
              <a:endParaRPr lang="en-US" altLang="zh-CN" sz="1800" dirty="0">
                <a:solidFill>
                  <a:schemeClr val="bg1"/>
                </a:solidFill>
                <a:latin typeface="Times New Roman" panose="02020603050405020304" pitchFamily="18" charset="0"/>
              </a:endParaRPr>
            </a:p>
          </p:txBody>
        </p:sp>
        <p:sp>
          <p:nvSpPr>
            <p:cNvPr id="118828" name="文本框 144430"/>
            <p:cNvSpPr txBox="1"/>
            <p:nvPr/>
          </p:nvSpPr>
          <p:spPr>
            <a:xfrm>
              <a:off x="2486" y="654"/>
              <a:ext cx="814" cy="174"/>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Z=R+</a:t>
              </a:r>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rPr>
                <a:t>X</a:t>
              </a:r>
              <a:endParaRPr lang="en-US" altLang="zh-CN" sz="1800" dirty="0">
                <a:solidFill>
                  <a:schemeClr val="bg1"/>
                </a:solidFill>
                <a:latin typeface="Times New Roman" panose="02020603050405020304" pitchFamily="18" charset="0"/>
              </a:endParaRPr>
            </a:p>
          </p:txBody>
        </p:sp>
      </p:grpSp>
      <p:sp>
        <p:nvSpPr>
          <p:cNvPr id="144432" name="文本框 144431"/>
          <p:cNvSpPr txBox="1"/>
          <p:nvPr/>
        </p:nvSpPr>
        <p:spPr>
          <a:xfrm>
            <a:off x="264795" y="739140"/>
            <a:ext cx="8757920" cy="2553335"/>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楷体_GB2312" pitchFamily="1" charset="-122"/>
                <a:ea typeface="楷体_GB2312" pitchFamily="1" charset="-122"/>
              </a:rPr>
              <a:t>     </a:t>
            </a:r>
            <a:r>
              <a:rPr b="0" dirty="0">
                <a:solidFill>
                  <a:schemeClr val="bg1"/>
                </a:solidFill>
                <a:latin typeface="Times New Roman" panose="02020603050405020304" pitchFamily="18" charset="0"/>
                <a:ea typeface="楷体_GB2312" pitchFamily="1" charset="-122"/>
                <a:cs typeface="Times New Roman" panose="02020603050405020304" pitchFamily="18" charset="0"/>
              </a:rPr>
              <a:t>A transformer is composed of two coils with mutual inductance. One coil is connected to the source and the other coil is connected to the load. A transformer is a device that uses mutual inductance to transmit energy or signals from one circuit to another circuit.</a:t>
            </a:r>
            <a:endParaRPr b="0" dirty="0">
              <a:solidFill>
                <a:schemeClr val="bg1"/>
              </a:solidFill>
              <a:latin typeface="Times New Roman" panose="02020603050405020304" pitchFamily="18" charset="0"/>
              <a:ea typeface="楷体_GB2312" pitchFamily="1" charset="-122"/>
              <a:cs typeface="Times New Roman" panose="02020603050405020304" pitchFamily="18" charset="0"/>
            </a:endParaRPr>
          </a:p>
          <a:p>
            <a:pPr eaLnBrk="1" hangingPunct="1">
              <a:spcBef>
                <a:spcPct val="50000"/>
              </a:spcBef>
            </a:pPr>
            <a:r>
              <a:rPr b="0" dirty="0">
                <a:solidFill>
                  <a:schemeClr val="bg1"/>
                </a:solidFill>
                <a:latin typeface="Times New Roman" panose="02020603050405020304" pitchFamily="18" charset="0"/>
                <a:ea typeface="楷体_GB2312" pitchFamily="1" charset="-122"/>
                <a:cs typeface="Times New Roman" panose="02020603050405020304" pitchFamily="18" charset="0"/>
              </a:rPr>
              <a:t>When the core of the transformer coil is a non-ferromagnetic material, it is called a </a:t>
            </a:r>
            <a:r>
              <a:rPr sz="2800" dirty="0">
                <a:solidFill>
                  <a:schemeClr val="bg1"/>
                </a:solidFill>
                <a:latin typeface="Times New Roman" panose="02020603050405020304" pitchFamily="18" charset="0"/>
                <a:ea typeface="楷体_GB2312" pitchFamily="1" charset="-122"/>
                <a:cs typeface="Times New Roman" panose="02020603050405020304" pitchFamily="18" charset="0"/>
              </a:rPr>
              <a:t>hollow transformer.</a:t>
            </a:r>
            <a:endParaRPr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44433" name="文本框 144432"/>
          <p:cNvSpPr txBox="1"/>
          <p:nvPr/>
        </p:nvSpPr>
        <p:spPr>
          <a:xfrm>
            <a:off x="611505" y="3357880"/>
            <a:ext cx="5730875" cy="521970"/>
          </a:xfrm>
          <a:prstGeom prst="rect">
            <a:avLst/>
          </a:prstGeom>
          <a:solidFill>
            <a:srgbClr val="FF3300"/>
          </a:solidFill>
          <a:ln w="9525">
            <a:noFill/>
          </a:ln>
          <a:effectLst>
            <a:prstShdw prst="shdw17" dist="17961" dir="2699999">
              <a:srgbClr val="991F00"/>
            </a:prstShdw>
          </a:effectLst>
        </p:spPr>
        <p:txBody>
          <a:bodyPr wrap="square">
            <a:spAutoFit/>
          </a:bodyPr>
          <a:p>
            <a:pPr eaLnBrk="1" hangingPunct="1"/>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1. Hollow </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transformer circuit</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44434" name="椭圆形标注 144433" descr="信纸"/>
          <p:cNvSpPr/>
          <p:nvPr/>
        </p:nvSpPr>
        <p:spPr>
          <a:xfrm>
            <a:off x="179705" y="5797550"/>
            <a:ext cx="2232025" cy="976630"/>
          </a:xfrm>
          <a:prstGeom prst="wedgeEllipseCallout">
            <a:avLst>
              <a:gd name="adj1" fmla="val 62062"/>
              <a:gd name="adj2" fmla="val -62223"/>
            </a:avLst>
          </a:prstGeom>
          <a:blipFill rotWithShape="1">
            <a:blip r:embed="rId7"/>
          </a:blipFill>
          <a:ln w="9525">
            <a:noFill/>
          </a:ln>
        </p:spPr>
        <p:txBody>
          <a:bodyPr/>
          <a:p>
            <a:pPr algn="ctr" eaLnBrk="1" hangingPunct="1"/>
            <a:r>
              <a:rPr lang="en-US" altLang="zh-CN" b="0" dirty="0">
                <a:solidFill>
                  <a:srgbClr val="FF0000"/>
                </a:solidFill>
                <a:latin typeface="Times New Roman" panose="02020603050405020304" pitchFamily="18" charset="0"/>
                <a:ea typeface="仿宋_GB2312" pitchFamily="1" charset="-122"/>
                <a:cs typeface="Times New Roman" panose="02020603050405020304" pitchFamily="18" charset="0"/>
              </a:rPr>
              <a:t>P</a:t>
            </a:r>
            <a:r>
              <a:rPr lang="zh-CN" altLang="en-US" b="0" dirty="0">
                <a:solidFill>
                  <a:srgbClr val="FF0000"/>
                </a:solidFill>
                <a:latin typeface="Times New Roman" panose="02020603050405020304" pitchFamily="18" charset="0"/>
                <a:ea typeface="仿宋_GB2312" pitchFamily="1" charset="-122"/>
                <a:cs typeface="Times New Roman" panose="02020603050405020304" pitchFamily="18" charset="0"/>
              </a:rPr>
              <a:t>rimary </a:t>
            </a:r>
            <a:r>
              <a:rPr lang="en-US" altLang="zh-CN" b="0" dirty="0">
                <a:solidFill>
                  <a:srgbClr val="FF0000"/>
                </a:solidFill>
                <a:latin typeface="Times New Roman" panose="02020603050405020304" pitchFamily="18" charset="0"/>
                <a:ea typeface="仿宋_GB2312" pitchFamily="1" charset="-122"/>
                <a:cs typeface="Times New Roman" panose="02020603050405020304" pitchFamily="18" charset="0"/>
              </a:rPr>
              <a:t>side</a:t>
            </a:r>
            <a:r>
              <a:rPr lang="zh-CN" altLang="en-US" b="0" dirty="0">
                <a:solidFill>
                  <a:srgbClr val="FF0000"/>
                </a:solidFill>
                <a:latin typeface="Times New Roman" panose="02020603050405020304" pitchFamily="18" charset="0"/>
                <a:ea typeface="仿宋_GB2312" pitchFamily="1" charset="-122"/>
                <a:cs typeface="Times New Roman" panose="02020603050405020304" pitchFamily="18" charset="0"/>
              </a:rPr>
              <a:t> loop</a:t>
            </a:r>
            <a:endParaRPr lang="zh-CN" altLang="en-US" b="0" dirty="0">
              <a:solidFill>
                <a:srgbClr val="FF0000"/>
              </a:solidFill>
              <a:latin typeface="Times New Roman" panose="02020603050405020304" pitchFamily="18" charset="0"/>
              <a:ea typeface="仿宋_GB2312" pitchFamily="1" charset="-122"/>
              <a:cs typeface="Times New Roman" panose="02020603050405020304" pitchFamily="18" charset="0"/>
            </a:endParaRPr>
          </a:p>
        </p:txBody>
      </p:sp>
      <p:sp>
        <p:nvSpPr>
          <p:cNvPr id="144435" name="椭圆形标注 144434" descr="信纸"/>
          <p:cNvSpPr/>
          <p:nvPr/>
        </p:nvSpPr>
        <p:spPr>
          <a:xfrm>
            <a:off x="6285865" y="5798185"/>
            <a:ext cx="2232025" cy="975995"/>
          </a:xfrm>
          <a:prstGeom prst="wedgeEllipseCallout">
            <a:avLst>
              <a:gd name="adj1" fmla="val -88492"/>
              <a:gd name="adj2" fmla="val -61684"/>
            </a:avLst>
          </a:prstGeom>
          <a:blipFill rotWithShape="1">
            <a:blip r:embed="rId7"/>
          </a:blipFill>
          <a:ln w="9525">
            <a:noFill/>
          </a:ln>
        </p:spPr>
        <p:txBody>
          <a:bodyPr/>
          <a:p>
            <a:pPr algn="ctr" eaLnBrk="1" hangingPunct="1"/>
            <a:r>
              <a:rPr lang="en-US" altLang="zh-CN" b="0" dirty="0">
                <a:solidFill>
                  <a:srgbClr val="FF0000"/>
                </a:solidFill>
                <a:latin typeface="Times New Roman" panose="02020603050405020304" pitchFamily="18" charset="0"/>
                <a:ea typeface="仿宋_GB2312" pitchFamily="1" charset="-122"/>
                <a:cs typeface="Times New Roman" panose="02020603050405020304" pitchFamily="18" charset="0"/>
              </a:rPr>
              <a:t>Secondary</a:t>
            </a:r>
            <a:r>
              <a:rPr lang="zh-CN" altLang="en-US" b="0" dirty="0">
                <a:solidFill>
                  <a:srgbClr val="FF0000"/>
                </a:solidFill>
                <a:latin typeface="Times New Roman" panose="02020603050405020304" pitchFamily="18" charset="0"/>
                <a:ea typeface="仿宋_GB2312" pitchFamily="1" charset="-122"/>
                <a:cs typeface="Times New Roman" panose="02020603050405020304" pitchFamily="18" charset="0"/>
              </a:rPr>
              <a:t> </a:t>
            </a:r>
            <a:r>
              <a:rPr lang="en-US" altLang="zh-CN" b="0" dirty="0">
                <a:solidFill>
                  <a:srgbClr val="FF0000"/>
                </a:solidFill>
                <a:latin typeface="Times New Roman" panose="02020603050405020304" pitchFamily="18" charset="0"/>
                <a:ea typeface="仿宋_GB2312" pitchFamily="1" charset="-122"/>
                <a:cs typeface="Times New Roman" panose="02020603050405020304" pitchFamily="18" charset="0"/>
              </a:rPr>
              <a:t>side</a:t>
            </a:r>
            <a:r>
              <a:rPr lang="zh-CN" altLang="en-US" b="0" dirty="0">
                <a:solidFill>
                  <a:srgbClr val="FF0000"/>
                </a:solidFill>
                <a:latin typeface="Times New Roman" panose="02020603050405020304" pitchFamily="18" charset="0"/>
                <a:ea typeface="仿宋_GB2312" pitchFamily="1" charset="-122"/>
                <a:cs typeface="Times New Roman" panose="02020603050405020304" pitchFamily="18" charset="0"/>
              </a:rPr>
              <a:t> loop</a:t>
            </a:r>
            <a:endParaRPr lang="zh-CN" altLang="en-US" b="0" dirty="0">
              <a:solidFill>
                <a:srgbClr val="FF0000"/>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 calcmode="lin" valueType="num">
                                      <p:cBhvr additive="base">
                                        <p:cTn id="7" dur="500" fill="hold"/>
                                        <p:tgtEl>
                                          <p:spTgt spid="144386"/>
                                        </p:tgtEl>
                                        <p:attrNameLst>
                                          <p:attrName>ppt_x</p:attrName>
                                        </p:attrNameLst>
                                      </p:cBhvr>
                                      <p:tavLst>
                                        <p:tav tm="0">
                                          <p:val>
                                            <p:strVal val="0-#ppt_w/2"/>
                                          </p:val>
                                        </p:tav>
                                        <p:tav tm="100000">
                                          <p:val>
                                            <p:strVal val="#ppt_x"/>
                                          </p:val>
                                        </p:tav>
                                      </p:tavLst>
                                    </p:anim>
                                    <p:anim calcmode="lin" valueType="num">
                                      <p:cBhvr additive="base">
                                        <p:cTn id="8" dur="500" fill="hold"/>
                                        <p:tgtEl>
                                          <p:spTgt spid="14438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144432"/>
                                        </p:tgtEl>
                                        <p:attrNameLst>
                                          <p:attrName>style.visibility</p:attrName>
                                        </p:attrNameLst>
                                      </p:cBhvr>
                                      <p:to>
                                        <p:strVal val="visible"/>
                                      </p:to>
                                    </p:set>
                                    <p:animEffect transition="in" filter="wipe(left)">
                                      <p:cBhvr>
                                        <p:cTn id="13" dur="100"/>
                                        <p:tgtEl>
                                          <p:spTgt spid="144432"/>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4433"/>
                                        </p:tgtEl>
                                        <p:attrNameLst>
                                          <p:attrName>style.visibility</p:attrName>
                                        </p:attrNameLst>
                                      </p:cBhvr>
                                      <p:to>
                                        <p:strVal val="visible"/>
                                      </p:to>
                                    </p:set>
                                    <p:anim calcmode="lin" valueType="num">
                                      <p:cBhvr additive="base">
                                        <p:cTn id="18" dur="500" fill="hold"/>
                                        <p:tgtEl>
                                          <p:spTgt spid="144433"/>
                                        </p:tgtEl>
                                        <p:attrNameLst>
                                          <p:attrName>ppt_x</p:attrName>
                                        </p:attrNameLst>
                                      </p:cBhvr>
                                      <p:tavLst>
                                        <p:tav tm="0">
                                          <p:val>
                                            <p:strVal val="0-#ppt_w/2"/>
                                          </p:val>
                                        </p:tav>
                                        <p:tav tm="100000">
                                          <p:val>
                                            <p:strVal val="#ppt_x"/>
                                          </p:val>
                                        </p:tav>
                                      </p:tavLst>
                                    </p:anim>
                                    <p:anim calcmode="lin" valueType="num">
                                      <p:cBhvr additive="base">
                                        <p:cTn id="19" dur="500" fill="hold"/>
                                        <p:tgtEl>
                                          <p:spTgt spid="14443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000000"/>
                                          </p:val>
                                        </p:tav>
                                        <p:tav tm="100000">
                                          <p:val>
                                            <p:strVal val="#ppt_w"/>
                                          </p:val>
                                        </p:tav>
                                      </p:tavLst>
                                    </p:anim>
                                    <p:anim calcmode="lin" valueType="num">
                                      <p:cBhvr>
                                        <p:cTn id="25"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grpId="0" nodeType="clickEffect">
                                  <p:stCondLst>
                                    <p:cond delay="0"/>
                                  </p:stCondLst>
                                  <p:childTnLst>
                                    <p:set>
                                      <p:cBhvr>
                                        <p:cTn id="29" dur="1" fill="hold">
                                          <p:stCondLst>
                                            <p:cond delay="0"/>
                                          </p:stCondLst>
                                        </p:cTn>
                                        <p:tgtEl>
                                          <p:spTgt spid="144434"/>
                                        </p:tgtEl>
                                        <p:attrNameLst>
                                          <p:attrName>style.visibility</p:attrName>
                                        </p:attrNameLst>
                                      </p:cBhvr>
                                      <p:to>
                                        <p:strVal val="visible"/>
                                      </p:to>
                                    </p:set>
                                    <p:animEffect transition="in" filter="wedge">
                                      <p:cBhvr>
                                        <p:cTn id="30" dur="2000"/>
                                        <p:tgtEl>
                                          <p:spTgt spid="144434"/>
                                        </p:tgtEl>
                                      </p:cBhvr>
                                    </p:animEffect>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grpId="0" nodeType="clickEffect">
                                  <p:stCondLst>
                                    <p:cond delay="0"/>
                                  </p:stCondLst>
                                  <p:childTnLst>
                                    <p:set>
                                      <p:cBhvr>
                                        <p:cTn id="34" dur="1" fill="hold">
                                          <p:stCondLst>
                                            <p:cond delay="0"/>
                                          </p:stCondLst>
                                        </p:cTn>
                                        <p:tgtEl>
                                          <p:spTgt spid="144435"/>
                                        </p:tgtEl>
                                        <p:attrNameLst>
                                          <p:attrName>style.visibility</p:attrName>
                                        </p:attrNameLst>
                                      </p:cBhvr>
                                      <p:to>
                                        <p:strVal val="visible"/>
                                      </p:to>
                                    </p:set>
                                    <p:animEffect transition="in" filter="wedge">
                                      <p:cBhvr>
                                        <p:cTn id="35" dur="2000"/>
                                        <p:tgtEl>
                                          <p:spTgt spid="144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ldLvl="0" animBg="1"/>
      <p:bldP spid="144432" grpId="0"/>
      <p:bldP spid="144433" grpId="0" bldLvl="0" animBg="1"/>
      <p:bldP spid="144434" grpId="0" bldLvl="0" animBg="1"/>
      <p:bldP spid="144435" grpId="0" bldLvl="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文本框 145409"/>
          <p:cNvSpPr txBox="1"/>
          <p:nvPr/>
        </p:nvSpPr>
        <p:spPr>
          <a:xfrm>
            <a:off x="395605" y="405130"/>
            <a:ext cx="3382645" cy="521970"/>
          </a:xfrm>
          <a:prstGeom prst="rect">
            <a:avLst/>
          </a:prstGeom>
          <a:solidFill>
            <a:srgbClr val="FF3300"/>
          </a:solidFill>
          <a:ln w="9525">
            <a:noFill/>
          </a:ln>
          <a:effectLst>
            <a:prstShdw prst="shdw17" dist="17961" dir="2699999">
              <a:srgbClr val="991F00"/>
            </a:prstShdw>
          </a:effectLst>
        </p:spPr>
        <p:txBody>
          <a:bodyPr wrap="square">
            <a:spAutoFit/>
          </a:bodyPr>
          <a:p>
            <a:pPr eaLnBrk="1" hangingPunct="1"/>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2. A</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nalytical method</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45411" name="文本框 145410"/>
          <p:cNvSpPr txBox="1"/>
          <p:nvPr/>
        </p:nvSpPr>
        <p:spPr>
          <a:xfrm>
            <a:off x="395605" y="1234440"/>
            <a:ext cx="3047365" cy="829945"/>
          </a:xfrm>
          <a:prstGeom prst="rect">
            <a:avLst/>
          </a:prstGeom>
          <a:noFill/>
          <a:ln w="9525">
            <a:noFill/>
          </a:ln>
          <a:effectLst>
            <a:prstShdw prst="shdw17" dist="17961" dir="2699999">
              <a:srgbClr val="1F1F5C"/>
            </a:prstShdw>
          </a:effectLst>
        </p:spPr>
        <p:txBody>
          <a:bodyPr wrap="square">
            <a:spAutoFit/>
          </a:bodyPr>
          <a:p>
            <a:pPr eaLnBrk="1" hangingPunct="1"/>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1</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 Equation method analysis</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pSp>
        <p:nvGrpSpPr>
          <p:cNvPr id="2" name="组合 145411"/>
          <p:cNvGrpSpPr/>
          <p:nvPr/>
        </p:nvGrpSpPr>
        <p:grpSpPr>
          <a:xfrm>
            <a:off x="3777885" y="260350"/>
            <a:ext cx="5366115" cy="2420938"/>
            <a:chOff x="-69" y="0"/>
            <a:chExt cx="3369" cy="1162"/>
          </a:xfrm>
        </p:grpSpPr>
        <p:sp>
          <p:nvSpPr>
            <p:cNvPr id="119824" name="直接连接符 145412"/>
            <p:cNvSpPr/>
            <p:nvPr/>
          </p:nvSpPr>
          <p:spPr>
            <a:xfrm flipH="1">
              <a:off x="1246" y="885"/>
              <a:ext cx="2" cy="277"/>
            </a:xfrm>
            <a:prstGeom prst="line">
              <a:avLst/>
            </a:prstGeom>
            <a:ln w="38100" cap="flat" cmpd="sng">
              <a:solidFill>
                <a:srgbClr val="FFCC00"/>
              </a:solidFill>
              <a:prstDash val="solid"/>
              <a:headEnd type="none" w="med" len="med"/>
              <a:tailEnd type="none" w="med" len="med"/>
            </a:ln>
          </p:spPr>
        </p:sp>
        <p:sp>
          <p:nvSpPr>
            <p:cNvPr id="119825" name="直接连接符 145413"/>
            <p:cNvSpPr/>
            <p:nvPr/>
          </p:nvSpPr>
          <p:spPr>
            <a:xfrm>
              <a:off x="1243" y="375"/>
              <a:ext cx="0" cy="243"/>
            </a:xfrm>
            <a:prstGeom prst="line">
              <a:avLst/>
            </a:prstGeom>
            <a:ln w="38100" cap="flat" cmpd="sng">
              <a:solidFill>
                <a:srgbClr val="FFCC00"/>
              </a:solidFill>
              <a:prstDash val="solid"/>
              <a:headEnd type="none" w="med" len="med"/>
              <a:tailEnd type="none" w="med" len="med"/>
            </a:ln>
          </p:spPr>
        </p:sp>
        <p:sp>
          <p:nvSpPr>
            <p:cNvPr id="119826" name="直接连接符 145414"/>
            <p:cNvSpPr/>
            <p:nvPr/>
          </p:nvSpPr>
          <p:spPr>
            <a:xfrm flipH="1">
              <a:off x="1586" y="911"/>
              <a:ext cx="0" cy="245"/>
            </a:xfrm>
            <a:prstGeom prst="line">
              <a:avLst/>
            </a:prstGeom>
            <a:ln w="38100" cap="flat" cmpd="sng">
              <a:solidFill>
                <a:srgbClr val="FFCC00"/>
              </a:solidFill>
              <a:prstDash val="solid"/>
              <a:headEnd type="none" w="med" len="med"/>
              <a:tailEnd type="none" w="med" len="med"/>
            </a:ln>
          </p:spPr>
        </p:sp>
        <p:sp>
          <p:nvSpPr>
            <p:cNvPr id="119827" name="直接连接符 145415"/>
            <p:cNvSpPr/>
            <p:nvPr/>
          </p:nvSpPr>
          <p:spPr>
            <a:xfrm>
              <a:off x="1587" y="388"/>
              <a:ext cx="0" cy="225"/>
            </a:xfrm>
            <a:prstGeom prst="line">
              <a:avLst/>
            </a:prstGeom>
            <a:ln w="38100" cap="flat" cmpd="sng">
              <a:solidFill>
                <a:srgbClr val="FFCC00"/>
              </a:solidFill>
              <a:prstDash val="solid"/>
              <a:headEnd type="none" w="med" len="med"/>
              <a:tailEnd type="none" w="med" len="med"/>
            </a:ln>
          </p:spPr>
        </p:sp>
        <p:sp>
          <p:nvSpPr>
            <p:cNvPr id="119828" name="直接连接符 145416"/>
            <p:cNvSpPr/>
            <p:nvPr/>
          </p:nvSpPr>
          <p:spPr>
            <a:xfrm flipV="1">
              <a:off x="943" y="378"/>
              <a:ext cx="303" cy="4"/>
            </a:xfrm>
            <a:prstGeom prst="line">
              <a:avLst/>
            </a:prstGeom>
            <a:ln w="38100" cap="flat" cmpd="sng">
              <a:solidFill>
                <a:srgbClr val="FFCC00"/>
              </a:solidFill>
              <a:prstDash val="solid"/>
              <a:headEnd type="none" w="med" len="med"/>
              <a:tailEnd type="none" w="med" len="med"/>
            </a:ln>
          </p:spPr>
        </p:sp>
        <p:sp>
          <p:nvSpPr>
            <p:cNvPr id="119829" name="直接连接符 145417"/>
            <p:cNvSpPr/>
            <p:nvPr/>
          </p:nvSpPr>
          <p:spPr>
            <a:xfrm flipV="1">
              <a:off x="1587" y="1156"/>
              <a:ext cx="875" cy="0"/>
            </a:xfrm>
            <a:prstGeom prst="line">
              <a:avLst/>
            </a:prstGeom>
            <a:ln w="38100" cap="flat" cmpd="sng">
              <a:solidFill>
                <a:srgbClr val="FFCC00"/>
              </a:solidFill>
              <a:prstDash val="solid"/>
              <a:headEnd type="none" w="med" len="med"/>
              <a:tailEnd type="none" w="med" len="med"/>
            </a:ln>
          </p:spPr>
        </p:sp>
        <p:sp>
          <p:nvSpPr>
            <p:cNvPr id="119830" name="直接连接符 145418"/>
            <p:cNvSpPr/>
            <p:nvPr/>
          </p:nvSpPr>
          <p:spPr>
            <a:xfrm>
              <a:off x="2563" y="397"/>
              <a:ext cx="0" cy="246"/>
            </a:xfrm>
            <a:prstGeom prst="line">
              <a:avLst/>
            </a:prstGeom>
            <a:ln w="38100" cap="flat" cmpd="sng">
              <a:solidFill>
                <a:srgbClr val="00FFFF"/>
              </a:solidFill>
              <a:prstDash val="solid"/>
              <a:headEnd type="none" w="med" len="med"/>
              <a:tailEnd type="triangle" w="med" len="med"/>
            </a:ln>
          </p:spPr>
        </p:sp>
        <p:sp>
          <p:nvSpPr>
            <p:cNvPr id="119831" name="文本框 145419"/>
            <p:cNvSpPr txBox="1"/>
            <p:nvPr/>
          </p:nvSpPr>
          <p:spPr>
            <a:xfrm>
              <a:off x="1211" y="374"/>
              <a:ext cx="187" cy="176"/>
            </a:xfrm>
            <a:prstGeom prst="rect">
              <a:avLst/>
            </a:prstGeom>
            <a:noFill/>
            <a:ln w="9525">
              <a:noFill/>
            </a:ln>
          </p:spPr>
          <p:txBody>
            <a:bodyPr wrap="none">
              <a:spAutoFit/>
            </a:bodyPr>
            <a:p>
              <a:pPr eaLnBrk="1" hangingPunct="1"/>
              <a:r>
                <a:rPr lang="en-US" altLang="zh-CN" sz="1800" dirty="0">
                  <a:solidFill>
                    <a:schemeClr val="bg1"/>
                  </a:solidFill>
                  <a:latin typeface="Times New Roman" panose="02020603050405020304" pitchFamily="18" charset="0"/>
                </a:rPr>
                <a:t>*</a:t>
              </a:r>
              <a:endParaRPr lang="en-US" altLang="zh-CN" sz="1800" dirty="0">
                <a:solidFill>
                  <a:schemeClr val="bg1"/>
                </a:solidFill>
                <a:latin typeface="Times New Roman" panose="02020603050405020304" pitchFamily="18" charset="0"/>
              </a:endParaRPr>
            </a:p>
          </p:txBody>
        </p:sp>
        <p:sp>
          <p:nvSpPr>
            <p:cNvPr id="119832" name="文本框 145420"/>
            <p:cNvSpPr txBox="1"/>
            <p:nvPr/>
          </p:nvSpPr>
          <p:spPr>
            <a:xfrm>
              <a:off x="1399" y="384"/>
              <a:ext cx="181" cy="176"/>
            </a:xfrm>
            <a:prstGeom prst="rect">
              <a:avLst/>
            </a:prstGeom>
            <a:noFill/>
            <a:ln w="9525">
              <a:noFill/>
            </a:ln>
          </p:spPr>
          <p:txBody>
            <a:bodyPr>
              <a:spAutoFit/>
            </a:bodyPr>
            <a:p>
              <a:pPr eaLnBrk="1" hangingPunct="1"/>
              <a:r>
                <a:rPr lang="en-US" altLang="zh-CN" sz="1800" dirty="0">
                  <a:solidFill>
                    <a:schemeClr val="bg1"/>
                  </a:solidFill>
                  <a:latin typeface="Times New Roman" panose="02020603050405020304" pitchFamily="18" charset="0"/>
                </a:rPr>
                <a:t>*</a:t>
              </a:r>
              <a:endParaRPr lang="en-US" altLang="zh-CN" sz="1800" dirty="0">
                <a:solidFill>
                  <a:schemeClr val="bg1"/>
                </a:solidFill>
                <a:latin typeface="Times New Roman" panose="02020603050405020304" pitchFamily="18" charset="0"/>
              </a:endParaRPr>
            </a:p>
          </p:txBody>
        </p:sp>
        <p:sp>
          <p:nvSpPr>
            <p:cNvPr id="119833" name="文本框 145421"/>
            <p:cNvSpPr txBox="1"/>
            <p:nvPr/>
          </p:nvSpPr>
          <p:spPr>
            <a:xfrm>
              <a:off x="820" y="631"/>
              <a:ext cx="434" cy="176"/>
            </a:xfrm>
            <a:prstGeom prst="rect">
              <a:avLst/>
            </a:prstGeom>
            <a:noFill/>
            <a:ln w="9525">
              <a:noFill/>
            </a:ln>
          </p:spPr>
          <p:txBody>
            <a:bodyPr wrap="none">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L</a:t>
              </a:r>
              <a:r>
                <a:rPr lang="en-US" altLang="zh-CN" sz="1800" baseline="-25000" dirty="0">
                  <a:solidFill>
                    <a:schemeClr val="bg1"/>
                  </a:solidFill>
                  <a:latin typeface="Times New Roman" panose="02020603050405020304" pitchFamily="18" charset="0"/>
                </a:rPr>
                <a:t>1</a:t>
              </a:r>
              <a:endParaRPr lang="en-US" altLang="zh-CN" sz="1800" dirty="0">
                <a:solidFill>
                  <a:schemeClr val="bg1"/>
                </a:solidFill>
                <a:latin typeface="Times New Roman" panose="02020603050405020304" pitchFamily="18" charset="0"/>
              </a:endParaRPr>
            </a:p>
          </p:txBody>
        </p:sp>
        <p:sp>
          <p:nvSpPr>
            <p:cNvPr id="119834" name="直接连接符 145422"/>
            <p:cNvSpPr/>
            <p:nvPr/>
          </p:nvSpPr>
          <p:spPr>
            <a:xfrm>
              <a:off x="416" y="298"/>
              <a:ext cx="230" cy="0"/>
            </a:xfrm>
            <a:prstGeom prst="line">
              <a:avLst/>
            </a:prstGeom>
            <a:ln w="38100" cap="flat" cmpd="sng">
              <a:solidFill>
                <a:srgbClr val="00FFFF"/>
              </a:solidFill>
              <a:prstDash val="solid"/>
              <a:headEnd type="none" w="med" len="med"/>
              <a:tailEnd type="triangle" w="med" len="med"/>
            </a:ln>
          </p:spPr>
        </p:sp>
        <p:grpSp>
          <p:nvGrpSpPr>
            <p:cNvPr id="119835" name="组合 145423"/>
            <p:cNvGrpSpPr/>
            <p:nvPr/>
          </p:nvGrpSpPr>
          <p:grpSpPr>
            <a:xfrm rot="-5400000" flipH="1">
              <a:off x="1398" y="714"/>
              <a:ext cx="299" cy="49"/>
              <a:chOff x="0" y="0"/>
              <a:chExt cx="379" cy="45"/>
            </a:xfrm>
          </p:grpSpPr>
          <p:sp>
            <p:nvSpPr>
              <p:cNvPr id="119861" name="任意多边形 14542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9862" name="任意多边形 14542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9863" name="任意多边形 14542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9864" name="任意多边形 14542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19836" name="组合 145428"/>
            <p:cNvGrpSpPr/>
            <p:nvPr/>
          </p:nvGrpSpPr>
          <p:grpSpPr>
            <a:xfrm rot="5400000">
              <a:off x="1099" y="701"/>
              <a:ext cx="299" cy="48"/>
              <a:chOff x="0" y="0"/>
              <a:chExt cx="379" cy="45"/>
            </a:xfrm>
          </p:grpSpPr>
          <p:sp>
            <p:nvSpPr>
              <p:cNvPr id="119857" name="任意多边形 14542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9858" name="任意多边形 145430"/>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9859" name="任意多边形 145431"/>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19860" name="任意多边形 145432"/>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19837" name="任意多边形 145433"/>
            <p:cNvSpPr/>
            <p:nvPr/>
          </p:nvSpPr>
          <p:spPr>
            <a:xfrm rot="-10800000" flipV="1">
              <a:off x="1208" y="229"/>
              <a:ext cx="166" cy="163"/>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9838" name="任意多边形 145434"/>
            <p:cNvSpPr/>
            <p:nvPr/>
          </p:nvSpPr>
          <p:spPr>
            <a:xfrm rot="10800000" flipH="1" flipV="1">
              <a:off x="1434" y="232"/>
              <a:ext cx="167" cy="162"/>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19839" name="直接连接符 145435"/>
            <p:cNvSpPr/>
            <p:nvPr/>
          </p:nvSpPr>
          <p:spPr>
            <a:xfrm>
              <a:off x="1586" y="388"/>
              <a:ext cx="316" cy="6"/>
            </a:xfrm>
            <a:prstGeom prst="line">
              <a:avLst/>
            </a:prstGeom>
            <a:ln w="38100" cap="flat" cmpd="sng">
              <a:solidFill>
                <a:srgbClr val="FFCC00"/>
              </a:solidFill>
              <a:prstDash val="solid"/>
              <a:headEnd type="none" w="med" len="med"/>
              <a:tailEnd type="none" w="med" len="med"/>
            </a:ln>
          </p:spPr>
        </p:sp>
        <p:graphicFrame>
          <p:nvGraphicFramePr>
            <p:cNvPr id="119814" name="对象 145436"/>
            <p:cNvGraphicFramePr>
              <a:graphicFrameLocks noChangeAspect="1"/>
            </p:cNvGraphicFramePr>
            <p:nvPr/>
          </p:nvGraphicFramePr>
          <p:xfrm>
            <a:off x="454" y="0"/>
            <a:ext cx="192" cy="282"/>
          </p:xfrm>
          <a:graphic>
            <a:graphicData uri="http://schemas.openxmlformats.org/presentationml/2006/ole">
              <mc:AlternateContent xmlns:mc="http://schemas.openxmlformats.org/markup-compatibility/2006">
                <mc:Choice xmlns:v="urn:schemas-microsoft-com:vml" Requires="v">
                  <p:oleObj spid="_x0000_s3811" name="" r:id="rId1" imgW="148590" imgH="236855" progId="Equation.3">
                    <p:embed/>
                  </p:oleObj>
                </mc:Choice>
                <mc:Fallback>
                  <p:oleObj name="" r:id="rId1" imgW="148590" imgH="236855" progId="Equation.3">
                    <p:embed/>
                    <p:pic>
                      <p:nvPicPr>
                        <p:cNvPr id="0" name="图片 3810"/>
                        <p:cNvPicPr/>
                        <p:nvPr/>
                      </p:nvPicPr>
                      <p:blipFill>
                        <a:blip r:embed="rId2">
                          <a:clrChange>
                            <a:clrFrom>
                              <a:srgbClr val="000000"/>
                            </a:clrFrom>
                            <a:clrTo>
                              <a:srgbClr val="FFFFFF"/>
                            </a:clrTo>
                          </a:clrChange>
                        </a:blip>
                        <a:stretch>
                          <a:fillRect/>
                        </a:stretch>
                      </p:blipFill>
                      <p:spPr>
                        <a:xfrm>
                          <a:off x="454" y="0"/>
                          <a:ext cx="192" cy="282"/>
                        </a:xfrm>
                        <a:prstGeom prst="rect">
                          <a:avLst/>
                        </a:prstGeom>
                        <a:noFill/>
                        <a:ln w="38100">
                          <a:noFill/>
                          <a:miter/>
                        </a:ln>
                      </p:spPr>
                    </p:pic>
                  </p:oleObj>
                </mc:Fallback>
              </mc:AlternateContent>
            </a:graphicData>
          </a:graphic>
        </p:graphicFrame>
        <p:graphicFrame>
          <p:nvGraphicFramePr>
            <p:cNvPr id="119815" name="对象 145437"/>
            <p:cNvGraphicFramePr>
              <a:graphicFrameLocks noChangeAspect="1"/>
            </p:cNvGraphicFramePr>
            <p:nvPr/>
          </p:nvGraphicFramePr>
          <p:xfrm>
            <a:off x="2593" y="339"/>
            <a:ext cx="209" cy="282"/>
          </p:xfrm>
          <a:graphic>
            <a:graphicData uri="http://schemas.openxmlformats.org/presentationml/2006/ole">
              <mc:AlternateContent xmlns:mc="http://schemas.openxmlformats.org/markup-compatibility/2006">
                <mc:Choice xmlns:v="urn:schemas-microsoft-com:vml" Requires="v">
                  <p:oleObj spid="_x0000_s3810" name="" r:id="rId3" imgW="160020" imgH="236855" progId="Equation.3">
                    <p:embed/>
                  </p:oleObj>
                </mc:Choice>
                <mc:Fallback>
                  <p:oleObj name="" r:id="rId3" imgW="160020" imgH="236855" progId="Equation.3">
                    <p:embed/>
                    <p:pic>
                      <p:nvPicPr>
                        <p:cNvPr id="0" name="图片 3809"/>
                        <p:cNvPicPr/>
                        <p:nvPr/>
                      </p:nvPicPr>
                      <p:blipFill>
                        <a:blip r:embed="rId4">
                          <a:clrChange>
                            <a:clrFrom>
                              <a:srgbClr val="000000"/>
                            </a:clrFrom>
                            <a:clrTo>
                              <a:srgbClr val="FFFFFF"/>
                            </a:clrTo>
                          </a:clrChange>
                        </a:blip>
                        <a:stretch>
                          <a:fillRect/>
                        </a:stretch>
                      </p:blipFill>
                      <p:spPr>
                        <a:xfrm>
                          <a:off x="2593" y="339"/>
                          <a:ext cx="209" cy="282"/>
                        </a:xfrm>
                        <a:prstGeom prst="rect">
                          <a:avLst/>
                        </a:prstGeom>
                        <a:noFill/>
                        <a:ln w="38100">
                          <a:noFill/>
                          <a:miter/>
                        </a:ln>
                      </p:spPr>
                    </p:pic>
                  </p:oleObj>
                </mc:Fallback>
              </mc:AlternateContent>
            </a:graphicData>
          </a:graphic>
        </p:graphicFrame>
        <p:sp>
          <p:nvSpPr>
            <p:cNvPr id="119840" name="文本框 145438"/>
            <p:cNvSpPr txBox="1"/>
            <p:nvPr/>
          </p:nvSpPr>
          <p:spPr>
            <a:xfrm>
              <a:off x="1581" y="619"/>
              <a:ext cx="472" cy="176"/>
            </a:xfrm>
            <a:prstGeom prst="rect">
              <a:avLst/>
            </a:prstGeom>
            <a:noFill/>
            <a:ln w="9525">
              <a:noFill/>
            </a:ln>
          </p:spPr>
          <p:txBody>
            <a:bodyPr>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L</a:t>
              </a:r>
              <a:r>
                <a:rPr lang="en-US" altLang="zh-CN" sz="1800" baseline="-25000" dirty="0">
                  <a:solidFill>
                    <a:schemeClr val="bg1"/>
                  </a:solidFill>
                  <a:latin typeface="Times New Roman" panose="02020603050405020304" pitchFamily="18" charset="0"/>
                </a:rPr>
                <a:t>2</a:t>
              </a:r>
              <a:endParaRPr lang="en-US" altLang="zh-CN" sz="1800" dirty="0">
                <a:solidFill>
                  <a:schemeClr val="bg1"/>
                </a:solidFill>
                <a:latin typeface="Times New Roman" panose="02020603050405020304" pitchFamily="18" charset="0"/>
              </a:endParaRPr>
            </a:p>
          </p:txBody>
        </p:sp>
        <p:sp>
          <p:nvSpPr>
            <p:cNvPr id="119841" name="文本框 145439"/>
            <p:cNvSpPr txBox="1"/>
            <p:nvPr/>
          </p:nvSpPr>
          <p:spPr>
            <a:xfrm>
              <a:off x="1163" y="11"/>
              <a:ext cx="426" cy="176"/>
            </a:xfrm>
            <a:prstGeom prst="rect">
              <a:avLst/>
            </a:prstGeom>
            <a:noFill/>
            <a:ln w="9525">
              <a:noFill/>
            </a:ln>
          </p:spPr>
          <p:txBody>
            <a:bodyPr wrap="none">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M</a:t>
              </a:r>
              <a:endParaRPr lang="en-US" altLang="zh-CN" sz="1800" dirty="0">
                <a:solidFill>
                  <a:schemeClr val="bg1"/>
                </a:solidFill>
                <a:latin typeface="Times New Roman" panose="02020603050405020304" pitchFamily="18" charset="0"/>
              </a:endParaRPr>
            </a:p>
          </p:txBody>
        </p:sp>
        <p:sp>
          <p:nvSpPr>
            <p:cNvPr id="119842" name="直接连接符 145440"/>
            <p:cNvSpPr/>
            <p:nvPr/>
          </p:nvSpPr>
          <p:spPr>
            <a:xfrm flipH="1">
              <a:off x="375" y="1155"/>
              <a:ext cx="865" cy="1"/>
            </a:xfrm>
            <a:prstGeom prst="line">
              <a:avLst/>
            </a:prstGeom>
            <a:ln w="38100" cap="flat" cmpd="sng">
              <a:solidFill>
                <a:srgbClr val="FFCC00"/>
              </a:solidFill>
              <a:prstDash val="solid"/>
              <a:headEnd type="none" w="med" len="med"/>
              <a:tailEnd type="none" w="med" len="med"/>
            </a:ln>
          </p:spPr>
        </p:sp>
        <p:sp>
          <p:nvSpPr>
            <p:cNvPr id="119843" name="文本框 145441"/>
            <p:cNvSpPr txBox="1"/>
            <p:nvPr/>
          </p:nvSpPr>
          <p:spPr>
            <a:xfrm>
              <a:off x="191" y="351"/>
              <a:ext cx="249" cy="220"/>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19844" name="文本框 145442"/>
            <p:cNvSpPr txBox="1"/>
            <p:nvPr/>
          </p:nvSpPr>
          <p:spPr>
            <a:xfrm>
              <a:off x="185" y="747"/>
              <a:ext cx="249" cy="219"/>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19816" name="对象 145443"/>
            <p:cNvGraphicFramePr>
              <a:graphicFrameLocks noChangeAspect="1"/>
            </p:cNvGraphicFramePr>
            <p:nvPr/>
          </p:nvGraphicFramePr>
          <p:xfrm>
            <a:off x="-69" y="487"/>
            <a:ext cx="323" cy="337"/>
          </p:xfrm>
          <a:graphic>
            <a:graphicData uri="http://schemas.openxmlformats.org/presentationml/2006/ole">
              <mc:AlternateContent xmlns:mc="http://schemas.openxmlformats.org/markup-compatibility/2006">
                <mc:Choice xmlns:v="urn:schemas-microsoft-com:vml" Requires="v">
                  <p:oleObj spid="_x0000_s3812" name="" r:id="rId5" imgW="193040" imgH="236855" progId="Equation.3">
                    <p:embed/>
                  </p:oleObj>
                </mc:Choice>
                <mc:Fallback>
                  <p:oleObj name="" r:id="rId5" imgW="193040" imgH="236855" progId="Equation.3">
                    <p:embed/>
                    <p:pic>
                      <p:nvPicPr>
                        <p:cNvPr id="0" name="图片 3811"/>
                        <p:cNvPicPr/>
                        <p:nvPr/>
                      </p:nvPicPr>
                      <p:blipFill>
                        <a:blip r:embed="rId6">
                          <a:clrChange>
                            <a:clrFrom>
                              <a:srgbClr val="000000"/>
                            </a:clrFrom>
                            <a:clrTo>
                              <a:srgbClr val="FFFFFF"/>
                            </a:clrTo>
                          </a:clrChange>
                        </a:blip>
                        <a:stretch>
                          <a:fillRect/>
                        </a:stretch>
                      </p:blipFill>
                      <p:spPr>
                        <a:xfrm>
                          <a:off x="-69" y="487"/>
                          <a:ext cx="323" cy="337"/>
                        </a:xfrm>
                        <a:prstGeom prst="rect">
                          <a:avLst/>
                        </a:prstGeom>
                        <a:noFill/>
                        <a:ln w="38100">
                          <a:noFill/>
                          <a:miter/>
                        </a:ln>
                      </p:spPr>
                    </p:pic>
                  </p:oleObj>
                </mc:Fallback>
              </mc:AlternateContent>
            </a:graphicData>
          </a:graphic>
        </p:graphicFrame>
        <p:sp>
          <p:nvSpPr>
            <p:cNvPr id="119845" name="矩形 145444"/>
            <p:cNvSpPr/>
            <p:nvPr/>
          </p:nvSpPr>
          <p:spPr>
            <a:xfrm>
              <a:off x="716" y="342"/>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19846" name="椭圆 145445"/>
            <p:cNvSpPr/>
            <p:nvPr/>
          </p:nvSpPr>
          <p:spPr>
            <a:xfrm>
              <a:off x="261" y="647"/>
              <a:ext cx="227" cy="173"/>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19847" name="直接连接符 145446"/>
            <p:cNvSpPr/>
            <p:nvPr/>
          </p:nvSpPr>
          <p:spPr>
            <a:xfrm>
              <a:off x="375" y="369"/>
              <a:ext cx="0" cy="786"/>
            </a:xfrm>
            <a:prstGeom prst="line">
              <a:avLst/>
            </a:prstGeom>
            <a:ln w="38100" cap="flat" cmpd="sng">
              <a:solidFill>
                <a:srgbClr val="FFCC00"/>
              </a:solidFill>
              <a:prstDash val="solid"/>
              <a:headEnd type="none" w="med" len="med"/>
              <a:tailEnd type="none" w="med" len="med"/>
            </a:ln>
          </p:spPr>
        </p:sp>
        <p:sp>
          <p:nvSpPr>
            <p:cNvPr id="119848" name="直接连接符 145447"/>
            <p:cNvSpPr/>
            <p:nvPr/>
          </p:nvSpPr>
          <p:spPr>
            <a:xfrm flipH="1">
              <a:off x="375" y="374"/>
              <a:ext cx="341" cy="1"/>
            </a:xfrm>
            <a:prstGeom prst="line">
              <a:avLst/>
            </a:prstGeom>
            <a:ln w="38100" cap="flat" cmpd="sng">
              <a:solidFill>
                <a:srgbClr val="FFCC00"/>
              </a:solidFill>
              <a:prstDash val="solid"/>
              <a:headEnd type="none" w="med" len="med"/>
              <a:tailEnd type="none" w="med" len="med"/>
            </a:ln>
          </p:spPr>
        </p:sp>
        <p:sp>
          <p:nvSpPr>
            <p:cNvPr id="119849" name="矩形 145448"/>
            <p:cNvSpPr/>
            <p:nvPr/>
          </p:nvSpPr>
          <p:spPr>
            <a:xfrm>
              <a:off x="1902" y="353"/>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19850" name="矩形 145449"/>
            <p:cNvSpPr/>
            <p:nvPr/>
          </p:nvSpPr>
          <p:spPr>
            <a:xfrm rot="5400000">
              <a:off x="2321" y="695"/>
              <a:ext cx="227" cy="79"/>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19851" name="直接连接符 145450"/>
            <p:cNvSpPr/>
            <p:nvPr/>
          </p:nvSpPr>
          <p:spPr>
            <a:xfrm>
              <a:off x="2462" y="866"/>
              <a:ext cx="0" cy="289"/>
            </a:xfrm>
            <a:prstGeom prst="line">
              <a:avLst/>
            </a:prstGeom>
            <a:ln w="38100" cap="flat" cmpd="sng">
              <a:solidFill>
                <a:srgbClr val="FFCC00"/>
              </a:solidFill>
              <a:prstDash val="solid"/>
              <a:headEnd type="none" w="med" len="med"/>
              <a:tailEnd type="none" w="med" len="med"/>
            </a:ln>
          </p:spPr>
        </p:sp>
        <p:sp>
          <p:nvSpPr>
            <p:cNvPr id="119852" name="直接连接符 145451"/>
            <p:cNvSpPr/>
            <p:nvPr/>
          </p:nvSpPr>
          <p:spPr>
            <a:xfrm flipV="1">
              <a:off x="2462" y="394"/>
              <a:ext cx="0" cy="245"/>
            </a:xfrm>
            <a:prstGeom prst="line">
              <a:avLst/>
            </a:prstGeom>
            <a:ln w="38100" cap="flat" cmpd="sng">
              <a:solidFill>
                <a:srgbClr val="FFCC00"/>
              </a:solidFill>
              <a:prstDash val="solid"/>
              <a:headEnd type="none" w="med" len="med"/>
              <a:tailEnd type="none" w="med" len="med"/>
            </a:ln>
          </p:spPr>
        </p:sp>
        <p:sp>
          <p:nvSpPr>
            <p:cNvPr id="119853" name="直接连接符 145452"/>
            <p:cNvSpPr/>
            <p:nvPr/>
          </p:nvSpPr>
          <p:spPr>
            <a:xfrm>
              <a:off x="2129" y="394"/>
              <a:ext cx="333" cy="0"/>
            </a:xfrm>
            <a:prstGeom prst="line">
              <a:avLst/>
            </a:prstGeom>
            <a:ln w="38100" cap="flat" cmpd="sng">
              <a:solidFill>
                <a:srgbClr val="FFCC00"/>
              </a:solidFill>
              <a:prstDash val="solid"/>
              <a:headEnd type="none" w="med" len="med"/>
              <a:tailEnd type="none" w="med" len="med"/>
            </a:ln>
          </p:spPr>
        </p:sp>
        <p:sp>
          <p:nvSpPr>
            <p:cNvPr id="119854" name="文本框 145453"/>
            <p:cNvSpPr txBox="1"/>
            <p:nvPr/>
          </p:nvSpPr>
          <p:spPr>
            <a:xfrm>
              <a:off x="716" y="100"/>
              <a:ext cx="260" cy="176"/>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R</a:t>
              </a:r>
              <a:r>
                <a:rPr lang="en-US" altLang="zh-CN" sz="1800" baseline="-25000" dirty="0">
                  <a:solidFill>
                    <a:schemeClr val="bg1"/>
                  </a:solidFill>
                  <a:latin typeface="Times New Roman" panose="02020603050405020304" pitchFamily="18" charset="0"/>
                </a:rPr>
                <a:t>1</a:t>
              </a:r>
              <a:endParaRPr lang="en-US" altLang="zh-CN" sz="1800" dirty="0">
                <a:solidFill>
                  <a:schemeClr val="bg1"/>
                </a:solidFill>
                <a:latin typeface="Times New Roman" panose="02020603050405020304" pitchFamily="18" charset="0"/>
              </a:endParaRPr>
            </a:p>
          </p:txBody>
        </p:sp>
        <p:sp>
          <p:nvSpPr>
            <p:cNvPr id="119855" name="文本框 145454"/>
            <p:cNvSpPr txBox="1"/>
            <p:nvPr/>
          </p:nvSpPr>
          <p:spPr>
            <a:xfrm>
              <a:off x="1893" y="100"/>
              <a:ext cx="260" cy="176"/>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R</a:t>
              </a:r>
              <a:r>
                <a:rPr lang="en-US" altLang="zh-CN" sz="1800" baseline="-25000" dirty="0">
                  <a:solidFill>
                    <a:schemeClr val="bg1"/>
                  </a:solidFill>
                  <a:latin typeface="Times New Roman" panose="02020603050405020304" pitchFamily="18" charset="0"/>
                </a:rPr>
                <a:t>2</a:t>
              </a:r>
              <a:endParaRPr lang="en-US" altLang="zh-CN" sz="1800" dirty="0">
                <a:solidFill>
                  <a:schemeClr val="bg1"/>
                </a:solidFill>
                <a:latin typeface="Times New Roman" panose="02020603050405020304" pitchFamily="18" charset="0"/>
              </a:endParaRPr>
            </a:p>
          </p:txBody>
        </p:sp>
        <p:sp>
          <p:nvSpPr>
            <p:cNvPr id="119856" name="文本框 145455"/>
            <p:cNvSpPr txBox="1"/>
            <p:nvPr/>
          </p:nvSpPr>
          <p:spPr>
            <a:xfrm>
              <a:off x="2486" y="654"/>
              <a:ext cx="814" cy="176"/>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Z=R+</a:t>
              </a:r>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rPr>
                <a:t>X</a:t>
              </a:r>
              <a:endParaRPr lang="en-US" altLang="zh-CN" sz="1800" dirty="0">
                <a:solidFill>
                  <a:schemeClr val="bg1"/>
                </a:solidFill>
                <a:latin typeface="Times New Roman" panose="02020603050405020304" pitchFamily="18" charset="0"/>
              </a:endParaRPr>
            </a:p>
          </p:txBody>
        </p:sp>
      </p:grpSp>
      <p:graphicFrame>
        <p:nvGraphicFramePr>
          <p:cNvPr id="145457" name="对象 145456"/>
          <p:cNvGraphicFramePr>
            <a:graphicFrameLocks noChangeAspect="1"/>
          </p:cNvGraphicFramePr>
          <p:nvPr/>
        </p:nvGraphicFramePr>
        <p:xfrm>
          <a:off x="1196975" y="2622550"/>
          <a:ext cx="4662488" cy="742950"/>
        </p:xfrm>
        <a:graphic>
          <a:graphicData uri="http://schemas.openxmlformats.org/presentationml/2006/ole">
            <mc:AlternateContent xmlns:mc="http://schemas.openxmlformats.org/markup-compatibility/2006">
              <mc:Choice xmlns:v="urn:schemas-microsoft-com:vml" Requires="v">
                <p:oleObj spid="_x0000_s3816" name="" r:id="rId7" imgW="1765300" imgH="316865" progId="Equation.DSMT4">
                  <p:embed/>
                </p:oleObj>
              </mc:Choice>
              <mc:Fallback>
                <p:oleObj name="" r:id="rId7" imgW="1765300" imgH="316865" progId="Equation.DSMT4">
                  <p:embed/>
                  <p:pic>
                    <p:nvPicPr>
                      <p:cNvPr id="0" name="图片 3815"/>
                      <p:cNvPicPr/>
                      <p:nvPr/>
                    </p:nvPicPr>
                    <p:blipFill>
                      <a:blip r:embed="rId8"/>
                      <a:stretch>
                        <a:fillRect/>
                      </a:stretch>
                    </p:blipFill>
                    <p:spPr>
                      <a:xfrm>
                        <a:off x="1196975" y="2622550"/>
                        <a:ext cx="4662488" cy="742950"/>
                      </a:xfrm>
                      <a:prstGeom prst="rect">
                        <a:avLst/>
                      </a:prstGeom>
                      <a:noFill/>
                      <a:ln w="38100">
                        <a:noFill/>
                        <a:miter/>
                      </a:ln>
                    </p:spPr>
                  </p:pic>
                </p:oleObj>
              </mc:Fallback>
            </mc:AlternateContent>
          </a:graphicData>
        </a:graphic>
      </p:graphicFrame>
      <p:graphicFrame>
        <p:nvGraphicFramePr>
          <p:cNvPr id="145458" name="对象 145457"/>
          <p:cNvGraphicFramePr>
            <a:graphicFrameLocks noChangeAspect="1"/>
          </p:cNvGraphicFramePr>
          <p:nvPr/>
        </p:nvGraphicFramePr>
        <p:xfrm>
          <a:off x="1120775" y="3125788"/>
          <a:ext cx="5462588" cy="796925"/>
        </p:xfrm>
        <a:graphic>
          <a:graphicData uri="http://schemas.openxmlformats.org/presentationml/2006/ole">
            <mc:AlternateContent xmlns:mc="http://schemas.openxmlformats.org/markup-compatibility/2006">
              <mc:Choice xmlns:v="urn:schemas-microsoft-com:vml" Requires="v">
                <p:oleObj spid="_x0000_s3819" name="" r:id="rId9" imgW="2057400" imgH="316865" progId="Equation.DSMT4">
                  <p:embed/>
                </p:oleObj>
              </mc:Choice>
              <mc:Fallback>
                <p:oleObj name="" r:id="rId9" imgW="2057400" imgH="316865" progId="Equation.DSMT4">
                  <p:embed/>
                  <p:pic>
                    <p:nvPicPr>
                      <p:cNvPr id="0" name="图片 3818"/>
                      <p:cNvPicPr/>
                      <p:nvPr/>
                    </p:nvPicPr>
                    <p:blipFill>
                      <a:blip r:embed="rId10"/>
                      <a:stretch>
                        <a:fillRect/>
                      </a:stretch>
                    </p:blipFill>
                    <p:spPr>
                      <a:xfrm>
                        <a:off x="1120775" y="3125788"/>
                        <a:ext cx="5462588" cy="796925"/>
                      </a:xfrm>
                      <a:prstGeom prst="rect">
                        <a:avLst/>
                      </a:prstGeom>
                      <a:noFill/>
                      <a:ln w="38100">
                        <a:noFill/>
                        <a:miter/>
                      </a:ln>
                    </p:spPr>
                  </p:pic>
                </p:oleObj>
              </mc:Fallback>
            </mc:AlternateContent>
          </a:graphicData>
        </a:graphic>
      </p:graphicFrame>
      <p:sp>
        <p:nvSpPr>
          <p:cNvPr id="145459" name="左大括号 145458"/>
          <p:cNvSpPr/>
          <p:nvPr/>
        </p:nvSpPr>
        <p:spPr>
          <a:xfrm>
            <a:off x="755650" y="2924175"/>
            <a:ext cx="133350" cy="1009650"/>
          </a:xfrm>
          <a:prstGeom prst="leftBrace">
            <a:avLst>
              <a:gd name="adj1" fmla="val 62324"/>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45460" name="文本框 145459"/>
          <p:cNvSpPr txBox="1"/>
          <p:nvPr/>
        </p:nvSpPr>
        <p:spPr>
          <a:xfrm>
            <a:off x="684213" y="4221163"/>
            <a:ext cx="7416800" cy="521970"/>
          </a:xfrm>
          <a:prstGeom prst="rect">
            <a:avLst/>
          </a:prstGeom>
          <a:noFill/>
          <a:ln w="9525">
            <a:noFill/>
          </a:ln>
        </p:spPr>
        <p:txBody>
          <a:bodyPr>
            <a:spAutoFit/>
          </a:bodyPr>
          <a:p>
            <a:pPr eaLnBrk="1" hangingPunct="1">
              <a:spcBef>
                <a:spcPct val="50000"/>
              </a:spcBef>
            </a:pPr>
            <a:r>
              <a:rPr lang="zh-CN" altLang="en-US" sz="2800" dirty="0">
                <a:solidFill>
                  <a:schemeClr val="bg1"/>
                </a:solidFill>
                <a:latin typeface="宋体" panose="02010600030101010101" pitchFamily="2" charset="-122"/>
              </a:rPr>
              <a:t> </a:t>
            </a:r>
            <a:r>
              <a:rPr lang="zh-CN" altLang="en-US" sz="2800" i="1"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11</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1</a:t>
            </a:r>
            <a:r>
              <a:rPr lang="en-US" altLang="zh-CN" sz="2800" dirty="0">
                <a:solidFill>
                  <a:schemeClr val="bg1"/>
                </a:solidFill>
                <a:latin typeface="Times New Roman" panose="02020603050405020304" pitchFamily="18" charset="0"/>
              </a:rPr>
              <a:t>+j</a:t>
            </a:r>
            <a:r>
              <a:rPr lang="en-US" altLang="zh-CN" sz="2800" i="1" dirty="0">
                <a:solidFill>
                  <a:schemeClr val="bg1"/>
                </a:solidFill>
                <a:latin typeface="Times New Roman" panose="02020603050405020304" pitchFamily="18" charset="0"/>
                <a:sym typeface="Symbol" panose="05050102010706020507" pitchFamily="18" charset="2"/>
              </a:rPr>
              <a:t> L</a:t>
            </a:r>
            <a:r>
              <a:rPr lang="en-US" altLang="zh-CN" sz="2800" baseline="-25000" dirty="0">
                <a:solidFill>
                  <a:schemeClr val="bg1"/>
                </a:solidFill>
                <a:latin typeface="Times New Roman" panose="02020603050405020304" pitchFamily="18" charset="0"/>
                <a:sym typeface="Symbol" panose="05050102010706020507" pitchFamily="18" charset="2"/>
              </a:rPr>
              <a:t>1</a:t>
            </a:r>
            <a:r>
              <a:rPr lang="zh-CN" altLang="en-US" sz="2800"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22</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2</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R</a:t>
            </a:r>
            <a:r>
              <a:rPr lang="en-US" altLang="zh-CN" sz="2800" dirty="0">
                <a:solidFill>
                  <a:schemeClr val="bg1"/>
                </a:solidFill>
                <a:latin typeface="Times New Roman" panose="02020603050405020304" pitchFamily="18" charset="0"/>
              </a:rPr>
              <a:t>)+j(</a:t>
            </a:r>
            <a:r>
              <a:rPr lang="en-US" altLang="zh-CN" sz="2800" i="1" dirty="0">
                <a:solidFill>
                  <a:schemeClr val="bg1"/>
                </a:solidFill>
                <a:latin typeface="Times New Roman" panose="02020603050405020304" pitchFamily="18" charset="0"/>
                <a:sym typeface="Symbol" panose="05050102010706020507" pitchFamily="18" charset="2"/>
              </a:rPr>
              <a:t> L</a:t>
            </a:r>
            <a:r>
              <a:rPr lang="en-US" altLang="zh-CN" sz="2800" baseline="-25000" dirty="0">
                <a:solidFill>
                  <a:schemeClr val="bg1"/>
                </a:solidFill>
                <a:latin typeface="Times New Roman" panose="02020603050405020304" pitchFamily="18" charset="0"/>
                <a:sym typeface="Symbol" panose="05050102010706020507" pitchFamily="18" charset="2"/>
              </a:rPr>
              <a:t>2</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X</a:t>
            </a:r>
            <a:r>
              <a:rPr lang="en-US" altLang="zh-CN" sz="2800" dirty="0">
                <a:solidFill>
                  <a:schemeClr val="bg1"/>
                </a:solidFill>
                <a:latin typeface="Times New Roman" panose="02020603050405020304" pitchFamily="18" charset="0"/>
                <a:sym typeface="Symbol" panose="05050102010706020507" pitchFamily="18" charset="2"/>
              </a:rPr>
              <a:t>)</a:t>
            </a:r>
            <a:endParaRPr lang="en-US" altLang="zh-CN" sz="2800" baseline="-25000" dirty="0">
              <a:solidFill>
                <a:schemeClr val="bg1"/>
              </a:solidFill>
              <a:latin typeface="Times New Roman" panose="02020603050405020304" pitchFamily="18" charset="0"/>
              <a:sym typeface="Symbol" panose="05050102010706020507" pitchFamily="18" charset="2"/>
            </a:endParaRPr>
          </a:p>
        </p:txBody>
      </p:sp>
      <p:sp>
        <p:nvSpPr>
          <p:cNvPr id="145461" name="文本框 145460"/>
          <p:cNvSpPr txBox="1"/>
          <p:nvPr/>
        </p:nvSpPr>
        <p:spPr>
          <a:xfrm>
            <a:off x="755650" y="2133600"/>
            <a:ext cx="2853690" cy="460375"/>
          </a:xfrm>
          <a:prstGeom prst="rect">
            <a:avLst/>
          </a:prstGeom>
          <a:noFill/>
          <a:ln w="9525">
            <a:noFill/>
          </a:ln>
        </p:spPr>
        <p:txBody>
          <a:bodyPr wrap="square">
            <a:spAutoFit/>
          </a:bodyPr>
          <a:p>
            <a:pPr eaLnBrk="1" hangingPunct="1">
              <a:spcBef>
                <a:spcPct val="50000"/>
              </a:spcBef>
            </a:pPr>
            <a:r>
              <a:rPr lang="zh-CN" altLang="en-US" dirty="0">
                <a:solidFill>
                  <a:schemeClr val="bg1"/>
                </a:solidFill>
                <a:latin typeface="Arial" panose="020B0604020202020204" pitchFamily="34" charset="0"/>
                <a:ea typeface="楷体_GB2312" pitchFamily="1" charset="-122"/>
              </a:rPr>
              <a:t>Loop equation:</a:t>
            </a:r>
            <a:endParaRPr lang="zh-CN" altLang="en-US" dirty="0">
              <a:solidFill>
                <a:schemeClr val="bg1"/>
              </a:solidFill>
              <a:latin typeface="Arial" panose="020B0604020202020204" pitchFamily="34" charset="0"/>
              <a:ea typeface="楷体_GB2312" pitchFamily="1" charset="-122"/>
            </a:endParaRPr>
          </a:p>
        </p:txBody>
      </p:sp>
      <p:graphicFrame>
        <p:nvGraphicFramePr>
          <p:cNvPr id="145462" name="对象 145461"/>
          <p:cNvGraphicFramePr>
            <a:graphicFrameLocks noChangeAspect="1"/>
          </p:cNvGraphicFramePr>
          <p:nvPr/>
        </p:nvGraphicFramePr>
        <p:xfrm>
          <a:off x="1676400" y="4856163"/>
          <a:ext cx="2849563" cy="739775"/>
        </p:xfrm>
        <a:graphic>
          <a:graphicData uri="http://schemas.openxmlformats.org/presentationml/2006/ole">
            <mc:AlternateContent xmlns:mc="http://schemas.openxmlformats.org/markup-compatibility/2006">
              <mc:Choice xmlns:v="urn:schemas-microsoft-com:vml" Requires="v">
                <p:oleObj spid="_x0000_s3822" name="" r:id="rId11" imgW="1219200" imgH="316865" progId="Equation.DSMT4">
                  <p:embed/>
                </p:oleObj>
              </mc:Choice>
              <mc:Fallback>
                <p:oleObj name="" r:id="rId11" imgW="1219200" imgH="316865" progId="Equation.DSMT4">
                  <p:embed/>
                  <p:pic>
                    <p:nvPicPr>
                      <p:cNvPr id="0" name="图片 3821"/>
                      <p:cNvPicPr/>
                      <p:nvPr/>
                    </p:nvPicPr>
                    <p:blipFill>
                      <a:blip r:embed="rId12"/>
                      <a:stretch>
                        <a:fillRect/>
                      </a:stretch>
                    </p:blipFill>
                    <p:spPr>
                      <a:xfrm>
                        <a:off x="1676400" y="4856163"/>
                        <a:ext cx="2849563" cy="739775"/>
                      </a:xfrm>
                      <a:prstGeom prst="rect">
                        <a:avLst/>
                      </a:prstGeom>
                      <a:noFill/>
                      <a:ln w="38100">
                        <a:noFill/>
                        <a:miter/>
                      </a:ln>
                    </p:spPr>
                  </p:pic>
                </p:oleObj>
              </mc:Fallback>
            </mc:AlternateContent>
          </a:graphicData>
        </a:graphic>
      </p:graphicFrame>
      <p:graphicFrame>
        <p:nvGraphicFramePr>
          <p:cNvPr id="145463" name="对象 145462"/>
          <p:cNvGraphicFramePr>
            <a:graphicFrameLocks noChangeAspect="1"/>
          </p:cNvGraphicFramePr>
          <p:nvPr/>
        </p:nvGraphicFramePr>
        <p:xfrm>
          <a:off x="1579563" y="5503863"/>
          <a:ext cx="3176587" cy="768350"/>
        </p:xfrm>
        <a:graphic>
          <a:graphicData uri="http://schemas.openxmlformats.org/presentationml/2006/ole">
            <mc:AlternateContent xmlns:mc="http://schemas.openxmlformats.org/markup-compatibility/2006">
              <mc:Choice xmlns:v="urn:schemas-microsoft-com:vml" Requires="v">
                <p:oleObj spid="_x0000_s3821" name="" r:id="rId13" imgW="1308100" imgH="316865" progId="Equation.DSMT4">
                  <p:embed/>
                </p:oleObj>
              </mc:Choice>
              <mc:Fallback>
                <p:oleObj name="" r:id="rId13" imgW="1308100" imgH="316865" progId="Equation.DSMT4">
                  <p:embed/>
                  <p:pic>
                    <p:nvPicPr>
                      <p:cNvPr id="0" name="图片 3820"/>
                      <p:cNvPicPr/>
                      <p:nvPr/>
                    </p:nvPicPr>
                    <p:blipFill>
                      <a:blip r:embed="rId14"/>
                      <a:stretch>
                        <a:fillRect/>
                      </a:stretch>
                    </p:blipFill>
                    <p:spPr>
                      <a:xfrm>
                        <a:off x="1579563" y="5503863"/>
                        <a:ext cx="3176587" cy="768350"/>
                      </a:xfrm>
                      <a:prstGeom prst="rect">
                        <a:avLst/>
                      </a:prstGeom>
                      <a:noFill/>
                      <a:ln w="38100">
                        <a:noFill/>
                        <a:miter/>
                      </a:ln>
                    </p:spPr>
                  </p:pic>
                </p:oleObj>
              </mc:Fallback>
            </mc:AlternateContent>
          </a:graphicData>
        </a:graphic>
      </p:graphicFrame>
      <p:sp>
        <p:nvSpPr>
          <p:cNvPr id="145464" name="左大括号 145463"/>
          <p:cNvSpPr/>
          <p:nvPr/>
        </p:nvSpPr>
        <p:spPr>
          <a:xfrm>
            <a:off x="1187450" y="5157788"/>
            <a:ext cx="133350" cy="1009650"/>
          </a:xfrm>
          <a:prstGeom prst="leftBrace">
            <a:avLst>
              <a:gd name="adj1" fmla="val 62324"/>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additive="base">
                                        <p:cTn id="7" dur="500" fill="hold"/>
                                        <p:tgtEl>
                                          <p:spTgt spid="145410"/>
                                        </p:tgtEl>
                                        <p:attrNameLst>
                                          <p:attrName>ppt_x</p:attrName>
                                        </p:attrNameLst>
                                      </p:cBhvr>
                                      <p:tavLst>
                                        <p:tav tm="0">
                                          <p:val>
                                            <p:strVal val="0-#ppt_w/2"/>
                                          </p:val>
                                        </p:tav>
                                        <p:tav tm="100000">
                                          <p:val>
                                            <p:strVal val="#ppt_x"/>
                                          </p:val>
                                        </p:tav>
                                      </p:tavLst>
                                    </p:anim>
                                    <p:anim calcmode="lin" valueType="num">
                                      <p:cBhvr additive="base">
                                        <p:cTn id="8" dur="500" fill="hold"/>
                                        <p:tgtEl>
                                          <p:spTgt spid="1454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5411"/>
                                        </p:tgtEl>
                                        <p:attrNameLst>
                                          <p:attrName>style.visibility</p:attrName>
                                        </p:attrNameLst>
                                      </p:cBhvr>
                                      <p:to>
                                        <p:strVal val="visible"/>
                                      </p:to>
                                    </p:set>
                                    <p:anim calcmode="lin" valueType="num">
                                      <p:cBhvr additive="base">
                                        <p:cTn id="13" dur="500" fill="hold"/>
                                        <p:tgtEl>
                                          <p:spTgt spid="145411"/>
                                        </p:tgtEl>
                                        <p:attrNameLst>
                                          <p:attrName>ppt_x</p:attrName>
                                        </p:attrNameLst>
                                      </p:cBhvr>
                                      <p:tavLst>
                                        <p:tav tm="0">
                                          <p:val>
                                            <p:strVal val="0-#ppt_w/2"/>
                                          </p:val>
                                        </p:tav>
                                        <p:tav tm="100000">
                                          <p:val>
                                            <p:strVal val="#ppt_x"/>
                                          </p:val>
                                        </p:tav>
                                      </p:tavLst>
                                    </p:anim>
                                    <p:anim calcmode="lin" valueType="num">
                                      <p:cBhvr additive="base">
                                        <p:cTn id="14" dur="500" fill="hold"/>
                                        <p:tgtEl>
                                          <p:spTgt spid="1454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1000" fill="hold"/>
                                        <p:tgtEl>
                                          <p:spTgt spid="2"/>
                                        </p:tgtEl>
                                        <p:attrNameLst>
                                          <p:attrName>ppt_w</p:attrName>
                                        </p:attrNameLst>
                                      </p:cBhvr>
                                      <p:tavLst>
                                        <p:tav tm="0">
                                          <p:val>
                                            <p:fltVal val="0.000000"/>
                                          </p:val>
                                        </p:tav>
                                        <p:tav tm="100000">
                                          <p:val>
                                            <p:strVal val="#ppt_w"/>
                                          </p:val>
                                        </p:tav>
                                      </p:tavLst>
                                    </p:anim>
                                    <p:anim calcmode="lin" valueType="num">
                                      <p:cBhvr>
                                        <p:cTn id="20" dur="10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45461"/>
                                        </p:tgtEl>
                                        <p:attrNameLst>
                                          <p:attrName>style.visibility</p:attrName>
                                        </p:attrNameLst>
                                      </p:cBhvr>
                                      <p:to>
                                        <p:strVal val="visible"/>
                                      </p:to>
                                    </p:set>
                                    <p:animEffect transition="in" filter="slide(fromLeft)">
                                      <p:cBhvr>
                                        <p:cTn id="25" dur="500"/>
                                        <p:tgtEl>
                                          <p:spTgt spid="14546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5457"/>
                                        </p:tgtEl>
                                        <p:attrNameLst>
                                          <p:attrName>style.visibility</p:attrName>
                                        </p:attrNameLst>
                                      </p:cBhvr>
                                      <p:to>
                                        <p:strVal val="visible"/>
                                      </p:to>
                                    </p:set>
                                    <p:animEffect transition="in" filter="wipe(left)">
                                      <p:cBhvr>
                                        <p:cTn id="30" dur="2000"/>
                                        <p:tgtEl>
                                          <p:spTgt spid="14545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5458"/>
                                        </p:tgtEl>
                                        <p:attrNameLst>
                                          <p:attrName>style.visibility</p:attrName>
                                        </p:attrNameLst>
                                      </p:cBhvr>
                                      <p:to>
                                        <p:strVal val="visible"/>
                                      </p:to>
                                    </p:set>
                                    <p:animEffect transition="in" filter="wipe(left)">
                                      <p:cBhvr>
                                        <p:cTn id="35" dur="2000"/>
                                        <p:tgtEl>
                                          <p:spTgt spid="145458"/>
                                        </p:tgtEl>
                                      </p:cBhvr>
                                    </p:animEffect>
                                  </p:childTnLst>
                                </p:cTn>
                              </p:par>
                            </p:childTnLst>
                          </p:cTn>
                        </p:par>
                        <p:par>
                          <p:cTn id="36" fill="hold">
                            <p:stCondLst>
                              <p:cond delay="2000"/>
                            </p:stCondLst>
                            <p:childTnLst>
                              <p:par>
                                <p:cTn id="37" presetID="1" presetClass="entr" presetSubtype="0" fill="hold" nodeType="afterEffect">
                                  <p:stCondLst>
                                    <p:cond delay="0"/>
                                  </p:stCondLst>
                                  <p:childTnLst>
                                    <p:set>
                                      <p:cBhvr>
                                        <p:cTn id="38" dur="1" fill="hold">
                                          <p:stCondLst>
                                            <p:cond delay="499"/>
                                          </p:stCondLst>
                                        </p:cTn>
                                        <p:tgtEl>
                                          <p:spTgt spid="1454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45460"/>
                                        </p:tgtEl>
                                        <p:attrNameLst>
                                          <p:attrName>style.visibility</p:attrName>
                                        </p:attrNameLst>
                                      </p:cBhvr>
                                      <p:to>
                                        <p:strVal val="visible"/>
                                      </p:to>
                                    </p:set>
                                    <p:animEffect transition="in" filter="wipe(left)">
                                      <p:cBhvr>
                                        <p:cTn id="43" dur="2000"/>
                                        <p:tgtEl>
                                          <p:spTgt spid="14546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45462"/>
                                        </p:tgtEl>
                                        <p:attrNameLst>
                                          <p:attrName>style.visibility</p:attrName>
                                        </p:attrNameLst>
                                      </p:cBhvr>
                                      <p:to>
                                        <p:strVal val="visible"/>
                                      </p:to>
                                    </p:set>
                                    <p:animEffect transition="in" filter="wipe(left)">
                                      <p:cBhvr>
                                        <p:cTn id="48" dur="2000"/>
                                        <p:tgtEl>
                                          <p:spTgt spid="14546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45463"/>
                                        </p:tgtEl>
                                        <p:attrNameLst>
                                          <p:attrName>style.visibility</p:attrName>
                                        </p:attrNameLst>
                                      </p:cBhvr>
                                      <p:to>
                                        <p:strVal val="visible"/>
                                      </p:to>
                                    </p:set>
                                    <p:animEffect transition="in" filter="wipe(left)">
                                      <p:cBhvr>
                                        <p:cTn id="53" dur="2000"/>
                                        <p:tgtEl>
                                          <p:spTgt spid="145463"/>
                                        </p:tgtEl>
                                      </p:cBhvr>
                                    </p:animEffect>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454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bldLvl="0" animBg="1"/>
      <p:bldP spid="145411" grpId="0" bldLvl="0" animBg="1"/>
      <p:bldP spid="145460" grpId="0"/>
      <p:bldP spid="145461" grpId="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6434" name="对象 146433"/>
          <p:cNvGraphicFramePr>
            <a:graphicFrameLocks noChangeAspect="1"/>
          </p:cNvGraphicFramePr>
          <p:nvPr/>
        </p:nvGraphicFramePr>
        <p:xfrm>
          <a:off x="768350" y="12700"/>
          <a:ext cx="3127375" cy="1512888"/>
        </p:xfrm>
        <a:graphic>
          <a:graphicData uri="http://schemas.openxmlformats.org/presentationml/2006/ole">
            <mc:AlternateContent xmlns:mc="http://schemas.openxmlformats.org/markup-compatibility/2006">
              <mc:Choice xmlns:v="urn:schemas-microsoft-com:vml" Requires="v">
                <p:oleObj spid="_x0000_s3818" name="" r:id="rId1" imgW="1498600" imgH="723900" progId="Equation.DSMT4">
                  <p:embed/>
                </p:oleObj>
              </mc:Choice>
              <mc:Fallback>
                <p:oleObj name="" r:id="rId1" imgW="1498600" imgH="723900" progId="Equation.DSMT4">
                  <p:embed/>
                  <p:pic>
                    <p:nvPicPr>
                      <p:cNvPr id="0" name="图片 3817"/>
                      <p:cNvPicPr/>
                      <p:nvPr/>
                    </p:nvPicPr>
                    <p:blipFill>
                      <a:blip r:embed="rId2"/>
                      <a:stretch>
                        <a:fillRect/>
                      </a:stretch>
                    </p:blipFill>
                    <p:spPr>
                      <a:xfrm>
                        <a:off x="768350" y="12700"/>
                        <a:ext cx="3127375" cy="1512888"/>
                      </a:xfrm>
                      <a:prstGeom prst="rect">
                        <a:avLst/>
                      </a:prstGeom>
                      <a:noFill/>
                      <a:ln w="38100">
                        <a:noFill/>
                        <a:miter/>
                      </a:ln>
                    </p:spPr>
                  </p:pic>
                </p:oleObj>
              </mc:Fallback>
            </mc:AlternateContent>
          </a:graphicData>
        </a:graphic>
      </p:graphicFrame>
      <p:graphicFrame>
        <p:nvGraphicFramePr>
          <p:cNvPr id="146435" name="对象 146434"/>
          <p:cNvGraphicFramePr>
            <a:graphicFrameLocks noChangeAspect="1"/>
          </p:cNvGraphicFramePr>
          <p:nvPr/>
        </p:nvGraphicFramePr>
        <p:xfrm>
          <a:off x="4422775" y="287338"/>
          <a:ext cx="3232150" cy="1139825"/>
        </p:xfrm>
        <a:graphic>
          <a:graphicData uri="http://schemas.openxmlformats.org/presentationml/2006/ole">
            <mc:AlternateContent xmlns:mc="http://schemas.openxmlformats.org/markup-compatibility/2006">
              <mc:Choice xmlns:v="urn:schemas-microsoft-com:vml" Requires="v">
                <p:oleObj spid="_x0000_s3820" name="" r:id="rId3" imgW="1548765" imgH="545465" progId="Equation.DSMT4">
                  <p:embed/>
                </p:oleObj>
              </mc:Choice>
              <mc:Fallback>
                <p:oleObj name="" r:id="rId3" imgW="1548765" imgH="545465" progId="Equation.DSMT4">
                  <p:embed/>
                  <p:pic>
                    <p:nvPicPr>
                      <p:cNvPr id="0" name="图片 3819"/>
                      <p:cNvPicPr/>
                      <p:nvPr/>
                    </p:nvPicPr>
                    <p:blipFill>
                      <a:blip r:embed="rId4"/>
                      <a:stretch>
                        <a:fillRect/>
                      </a:stretch>
                    </p:blipFill>
                    <p:spPr>
                      <a:xfrm>
                        <a:off x="4422775" y="287338"/>
                        <a:ext cx="3232150" cy="1139825"/>
                      </a:xfrm>
                      <a:prstGeom prst="rect">
                        <a:avLst/>
                      </a:prstGeom>
                      <a:noFill/>
                      <a:ln w="38100">
                        <a:noFill/>
                        <a:miter/>
                      </a:ln>
                    </p:spPr>
                  </p:pic>
                </p:oleObj>
              </mc:Fallback>
            </mc:AlternateContent>
          </a:graphicData>
        </a:graphic>
      </p:graphicFrame>
      <p:graphicFrame>
        <p:nvGraphicFramePr>
          <p:cNvPr id="146436" name="对象 146435"/>
          <p:cNvGraphicFramePr>
            <a:graphicFrameLocks noChangeAspect="1"/>
          </p:cNvGraphicFramePr>
          <p:nvPr/>
        </p:nvGraphicFramePr>
        <p:xfrm>
          <a:off x="810419" y="1619092"/>
          <a:ext cx="7810500" cy="1405255"/>
        </p:xfrm>
        <a:graphic>
          <a:graphicData uri="http://schemas.openxmlformats.org/presentationml/2006/ole">
            <mc:AlternateContent xmlns:mc="http://schemas.openxmlformats.org/markup-compatibility/2006">
              <mc:Choice xmlns:v="urn:schemas-microsoft-com:vml" Requires="v">
                <p:oleObj spid="_x0000_s3815" name="" r:id="rId5" imgW="4025900" imgH="723900" progId="Equation.DSMT4">
                  <p:embed/>
                </p:oleObj>
              </mc:Choice>
              <mc:Fallback>
                <p:oleObj name="" r:id="rId5" imgW="4025900" imgH="723900" progId="Equation.DSMT4">
                  <p:embed/>
                  <p:pic>
                    <p:nvPicPr>
                      <p:cNvPr id="0" name="图片 3814"/>
                      <p:cNvPicPr/>
                      <p:nvPr/>
                    </p:nvPicPr>
                    <p:blipFill>
                      <a:blip r:embed="rId6"/>
                      <a:stretch>
                        <a:fillRect/>
                      </a:stretch>
                    </p:blipFill>
                    <p:spPr>
                      <a:xfrm>
                        <a:off x="810419" y="1619092"/>
                        <a:ext cx="7810500" cy="1405255"/>
                      </a:xfrm>
                      <a:prstGeom prst="rect">
                        <a:avLst/>
                      </a:prstGeom>
                      <a:noFill/>
                      <a:ln w="38100">
                        <a:noFill/>
                        <a:miter/>
                      </a:ln>
                    </p:spPr>
                  </p:pic>
                </p:oleObj>
              </mc:Fallback>
            </mc:AlternateContent>
          </a:graphicData>
        </a:graphic>
      </p:graphicFrame>
      <p:grpSp>
        <p:nvGrpSpPr>
          <p:cNvPr id="2" name="组合 146436"/>
          <p:cNvGrpSpPr/>
          <p:nvPr/>
        </p:nvGrpSpPr>
        <p:grpSpPr>
          <a:xfrm>
            <a:off x="1074738" y="3736975"/>
            <a:ext cx="2874962" cy="1844675"/>
            <a:chOff x="0" y="0"/>
            <a:chExt cx="1811" cy="1162"/>
          </a:xfrm>
        </p:grpSpPr>
        <p:sp>
          <p:nvSpPr>
            <p:cNvPr id="120861" name="直接连接符 146437"/>
            <p:cNvSpPr/>
            <p:nvPr/>
          </p:nvSpPr>
          <p:spPr>
            <a:xfrm flipH="1">
              <a:off x="1246" y="860"/>
              <a:ext cx="2" cy="302"/>
            </a:xfrm>
            <a:prstGeom prst="line">
              <a:avLst/>
            </a:prstGeom>
            <a:ln w="28575" cap="flat" cmpd="sng">
              <a:solidFill>
                <a:srgbClr val="FFCC00"/>
              </a:solidFill>
              <a:prstDash val="solid"/>
              <a:headEnd type="none" w="med" len="med"/>
              <a:tailEnd type="none" w="med" len="med"/>
            </a:ln>
          </p:spPr>
        </p:sp>
        <p:sp>
          <p:nvSpPr>
            <p:cNvPr id="120862" name="直接连接符 146438"/>
            <p:cNvSpPr/>
            <p:nvPr/>
          </p:nvSpPr>
          <p:spPr>
            <a:xfrm>
              <a:off x="1243" y="381"/>
              <a:ext cx="0" cy="243"/>
            </a:xfrm>
            <a:prstGeom prst="line">
              <a:avLst/>
            </a:prstGeom>
            <a:ln w="28575" cap="flat" cmpd="sng">
              <a:solidFill>
                <a:srgbClr val="FFCC00"/>
              </a:solidFill>
              <a:prstDash val="solid"/>
              <a:headEnd type="none" w="med" len="med"/>
              <a:tailEnd type="none" w="med" len="med"/>
            </a:ln>
          </p:spPr>
        </p:sp>
        <p:sp>
          <p:nvSpPr>
            <p:cNvPr id="120863" name="直接连接符 146439"/>
            <p:cNvSpPr/>
            <p:nvPr/>
          </p:nvSpPr>
          <p:spPr>
            <a:xfrm flipV="1">
              <a:off x="943" y="378"/>
              <a:ext cx="303" cy="4"/>
            </a:xfrm>
            <a:prstGeom prst="line">
              <a:avLst/>
            </a:prstGeom>
            <a:ln w="28575" cap="flat" cmpd="sng">
              <a:solidFill>
                <a:srgbClr val="FFCC00"/>
              </a:solidFill>
              <a:prstDash val="solid"/>
              <a:headEnd type="none" w="med" len="med"/>
              <a:tailEnd type="none" w="med" len="med"/>
            </a:ln>
          </p:spPr>
        </p:sp>
        <p:sp>
          <p:nvSpPr>
            <p:cNvPr id="120864" name="直接连接符 146440"/>
            <p:cNvSpPr/>
            <p:nvPr/>
          </p:nvSpPr>
          <p:spPr>
            <a:xfrm>
              <a:off x="416" y="298"/>
              <a:ext cx="230" cy="0"/>
            </a:xfrm>
            <a:prstGeom prst="line">
              <a:avLst/>
            </a:prstGeom>
            <a:ln w="38100" cap="flat" cmpd="sng">
              <a:solidFill>
                <a:srgbClr val="00FFFF"/>
              </a:solidFill>
              <a:prstDash val="solid"/>
              <a:headEnd type="none" w="med" len="med"/>
              <a:tailEnd type="triangle" w="med" len="med"/>
            </a:ln>
          </p:spPr>
        </p:sp>
        <p:graphicFrame>
          <p:nvGraphicFramePr>
            <p:cNvPr id="120840" name="对象 146441"/>
            <p:cNvGraphicFramePr>
              <a:graphicFrameLocks noChangeAspect="1"/>
            </p:cNvGraphicFramePr>
            <p:nvPr/>
          </p:nvGraphicFramePr>
          <p:xfrm>
            <a:off x="454" y="0"/>
            <a:ext cx="192" cy="282"/>
          </p:xfrm>
          <a:graphic>
            <a:graphicData uri="http://schemas.openxmlformats.org/presentationml/2006/ole">
              <mc:AlternateContent xmlns:mc="http://schemas.openxmlformats.org/markup-compatibility/2006">
                <mc:Choice xmlns:v="urn:schemas-microsoft-com:vml" Requires="v">
                  <p:oleObj spid="_x0000_s3814" name="" r:id="rId7" imgW="148590" imgH="236855" progId="Equation.3">
                    <p:embed/>
                  </p:oleObj>
                </mc:Choice>
                <mc:Fallback>
                  <p:oleObj name="" r:id="rId7" imgW="148590" imgH="236855" progId="Equation.3">
                    <p:embed/>
                    <p:pic>
                      <p:nvPicPr>
                        <p:cNvPr id="0" name="图片 3813"/>
                        <p:cNvPicPr/>
                        <p:nvPr/>
                      </p:nvPicPr>
                      <p:blipFill>
                        <a:blip r:embed="rId8">
                          <a:clrChange>
                            <a:clrFrom>
                              <a:srgbClr val="000000"/>
                            </a:clrFrom>
                            <a:clrTo>
                              <a:srgbClr val="FFFFFF"/>
                            </a:clrTo>
                          </a:clrChange>
                        </a:blip>
                        <a:stretch>
                          <a:fillRect/>
                        </a:stretch>
                      </p:blipFill>
                      <p:spPr>
                        <a:xfrm>
                          <a:off x="454" y="0"/>
                          <a:ext cx="192" cy="282"/>
                        </a:xfrm>
                        <a:prstGeom prst="rect">
                          <a:avLst/>
                        </a:prstGeom>
                        <a:noFill/>
                        <a:ln w="38100">
                          <a:noFill/>
                          <a:miter/>
                        </a:ln>
                      </p:spPr>
                    </p:pic>
                  </p:oleObj>
                </mc:Fallback>
              </mc:AlternateContent>
            </a:graphicData>
          </a:graphic>
        </p:graphicFrame>
        <p:sp>
          <p:nvSpPr>
            <p:cNvPr id="120865" name="直接连接符 146442"/>
            <p:cNvSpPr/>
            <p:nvPr/>
          </p:nvSpPr>
          <p:spPr>
            <a:xfrm flipH="1">
              <a:off x="375" y="1155"/>
              <a:ext cx="865" cy="1"/>
            </a:xfrm>
            <a:prstGeom prst="line">
              <a:avLst/>
            </a:prstGeom>
            <a:ln w="28575" cap="flat" cmpd="sng">
              <a:solidFill>
                <a:srgbClr val="FFCC00"/>
              </a:solidFill>
              <a:prstDash val="solid"/>
              <a:headEnd type="none" w="med" len="med"/>
              <a:tailEnd type="none" w="med" len="med"/>
            </a:ln>
          </p:spPr>
        </p:sp>
        <p:sp>
          <p:nvSpPr>
            <p:cNvPr id="120866" name="文本框 146443"/>
            <p:cNvSpPr txBox="1"/>
            <p:nvPr/>
          </p:nvSpPr>
          <p:spPr>
            <a:xfrm>
              <a:off x="173" y="351"/>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0867" name="文本框 146444"/>
            <p:cNvSpPr txBox="1"/>
            <p:nvPr/>
          </p:nvSpPr>
          <p:spPr>
            <a:xfrm>
              <a:off x="185" y="789"/>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20841" name="对象 146445"/>
            <p:cNvGraphicFramePr>
              <a:graphicFrameLocks noChangeAspect="1"/>
            </p:cNvGraphicFramePr>
            <p:nvPr/>
          </p:nvGraphicFramePr>
          <p:xfrm>
            <a:off x="0" y="487"/>
            <a:ext cx="253" cy="337"/>
          </p:xfrm>
          <a:graphic>
            <a:graphicData uri="http://schemas.openxmlformats.org/presentationml/2006/ole">
              <mc:AlternateContent xmlns:mc="http://schemas.openxmlformats.org/markup-compatibility/2006">
                <mc:Choice xmlns:v="urn:schemas-microsoft-com:vml" Requires="v">
                  <p:oleObj spid="_x0000_s3813" name="" r:id="rId9" imgW="193040" imgH="236855" progId="Equation.3">
                    <p:embed/>
                  </p:oleObj>
                </mc:Choice>
                <mc:Fallback>
                  <p:oleObj name="" r:id="rId9" imgW="193040" imgH="236855" progId="Equation.3">
                    <p:embed/>
                    <p:pic>
                      <p:nvPicPr>
                        <p:cNvPr id="0" name="图片 3812"/>
                        <p:cNvPicPr/>
                        <p:nvPr/>
                      </p:nvPicPr>
                      <p:blipFill>
                        <a:blip r:embed="rId10">
                          <a:clrChange>
                            <a:clrFrom>
                              <a:srgbClr val="000000"/>
                            </a:clrFrom>
                            <a:clrTo>
                              <a:srgbClr val="FFFFFF"/>
                            </a:clrTo>
                          </a:clrChange>
                        </a:blip>
                        <a:stretch>
                          <a:fillRect/>
                        </a:stretch>
                      </p:blipFill>
                      <p:spPr>
                        <a:xfrm>
                          <a:off x="0" y="487"/>
                          <a:ext cx="253" cy="337"/>
                        </a:xfrm>
                        <a:prstGeom prst="rect">
                          <a:avLst/>
                        </a:prstGeom>
                        <a:noFill/>
                        <a:ln w="38100">
                          <a:noFill/>
                          <a:miter/>
                        </a:ln>
                      </p:spPr>
                    </p:pic>
                  </p:oleObj>
                </mc:Fallback>
              </mc:AlternateContent>
            </a:graphicData>
          </a:graphic>
        </p:graphicFrame>
        <p:sp>
          <p:nvSpPr>
            <p:cNvPr id="120868" name="矩形 146446"/>
            <p:cNvSpPr/>
            <p:nvPr/>
          </p:nvSpPr>
          <p:spPr>
            <a:xfrm>
              <a:off x="716" y="342"/>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0869" name="椭圆 146447"/>
            <p:cNvSpPr/>
            <p:nvPr/>
          </p:nvSpPr>
          <p:spPr>
            <a:xfrm>
              <a:off x="255" y="617"/>
              <a:ext cx="227" cy="227"/>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0870" name="直接连接符 146448"/>
            <p:cNvSpPr/>
            <p:nvPr/>
          </p:nvSpPr>
          <p:spPr>
            <a:xfrm flipH="1">
              <a:off x="375" y="374"/>
              <a:ext cx="341" cy="1"/>
            </a:xfrm>
            <a:prstGeom prst="line">
              <a:avLst/>
            </a:prstGeom>
            <a:ln w="28575" cap="flat" cmpd="sng">
              <a:solidFill>
                <a:srgbClr val="FFCC00"/>
              </a:solidFill>
              <a:prstDash val="solid"/>
              <a:headEnd type="none" w="med" len="med"/>
              <a:tailEnd type="none" w="med" len="med"/>
            </a:ln>
          </p:spPr>
        </p:sp>
        <p:sp>
          <p:nvSpPr>
            <p:cNvPr id="120871" name="矩形 146449"/>
            <p:cNvSpPr/>
            <p:nvPr/>
          </p:nvSpPr>
          <p:spPr>
            <a:xfrm rot="5400000">
              <a:off x="1110" y="683"/>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0872" name="文本框 146450"/>
            <p:cNvSpPr txBox="1"/>
            <p:nvPr/>
          </p:nvSpPr>
          <p:spPr>
            <a:xfrm>
              <a:off x="716" y="100"/>
              <a:ext cx="394" cy="231"/>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Z</a:t>
              </a:r>
              <a:r>
                <a:rPr lang="en-US" altLang="zh-CN" sz="1800" baseline="-25000" dirty="0">
                  <a:solidFill>
                    <a:schemeClr val="bg1"/>
                  </a:solidFill>
                  <a:latin typeface="Times New Roman" panose="02020603050405020304" pitchFamily="18" charset="0"/>
                </a:rPr>
                <a:t>11</a:t>
              </a:r>
              <a:endParaRPr lang="en-US" altLang="zh-CN" sz="1800" dirty="0">
                <a:solidFill>
                  <a:schemeClr val="bg1"/>
                </a:solidFill>
                <a:latin typeface="Times New Roman" panose="02020603050405020304" pitchFamily="18" charset="0"/>
              </a:endParaRPr>
            </a:p>
          </p:txBody>
        </p:sp>
        <p:sp>
          <p:nvSpPr>
            <p:cNvPr id="120873" name="任意多边形 146451"/>
            <p:cNvSpPr/>
            <p:nvPr/>
          </p:nvSpPr>
          <p:spPr>
            <a:xfrm>
              <a:off x="372" y="371"/>
              <a:ext cx="3" cy="787"/>
            </a:xfrm>
            <a:custGeom>
              <a:avLst/>
              <a:gdLst>
                <a:gd name="txL" fmla="*/ 0 w 3"/>
                <a:gd name="txT" fmla="*/ 0 h 787"/>
                <a:gd name="txR" fmla="*/ 3 w 3"/>
                <a:gd name="txB" fmla="*/ 787 h 787"/>
              </a:gdLst>
              <a:ahLst/>
              <a:cxnLst>
                <a:cxn ang="0">
                  <a:pos x="3" y="0"/>
                </a:cxn>
                <a:cxn ang="0">
                  <a:pos x="0" y="787"/>
                </a:cxn>
              </a:cxnLst>
              <a:rect l="txL" t="txT" r="txR" b="txB"/>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graphicFrame>
          <p:nvGraphicFramePr>
            <p:cNvPr id="120842" name="对象 146452"/>
            <p:cNvGraphicFramePr>
              <a:graphicFrameLocks noChangeAspect="1"/>
            </p:cNvGraphicFramePr>
            <p:nvPr/>
          </p:nvGraphicFramePr>
          <p:xfrm>
            <a:off x="1341" y="530"/>
            <a:ext cx="470" cy="435"/>
          </p:xfrm>
          <a:graphic>
            <a:graphicData uri="http://schemas.openxmlformats.org/presentationml/2006/ole">
              <mc:AlternateContent xmlns:mc="http://schemas.openxmlformats.org/markup-compatibility/2006">
                <mc:Choice xmlns:v="urn:schemas-microsoft-com:vml" Requires="v">
                  <p:oleObj spid="_x0000_s3817" name="" r:id="rId11" imgW="424180" imgH="391160" progId="Equation.3">
                    <p:embed/>
                  </p:oleObj>
                </mc:Choice>
                <mc:Fallback>
                  <p:oleObj name="" r:id="rId11" imgW="424180" imgH="391160" progId="Equation.3">
                    <p:embed/>
                    <p:pic>
                      <p:nvPicPr>
                        <p:cNvPr id="0" name="图片 3816"/>
                        <p:cNvPicPr/>
                        <p:nvPr/>
                      </p:nvPicPr>
                      <p:blipFill>
                        <a:blip r:embed="rId12">
                          <a:clrChange>
                            <a:clrFrom>
                              <a:srgbClr val="000000"/>
                            </a:clrFrom>
                            <a:clrTo>
                              <a:srgbClr val="FFFFFF"/>
                            </a:clrTo>
                          </a:clrChange>
                        </a:blip>
                        <a:stretch>
                          <a:fillRect/>
                        </a:stretch>
                      </p:blipFill>
                      <p:spPr>
                        <a:xfrm>
                          <a:off x="1341" y="530"/>
                          <a:ext cx="470" cy="435"/>
                        </a:xfrm>
                        <a:prstGeom prst="rect">
                          <a:avLst/>
                        </a:prstGeom>
                        <a:noFill/>
                        <a:ln w="38100">
                          <a:noFill/>
                          <a:miter/>
                        </a:ln>
                      </p:spPr>
                    </p:pic>
                  </p:oleObj>
                </mc:Fallback>
              </mc:AlternateContent>
            </a:graphicData>
          </a:graphic>
        </p:graphicFrame>
      </p:grpSp>
      <p:sp>
        <p:nvSpPr>
          <p:cNvPr id="146454" name="文本框 146453"/>
          <p:cNvSpPr txBox="1"/>
          <p:nvPr/>
        </p:nvSpPr>
        <p:spPr>
          <a:xfrm>
            <a:off x="846138" y="5637530"/>
            <a:ext cx="4125595" cy="460375"/>
          </a:xfrm>
          <a:prstGeom prst="rect">
            <a:avLst/>
          </a:prstGeom>
          <a:solidFill>
            <a:schemeClr val="accent2"/>
          </a:solidFill>
          <a:ln w="9525">
            <a:noFill/>
          </a:ln>
        </p:spPr>
        <p:txBody>
          <a:bodyPr wrap="none" lIns="198000" rIns="198000">
            <a:spAutoFit/>
          </a:bodyPr>
          <a:p>
            <a:pPr algn="l" eaLnBrk="1" hangingPunct="1"/>
            <a:r>
              <a:rPr lang="en-US" altLang="zh-CN" b="0" dirty="0">
                <a:solidFill>
                  <a:schemeClr val="bg1"/>
                </a:solidFill>
                <a:latin typeface="Times New Roman" panose="02020603050405020304" pitchFamily="18" charset="0"/>
                <a:sym typeface="+mn-ea"/>
              </a:rPr>
              <a:t>p</a:t>
            </a:r>
            <a:r>
              <a:rPr lang="zh-CN" altLang="en-US" b="0" dirty="0">
                <a:solidFill>
                  <a:schemeClr val="bg1"/>
                </a:solidFill>
                <a:latin typeface="Times New Roman" panose="02020603050405020304" pitchFamily="18" charset="0"/>
                <a:sym typeface="+mn-ea"/>
              </a:rPr>
              <a:t>rimary</a:t>
            </a:r>
            <a:r>
              <a:rPr lang="zh-CN" altLang="en-US" b="0" dirty="0">
                <a:solidFill>
                  <a:schemeClr val="bg1"/>
                </a:solidFill>
                <a:latin typeface="Times New Roman" panose="02020603050405020304" pitchFamily="18" charset="0"/>
              </a:rPr>
              <a:t> side equivalent circuit</a:t>
            </a:r>
            <a:endParaRPr lang="zh-CN" altLang="en-US" b="0" dirty="0">
              <a:solidFill>
                <a:schemeClr val="bg1"/>
              </a:solidFill>
              <a:latin typeface="Times New Roman" panose="02020603050405020304" pitchFamily="18" charset="0"/>
            </a:endParaRPr>
          </a:p>
        </p:txBody>
      </p:sp>
      <p:grpSp>
        <p:nvGrpSpPr>
          <p:cNvPr id="3" name="组合 146454"/>
          <p:cNvGrpSpPr/>
          <p:nvPr/>
        </p:nvGrpSpPr>
        <p:grpSpPr>
          <a:xfrm>
            <a:off x="5219700" y="3644900"/>
            <a:ext cx="2759075" cy="1992313"/>
            <a:chOff x="0" y="0"/>
            <a:chExt cx="1738" cy="1255"/>
          </a:xfrm>
        </p:grpSpPr>
        <p:sp>
          <p:nvSpPr>
            <p:cNvPr id="120848" name="直接连接符 146455"/>
            <p:cNvSpPr/>
            <p:nvPr/>
          </p:nvSpPr>
          <p:spPr>
            <a:xfrm flipH="1">
              <a:off x="1296" y="953"/>
              <a:ext cx="2" cy="302"/>
            </a:xfrm>
            <a:prstGeom prst="line">
              <a:avLst/>
            </a:prstGeom>
            <a:ln w="28575" cap="flat" cmpd="sng">
              <a:solidFill>
                <a:srgbClr val="FFCC00"/>
              </a:solidFill>
              <a:prstDash val="solid"/>
              <a:headEnd type="none" w="med" len="med"/>
              <a:tailEnd type="none" w="med" len="med"/>
            </a:ln>
          </p:spPr>
        </p:sp>
        <p:sp>
          <p:nvSpPr>
            <p:cNvPr id="120849" name="直接连接符 146456"/>
            <p:cNvSpPr/>
            <p:nvPr/>
          </p:nvSpPr>
          <p:spPr>
            <a:xfrm>
              <a:off x="1299" y="474"/>
              <a:ext cx="0" cy="258"/>
            </a:xfrm>
            <a:prstGeom prst="line">
              <a:avLst/>
            </a:prstGeom>
            <a:ln w="28575" cap="flat" cmpd="sng">
              <a:solidFill>
                <a:srgbClr val="FFCC00"/>
              </a:solidFill>
              <a:prstDash val="solid"/>
              <a:headEnd type="none" w="med" len="med"/>
              <a:tailEnd type="none" w="med" len="med"/>
            </a:ln>
          </p:spPr>
        </p:sp>
        <p:sp>
          <p:nvSpPr>
            <p:cNvPr id="120850" name="直接连接符 146457"/>
            <p:cNvSpPr/>
            <p:nvPr/>
          </p:nvSpPr>
          <p:spPr>
            <a:xfrm flipV="1">
              <a:off x="993" y="471"/>
              <a:ext cx="303" cy="4"/>
            </a:xfrm>
            <a:prstGeom prst="line">
              <a:avLst/>
            </a:prstGeom>
            <a:ln w="28575" cap="flat" cmpd="sng">
              <a:solidFill>
                <a:srgbClr val="FFCC00"/>
              </a:solidFill>
              <a:prstDash val="solid"/>
              <a:headEnd type="none" w="med" len="med"/>
              <a:tailEnd type="none" w="med" len="med"/>
            </a:ln>
          </p:spPr>
        </p:sp>
        <p:sp>
          <p:nvSpPr>
            <p:cNvPr id="120851" name="直接连接符 146458"/>
            <p:cNvSpPr/>
            <p:nvPr/>
          </p:nvSpPr>
          <p:spPr>
            <a:xfrm rot="5400000">
              <a:off x="1271" y="592"/>
              <a:ext cx="230" cy="0"/>
            </a:xfrm>
            <a:prstGeom prst="line">
              <a:avLst/>
            </a:prstGeom>
            <a:ln w="28575" cap="flat" cmpd="sng">
              <a:solidFill>
                <a:srgbClr val="00FFFF"/>
              </a:solidFill>
              <a:prstDash val="solid"/>
              <a:headEnd type="none" w="med" len="med"/>
              <a:tailEnd type="stealth" w="sm" len="med"/>
            </a:ln>
          </p:spPr>
        </p:sp>
        <p:graphicFrame>
          <p:nvGraphicFramePr>
            <p:cNvPr id="120837" name="对象 146459"/>
            <p:cNvGraphicFramePr>
              <a:graphicFrameLocks noChangeAspect="1"/>
            </p:cNvGraphicFramePr>
            <p:nvPr/>
          </p:nvGraphicFramePr>
          <p:xfrm>
            <a:off x="1409" y="391"/>
            <a:ext cx="207" cy="282"/>
          </p:xfrm>
          <a:graphic>
            <a:graphicData uri="http://schemas.openxmlformats.org/presentationml/2006/ole">
              <mc:AlternateContent xmlns:mc="http://schemas.openxmlformats.org/markup-compatibility/2006">
                <mc:Choice xmlns:v="urn:schemas-microsoft-com:vml" Requires="v">
                  <p:oleObj spid="_x0000_s3825" name="" r:id="rId13" imgW="160020" imgH="236855" progId="Equation.3">
                    <p:embed/>
                  </p:oleObj>
                </mc:Choice>
                <mc:Fallback>
                  <p:oleObj name="" r:id="rId13" imgW="160020" imgH="236855" progId="Equation.3">
                    <p:embed/>
                    <p:pic>
                      <p:nvPicPr>
                        <p:cNvPr id="0" name="图片 3824"/>
                        <p:cNvPicPr/>
                        <p:nvPr/>
                      </p:nvPicPr>
                      <p:blipFill>
                        <a:blip r:embed="rId14">
                          <a:clrChange>
                            <a:clrFrom>
                              <a:srgbClr val="000000"/>
                            </a:clrFrom>
                            <a:clrTo>
                              <a:srgbClr val="FFFFFF"/>
                            </a:clrTo>
                          </a:clrChange>
                        </a:blip>
                        <a:stretch>
                          <a:fillRect/>
                        </a:stretch>
                      </p:blipFill>
                      <p:spPr>
                        <a:xfrm>
                          <a:off x="1409" y="391"/>
                          <a:ext cx="207" cy="282"/>
                        </a:xfrm>
                        <a:prstGeom prst="rect">
                          <a:avLst/>
                        </a:prstGeom>
                        <a:noFill/>
                        <a:ln w="38100">
                          <a:noFill/>
                          <a:miter/>
                        </a:ln>
                      </p:spPr>
                    </p:pic>
                  </p:oleObj>
                </mc:Fallback>
              </mc:AlternateContent>
            </a:graphicData>
          </a:graphic>
        </p:graphicFrame>
        <p:sp>
          <p:nvSpPr>
            <p:cNvPr id="120852" name="直接连接符 146460"/>
            <p:cNvSpPr/>
            <p:nvPr/>
          </p:nvSpPr>
          <p:spPr>
            <a:xfrm flipH="1">
              <a:off x="425" y="1248"/>
              <a:ext cx="865" cy="1"/>
            </a:xfrm>
            <a:prstGeom prst="line">
              <a:avLst/>
            </a:prstGeom>
            <a:ln w="28575" cap="flat" cmpd="sng">
              <a:solidFill>
                <a:srgbClr val="FFCC00"/>
              </a:solidFill>
              <a:prstDash val="solid"/>
              <a:headEnd type="none" w="med" len="med"/>
              <a:tailEnd type="none" w="med" len="med"/>
            </a:ln>
          </p:spPr>
        </p:sp>
        <p:sp>
          <p:nvSpPr>
            <p:cNvPr id="120853" name="文本框 146461"/>
            <p:cNvSpPr txBox="1"/>
            <p:nvPr/>
          </p:nvSpPr>
          <p:spPr>
            <a:xfrm>
              <a:off x="223" y="444"/>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0854" name="文本框 146462"/>
            <p:cNvSpPr txBox="1"/>
            <p:nvPr/>
          </p:nvSpPr>
          <p:spPr>
            <a:xfrm>
              <a:off x="235" y="882"/>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20838" name="对象 146463"/>
            <p:cNvGraphicFramePr>
              <a:graphicFrameLocks noChangeAspect="1"/>
            </p:cNvGraphicFramePr>
            <p:nvPr/>
          </p:nvGraphicFramePr>
          <p:xfrm>
            <a:off x="0" y="580"/>
            <a:ext cx="294" cy="337"/>
          </p:xfrm>
          <a:graphic>
            <a:graphicData uri="http://schemas.openxmlformats.org/presentationml/2006/ole">
              <mc:AlternateContent xmlns:mc="http://schemas.openxmlformats.org/markup-compatibility/2006">
                <mc:Choice xmlns:v="urn:schemas-microsoft-com:vml" Requires="v">
                  <p:oleObj spid="_x0000_s3828" name="" r:id="rId15" imgW="226060" imgH="236855" progId="Equation.3">
                    <p:embed/>
                  </p:oleObj>
                </mc:Choice>
                <mc:Fallback>
                  <p:oleObj name="" r:id="rId15" imgW="226060" imgH="236855" progId="Equation.3">
                    <p:embed/>
                    <p:pic>
                      <p:nvPicPr>
                        <p:cNvPr id="0" name="图片 3827"/>
                        <p:cNvPicPr/>
                        <p:nvPr/>
                      </p:nvPicPr>
                      <p:blipFill>
                        <a:blip r:embed="rId16">
                          <a:clrChange>
                            <a:clrFrom>
                              <a:srgbClr val="000000"/>
                            </a:clrFrom>
                            <a:clrTo>
                              <a:srgbClr val="FFFFFF"/>
                            </a:clrTo>
                          </a:clrChange>
                        </a:blip>
                        <a:stretch>
                          <a:fillRect/>
                        </a:stretch>
                      </p:blipFill>
                      <p:spPr>
                        <a:xfrm>
                          <a:off x="0" y="580"/>
                          <a:ext cx="294" cy="337"/>
                        </a:xfrm>
                        <a:prstGeom prst="rect">
                          <a:avLst/>
                        </a:prstGeom>
                        <a:noFill/>
                        <a:ln w="38100">
                          <a:noFill/>
                          <a:miter/>
                        </a:ln>
                      </p:spPr>
                    </p:pic>
                  </p:oleObj>
                </mc:Fallback>
              </mc:AlternateContent>
            </a:graphicData>
          </a:graphic>
        </p:graphicFrame>
        <p:sp>
          <p:nvSpPr>
            <p:cNvPr id="120855" name="矩形 146464"/>
            <p:cNvSpPr/>
            <p:nvPr/>
          </p:nvSpPr>
          <p:spPr>
            <a:xfrm>
              <a:off x="766" y="435"/>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0856" name="椭圆 146465"/>
            <p:cNvSpPr/>
            <p:nvPr/>
          </p:nvSpPr>
          <p:spPr>
            <a:xfrm>
              <a:off x="305" y="710"/>
              <a:ext cx="227" cy="227"/>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0857" name="直接连接符 146466"/>
            <p:cNvSpPr/>
            <p:nvPr/>
          </p:nvSpPr>
          <p:spPr>
            <a:xfrm flipH="1">
              <a:off x="425" y="467"/>
              <a:ext cx="341" cy="1"/>
            </a:xfrm>
            <a:prstGeom prst="line">
              <a:avLst/>
            </a:prstGeom>
            <a:ln w="28575" cap="flat" cmpd="sng">
              <a:solidFill>
                <a:srgbClr val="FFCC00"/>
              </a:solidFill>
              <a:prstDash val="solid"/>
              <a:headEnd type="none" w="med" len="med"/>
              <a:tailEnd type="none" w="med" len="med"/>
            </a:ln>
          </p:spPr>
        </p:sp>
        <p:sp>
          <p:nvSpPr>
            <p:cNvPr id="120858" name="矩形 146467"/>
            <p:cNvSpPr/>
            <p:nvPr/>
          </p:nvSpPr>
          <p:spPr>
            <a:xfrm rot="5400000">
              <a:off x="1160" y="776"/>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0859" name="文本框 146468"/>
            <p:cNvSpPr txBox="1"/>
            <p:nvPr/>
          </p:nvSpPr>
          <p:spPr>
            <a:xfrm>
              <a:off x="1344" y="732"/>
              <a:ext cx="394" cy="231"/>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Z</a:t>
              </a:r>
              <a:r>
                <a:rPr lang="en-US" altLang="zh-CN" sz="1800" baseline="-25000" dirty="0">
                  <a:solidFill>
                    <a:schemeClr val="bg1"/>
                  </a:solidFill>
                  <a:latin typeface="Times New Roman" panose="02020603050405020304" pitchFamily="18" charset="0"/>
                </a:rPr>
                <a:t>22</a:t>
              </a:r>
              <a:endParaRPr lang="en-US" altLang="zh-CN" sz="1800" dirty="0">
                <a:solidFill>
                  <a:schemeClr val="bg1"/>
                </a:solidFill>
                <a:latin typeface="Times New Roman" panose="02020603050405020304" pitchFamily="18" charset="0"/>
              </a:endParaRPr>
            </a:p>
          </p:txBody>
        </p:sp>
        <p:sp>
          <p:nvSpPr>
            <p:cNvPr id="120860" name="任意多边形 146469"/>
            <p:cNvSpPr/>
            <p:nvPr/>
          </p:nvSpPr>
          <p:spPr>
            <a:xfrm>
              <a:off x="422" y="464"/>
              <a:ext cx="3" cy="787"/>
            </a:xfrm>
            <a:custGeom>
              <a:avLst/>
              <a:gdLst>
                <a:gd name="txL" fmla="*/ 0 w 3"/>
                <a:gd name="txT" fmla="*/ 0 h 787"/>
                <a:gd name="txR" fmla="*/ 3 w 3"/>
                <a:gd name="txB" fmla="*/ 787 h 787"/>
              </a:gdLst>
              <a:ahLst/>
              <a:cxnLst>
                <a:cxn ang="0">
                  <a:pos x="3" y="0"/>
                </a:cxn>
                <a:cxn ang="0">
                  <a:pos x="0" y="787"/>
                </a:cxn>
              </a:cxnLst>
              <a:rect l="txL" t="txT" r="txR" b="txB"/>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graphicFrame>
          <p:nvGraphicFramePr>
            <p:cNvPr id="120839" name="对象 146470"/>
            <p:cNvGraphicFramePr>
              <a:graphicFrameLocks noChangeAspect="1"/>
            </p:cNvGraphicFramePr>
            <p:nvPr/>
          </p:nvGraphicFramePr>
          <p:xfrm>
            <a:off x="625" y="0"/>
            <a:ext cx="469" cy="435"/>
          </p:xfrm>
          <a:graphic>
            <a:graphicData uri="http://schemas.openxmlformats.org/presentationml/2006/ole">
              <mc:AlternateContent xmlns:mc="http://schemas.openxmlformats.org/markup-compatibility/2006">
                <mc:Choice xmlns:v="urn:schemas-microsoft-com:vml" Requires="v">
                  <p:oleObj spid="_x0000_s3826" name="" r:id="rId17" imgW="424180" imgH="391160" progId="Equation.3">
                    <p:embed/>
                  </p:oleObj>
                </mc:Choice>
                <mc:Fallback>
                  <p:oleObj name="" r:id="rId17" imgW="424180" imgH="391160" progId="Equation.3">
                    <p:embed/>
                    <p:pic>
                      <p:nvPicPr>
                        <p:cNvPr id="0" name="图片 3825"/>
                        <p:cNvPicPr/>
                        <p:nvPr/>
                      </p:nvPicPr>
                      <p:blipFill>
                        <a:blip r:embed="rId18">
                          <a:clrChange>
                            <a:clrFrom>
                              <a:srgbClr val="000000"/>
                            </a:clrFrom>
                            <a:clrTo>
                              <a:srgbClr val="FFFFFF"/>
                            </a:clrTo>
                          </a:clrChange>
                        </a:blip>
                        <a:stretch>
                          <a:fillRect/>
                        </a:stretch>
                      </p:blipFill>
                      <p:spPr>
                        <a:xfrm>
                          <a:off x="625" y="0"/>
                          <a:ext cx="469" cy="435"/>
                        </a:xfrm>
                        <a:prstGeom prst="rect">
                          <a:avLst/>
                        </a:prstGeom>
                        <a:noFill/>
                        <a:ln w="38100">
                          <a:noFill/>
                          <a:miter/>
                        </a:ln>
                      </p:spPr>
                    </p:pic>
                  </p:oleObj>
                </mc:Fallback>
              </mc:AlternateContent>
            </a:graphicData>
          </a:graphic>
        </p:graphicFrame>
      </p:grpSp>
      <p:sp>
        <p:nvSpPr>
          <p:cNvPr id="146472" name="文本框 146471"/>
          <p:cNvSpPr txBox="1"/>
          <p:nvPr/>
        </p:nvSpPr>
        <p:spPr>
          <a:xfrm>
            <a:off x="5386705" y="5810250"/>
            <a:ext cx="3084830" cy="460375"/>
          </a:xfrm>
          <a:prstGeom prst="rect">
            <a:avLst/>
          </a:prstGeom>
          <a:solidFill>
            <a:schemeClr val="accent2"/>
          </a:solidFill>
          <a:ln w="9525">
            <a:noFill/>
          </a:ln>
        </p:spPr>
        <p:txBody>
          <a:bodyPr wrap="none" lIns="198000" rIns="198000">
            <a:spAutoFit/>
          </a:bodyPr>
          <a:p>
            <a:pPr algn="l" eaLnBrk="1" hangingPunct="1"/>
            <a:r>
              <a:rPr lang="en-US" altLang="zh-CN" b="0" dirty="0">
                <a:solidFill>
                  <a:schemeClr val="bg1"/>
                </a:solidFill>
                <a:latin typeface="Times New Roman" panose="02020603050405020304" pitchFamily="18" charset="0"/>
              </a:rPr>
              <a:t>s</a:t>
            </a:r>
            <a:r>
              <a:rPr lang="zh-CN" altLang="en-US" b="0" dirty="0">
                <a:solidFill>
                  <a:schemeClr val="bg1"/>
                </a:solidFill>
                <a:latin typeface="Times New Roman" panose="02020603050405020304" pitchFamily="18" charset="0"/>
              </a:rPr>
              <a:t>ide equivalent circuit</a:t>
            </a:r>
            <a:endParaRPr lang="zh-CN" altLang="en-US" b="0" dirty="0">
              <a:solidFill>
                <a:schemeClr val="bg1"/>
              </a:solidFill>
              <a:latin typeface="Times New Roman" panose="02020603050405020304" pitchFamily="18" charset="0"/>
            </a:endParaRPr>
          </a:p>
        </p:txBody>
      </p:sp>
      <p:sp>
        <p:nvSpPr>
          <p:cNvPr id="146473" name="文本框 146472"/>
          <p:cNvSpPr txBox="1"/>
          <p:nvPr/>
        </p:nvSpPr>
        <p:spPr>
          <a:xfrm>
            <a:off x="539750" y="3141980"/>
            <a:ext cx="5264150" cy="460375"/>
          </a:xfrm>
          <a:prstGeom prst="rect">
            <a:avLst/>
          </a:prstGeom>
          <a:noFill/>
          <a:ln w="9525">
            <a:noFill/>
          </a:ln>
          <a:effectLst>
            <a:prstShdw prst="shdw17" dist="17961" dir="2699999">
              <a:srgbClr val="1F1F5C"/>
            </a:prstShdw>
          </a:effectLst>
        </p:spPr>
        <p:txBody>
          <a:bodyPr wrap="square">
            <a:spAutoFit/>
          </a:bodyPr>
          <a:p>
            <a:pPr eaLnBrk="1" hangingPunct="1"/>
            <a:r>
              <a:rPr lang="zh-CN" altLang="en-US" dirty="0">
                <a:solidFill>
                  <a:schemeClr val="bg1"/>
                </a:solidFill>
                <a:latin typeface="楷体_GB2312" pitchFamily="1" charset="-122"/>
                <a:ea typeface="楷体_GB2312" pitchFamily="1" charset="-122"/>
              </a:rPr>
              <a:t>（</a:t>
            </a:r>
            <a:r>
              <a:rPr lang="en-US" altLang="zh-CN" dirty="0">
                <a:solidFill>
                  <a:schemeClr val="bg1"/>
                </a:solidFill>
                <a:latin typeface="楷体_GB2312" pitchFamily="1" charset="-122"/>
                <a:ea typeface="楷体_GB2312" pitchFamily="1" charset="-122"/>
              </a:rPr>
              <a:t>2</a:t>
            </a:r>
            <a:r>
              <a:rPr lang="zh-CN" altLang="en-US" dirty="0">
                <a:solidFill>
                  <a:schemeClr val="bg1"/>
                </a:solidFill>
                <a:latin typeface="楷体_GB2312" pitchFamily="1" charset="-122"/>
                <a:ea typeface="楷体_GB2312" pitchFamily="1" charset="-122"/>
              </a:rPr>
              <a:t>） Equivalent circuit analysi</a:t>
            </a:r>
            <a:r>
              <a:rPr lang="en-US" altLang="zh-CN" dirty="0">
                <a:solidFill>
                  <a:schemeClr val="bg1"/>
                </a:solidFill>
                <a:latin typeface="楷体_GB2312" pitchFamily="1" charset="-122"/>
                <a:ea typeface="楷体_GB2312" pitchFamily="1" charset="-122"/>
              </a:rPr>
              <a:t>s</a:t>
            </a:r>
            <a:endParaRPr lang="en-US" altLang="zh-CN" dirty="0">
              <a:solidFill>
                <a:schemeClr val="bg1"/>
              </a:solidFill>
              <a:latin typeface="楷体_GB2312" pitchFamily="1" charset="-122"/>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46434"/>
                                        </p:tgtEl>
                                        <p:attrNameLst>
                                          <p:attrName>style.visibility</p:attrName>
                                        </p:attrNameLst>
                                      </p:cBhvr>
                                      <p:to>
                                        <p:strVal val="visible"/>
                                      </p:to>
                                    </p:set>
                                    <p:animEffect transition="in" filter="strips(downRight)">
                                      <p:cBhvr>
                                        <p:cTn id="7" dur="2000"/>
                                        <p:tgtEl>
                                          <p:spTgt spid="146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6436"/>
                                        </p:tgtEl>
                                        <p:attrNameLst>
                                          <p:attrName>style.visibility</p:attrName>
                                        </p:attrNameLst>
                                      </p:cBhvr>
                                      <p:to>
                                        <p:strVal val="visible"/>
                                      </p:to>
                                    </p:set>
                                    <p:animEffect transition="in" filter="wipe(left)">
                                      <p:cBhvr>
                                        <p:cTn id="12" dur="2000"/>
                                        <p:tgtEl>
                                          <p:spTgt spid="14643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46435"/>
                                        </p:tgtEl>
                                        <p:attrNameLst>
                                          <p:attrName>style.visibility</p:attrName>
                                        </p:attrNameLst>
                                      </p:cBhvr>
                                      <p:to>
                                        <p:strVal val="visible"/>
                                      </p:to>
                                    </p:set>
                                    <p:animEffect transition="in" filter="strips(downRight)">
                                      <p:cBhvr>
                                        <p:cTn id="17" dur="2000"/>
                                        <p:tgtEl>
                                          <p:spTgt spid="146435"/>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146473"/>
                                        </p:tgtEl>
                                        <p:attrNameLst>
                                          <p:attrName>style.visibility</p:attrName>
                                        </p:attrNameLst>
                                      </p:cBhvr>
                                      <p:to>
                                        <p:strVal val="visible"/>
                                      </p:to>
                                    </p:set>
                                    <p:anim calcmode="lin" valueType="num">
                                      <p:cBhvr additive="base">
                                        <p:cTn id="22" dur="500" fill="hold"/>
                                        <p:tgtEl>
                                          <p:spTgt spid="146473"/>
                                        </p:tgtEl>
                                        <p:attrNameLst>
                                          <p:attrName>ppt_x</p:attrName>
                                        </p:attrNameLst>
                                      </p:cBhvr>
                                      <p:tavLst>
                                        <p:tav tm="0">
                                          <p:val>
                                            <p:strVal val="0-#ppt_w/2"/>
                                          </p:val>
                                        </p:tav>
                                        <p:tav tm="100000">
                                          <p:val>
                                            <p:strVal val="#ppt_x"/>
                                          </p:val>
                                        </p:tav>
                                      </p:tavLst>
                                    </p:anim>
                                    <p:anim calcmode="lin" valueType="num">
                                      <p:cBhvr additive="base">
                                        <p:cTn id="23" dur="500" fill="hold"/>
                                        <p:tgtEl>
                                          <p:spTgt spid="14647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edge">
                                      <p:cBhvr>
                                        <p:cTn id="28" dur="2000"/>
                                        <p:tgtEl>
                                          <p:spTgt spid="2"/>
                                        </p:tgtEl>
                                      </p:cBhvr>
                                    </p:animEffect>
                                  </p:childTnLst>
                                </p:cTn>
                              </p:par>
                            </p:childTnLst>
                          </p:cTn>
                        </p:par>
                        <p:par>
                          <p:cTn id="29" fill="hold">
                            <p:stCondLst>
                              <p:cond delay="2000"/>
                            </p:stCondLst>
                            <p:childTnLst>
                              <p:par>
                                <p:cTn id="30" presetID="4" presetClass="entr" presetSubtype="16" fill="hold" grpId="0" nodeType="afterEffect">
                                  <p:stCondLst>
                                    <p:cond delay="0"/>
                                  </p:stCondLst>
                                  <p:childTnLst>
                                    <p:set>
                                      <p:cBhvr>
                                        <p:cTn id="31" dur="1" fill="hold">
                                          <p:stCondLst>
                                            <p:cond delay="0"/>
                                          </p:stCondLst>
                                        </p:cTn>
                                        <p:tgtEl>
                                          <p:spTgt spid="146454"/>
                                        </p:tgtEl>
                                        <p:attrNameLst>
                                          <p:attrName>style.visibility</p:attrName>
                                        </p:attrNameLst>
                                      </p:cBhvr>
                                      <p:to>
                                        <p:strVal val="visible"/>
                                      </p:to>
                                    </p:set>
                                    <p:animEffect transition="in" filter="box(in)">
                                      <p:cBhvr>
                                        <p:cTn id="32" dur="500"/>
                                        <p:tgtEl>
                                          <p:spTgt spid="146454"/>
                                        </p:tgtEl>
                                      </p:cBhvr>
                                    </p:animEffect>
                                  </p:childTnLst>
                                </p:cTn>
                              </p:par>
                            </p:childTnLst>
                          </p:cTn>
                        </p:par>
                      </p:childTnLst>
                    </p:cTn>
                  </p:par>
                  <p:par>
                    <p:cTn id="33" fill="hold">
                      <p:stCondLst>
                        <p:cond delay="indefinite"/>
                      </p:stCondLst>
                      <p:childTnLst>
                        <p:par>
                          <p:cTn id="34" fill="hold">
                            <p:stCondLst>
                              <p:cond delay="0"/>
                            </p:stCondLst>
                            <p:childTnLst>
                              <p:par>
                                <p:cTn id="35" presetID="20"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edge">
                                      <p:cBhvr>
                                        <p:cTn id="37" dur="2000"/>
                                        <p:tgtEl>
                                          <p:spTgt spid="3"/>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146472"/>
                                        </p:tgtEl>
                                        <p:attrNameLst>
                                          <p:attrName>style.visibility</p:attrName>
                                        </p:attrNameLst>
                                      </p:cBhvr>
                                      <p:to>
                                        <p:strVal val="visible"/>
                                      </p:to>
                                    </p:set>
                                    <p:animEffect transition="in" filter="dissolve">
                                      <p:cBhvr>
                                        <p:cTn id="41" dur="500"/>
                                        <p:tgtEl>
                                          <p:spTgt spid="1464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54" grpId="0" bldLvl="0" animBg="1"/>
      <p:bldP spid="146472" grpId="0" bldLvl="0" animBg="1"/>
      <p:bldP spid="146473" grpId="0" bldLvl="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7458" name="对象 147457"/>
          <p:cNvGraphicFramePr>
            <a:graphicFrameLocks noChangeAspect="1"/>
          </p:cNvGraphicFramePr>
          <p:nvPr/>
        </p:nvGraphicFramePr>
        <p:xfrm>
          <a:off x="3351213" y="3000375"/>
          <a:ext cx="1008062" cy="935038"/>
        </p:xfrm>
        <a:graphic>
          <a:graphicData uri="http://schemas.openxmlformats.org/presentationml/2006/ole">
            <mc:AlternateContent xmlns:mc="http://schemas.openxmlformats.org/markup-compatibility/2006">
              <mc:Choice xmlns:v="urn:schemas-microsoft-com:vml" Requires="v">
                <p:oleObj spid="_x0000_s3827" name="" r:id="rId1" imgW="495300" imgH="457200" progId="Equation.DSMT4">
                  <p:embed/>
                </p:oleObj>
              </mc:Choice>
              <mc:Fallback>
                <p:oleObj name="" r:id="rId1" imgW="495300" imgH="457200" progId="Equation.DSMT4">
                  <p:embed/>
                  <p:pic>
                    <p:nvPicPr>
                      <p:cNvPr id="0" name="图片 3826"/>
                      <p:cNvPicPr/>
                      <p:nvPr/>
                    </p:nvPicPr>
                    <p:blipFill>
                      <a:blip r:embed="rId2"/>
                      <a:stretch>
                        <a:fillRect/>
                      </a:stretch>
                    </p:blipFill>
                    <p:spPr>
                      <a:xfrm>
                        <a:off x="3351213" y="3000375"/>
                        <a:ext cx="1008062" cy="935038"/>
                      </a:xfrm>
                      <a:prstGeom prst="rect">
                        <a:avLst/>
                      </a:prstGeom>
                      <a:noFill/>
                      <a:ln w="38100">
                        <a:noFill/>
                        <a:miter/>
                      </a:ln>
                    </p:spPr>
                  </p:pic>
                </p:oleObj>
              </mc:Fallback>
            </mc:AlternateContent>
          </a:graphicData>
        </a:graphic>
      </p:graphicFrame>
      <p:sp>
        <p:nvSpPr>
          <p:cNvPr id="147459" name="文本框 147458"/>
          <p:cNvSpPr txBox="1"/>
          <p:nvPr/>
        </p:nvSpPr>
        <p:spPr>
          <a:xfrm>
            <a:off x="5133975" y="3151505"/>
            <a:ext cx="3505835" cy="1198880"/>
          </a:xfrm>
          <a:prstGeom prst="rect">
            <a:avLst/>
          </a:prstGeom>
          <a:noFill/>
          <a:ln w="9525">
            <a:noFill/>
          </a:ln>
        </p:spPr>
        <p:txBody>
          <a:bodyPr wrap="square">
            <a:spAutoFit/>
          </a:bodyPr>
          <a:p>
            <a:pPr eaLnBrk="1" hangingPunct="1">
              <a:spcBef>
                <a:spcPct val="50000"/>
              </a:spcBef>
            </a:pPr>
            <a:r>
              <a:rPr lang="zh-CN" altLang="en-US" dirty="0">
                <a:solidFill>
                  <a:schemeClr val="bg1"/>
                </a:solidFill>
                <a:latin typeface="Times New Roman" panose="02020603050405020304" pitchFamily="18" charset="0"/>
                <a:ea typeface="楷体_GB2312" pitchFamily="1" charset="-122"/>
              </a:rPr>
              <a:t>The input impedance of the primary side to the secondary side.</a:t>
            </a:r>
            <a:endParaRPr lang="zh-CN" altLang="en-US" dirty="0">
              <a:solidFill>
                <a:schemeClr val="bg1"/>
              </a:solidFill>
              <a:latin typeface="Times New Roman" panose="02020603050405020304" pitchFamily="18" charset="0"/>
              <a:ea typeface="楷体_GB2312" pitchFamily="1" charset="-122"/>
            </a:endParaRPr>
          </a:p>
        </p:txBody>
      </p:sp>
      <p:grpSp>
        <p:nvGrpSpPr>
          <p:cNvPr id="2" name="组合 147459"/>
          <p:cNvGrpSpPr/>
          <p:nvPr/>
        </p:nvGrpSpPr>
        <p:grpSpPr>
          <a:xfrm>
            <a:off x="250825" y="1989138"/>
            <a:ext cx="2759075" cy="1992312"/>
            <a:chOff x="0" y="0"/>
            <a:chExt cx="1738" cy="1255"/>
          </a:xfrm>
        </p:grpSpPr>
        <p:sp>
          <p:nvSpPr>
            <p:cNvPr id="121889" name="直接连接符 147460"/>
            <p:cNvSpPr/>
            <p:nvPr/>
          </p:nvSpPr>
          <p:spPr>
            <a:xfrm flipH="1">
              <a:off x="1296" y="953"/>
              <a:ext cx="2" cy="302"/>
            </a:xfrm>
            <a:prstGeom prst="line">
              <a:avLst/>
            </a:prstGeom>
            <a:ln w="28575" cap="flat" cmpd="sng">
              <a:solidFill>
                <a:srgbClr val="FFCC00"/>
              </a:solidFill>
              <a:prstDash val="solid"/>
              <a:headEnd type="none" w="med" len="med"/>
              <a:tailEnd type="none" w="med" len="med"/>
            </a:ln>
          </p:spPr>
        </p:sp>
        <p:sp>
          <p:nvSpPr>
            <p:cNvPr id="121890" name="直接连接符 147461"/>
            <p:cNvSpPr/>
            <p:nvPr/>
          </p:nvSpPr>
          <p:spPr>
            <a:xfrm>
              <a:off x="1299" y="474"/>
              <a:ext cx="0" cy="258"/>
            </a:xfrm>
            <a:prstGeom prst="line">
              <a:avLst/>
            </a:prstGeom>
            <a:ln w="28575" cap="flat" cmpd="sng">
              <a:solidFill>
                <a:srgbClr val="FFCC00"/>
              </a:solidFill>
              <a:prstDash val="solid"/>
              <a:headEnd type="none" w="med" len="med"/>
              <a:tailEnd type="none" w="med" len="med"/>
            </a:ln>
          </p:spPr>
        </p:sp>
        <p:sp>
          <p:nvSpPr>
            <p:cNvPr id="121891" name="直接连接符 147462"/>
            <p:cNvSpPr/>
            <p:nvPr/>
          </p:nvSpPr>
          <p:spPr>
            <a:xfrm flipV="1">
              <a:off x="993" y="471"/>
              <a:ext cx="303" cy="4"/>
            </a:xfrm>
            <a:prstGeom prst="line">
              <a:avLst/>
            </a:prstGeom>
            <a:ln w="28575" cap="flat" cmpd="sng">
              <a:solidFill>
                <a:srgbClr val="FFCC00"/>
              </a:solidFill>
              <a:prstDash val="solid"/>
              <a:headEnd type="none" w="med" len="med"/>
              <a:tailEnd type="none" w="med" len="med"/>
            </a:ln>
          </p:spPr>
        </p:sp>
        <p:sp>
          <p:nvSpPr>
            <p:cNvPr id="121892" name="直接连接符 147463"/>
            <p:cNvSpPr/>
            <p:nvPr/>
          </p:nvSpPr>
          <p:spPr>
            <a:xfrm rot="5400000">
              <a:off x="1271" y="592"/>
              <a:ext cx="230" cy="0"/>
            </a:xfrm>
            <a:prstGeom prst="line">
              <a:avLst/>
            </a:prstGeom>
            <a:ln w="38100" cap="flat" cmpd="sng">
              <a:solidFill>
                <a:srgbClr val="00FFFF"/>
              </a:solidFill>
              <a:prstDash val="solid"/>
              <a:headEnd type="none" w="med" len="med"/>
              <a:tailEnd type="triangle" w="med" len="med"/>
            </a:ln>
          </p:spPr>
        </p:sp>
        <p:graphicFrame>
          <p:nvGraphicFramePr>
            <p:cNvPr id="121863" name="对象 147464"/>
            <p:cNvGraphicFramePr>
              <a:graphicFrameLocks noChangeAspect="1"/>
            </p:cNvGraphicFramePr>
            <p:nvPr/>
          </p:nvGraphicFramePr>
          <p:xfrm>
            <a:off x="1409" y="391"/>
            <a:ext cx="207" cy="282"/>
          </p:xfrm>
          <a:graphic>
            <a:graphicData uri="http://schemas.openxmlformats.org/presentationml/2006/ole">
              <mc:AlternateContent xmlns:mc="http://schemas.openxmlformats.org/markup-compatibility/2006">
                <mc:Choice xmlns:v="urn:schemas-microsoft-com:vml" Requires="v">
                  <p:oleObj spid="_x0000_s3823" name="" r:id="rId3" imgW="160020" imgH="236855" progId="Equation.3">
                    <p:embed/>
                  </p:oleObj>
                </mc:Choice>
                <mc:Fallback>
                  <p:oleObj name="" r:id="rId3" imgW="160020" imgH="236855" progId="Equation.3">
                    <p:embed/>
                    <p:pic>
                      <p:nvPicPr>
                        <p:cNvPr id="0" name="图片 3822"/>
                        <p:cNvPicPr/>
                        <p:nvPr/>
                      </p:nvPicPr>
                      <p:blipFill>
                        <a:blip r:embed="rId4">
                          <a:clrChange>
                            <a:clrFrom>
                              <a:srgbClr val="000000"/>
                            </a:clrFrom>
                            <a:clrTo>
                              <a:srgbClr val="FFFFFF"/>
                            </a:clrTo>
                          </a:clrChange>
                        </a:blip>
                        <a:stretch>
                          <a:fillRect/>
                        </a:stretch>
                      </p:blipFill>
                      <p:spPr>
                        <a:xfrm>
                          <a:off x="1409" y="391"/>
                          <a:ext cx="207" cy="282"/>
                        </a:xfrm>
                        <a:prstGeom prst="rect">
                          <a:avLst/>
                        </a:prstGeom>
                        <a:noFill/>
                        <a:ln w="38100">
                          <a:noFill/>
                          <a:miter/>
                        </a:ln>
                      </p:spPr>
                    </p:pic>
                  </p:oleObj>
                </mc:Fallback>
              </mc:AlternateContent>
            </a:graphicData>
          </a:graphic>
        </p:graphicFrame>
        <p:sp>
          <p:nvSpPr>
            <p:cNvPr id="121893" name="直接连接符 147465"/>
            <p:cNvSpPr/>
            <p:nvPr/>
          </p:nvSpPr>
          <p:spPr>
            <a:xfrm flipH="1">
              <a:off x="425" y="1248"/>
              <a:ext cx="865" cy="1"/>
            </a:xfrm>
            <a:prstGeom prst="line">
              <a:avLst/>
            </a:prstGeom>
            <a:ln w="28575" cap="flat" cmpd="sng">
              <a:solidFill>
                <a:srgbClr val="FFCC00"/>
              </a:solidFill>
              <a:prstDash val="solid"/>
              <a:headEnd type="none" w="med" len="med"/>
              <a:tailEnd type="none" w="med" len="med"/>
            </a:ln>
          </p:spPr>
        </p:sp>
        <p:sp>
          <p:nvSpPr>
            <p:cNvPr id="121894" name="文本框 147466"/>
            <p:cNvSpPr txBox="1"/>
            <p:nvPr/>
          </p:nvSpPr>
          <p:spPr>
            <a:xfrm>
              <a:off x="223" y="444"/>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1895" name="文本框 147467"/>
            <p:cNvSpPr txBox="1"/>
            <p:nvPr/>
          </p:nvSpPr>
          <p:spPr>
            <a:xfrm>
              <a:off x="235" y="882"/>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21864" name="对象 147468"/>
            <p:cNvGraphicFramePr>
              <a:graphicFrameLocks noChangeAspect="1"/>
            </p:cNvGraphicFramePr>
            <p:nvPr/>
          </p:nvGraphicFramePr>
          <p:xfrm>
            <a:off x="0" y="580"/>
            <a:ext cx="294" cy="337"/>
          </p:xfrm>
          <a:graphic>
            <a:graphicData uri="http://schemas.openxmlformats.org/presentationml/2006/ole">
              <mc:AlternateContent xmlns:mc="http://schemas.openxmlformats.org/markup-compatibility/2006">
                <mc:Choice xmlns:v="urn:schemas-microsoft-com:vml" Requires="v">
                  <p:oleObj spid="_x0000_s3824" name="" r:id="rId5" imgW="226060" imgH="236855" progId="Equation.3">
                    <p:embed/>
                  </p:oleObj>
                </mc:Choice>
                <mc:Fallback>
                  <p:oleObj name="" r:id="rId5" imgW="226060" imgH="236855" progId="Equation.3">
                    <p:embed/>
                    <p:pic>
                      <p:nvPicPr>
                        <p:cNvPr id="0" name="图片 3823"/>
                        <p:cNvPicPr/>
                        <p:nvPr/>
                      </p:nvPicPr>
                      <p:blipFill>
                        <a:blip r:embed="rId6">
                          <a:clrChange>
                            <a:clrFrom>
                              <a:srgbClr val="000000"/>
                            </a:clrFrom>
                            <a:clrTo>
                              <a:srgbClr val="FFFFFF"/>
                            </a:clrTo>
                          </a:clrChange>
                        </a:blip>
                        <a:stretch>
                          <a:fillRect/>
                        </a:stretch>
                      </p:blipFill>
                      <p:spPr>
                        <a:xfrm>
                          <a:off x="0" y="580"/>
                          <a:ext cx="294" cy="337"/>
                        </a:xfrm>
                        <a:prstGeom prst="rect">
                          <a:avLst/>
                        </a:prstGeom>
                        <a:noFill/>
                        <a:ln w="38100">
                          <a:noFill/>
                          <a:miter/>
                        </a:ln>
                      </p:spPr>
                    </p:pic>
                  </p:oleObj>
                </mc:Fallback>
              </mc:AlternateContent>
            </a:graphicData>
          </a:graphic>
        </p:graphicFrame>
        <p:sp>
          <p:nvSpPr>
            <p:cNvPr id="121896" name="矩形 147469"/>
            <p:cNvSpPr/>
            <p:nvPr/>
          </p:nvSpPr>
          <p:spPr>
            <a:xfrm>
              <a:off x="766" y="435"/>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1897" name="椭圆 147470"/>
            <p:cNvSpPr/>
            <p:nvPr/>
          </p:nvSpPr>
          <p:spPr>
            <a:xfrm>
              <a:off x="305" y="710"/>
              <a:ext cx="227" cy="227"/>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1898" name="直接连接符 147471"/>
            <p:cNvSpPr/>
            <p:nvPr/>
          </p:nvSpPr>
          <p:spPr>
            <a:xfrm flipH="1">
              <a:off x="425" y="467"/>
              <a:ext cx="341" cy="1"/>
            </a:xfrm>
            <a:prstGeom prst="line">
              <a:avLst/>
            </a:prstGeom>
            <a:ln w="28575" cap="flat" cmpd="sng">
              <a:solidFill>
                <a:srgbClr val="FFCC00"/>
              </a:solidFill>
              <a:prstDash val="solid"/>
              <a:headEnd type="none" w="med" len="med"/>
              <a:tailEnd type="none" w="med" len="med"/>
            </a:ln>
          </p:spPr>
        </p:sp>
        <p:sp>
          <p:nvSpPr>
            <p:cNvPr id="121899" name="矩形 147472"/>
            <p:cNvSpPr/>
            <p:nvPr/>
          </p:nvSpPr>
          <p:spPr>
            <a:xfrm rot="5400000">
              <a:off x="1160" y="776"/>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1900" name="文本框 147473"/>
            <p:cNvSpPr txBox="1"/>
            <p:nvPr/>
          </p:nvSpPr>
          <p:spPr>
            <a:xfrm>
              <a:off x="1344" y="732"/>
              <a:ext cx="394" cy="231"/>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Z</a:t>
              </a:r>
              <a:r>
                <a:rPr lang="en-US" altLang="zh-CN" sz="1800" baseline="-25000" dirty="0">
                  <a:solidFill>
                    <a:schemeClr val="bg1"/>
                  </a:solidFill>
                  <a:latin typeface="Times New Roman" panose="02020603050405020304" pitchFamily="18" charset="0"/>
                </a:rPr>
                <a:t>22</a:t>
              </a:r>
              <a:endParaRPr lang="en-US" altLang="zh-CN" sz="1800" dirty="0">
                <a:solidFill>
                  <a:schemeClr val="bg1"/>
                </a:solidFill>
                <a:latin typeface="Times New Roman" panose="02020603050405020304" pitchFamily="18" charset="0"/>
              </a:endParaRPr>
            </a:p>
          </p:txBody>
        </p:sp>
        <p:sp>
          <p:nvSpPr>
            <p:cNvPr id="121901" name="任意多边形 147474"/>
            <p:cNvSpPr/>
            <p:nvPr/>
          </p:nvSpPr>
          <p:spPr>
            <a:xfrm>
              <a:off x="422" y="464"/>
              <a:ext cx="3" cy="787"/>
            </a:xfrm>
            <a:custGeom>
              <a:avLst/>
              <a:gdLst>
                <a:gd name="txL" fmla="*/ 0 w 3"/>
                <a:gd name="txT" fmla="*/ 0 h 787"/>
                <a:gd name="txR" fmla="*/ 3 w 3"/>
                <a:gd name="txB" fmla="*/ 787 h 787"/>
              </a:gdLst>
              <a:ahLst/>
              <a:cxnLst>
                <a:cxn ang="0">
                  <a:pos x="3" y="0"/>
                </a:cxn>
                <a:cxn ang="0">
                  <a:pos x="0" y="787"/>
                </a:cxn>
              </a:cxnLst>
              <a:rect l="txL" t="txT" r="txR" b="txB"/>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graphicFrame>
          <p:nvGraphicFramePr>
            <p:cNvPr id="121865" name="对象 147475"/>
            <p:cNvGraphicFramePr>
              <a:graphicFrameLocks noChangeAspect="1"/>
            </p:cNvGraphicFramePr>
            <p:nvPr/>
          </p:nvGraphicFramePr>
          <p:xfrm>
            <a:off x="625" y="0"/>
            <a:ext cx="469" cy="435"/>
          </p:xfrm>
          <a:graphic>
            <a:graphicData uri="http://schemas.openxmlformats.org/presentationml/2006/ole">
              <mc:AlternateContent xmlns:mc="http://schemas.openxmlformats.org/markup-compatibility/2006">
                <mc:Choice xmlns:v="urn:schemas-microsoft-com:vml" Requires="v">
                  <p:oleObj spid="_x0000_s3833" name="" r:id="rId7" imgW="424180" imgH="391160" progId="Equation.3">
                    <p:embed/>
                  </p:oleObj>
                </mc:Choice>
                <mc:Fallback>
                  <p:oleObj name="" r:id="rId7" imgW="424180" imgH="391160" progId="Equation.3">
                    <p:embed/>
                    <p:pic>
                      <p:nvPicPr>
                        <p:cNvPr id="0" name="图片 3832"/>
                        <p:cNvPicPr/>
                        <p:nvPr/>
                      </p:nvPicPr>
                      <p:blipFill>
                        <a:blip r:embed="rId8">
                          <a:clrChange>
                            <a:clrFrom>
                              <a:srgbClr val="000000"/>
                            </a:clrFrom>
                            <a:clrTo>
                              <a:srgbClr val="FFFFFF"/>
                            </a:clrTo>
                          </a:clrChange>
                        </a:blip>
                        <a:stretch>
                          <a:fillRect/>
                        </a:stretch>
                      </p:blipFill>
                      <p:spPr>
                        <a:xfrm>
                          <a:off x="625" y="0"/>
                          <a:ext cx="469" cy="435"/>
                        </a:xfrm>
                        <a:prstGeom prst="rect">
                          <a:avLst/>
                        </a:prstGeom>
                        <a:noFill/>
                        <a:ln w="38100">
                          <a:noFill/>
                          <a:miter/>
                        </a:ln>
                      </p:spPr>
                    </p:pic>
                  </p:oleObj>
                </mc:Fallback>
              </mc:AlternateContent>
            </a:graphicData>
          </a:graphic>
        </p:graphicFrame>
      </p:grpSp>
      <p:sp>
        <p:nvSpPr>
          <p:cNvPr id="147477" name="文本框 147476"/>
          <p:cNvSpPr txBox="1"/>
          <p:nvPr/>
        </p:nvSpPr>
        <p:spPr>
          <a:xfrm>
            <a:off x="250825" y="4177030"/>
            <a:ext cx="4521835" cy="460375"/>
          </a:xfrm>
          <a:prstGeom prst="rect">
            <a:avLst/>
          </a:prstGeom>
          <a:solidFill>
            <a:schemeClr val="accent2"/>
          </a:solidFill>
          <a:ln w="9525">
            <a:noFill/>
          </a:ln>
        </p:spPr>
        <p:txBody>
          <a:bodyPr wrap="square" lIns="198000" rIns="198000">
            <a:spAutoFit/>
          </a:bodyPr>
          <a:p>
            <a:pPr eaLnBrk="1" hangingPunct="1"/>
            <a:r>
              <a:rPr lang="zh-CN" altLang="en-US" b="0" dirty="0">
                <a:solidFill>
                  <a:schemeClr val="bg1"/>
                </a:solidFill>
                <a:latin typeface="Times New Roman" panose="02020603050405020304" pitchFamily="18" charset="0"/>
                <a:ea typeface="楷体_GB2312" pitchFamily="1" charset="-122"/>
                <a:sym typeface="+mn-ea"/>
              </a:rPr>
              <a:t>secondary</a:t>
            </a:r>
            <a:r>
              <a:rPr lang="zh-CN" altLang="en-US" dirty="0">
                <a:solidFill>
                  <a:srgbClr val="FF0000"/>
                </a:solidFill>
                <a:latin typeface="Times New Roman" panose="02020603050405020304" pitchFamily="18" charset="0"/>
                <a:ea typeface="楷体_GB2312" pitchFamily="1" charset="-122"/>
                <a:sym typeface="+mn-ea"/>
              </a:rPr>
              <a:t> </a:t>
            </a:r>
            <a:r>
              <a:rPr lang="en-US" altLang="zh-CN" b="0" dirty="0">
                <a:solidFill>
                  <a:schemeClr val="bg1"/>
                </a:solidFill>
                <a:latin typeface="Times New Roman" panose="02020603050405020304" pitchFamily="18" charset="0"/>
                <a:sym typeface="+mn-ea"/>
              </a:rPr>
              <a:t>s</a:t>
            </a:r>
            <a:r>
              <a:rPr lang="zh-CN" altLang="en-US" b="0" dirty="0">
                <a:solidFill>
                  <a:schemeClr val="bg1"/>
                </a:solidFill>
                <a:latin typeface="Times New Roman" panose="02020603050405020304" pitchFamily="18" charset="0"/>
                <a:sym typeface="+mn-ea"/>
              </a:rPr>
              <a:t>ide equivalent circuit</a:t>
            </a:r>
            <a:endParaRPr lang="zh-CN" altLang="en-US" dirty="0">
              <a:solidFill>
                <a:schemeClr val="bg1"/>
              </a:solidFill>
              <a:latin typeface="Times New Roman" panose="02020603050405020304" pitchFamily="18" charset="0"/>
            </a:endParaRPr>
          </a:p>
        </p:txBody>
      </p:sp>
      <p:sp>
        <p:nvSpPr>
          <p:cNvPr id="147478" name="直接连接符 147477"/>
          <p:cNvSpPr/>
          <p:nvPr/>
        </p:nvSpPr>
        <p:spPr>
          <a:xfrm>
            <a:off x="4427538" y="3500438"/>
            <a:ext cx="576262" cy="0"/>
          </a:xfrm>
          <a:prstGeom prst="line">
            <a:avLst/>
          </a:prstGeom>
          <a:ln w="76200" cap="flat" cmpd="sng">
            <a:solidFill>
              <a:schemeClr val="accent1"/>
            </a:solidFill>
            <a:prstDash val="solid"/>
            <a:headEnd type="none" w="med" len="med"/>
            <a:tailEnd type="triangle" w="med" len="med"/>
          </a:ln>
        </p:spPr>
      </p:sp>
      <p:sp>
        <p:nvSpPr>
          <p:cNvPr id="147479" name="文本框 147478"/>
          <p:cNvSpPr txBox="1"/>
          <p:nvPr/>
        </p:nvSpPr>
        <p:spPr>
          <a:xfrm>
            <a:off x="539750" y="4942205"/>
            <a:ext cx="6069965" cy="460375"/>
          </a:xfrm>
          <a:prstGeom prst="rect">
            <a:avLst/>
          </a:prstGeom>
          <a:noFill/>
          <a:ln w="9525">
            <a:noFill/>
          </a:ln>
          <a:effectLst>
            <a:prstShdw prst="shdw17" dist="17961" dir="2699999">
              <a:srgbClr val="1F1F5C"/>
            </a:prstShdw>
          </a:effectLst>
        </p:spPr>
        <p:txBody>
          <a:bodyPr wrap="square">
            <a:spAutoFit/>
          </a:bodyPr>
          <a:p>
            <a:pPr eaLnBrk="1" hangingPunct="1"/>
            <a:r>
              <a:rPr lang="zh-CN" altLang="en-US" dirty="0">
                <a:solidFill>
                  <a:schemeClr val="bg1"/>
                </a:solidFill>
                <a:latin typeface="楷体_GB2312" pitchFamily="1" charset="-122"/>
                <a:ea typeface="楷体_GB2312" pitchFamily="1" charset="-122"/>
              </a:rPr>
              <a:t>（</a:t>
            </a:r>
            <a:r>
              <a:rPr lang="en-US" altLang="zh-CN" dirty="0">
                <a:solidFill>
                  <a:schemeClr val="bg1"/>
                </a:solidFill>
                <a:latin typeface="楷体_GB2312" pitchFamily="1" charset="-122"/>
                <a:ea typeface="楷体_GB2312" pitchFamily="1" charset="-122"/>
              </a:rPr>
              <a:t>3</a:t>
            </a:r>
            <a:r>
              <a:rPr lang="zh-CN" altLang="en-US" dirty="0">
                <a:solidFill>
                  <a:schemeClr val="bg1"/>
                </a:solidFill>
                <a:latin typeface="楷体_GB2312" pitchFamily="1" charset="-122"/>
                <a:ea typeface="楷体_GB2312" pitchFamily="1" charset="-122"/>
              </a:rPr>
              <a:t>） Decoupling </a:t>
            </a:r>
            <a:r>
              <a:rPr lang="zh-CN" altLang="en-US" b="0" dirty="0">
                <a:solidFill>
                  <a:schemeClr val="bg1"/>
                </a:solidFill>
                <a:latin typeface="Times New Roman" panose="02020603050405020304" pitchFamily="18" charset="0"/>
                <a:sym typeface="+mn-ea"/>
              </a:rPr>
              <a:t>equivalent</a:t>
            </a:r>
            <a:r>
              <a:rPr lang="zh-CN" altLang="en-US" dirty="0">
                <a:solidFill>
                  <a:schemeClr val="bg1"/>
                </a:solidFill>
                <a:latin typeface="楷体_GB2312" pitchFamily="1" charset="-122"/>
                <a:ea typeface="楷体_GB2312" pitchFamily="1" charset="-122"/>
              </a:rPr>
              <a:t> analysis</a:t>
            </a:r>
            <a:endParaRPr lang="zh-CN" altLang="en-US" dirty="0">
              <a:solidFill>
                <a:schemeClr val="bg1"/>
              </a:solidFill>
              <a:latin typeface="楷体_GB2312" pitchFamily="1" charset="-122"/>
              <a:ea typeface="楷体_GB2312" pitchFamily="1" charset="-122"/>
            </a:endParaRPr>
          </a:p>
        </p:txBody>
      </p:sp>
      <p:sp>
        <p:nvSpPr>
          <p:cNvPr id="147480" name="文本框 147479"/>
          <p:cNvSpPr txBox="1"/>
          <p:nvPr/>
        </p:nvSpPr>
        <p:spPr>
          <a:xfrm>
            <a:off x="746443" y="5549900"/>
            <a:ext cx="7272337" cy="829945"/>
          </a:xfrm>
          <a:prstGeom prst="rect">
            <a:avLst/>
          </a:prstGeom>
          <a:noFill/>
          <a:ln w="9525">
            <a:noFill/>
          </a:ln>
        </p:spPr>
        <p:txBody>
          <a:bodyPr>
            <a:spAutoFit/>
          </a:bodyPr>
          <a:p>
            <a:pPr eaLnBrk="1" hangingPunct="1">
              <a:spcBef>
                <a:spcPct val="50000"/>
              </a:spcBef>
            </a:pPr>
            <a:r>
              <a:rPr lang="en-US" altLang="zh-CN" dirty="0">
                <a:solidFill>
                  <a:schemeClr val="bg1"/>
                </a:solidFill>
                <a:latin typeface="楷体_GB2312" pitchFamily="1" charset="-122"/>
                <a:ea typeface="楷体_GB2312" pitchFamily="1" charset="-122"/>
              </a:rPr>
              <a:t>    </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The circuit with mutual inductance is equivalent to the circuit without mutual inductance, and then analyzed.</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147481" name="对象 147480"/>
          <p:cNvGraphicFramePr>
            <a:graphicFrameLocks noChangeAspect="1"/>
          </p:cNvGraphicFramePr>
          <p:nvPr/>
        </p:nvGraphicFramePr>
        <p:xfrm>
          <a:off x="804863" y="287338"/>
          <a:ext cx="3370262" cy="971550"/>
        </p:xfrm>
        <a:graphic>
          <a:graphicData uri="http://schemas.openxmlformats.org/presentationml/2006/ole">
            <mc:AlternateContent xmlns:mc="http://schemas.openxmlformats.org/markup-compatibility/2006">
              <mc:Choice xmlns:v="urn:schemas-microsoft-com:vml" Requires="v">
                <p:oleObj spid="_x0000_s3831" name="" r:id="rId9" imgW="1587500" imgH="457200" progId="Equation.DSMT4">
                  <p:embed/>
                </p:oleObj>
              </mc:Choice>
              <mc:Fallback>
                <p:oleObj name="" r:id="rId9" imgW="1587500" imgH="457200" progId="Equation.DSMT4">
                  <p:embed/>
                  <p:pic>
                    <p:nvPicPr>
                      <p:cNvPr id="0" name="图片 3830"/>
                      <p:cNvPicPr/>
                      <p:nvPr/>
                    </p:nvPicPr>
                    <p:blipFill>
                      <a:blip r:embed="rId10"/>
                      <a:stretch>
                        <a:fillRect/>
                      </a:stretch>
                    </p:blipFill>
                    <p:spPr>
                      <a:xfrm>
                        <a:off x="804863" y="287338"/>
                        <a:ext cx="3370262" cy="971550"/>
                      </a:xfrm>
                      <a:prstGeom prst="rect">
                        <a:avLst/>
                      </a:prstGeom>
                      <a:noFill/>
                      <a:ln w="38100">
                        <a:noFill/>
                        <a:miter/>
                      </a:ln>
                    </p:spPr>
                  </p:pic>
                </p:oleObj>
              </mc:Fallback>
            </mc:AlternateContent>
          </a:graphicData>
        </a:graphic>
      </p:graphicFrame>
      <p:grpSp>
        <p:nvGrpSpPr>
          <p:cNvPr id="3" name="组合 147481"/>
          <p:cNvGrpSpPr/>
          <p:nvPr/>
        </p:nvGrpSpPr>
        <p:grpSpPr>
          <a:xfrm>
            <a:off x="6013450" y="0"/>
            <a:ext cx="2874963" cy="1844675"/>
            <a:chOff x="0" y="0"/>
            <a:chExt cx="1811" cy="1162"/>
          </a:xfrm>
        </p:grpSpPr>
        <p:sp>
          <p:nvSpPr>
            <p:cNvPr id="121876" name="直接连接符 147482"/>
            <p:cNvSpPr/>
            <p:nvPr/>
          </p:nvSpPr>
          <p:spPr>
            <a:xfrm flipH="1">
              <a:off x="1246" y="860"/>
              <a:ext cx="2" cy="302"/>
            </a:xfrm>
            <a:prstGeom prst="line">
              <a:avLst/>
            </a:prstGeom>
            <a:ln w="28575" cap="flat" cmpd="sng">
              <a:solidFill>
                <a:srgbClr val="FFCC00"/>
              </a:solidFill>
              <a:prstDash val="solid"/>
              <a:headEnd type="none" w="med" len="med"/>
              <a:tailEnd type="none" w="med" len="med"/>
            </a:ln>
          </p:spPr>
        </p:sp>
        <p:sp>
          <p:nvSpPr>
            <p:cNvPr id="121877" name="直接连接符 147483"/>
            <p:cNvSpPr/>
            <p:nvPr/>
          </p:nvSpPr>
          <p:spPr>
            <a:xfrm>
              <a:off x="1243" y="381"/>
              <a:ext cx="0" cy="243"/>
            </a:xfrm>
            <a:prstGeom prst="line">
              <a:avLst/>
            </a:prstGeom>
            <a:ln w="28575" cap="flat" cmpd="sng">
              <a:solidFill>
                <a:srgbClr val="FFCC00"/>
              </a:solidFill>
              <a:prstDash val="solid"/>
              <a:headEnd type="none" w="med" len="med"/>
              <a:tailEnd type="none" w="med" len="med"/>
            </a:ln>
          </p:spPr>
        </p:sp>
        <p:sp>
          <p:nvSpPr>
            <p:cNvPr id="121878" name="直接连接符 147484"/>
            <p:cNvSpPr/>
            <p:nvPr/>
          </p:nvSpPr>
          <p:spPr>
            <a:xfrm flipV="1">
              <a:off x="943" y="378"/>
              <a:ext cx="303" cy="4"/>
            </a:xfrm>
            <a:prstGeom prst="line">
              <a:avLst/>
            </a:prstGeom>
            <a:ln w="28575" cap="flat" cmpd="sng">
              <a:solidFill>
                <a:srgbClr val="FFCC00"/>
              </a:solidFill>
              <a:prstDash val="solid"/>
              <a:headEnd type="none" w="med" len="med"/>
              <a:tailEnd type="none" w="med" len="med"/>
            </a:ln>
          </p:spPr>
        </p:sp>
        <p:sp>
          <p:nvSpPr>
            <p:cNvPr id="121879" name="直接连接符 147485"/>
            <p:cNvSpPr/>
            <p:nvPr/>
          </p:nvSpPr>
          <p:spPr>
            <a:xfrm>
              <a:off x="416" y="298"/>
              <a:ext cx="230" cy="0"/>
            </a:xfrm>
            <a:prstGeom prst="line">
              <a:avLst/>
            </a:prstGeom>
            <a:ln w="38100" cap="flat" cmpd="sng">
              <a:solidFill>
                <a:srgbClr val="00FFFF"/>
              </a:solidFill>
              <a:prstDash val="solid"/>
              <a:headEnd type="none" w="med" len="med"/>
              <a:tailEnd type="triangle" w="med" len="med"/>
            </a:ln>
          </p:spPr>
        </p:sp>
        <p:graphicFrame>
          <p:nvGraphicFramePr>
            <p:cNvPr id="121860" name="对象 147486"/>
            <p:cNvGraphicFramePr>
              <a:graphicFrameLocks noChangeAspect="1"/>
            </p:cNvGraphicFramePr>
            <p:nvPr/>
          </p:nvGraphicFramePr>
          <p:xfrm>
            <a:off x="454" y="0"/>
            <a:ext cx="192" cy="282"/>
          </p:xfrm>
          <a:graphic>
            <a:graphicData uri="http://schemas.openxmlformats.org/presentationml/2006/ole">
              <mc:AlternateContent xmlns:mc="http://schemas.openxmlformats.org/markup-compatibility/2006">
                <mc:Choice xmlns:v="urn:schemas-microsoft-com:vml" Requires="v">
                  <p:oleObj spid="_x0000_s3830" name="" r:id="rId11" imgW="148590" imgH="236855" progId="Equation.3">
                    <p:embed/>
                  </p:oleObj>
                </mc:Choice>
                <mc:Fallback>
                  <p:oleObj name="" r:id="rId11" imgW="148590" imgH="236855" progId="Equation.3">
                    <p:embed/>
                    <p:pic>
                      <p:nvPicPr>
                        <p:cNvPr id="0" name="图片 3829"/>
                        <p:cNvPicPr/>
                        <p:nvPr/>
                      </p:nvPicPr>
                      <p:blipFill>
                        <a:blip r:embed="rId12">
                          <a:clrChange>
                            <a:clrFrom>
                              <a:srgbClr val="000000"/>
                            </a:clrFrom>
                            <a:clrTo>
                              <a:srgbClr val="FFFFFF"/>
                            </a:clrTo>
                          </a:clrChange>
                        </a:blip>
                        <a:stretch>
                          <a:fillRect/>
                        </a:stretch>
                      </p:blipFill>
                      <p:spPr>
                        <a:xfrm>
                          <a:off x="454" y="0"/>
                          <a:ext cx="192" cy="282"/>
                        </a:xfrm>
                        <a:prstGeom prst="rect">
                          <a:avLst/>
                        </a:prstGeom>
                        <a:noFill/>
                        <a:ln w="38100">
                          <a:noFill/>
                          <a:miter/>
                        </a:ln>
                      </p:spPr>
                    </p:pic>
                  </p:oleObj>
                </mc:Fallback>
              </mc:AlternateContent>
            </a:graphicData>
          </a:graphic>
        </p:graphicFrame>
        <p:sp>
          <p:nvSpPr>
            <p:cNvPr id="121880" name="直接连接符 147487"/>
            <p:cNvSpPr/>
            <p:nvPr/>
          </p:nvSpPr>
          <p:spPr>
            <a:xfrm flipH="1">
              <a:off x="375" y="1155"/>
              <a:ext cx="865" cy="1"/>
            </a:xfrm>
            <a:prstGeom prst="line">
              <a:avLst/>
            </a:prstGeom>
            <a:ln w="28575" cap="flat" cmpd="sng">
              <a:solidFill>
                <a:srgbClr val="FFCC00"/>
              </a:solidFill>
              <a:prstDash val="solid"/>
              <a:headEnd type="none" w="med" len="med"/>
              <a:tailEnd type="none" w="med" len="med"/>
            </a:ln>
          </p:spPr>
        </p:sp>
        <p:sp>
          <p:nvSpPr>
            <p:cNvPr id="121881" name="文本框 147488"/>
            <p:cNvSpPr txBox="1"/>
            <p:nvPr/>
          </p:nvSpPr>
          <p:spPr>
            <a:xfrm>
              <a:off x="173" y="351"/>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1882" name="文本框 147489"/>
            <p:cNvSpPr txBox="1"/>
            <p:nvPr/>
          </p:nvSpPr>
          <p:spPr>
            <a:xfrm>
              <a:off x="185" y="789"/>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21861" name="对象 147490"/>
            <p:cNvGraphicFramePr>
              <a:graphicFrameLocks noChangeAspect="1"/>
            </p:cNvGraphicFramePr>
            <p:nvPr/>
          </p:nvGraphicFramePr>
          <p:xfrm>
            <a:off x="0" y="487"/>
            <a:ext cx="253" cy="337"/>
          </p:xfrm>
          <a:graphic>
            <a:graphicData uri="http://schemas.openxmlformats.org/presentationml/2006/ole">
              <mc:AlternateContent xmlns:mc="http://schemas.openxmlformats.org/markup-compatibility/2006">
                <mc:Choice xmlns:v="urn:schemas-microsoft-com:vml" Requires="v">
                  <p:oleObj spid="_x0000_s3832" name="" r:id="rId13" imgW="193040" imgH="236855" progId="Equation.3">
                    <p:embed/>
                  </p:oleObj>
                </mc:Choice>
                <mc:Fallback>
                  <p:oleObj name="" r:id="rId13" imgW="193040" imgH="236855" progId="Equation.3">
                    <p:embed/>
                    <p:pic>
                      <p:nvPicPr>
                        <p:cNvPr id="0" name="图片 3831"/>
                        <p:cNvPicPr/>
                        <p:nvPr/>
                      </p:nvPicPr>
                      <p:blipFill>
                        <a:blip r:embed="rId14">
                          <a:clrChange>
                            <a:clrFrom>
                              <a:srgbClr val="000000"/>
                            </a:clrFrom>
                            <a:clrTo>
                              <a:srgbClr val="FFFFFF"/>
                            </a:clrTo>
                          </a:clrChange>
                        </a:blip>
                        <a:stretch>
                          <a:fillRect/>
                        </a:stretch>
                      </p:blipFill>
                      <p:spPr>
                        <a:xfrm>
                          <a:off x="0" y="487"/>
                          <a:ext cx="253" cy="337"/>
                        </a:xfrm>
                        <a:prstGeom prst="rect">
                          <a:avLst/>
                        </a:prstGeom>
                        <a:noFill/>
                        <a:ln w="38100">
                          <a:noFill/>
                          <a:miter/>
                        </a:ln>
                      </p:spPr>
                    </p:pic>
                  </p:oleObj>
                </mc:Fallback>
              </mc:AlternateContent>
            </a:graphicData>
          </a:graphic>
        </p:graphicFrame>
        <p:sp>
          <p:nvSpPr>
            <p:cNvPr id="121883" name="矩形 147491"/>
            <p:cNvSpPr/>
            <p:nvPr/>
          </p:nvSpPr>
          <p:spPr>
            <a:xfrm>
              <a:off x="716" y="342"/>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1884" name="椭圆 147492"/>
            <p:cNvSpPr/>
            <p:nvPr/>
          </p:nvSpPr>
          <p:spPr>
            <a:xfrm>
              <a:off x="255" y="617"/>
              <a:ext cx="227" cy="227"/>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1885" name="直接连接符 147493"/>
            <p:cNvSpPr/>
            <p:nvPr/>
          </p:nvSpPr>
          <p:spPr>
            <a:xfrm flipH="1">
              <a:off x="375" y="374"/>
              <a:ext cx="341" cy="1"/>
            </a:xfrm>
            <a:prstGeom prst="line">
              <a:avLst/>
            </a:prstGeom>
            <a:ln w="28575" cap="flat" cmpd="sng">
              <a:solidFill>
                <a:srgbClr val="FFCC00"/>
              </a:solidFill>
              <a:prstDash val="solid"/>
              <a:headEnd type="none" w="med" len="med"/>
              <a:tailEnd type="none" w="med" len="med"/>
            </a:ln>
          </p:spPr>
        </p:sp>
        <p:sp>
          <p:nvSpPr>
            <p:cNvPr id="121886" name="矩形 147494"/>
            <p:cNvSpPr/>
            <p:nvPr/>
          </p:nvSpPr>
          <p:spPr>
            <a:xfrm rot="5400000">
              <a:off x="1110" y="683"/>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1887" name="文本框 147495"/>
            <p:cNvSpPr txBox="1"/>
            <p:nvPr/>
          </p:nvSpPr>
          <p:spPr>
            <a:xfrm>
              <a:off x="716" y="100"/>
              <a:ext cx="394" cy="231"/>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Z</a:t>
              </a:r>
              <a:r>
                <a:rPr lang="en-US" altLang="zh-CN" sz="1800" baseline="-25000" dirty="0">
                  <a:solidFill>
                    <a:schemeClr val="bg1"/>
                  </a:solidFill>
                  <a:latin typeface="Times New Roman" panose="02020603050405020304" pitchFamily="18" charset="0"/>
                </a:rPr>
                <a:t>11</a:t>
              </a:r>
              <a:endParaRPr lang="en-US" altLang="zh-CN" sz="1800" dirty="0">
                <a:solidFill>
                  <a:schemeClr val="bg1"/>
                </a:solidFill>
                <a:latin typeface="Times New Roman" panose="02020603050405020304" pitchFamily="18" charset="0"/>
              </a:endParaRPr>
            </a:p>
          </p:txBody>
        </p:sp>
        <p:sp>
          <p:nvSpPr>
            <p:cNvPr id="121888" name="任意多边形 147496"/>
            <p:cNvSpPr/>
            <p:nvPr/>
          </p:nvSpPr>
          <p:spPr>
            <a:xfrm>
              <a:off x="372" y="371"/>
              <a:ext cx="3" cy="787"/>
            </a:xfrm>
            <a:custGeom>
              <a:avLst/>
              <a:gdLst>
                <a:gd name="txL" fmla="*/ 0 w 3"/>
                <a:gd name="txT" fmla="*/ 0 h 787"/>
                <a:gd name="txR" fmla="*/ 3 w 3"/>
                <a:gd name="txB" fmla="*/ 787 h 787"/>
              </a:gdLst>
              <a:ahLst/>
              <a:cxnLst>
                <a:cxn ang="0">
                  <a:pos x="3" y="0"/>
                </a:cxn>
                <a:cxn ang="0">
                  <a:pos x="0" y="787"/>
                </a:cxn>
              </a:cxnLst>
              <a:rect l="txL" t="txT" r="txR" b="txB"/>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graphicFrame>
          <p:nvGraphicFramePr>
            <p:cNvPr id="121862" name="对象 147497"/>
            <p:cNvGraphicFramePr>
              <a:graphicFrameLocks noChangeAspect="1"/>
            </p:cNvGraphicFramePr>
            <p:nvPr/>
          </p:nvGraphicFramePr>
          <p:xfrm>
            <a:off x="1341" y="530"/>
            <a:ext cx="470" cy="435"/>
          </p:xfrm>
          <a:graphic>
            <a:graphicData uri="http://schemas.openxmlformats.org/presentationml/2006/ole">
              <mc:AlternateContent xmlns:mc="http://schemas.openxmlformats.org/markup-compatibility/2006">
                <mc:Choice xmlns:v="urn:schemas-microsoft-com:vml" Requires="v">
                  <p:oleObj spid="_x0000_s3829" name="" r:id="rId15" imgW="424180" imgH="391160" progId="Equation.3">
                    <p:embed/>
                  </p:oleObj>
                </mc:Choice>
                <mc:Fallback>
                  <p:oleObj name="" r:id="rId15" imgW="424180" imgH="391160" progId="Equation.3">
                    <p:embed/>
                    <p:pic>
                      <p:nvPicPr>
                        <p:cNvPr id="0" name="图片 3828"/>
                        <p:cNvPicPr/>
                        <p:nvPr/>
                      </p:nvPicPr>
                      <p:blipFill>
                        <a:blip r:embed="rId16">
                          <a:clrChange>
                            <a:clrFrom>
                              <a:srgbClr val="000000"/>
                            </a:clrFrom>
                            <a:clrTo>
                              <a:srgbClr val="FFFFFF"/>
                            </a:clrTo>
                          </a:clrChange>
                        </a:blip>
                        <a:stretch>
                          <a:fillRect/>
                        </a:stretch>
                      </p:blipFill>
                      <p:spPr>
                        <a:xfrm>
                          <a:off x="1341" y="530"/>
                          <a:ext cx="470" cy="435"/>
                        </a:xfrm>
                        <a:prstGeom prst="rect">
                          <a:avLst/>
                        </a:prstGeom>
                        <a:noFill/>
                        <a:ln w="38100">
                          <a:noFill/>
                          <a:miter/>
                        </a:ln>
                      </p:spPr>
                    </p:pic>
                  </p:oleObj>
                </mc:Fallback>
              </mc:AlternateContent>
            </a:graphicData>
          </a:graphic>
        </p:graphicFrame>
      </p:grpSp>
      <p:sp>
        <p:nvSpPr>
          <p:cNvPr id="147499" name="文本框 147498"/>
          <p:cNvSpPr txBox="1"/>
          <p:nvPr/>
        </p:nvSpPr>
        <p:spPr>
          <a:xfrm>
            <a:off x="5003800" y="2149475"/>
            <a:ext cx="4231005" cy="460375"/>
          </a:xfrm>
          <a:prstGeom prst="rect">
            <a:avLst/>
          </a:prstGeom>
          <a:solidFill>
            <a:schemeClr val="accent2"/>
          </a:solidFill>
          <a:ln w="9525">
            <a:noFill/>
          </a:ln>
        </p:spPr>
        <p:txBody>
          <a:bodyPr wrap="square" lIns="198000" rIns="198000">
            <a:spAutoFit/>
          </a:bodyPr>
          <a:p>
            <a:pPr eaLnBrk="1" hangingPunct="1"/>
            <a:r>
              <a:rPr lang="zh-CN" altLang="en-US" b="0" dirty="0">
                <a:solidFill>
                  <a:schemeClr val="bg1"/>
                </a:solidFill>
                <a:latin typeface="Times New Roman" panose="02020603050405020304" pitchFamily="18" charset="0"/>
                <a:ea typeface="楷体_GB2312" pitchFamily="1" charset="-122"/>
                <a:sym typeface="+mn-ea"/>
              </a:rPr>
              <a:t>primary</a:t>
            </a:r>
            <a:r>
              <a:rPr lang="zh-CN" altLang="en-US" b="0" dirty="0">
                <a:solidFill>
                  <a:schemeClr val="bg1"/>
                </a:solidFill>
                <a:latin typeface="Times New Roman" panose="02020603050405020304" pitchFamily="18" charset="0"/>
                <a:sym typeface="+mn-ea"/>
              </a:rPr>
              <a:t> side equivalent circuit</a:t>
            </a:r>
            <a:endParaRPr lang="zh-CN" altLang="en-US" dirty="0">
              <a:solidFill>
                <a:schemeClr val="bg1"/>
              </a:solidFill>
              <a:latin typeface="Times New Roman" panose="02020603050405020304" pitchFamily="18" charset="0"/>
            </a:endParaRPr>
          </a:p>
        </p:txBody>
      </p:sp>
      <p:sp>
        <p:nvSpPr>
          <p:cNvPr id="147500" name="文本框 147499"/>
          <p:cNvSpPr txBox="1"/>
          <p:nvPr/>
        </p:nvSpPr>
        <p:spPr>
          <a:xfrm>
            <a:off x="2268538" y="1484313"/>
            <a:ext cx="3887787" cy="1198880"/>
          </a:xfrm>
          <a:prstGeom prst="rect">
            <a:avLst/>
          </a:prstGeom>
          <a:noFill/>
          <a:ln w="9525">
            <a:noFill/>
          </a:ln>
        </p:spPr>
        <p:txBody>
          <a:bodyPr>
            <a:spAutoFit/>
          </a:bodyPr>
          <a:p>
            <a:pPr eaLnBrk="1" hangingPunct="1">
              <a:spcBef>
                <a:spcPct val="50000"/>
              </a:spcBef>
            </a:pPr>
            <a:r>
              <a:rPr lang="zh-CN" altLang="en-US" dirty="0">
                <a:solidFill>
                  <a:schemeClr val="bg1"/>
                </a:solidFill>
                <a:latin typeface="Times New Roman" panose="02020603050405020304" pitchFamily="18" charset="0"/>
                <a:ea typeface="楷体_GB2312" pitchFamily="1" charset="-122"/>
              </a:rPr>
              <a:t>T</a:t>
            </a:r>
            <a:r>
              <a:rPr lang="zh-CN" altLang="en-US" dirty="0">
                <a:solidFill>
                  <a:schemeClr val="bg1"/>
                </a:solidFill>
                <a:latin typeface="Times New Roman" panose="02020603050405020304" pitchFamily="18" charset="0"/>
                <a:ea typeface="楷体_GB2312" pitchFamily="1" charset="-122"/>
              </a:rPr>
              <a:t>he </a:t>
            </a:r>
            <a:r>
              <a:rPr lang="en-US" altLang="zh-CN" dirty="0">
                <a:solidFill>
                  <a:schemeClr val="bg1"/>
                </a:solidFill>
                <a:latin typeface="Times New Roman" panose="02020603050405020304" pitchFamily="18" charset="0"/>
                <a:ea typeface="楷体_GB2312" pitchFamily="1" charset="-122"/>
              </a:rPr>
              <a:t>input </a:t>
            </a:r>
            <a:r>
              <a:rPr lang="zh-CN" altLang="en-US" dirty="0">
                <a:solidFill>
                  <a:schemeClr val="bg1"/>
                </a:solidFill>
                <a:latin typeface="Times New Roman" panose="02020603050405020304" pitchFamily="18" charset="0"/>
                <a:ea typeface="楷体_GB2312" pitchFamily="1" charset="-122"/>
              </a:rPr>
              <a:t>impedance of the secondary </a:t>
            </a:r>
            <a:r>
              <a:rPr lang="en-US" altLang="zh-CN" dirty="0">
                <a:solidFill>
                  <a:schemeClr val="bg1"/>
                </a:solidFill>
                <a:latin typeface="Times New Roman" panose="02020603050405020304" pitchFamily="18" charset="0"/>
                <a:ea typeface="楷体_GB2312" pitchFamily="1" charset="-122"/>
              </a:rPr>
              <a:t>side</a:t>
            </a:r>
            <a:r>
              <a:rPr lang="zh-CN" altLang="en-US" dirty="0">
                <a:solidFill>
                  <a:schemeClr val="bg1"/>
                </a:solidFill>
                <a:latin typeface="Times New Roman" panose="02020603050405020304" pitchFamily="18" charset="0"/>
                <a:ea typeface="楷体_GB2312" pitchFamily="1" charset="-122"/>
              </a:rPr>
              <a:t> to the primary </a:t>
            </a:r>
            <a:r>
              <a:rPr lang="en-US" altLang="zh-CN" dirty="0">
                <a:solidFill>
                  <a:schemeClr val="bg1"/>
                </a:solidFill>
                <a:latin typeface="Times New Roman" panose="02020603050405020304" pitchFamily="18" charset="0"/>
                <a:ea typeface="楷体_GB2312" pitchFamily="1" charset="-122"/>
              </a:rPr>
              <a:t>side</a:t>
            </a:r>
            <a:r>
              <a:rPr lang="zh-CN" altLang="en-US" dirty="0">
                <a:solidFill>
                  <a:schemeClr val="bg1"/>
                </a:solidFill>
                <a:latin typeface="Times New Roman" panose="02020603050405020304" pitchFamily="18" charset="0"/>
                <a:ea typeface="楷体_GB2312" pitchFamily="1" charset="-122"/>
              </a:rPr>
              <a:t>.</a:t>
            </a:r>
            <a:endParaRPr lang="zh-CN" altLang="en-US" dirty="0">
              <a:solidFill>
                <a:schemeClr val="bg1"/>
              </a:solidFill>
              <a:latin typeface="Times New Roman" panose="02020603050405020304" pitchFamily="18" charset="0"/>
              <a:ea typeface="楷体_GB2312" pitchFamily="1" charset="-122"/>
            </a:endParaRPr>
          </a:p>
        </p:txBody>
      </p:sp>
      <p:sp>
        <p:nvSpPr>
          <p:cNvPr id="147501" name="直接连接符 147500"/>
          <p:cNvSpPr/>
          <p:nvPr/>
        </p:nvSpPr>
        <p:spPr>
          <a:xfrm flipV="1">
            <a:off x="1331913" y="1700213"/>
            <a:ext cx="792162" cy="0"/>
          </a:xfrm>
          <a:prstGeom prst="line">
            <a:avLst/>
          </a:prstGeom>
          <a:ln w="76200" cap="flat" cmpd="sng">
            <a:solidFill>
              <a:schemeClr val="accent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147499"/>
                                        </p:tgtEl>
                                        <p:attrNameLst>
                                          <p:attrName>style.visibility</p:attrName>
                                        </p:attrNameLst>
                                      </p:cBhvr>
                                      <p:to>
                                        <p:strVal val="visible"/>
                                      </p:to>
                                    </p:set>
                                    <p:animEffect transition="in" filter="box(in)">
                                      <p:cBhvr>
                                        <p:cTn id="12" dur="500"/>
                                        <p:tgtEl>
                                          <p:spTgt spid="14749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147481"/>
                                        </p:tgtEl>
                                        <p:attrNameLst>
                                          <p:attrName>style.visibility</p:attrName>
                                        </p:attrNameLst>
                                      </p:cBhvr>
                                      <p:to>
                                        <p:strVal val="visible"/>
                                      </p:to>
                                    </p:set>
                                    <p:animEffect transition="in" filter="strips(downRight)">
                                      <p:cBhvr>
                                        <p:cTn id="17" dur="2000"/>
                                        <p:tgtEl>
                                          <p:spTgt spid="147481"/>
                                        </p:tgtEl>
                                      </p:cBhvr>
                                    </p:animEffect>
                                  </p:childTnLst>
                                </p:cTn>
                              </p:par>
                            </p:childTnLst>
                          </p:cTn>
                        </p:par>
                        <p:par>
                          <p:cTn id="18" fill="hold">
                            <p:stCondLst>
                              <p:cond delay="2000"/>
                            </p:stCondLst>
                            <p:childTnLst>
                              <p:par>
                                <p:cTn id="19" presetID="12" presetClass="entr" presetSubtype="8" fill="hold" nodeType="afterEffect">
                                  <p:stCondLst>
                                    <p:cond delay="0"/>
                                  </p:stCondLst>
                                  <p:childTnLst>
                                    <p:set>
                                      <p:cBhvr>
                                        <p:cTn id="20" dur="1" fill="hold">
                                          <p:stCondLst>
                                            <p:cond delay="0"/>
                                          </p:stCondLst>
                                        </p:cTn>
                                        <p:tgtEl>
                                          <p:spTgt spid="147501"/>
                                        </p:tgtEl>
                                        <p:attrNameLst>
                                          <p:attrName>style.visibility</p:attrName>
                                        </p:attrNameLst>
                                      </p:cBhvr>
                                      <p:to>
                                        <p:strVal val="visible"/>
                                      </p:to>
                                    </p:set>
                                    <p:animEffect transition="in" filter="slide(fromLeft)">
                                      <p:cBhvr>
                                        <p:cTn id="21" dur="500"/>
                                        <p:tgtEl>
                                          <p:spTgt spid="147501"/>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47500"/>
                                        </p:tgtEl>
                                        <p:attrNameLst>
                                          <p:attrName>style.visibility</p:attrName>
                                        </p:attrNameLst>
                                      </p:cBhvr>
                                      <p:to>
                                        <p:strVal val="visible"/>
                                      </p:to>
                                    </p:set>
                                    <p:animEffect transition="in" filter="wipe(left)">
                                      <p:cBhvr>
                                        <p:cTn id="25" dur="2000"/>
                                        <p:tgtEl>
                                          <p:spTgt spid="147500"/>
                                        </p:tgtEl>
                                      </p:cBhvr>
                                    </p:animEffect>
                                  </p:childTnLst>
                                </p:cTn>
                              </p:par>
                            </p:childTnLst>
                          </p:cTn>
                        </p:par>
                      </p:childTnLst>
                    </p:cTn>
                  </p:par>
                  <p:par>
                    <p:cTn id="26" fill="hold">
                      <p:stCondLst>
                        <p:cond delay="indefinite"/>
                      </p:stCondLst>
                      <p:childTnLst>
                        <p:par>
                          <p:cTn id="27" fill="hold">
                            <p:stCondLst>
                              <p:cond delay="0"/>
                            </p:stCondLst>
                            <p:childTnLst>
                              <p:par>
                                <p:cTn id="28" presetID="20" presetClass="entr" presetSubtype="0"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edge">
                                      <p:cBhvr>
                                        <p:cTn id="30" dur="2000"/>
                                        <p:tgtEl>
                                          <p:spTgt spid="2"/>
                                        </p:tgtEl>
                                      </p:cBhvr>
                                    </p:animEffect>
                                  </p:childTnLst>
                                </p:cTn>
                              </p:par>
                            </p:childTnLst>
                          </p:cTn>
                        </p:par>
                        <p:par>
                          <p:cTn id="31" fill="hold">
                            <p:stCondLst>
                              <p:cond delay="2000"/>
                            </p:stCondLst>
                            <p:childTnLst>
                              <p:par>
                                <p:cTn id="32" presetID="9" presetClass="entr" presetSubtype="0" fill="hold" grpId="0" nodeType="afterEffect">
                                  <p:stCondLst>
                                    <p:cond delay="0"/>
                                  </p:stCondLst>
                                  <p:childTnLst>
                                    <p:set>
                                      <p:cBhvr>
                                        <p:cTn id="33" dur="1" fill="hold">
                                          <p:stCondLst>
                                            <p:cond delay="0"/>
                                          </p:stCondLst>
                                        </p:cTn>
                                        <p:tgtEl>
                                          <p:spTgt spid="147477"/>
                                        </p:tgtEl>
                                        <p:attrNameLst>
                                          <p:attrName>style.visibility</p:attrName>
                                        </p:attrNameLst>
                                      </p:cBhvr>
                                      <p:to>
                                        <p:strVal val="visible"/>
                                      </p:to>
                                    </p:set>
                                    <p:animEffect transition="in" filter="dissolve">
                                      <p:cBhvr>
                                        <p:cTn id="34" dur="500"/>
                                        <p:tgtEl>
                                          <p:spTgt spid="147477"/>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nodeType="clickEffect">
                                  <p:stCondLst>
                                    <p:cond delay="0"/>
                                  </p:stCondLst>
                                  <p:childTnLst>
                                    <p:set>
                                      <p:cBhvr>
                                        <p:cTn id="38" dur="1" fill="hold">
                                          <p:stCondLst>
                                            <p:cond delay="0"/>
                                          </p:stCondLst>
                                        </p:cTn>
                                        <p:tgtEl>
                                          <p:spTgt spid="147458"/>
                                        </p:tgtEl>
                                        <p:attrNameLst>
                                          <p:attrName>style.visibility</p:attrName>
                                        </p:attrNameLst>
                                      </p:cBhvr>
                                      <p:to>
                                        <p:strVal val="visible"/>
                                      </p:to>
                                    </p:set>
                                    <p:animEffect transition="in" filter="strips(downRight)">
                                      <p:cBhvr>
                                        <p:cTn id="39" dur="2000"/>
                                        <p:tgtEl>
                                          <p:spTgt spid="147458"/>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147478"/>
                                        </p:tgtEl>
                                        <p:attrNameLst>
                                          <p:attrName>style.visibility</p:attrName>
                                        </p:attrNameLst>
                                      </p:cBhvr>
                                      <p:to>
                                        <p:strVal val="visible"/>
                                      </p:to>
                                    </p:set>
                                    <p:animEffect transition="in" filter="slide(fromLeft)">
                                      <p:cBhvr>
                                        <p:cTn id="44" dur="500"/>
                                        <p:tgtEl>
                                          <p:spTgt spid="147478"/>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47459"/>
                                        </p:tgtEl>
                                        <p:attrNameLst>
                                          <p:attrName>style.visibility</p:attrName>
                                        </p:attrNameLst>
                                      </p:cBhvr>
                                      <p:to>
                                        <p:strVal val="visible"/>
                                      </p:to>
                                    </p:set>
                                    <p:animEffect transition="in" filter="wipe(left)">
                                      <p:cBhvr>
                                        <p:cTn id="48" dur="2000"/>
                                        <p:tgtEl>
                                          <p:spTgt spid="147459"/>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47479"/>
                                        </p:tgtEl>
                                        <p:attrNameLst>
                                          <p:attrName>style.visibility</p:attrName>
                                        </p:attrNameLst>
                                      </p:cBhvr>
                                      <p:to>
                                        <p:strVal val="visible"/>
                                      </p:to>
                                    </p:set>
                                    <p:anim calcmode="lin" valueType="num">
                                      <p:cBhvr additive="base">
                                        <p:cTn id="53" dur="500" fill="hold"/>
                                        <p:tgtEl>
                                          <p:spTgt spid="147479"/>
                                        </p:tgtEl>
                                        <p:attrNameLst>
                                          <p:attrName>ppt_x</p:attrName>
                                        </p:attrNameLst>
                                      </p:cBhvr>
                                      <p:tavLst>
                                        <p:tav tm="0">
                                          <p:val>
                                            <p:strVal val="0-#ppt_w/2"/>
                                          </p:val>
                                        </p:tav>
                                        <p:tav tm="100000">
                                          <p:val>
                                            <p:strVal val="#ppt_x"/>
                                          </p:val>
                                        </p:tav>
                                      </p:tavLst>
                                    </p:anim>
                                    <p:anim calcmode="lin" valueType="num">
                                      <p:cBhvr additive="base">
                                        <p:cTn id="54" dur="500" fill="hold"/>
                                        <p:tgtEl>
                                          <p:spTgt spid="147479"/>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grpId="0" nodeType="clickEffect">
                                  <p:stCondLst>
                                    <p:cond delay="0"/>
                                  </p:stCondLst>
                                  <p:childTnLst>
                                    <p:set>
                                      <p:cBhvr>
                                        <p:cTn id="58" dur="1" fill="hold">
                                          <p:stCondLst>
                                            <p:cond delay="0"/>
                                          </p:stCondLst>
                                        </p:cTn>
                                        <p:tgtEl>
                                          <p:spTgt spid="147480"/>
                                        </p:tgtEl>
                                        <p:attrNameLst>
                                          <p:attrName>style.visibility</p:attrName>
                                        </p:attrNameLst>
                                      </p:cBhvr>
                                      <p:to>
                                        <p:strVal val="visible"/>
                                      </p:to>
                                    </p:set>
                                    <p:animEffect transition="in" filter="slide(fromBottom)">
                                      <p:cBhvr>
                                        <p:cTn id="59" dur="2000"/>
                                        <p:tgtEl>
                                          <p:spTgt spid="147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p:bldP spid="147477" grpId="0" bldLvl="0" animBg="1"/>
      <p:bldP spid="147479" grpId="0" bldLvl="0" animBg="1"/>
      <p:bldP spid="147480" grpId="0"/>
      <p:bldP spid="147499" grpId="0" bldLvl="0" animBg="1"/>
      <p:bldP spid="147500"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文本框 148481"/>
          <p:cNvSpPr txBox="1"/>
          <p:nvPr/>
        </p:nvSpPr>
        <p:spPr>
          <a:xfrm>
            <a:off x="1878013" y="307975"/>
            <a:ext cx="7184390" cy="460375"/>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=3.6H , </a:t>
            </a:r>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=0.06H , </a:t>
            </a:r>
            <a:r>
              <a:rPr lang="en-US" altLang="zh-CN" i="1" dirty="0">
                <a:solidFill>
                  <a:schemeClr val="bg1"/>
                </a:solidFill>
                <a:latin typeface="Times New Roman" panose="02020603050405020304" pitchFamily="18" charset="0"/>
              </a:rPr>
              <a:t>M</a:t>
            </a:r>
            <a:r>
              <a:rPr lang="en-US" altLang="zh-CN" dirty="0">
                <a:solidFill>
                  <a:schemeClr val="bg1"/>
                </a:solidFill>
                <a:latin typeface="Times New Roman" panose="02020603050405020304" pitchFamily="18" charset="0"/>
              </a:rPr>
              <a:t>=0.465H , </a:t>
            </a: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=20</a:t>
            </a:r>
            <a:r>
              <a:rPr lang="en-US" altLang="zh-CN" dirty="0">
                <a:solidFill>
                  <a:schemeClr val="bg1"/>
                </a:solidFill>
                <a:latin typeface="Symbol" panose="05050102010706020507" pitchFamily="18" charset="2"/>
              </a:rPr>
              <a:t>W</a:t>
            </a:r>
            <a:r>
              <a:rPr lang="en-US" altLang="zh-CN" dirty="0">
                <a:solidFill>
                  <a:schemeClr val="bg1"/>
                </a:solidFill>
                <a:latin typeface="Times New Roman" panose="02020603050405020304" pitchFamily="18" charset="0"/>
              </a:rPr>
              <a:t> , </a:t>
            </a: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=0.08</a:t>
            </a:r>
            <a:r>
              <a:rPr lang="en-US" altLang="zh-CN" dirty="0">
                <a:solidFill>
                  <a:schemeClr val="bg1"/>
                </a:solidFill>
                <a:latin typeface="Symbol" panose="05050102010706020507" pitchFamily="18" charset="2"/>
              </a:rPr>
              <a:t>W</a:t>
            </a:r>
            <a:r>
              <a:rPr lang="en-US" altLang="zh-CN" dirty="0">
                <a:solidFill>
                  <a:schemeClr val="bg1"/>
                </a:solidFill>
                <a:latin typeface="Times New Roman" panose="02020603050405020304" pitchFamily="18" charset="0"/>
              </a:rPr>
              <a:t> , </a:t>
            </a:r>
            <a:endParaRPr lang="en-US" altLang="zh-CN" dirty="0">
              <a:solidFill>
                <a:schemeClr val="bg1"/>
              </a:solidFill>
              <a:latin typeface="Times New Roman" panose="02020603050405020304" pitchFamily="18" charset="0"/>
            </a:endParaRPr>
          </a:p>
        </p:txBody>
      </p:sp>
      <p:sp>
        <p:nvSpPr>
          <p:cNvPr id="148483" name="矩形 148482"/>
          <p:cNvSpPr/>
          <p:nvPr/>
        </p:nvSpPr>
        <p:spPr>
          <a:xfrm>
            <a:off x="5364163" y="765175"/>
            <a:ext cx="3282950" cy="460375"/>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=42</a:t>
            </a:r>
            <a:r>
              <a:rPr lang="en-US" altLang="zh-CN" dirty="0">
                <a:solidFill>
                  <a:schemeClr val="bg1"/>
                </a:solidFill>
                <a:latin typeface="Symbol" panose="05050102010706020507" pitchFamily="18" charset="2"/>
              </a:rPr>
              <a:t>W</a:t>
            </a:r>
            <a:r>
              <a:rPr lang="en-US" altLang="zh-CN" dirty="0">
                <a:solidFill>
                  <a:schemeClr val="bg1"/>
                </a:solidFill>
                <a:latin typeface="Times New Roman" panose="02020603050405020304" pitchFamily="18" charset="0"/>
              </a:rPr>
              <a:t> , </a:t>
            </a:r>
            <a:r>
              <a:rPr lang="en-US" altLang="zh-CN" i="1" dirty="0">
                <a:solidFill>
                  <a:schemeClr val="bg1"/>
                </a:solidFill>
                <a:latin typeface="Symbol" panose="05050102010706020507" pitchFamily="18" charset="2"/>
              </a:rPr>
              <a:t>w</a:t>
            </a:r>
            <a:r>
              <a:rPr lang="en-US" altLang="zh-CN" dirty="0">
                <a:solidFill>
                  <a:schemeClr val="bg1"/>
                </a:solidFill>
                <a:latin typeface="Symbol" panose="05050102010706020507" pitchFamily="18" charset="2"/>
              </a:rPr>
              <a:t> =314</a:t>
            </a:r>
            <a:r>
              <a:rPr lang="en-US" altLang="zh-CN" dirty="0">
                <a:solidFill>
                  <a:schemeClr val="bg1"/>
                </a:solidFill>
                <a:latin typeface="Times New Roman" panose="02020603050405020304" pitchFamily="18" charset="0"/>
              </a:rPr>
              <a:t>rad/s,</a:t>
            </a:r>
            <a:endParaRPr lang="en-US" altLang="zh-CN" dirty="0">
              <a:solidFill>
                <a:schemeClr val="bg1"/>
              </a:solidFill>
              <a:latin typeface="Times New Roman" panose="02020603050405020304" pitchFamily="18" charset="0"/>
            </a:endParaRPr>
          </a:p>
        </p:txBody>
      </p:sp>
      <p:graphicFrame>
        <p:nvGraphicFramePr>
          <p:cNvPr id="148484" name="对象 148483"/>
          <p:cNvGraphicFramePr>
            <a:graphicFrameLocks noChangeAspect="1"/>
          </p:cNvGraphicFramePr>
          <p:nvPr/>
        </p:nvGraphicFramePr>
        <p:xfrm>
          <a:off x="5672773" y="1343025"/>
          <a:ext cx="2179955" cy="508000"/>
        </p:xfrm>
        <a:graphic>
          <a:graphicData uri="http://schemas.openxmlformats.org/presentationml/2006/ole">
            <mc:AlternateContent xmlns:mc="http://schemas.openxmlformats.org/markup-compatibility/2006">
              <mc:Choice xmlns:v="urn:schemas-microsoft-com:vml" Requires="v">
                <p:oleObj spid="_x0000_s3838" name="" r:id="rId1" imgW="1028700" imgH="241300" progId="Equation.DSMT4">
                  <p:embed/>
                </p:oleObj>
              </mc:Choice>
              <mc:Fallback>
                <p:oleObj name="" r:id="rId1" imgW="1028700" imgH="241300" progId="Equation.DSMT4">
                  <p:embed/>
                  <p:pic>
                    <p:nvPicPr>
                      <p:cNvPr id="0" name="图片 3837"/>
                      <p:cNvPicPr/>
                      <p:nvPr/>
                    </p:nvPicPr>
                    <p:blipFill>
                      <a:blip r:embed="rId2"/>
                      <a:stretch>
                        <a:fillRect/>
                      </a:stretch>
                    </p:blipFill>
                    <p:spPr>
                      <a:xfrm>
                        <a:off x="5672773" y="1343025"/>
                        <a:ext cx="2179955" cy="508000"/>
                      </a:xfrm>
                      <a:prstGeom prst="rect">
                        <a:avLst/>
                      </a:prstGeom>
                      <a:noFill/>
                      <a:ln w="38100">
                        <a:noFill/>
                        <a:miter/>
                      </a:ln>
                    </p:spPr>
                  </p:pic>
                </p:oleObj>
              </mc:Fallback>
            </mc:AlternateContent>
          </a:graphicData>
        </a:graphic>
      </p:graphicFrame>
      <p:sp>
        <p:nvSpPr>
          <p:cNvPr id="148486" name="文本框 148485"/>
          <p:cNvSpPr txBox="1"/>
          <p:nvPr/>
        </p:nvSpPr>
        <p:spPr>
          <a:xfrm>
            <a:off x="3648075" y="3732530"/>
            <a:ext cx="5382895" cy="460375"/>
          </a:xfrm>
          <a:prstGeom prst="rect">
            <a:avLst/>
          </a:prstGeom>
          <a:noFill/>
          <a:ln w="9525">
            <a:noFill/>
          </a:ln>
        </p:spPr>
        <p:txBody>
          <a:bodyPr wrap="square">
            <a:spAutoFit/>
          </a:bodyPr>
          <a:p>
            <a:pPr eaLnBrk="1" hangingPunct="1"/>
            <a:r>
              <a:rPr lang="en-US" altLang="zh-CN" b="0" dirty="0">
                <a:solidFill>
                  <a:schemeClr val="bg1"/>
                </a:solidFill>
                <a:latin typeface="Times New Roman" panose="02020603050405020304" pitchFamily="18" charset="0"/>
                <a:ea typeface="楷体_GB2312" pitchFamily="1" charset="-122"/>
              </a:rPr>
              <a:t>Applying</a:t>
            </a:r>
            <a:r>
              <a:rPr lang="en-US" altLang="zh-CN" dirty="0">
                <a:solidFill>
                  <a:schemeClr val="bg1"/>
                </a:solidFill>
                <a:latin typeface="Times New Roman" panose="02020603050405020304" pitchFamily="18" charset="0"/>
                <a:ea typeface="楷体_GB2312" pitchFamily="1" charset="-122"/>
              </a:rPr>
              <a:t> </a:t>
            </a:r>
            <a:r>
              <a:rPr lang="en-US" altLang="zh-CN" b="0" dirty="0">
                <a:solidFill>
                  <a:schemeClr val="bg1"/>
                </a:solidFill>
                <a:latin typeface="Times New Roman" panose="02020603050405020304" pitchFamily="18" charset="0"/>
                <a:sym typeface="+mn-ea"/>
              </a:rPr>
              <a:t>primary</a:t>
            </a:r>
            <a:r>
              <a:rPr lang="zh-CN" altLang="en-US" b="0" dirty="0">
                <a:solidFill>
                  <a:schemeClr val="bg1"/>
                </a:solidFill>
                <a:latin typeface="Times New Roman" panose="02020603050405020304" pitchFamily="18" charset="0"/>
                <a:sym typeface="+mn-ea"/>
              </a:rPr>
              <a:t> side equivalent circuit</a:t>
            </a:r>
            <a:endParaRPr lang="zh-CN" altLang="en-US" dirty="0">
              <a:solidFill>
                <a:schemeClr val="bg1"/>
              </a:solidFill>
              <a:latin typeface="Times New Roman" panose="02020603050405020304" pitchFamily="18" charset="0"/>
              <a:ea typeface="楷体_GB2312" pitchFamily="1" charset="-122"/>
            </a:endParaRPr>
          </a:p>
        </p:txBody>
      </p:sp>
      <p:graphicFrame>
        <p:nvGraphicFramePr>
          <p:cNvPr id="148487" name="对象 148486"/>
          <p:cNvGraphicFramePr>
            <a:graphicFrameLocks noChangeAspect="1"/>
          </p:cNvGraphicFramePr>
          <p:nvPr/>
        </p:nvGraphicFramePr>
        <p:xfrm>
          <a:off x="3492500" y="4251325"/>
          <a:ext cx="4779963" cy="533400"/>
        </p:xfrm>
        <a:graphic>
          <a:graphicData uri="http://schemas.openxmlformats.org/presentationml/2006/ole">
            <mc:AlternateContent xmlns:mc="http://schemas.openxmlformats.org/markup-compatibility/2006">
              <mc:Choice xmlns:v="urn:schemas-microsoft-com:vml" Requires="v">
                <p:oleObj spid="_x0000_s3834" name="" r:id="rId3" imgW="1981200" imgH="228600" progId="Equation.DSMT4">
                  <p:embed/>
                </p:oleObj>
              </mc:Choice>
              <mc:Fallback>
                <p:oleObj name="" r:id="rId3" imgW="1981200" imgH="228600" progId="Equation.DSMT4">
                  <p:embed/>
                  <p:pic>
                    <p:nvPicPr>
                      <p:cNvPr id="0" name="图片 3833"/>
                      <p:cNvPicPr/>
                      <p:nvPr/>
                    </p:nvPicPr>
                    <p:blipFill>
                      <a:blip r:embed="rId4"/>
                      <a:stretch>
                        <a:fillRect/>
                      </a:stretch>
                    </p:blipFill>
                    <p:spPr>
                      <a:xfrm>
                        <a:off x="3492500" y="4251325"/>
                        <a:ext cx="4779963" cy="533400"/>
                      </a:xfrm>
                      <a:prstGeom prst="rect">
                        <a:avLst/>
                      </a:prstGeom>
                      <a:noFill/>
                      <a:ln w="38100">
                        <a:noFill/>
                        <a:miter/>
                      </a:ln>
                    </p:spPr>
                  </p:pic>
                </p:oleObj>
              </mc:Fallback>
            </mc:AlternateContent>
          </a:graphicData>
        </a:graphic>
      </p:graphicFrame>
      <p:graphicFrame>
        <p:nvGraphicFramePr>
          <p:cNvPr id="148488" name="对象 148487"/>
          <p:cNvGraphicFramePr>
            <a:graphicFrameLocks noChangeAspect="1"/>
          </p:cNvGraphicFramePr>
          <p:nvPr/>
        </p:nvGraphicFramePr>
        <p:xfrm>
          <a:off x="3492183" y="4817110"/>
          <a:ext cx="5273675" cy="476250"/>
        </p:xfrm>
        <a:graphic>
          <a:graphicData uri="http://schemas.openxmlformats.org/presentationml/2006/ole">
            <mc:AlternateContent xmlns:mc="http://schemas.openxmlformats.org/markup-compatibility/2006">
              <mc:Choice xmlns:v="urn:schemas-microsoft-com:vml" Requires="v">
                <p:oleObj spid="_x0000_s3835" name="" r:id="rId5" imgW="2501900" imgH="228600" progId="Equation.DSMT4">
                  <p:embed/>
                </p:oleObj>
              </mc:Choice>
              <mc:Fallback>
                <p:oleObj name="" r:id="rId5" imgW="2501900" imgH="228600" progId="Equation.DSMT4">
                  <p:embed/>
                  <p:pic>
                    <p:nvPicPr>
                      <p:cNvPr id="0" name="图片 3834"/>
                      <p:cNvPicPr/>
                      <p:nvPr/>
                    </p:nvPicPr>
                    <p:blipFill>
                      <a:blip r:embed="rId6"/>
                      <a:stretch>
                        <a:fillRect/>
                      </a:stretch>
                    </p:blipFill>
                    <p:spPr>
                      <a:xfrm>
                        <a:off x="3492183" y="4817110"/>
                        <a:ext cx="5273675" cy="476250"/>
                      </a:xfrm>
                      <a:prstGeom prst="rect">
                        <a:avLst/>
                      </a:prstGeom>
                      <a:noFill/>
                      <a:ln w="38100">
                        <a:noFill/>
                        <a:miter/>
                      </a:ln>
                    </p:spPr>
                  </p:pic>
                </p:oleObj>
              </mc:Fallback>
            </mc:AlternateContent>
          </a:graphicData>
        </a:graphic>
      </p:graphicFrame>
      <p:graphicFrame>
        <p:nvGraphicFramePr>
          <p:cNvPr id="148489" name="对象 148488"/>
          <p:cNvGraphicFramePr>
            <a:graphicFrameLocks noChangeAspect="1"/>
          </p:cNvGraphicFramePr>
          <p:nvPr/>
        </p:nvGraphicFramePr>
        <p:xfrm>
          <a:off x="898525" y="5229225"/>
          <a:ext cx="7491413" cy="879475"/>
        </p:xfrm>
        <a:graphic>
          <a:graphicData uri="http://schemas.openxmlformats.org/presentationml/2006/ole">
            <mc:AlternateContent xmlns:mc="http://schemas.openxmlformats.org/markup-compatibility/2006">
              <mc:Choice xmlns:v="urn:schemas-microsoft-com:vml" Requires="v">
                <p:oleObj spid="_x0000_s3841" name="" r:id="rId7" imgW="3683000" imgH="431800" progId="Equation.DSMT4">
                  <p:embed/>
                </p:oleObj>
              </mc:Choice>
              <mc:Fallback>
                <p:oleObj name="" r:id="rId7" imgW="3683000" imgH="431800" progId="Equation.DSMT4">
                  <p:embed/>
                  <p:pic>
                    <p:nvPicPr>
                      <p:cNvPr id="0" name="图片 3840"/>
                      <p:cNvPicPr/>
                      <p:nvPr/>
                    </p:nvPicPr>
                    <p:blipFill>
                      <a:blip r:embed="rId8"/>
                      <a:stretch>
                        <a:fillRect/>
                      </a:stretch>
                    </p:blipFill>
                    <p:spPr>
                      <a:xfrm>
                        <a:off x="898525" y="5229225"/>
                        <a:ext cx="7491413" cy="879475"/>
                      </a:xfrm>
                      <a:prstGeom prst="rect">
                        <a:avLst/>
                      </a:prstGeom>
                      <a:noFill/>
                      <a:ln w="38100">
                        <a:noFill/>
                        <a:miter/>
                      </a:ln>
                    </p:spPr>
                  </p:pic>
                </p:oleObj>
              </mc:Fallback>
            </mc:AlternateContent>
          </a:graphicData>
        </a:graphic>
      </p:graphicFrame>
      <p:grpSp>
        <p:nvGrpSpPr>
          <p:cNvPr id="2" name="组合 148489"/>
          <p:cNvGrpSpPr/>
          <p:nvPr/>
        </p:nvGrpSpPr>
        <p:grpSpPr>
          <a:xfrm>
            <a:off x="395288" y="3284538"/>
            <a:ext cx="2876550" cy="1844675"/>
            <a:chOff x="0" y="0"/>
            <a:chExt cx="1812" cy="1162"/>
          </a:xfrm>
        </p:grpSpPr>
        <p:sp>
          <p:nvSpPr>
            <p:cNvPr id="122941" name="直接连接符 148490"/>
            <p:cNvSpPr/>
            <p:nvPr/>
          </p:nvSpPr>
          <p:spPr>
            <a:xfrm flipH="1">
              <a:off x="1246" y="860"/>
              <a:ext cx="2" cy="302"/>
            </a:xfrm>
            <a:prstGeom prst="line">
              <a:avLst/>
            </a:prstGeom>
            <a:ln w="28575" cap="flat" cmpd="sng">
              <a:solidFill>
                <a:srgbClr val="FFCC00"/>
              </a:solidFill>
              <a:prstDash val="solid"/>
              <a:headEnd type="none" w="med" len="med"/>
              <a:tailEnd type="none" w="med" len="med"/>
            </a:ln>
          </p:spPr>
        </p:sp>
        <p:sp>
          <p:nvSpPr>
            <p:cNvPr id="122942" name="直接连接符 148491"/>
            <p:cNvSpPr/>
            <p:nvPr/>
          </p:nvSpPr>
          <p:spPr>
            <a:xfrm>
              <a:off x="1243" y="381"/>
              <a:ext cx="0" cy="243"/>
            </a:xfrm>
            <a:prstGeom prst="line">
              <a:avLst/>
            </a:prstGeom>
            <a:ln w="28575" cap="flat" cmpd="sng">
              <a:solidFill>
                <a:srgbClr val="FFCC00"/>
              </a:solidFill>
              <a:prstDash val="solid"/>
              <a:headEnd type="none" w="med" len="med"/>
              <a:tailEnd type="none" w="med" len="med"/>
            </a:ln>
          </p:spPr>
        </p:sp>
        <p:sp>
          <p:nvSpPr>
            <p:cNvPr id="122943" name="直接连接符 148492"/>
            <p:cNvSpPr/>
            <p:nvPr/>
          </p:nvSpPr>
          <p:spPr>
            <a:xfrm flipV="1">
              <a:off x="943" y="378"/>
              <a:ext cx="303" cy="4"/>
            </a:xfrm>
            <a:prstGeom prst="line">
              <a:avLst/>
            </a:prstGeom>
            <a:ln w="28575" cap="flat" cmpd="sng">
              <a:solidFill>
                <a:srgbClr val="FFCC00"/>
              </a:solidFill>
              <a:prstDash val="solid"/>
              <a:headEnd type="none" w="med" len="med"/>
              <a:tailEnd type="none" w="med" len="med"/>
            </a:ln>
          </p:spPr>
        </p:sp>
        <p:sp>
          <p:nvSpPr>
            <p:cNvPr id="122944" name="直接连接符 148493"/>
            <p:cNvSpPr/>
            <p:nvPr/>
          </p:nvSpPr>
          <p:spPr>
            <a:xfrm>
              <a:off x="416" y="298"/>
              <a:ext cx="230" cy="0"/>
            </a:xfrm>
            <a:prstGeom prst="line">
              <a:avLst/>
            </a:prstGeom>
            <a:ln w="38100" cap="flat" cmpd="sng">
              <a:solidFill>
                <a:srgbClr val="00FFFF"/>
              </a:solidFill>
              <a:prstDash val="solid"/>
              <a:headEnd type="none" w="med" len="med"/>
              <a:tailEnd type="triangle" w="med" len="med"/>
            </a:ln>
          </p:spPr>
        </p:sp>
        <p:graphicFrame>
          <p:nvGraphicFramePr>
            <p:cNvPr id="122890" name="对象 148494"/>
            <p:cNvGraphicFramePr>
              <a:graphicFrameLocks noChangeAspect="1"/>
            </p:cNvGraphicFramePr>
            <p:nvPr/>
          </p:nvGraphicFramePr>
          <p:xfrm>
            <a:off x="454" y="0"/>
            <a:ext cx="192" cy="282"/>
          </p:xfrm>
          <a:graphic>
            <a:graphicData uri="http://schemas.openxmlformats.org/presentationml/2006/ole">
              <mc:AlternateContent xmlns:mc="http://schemas.openxmlformats.org/markup-compatibility/2006">
                <mc:Choice xmlns:v="urn:schemas-microsoft-com:vml" Requires="v">
                  <p:oleObj spid="_x0000_s3839" name="" r:id="rId9" imgW="148590" imgH="236855" progId="Equation.3">
                    <p:embed/>
                  </p:oleObj>
                </mc:Choice>
                <mc:Fallback>
                  <p:oleObj name="" r:id="rId9" imgW="148590" imgH="236855" progId="Equation.3">
                    <p:embed/>
                    <p:pic>
                      <p:nvPicPr>
                        <p:cNvPr id="0" name="图片 3838"/>
                        <p:cNvPicPr/>
                        <p:nvPr/>
                      </p:nvPicPr>
                      <p:blipFill>
                        <a:blip r:embed="rId10">
                          <a:clrChange>
                            <a:clrFrom>
                              <a:srgbClr val="000000"/>
                            </a:clrFrom>
                            <a:clrTo>
                              <a:srgbClr val="FFFFFF"/>
                            </a:clrTo>
                          </a:clrChange>
                        </a:blip>
                        <a:stretch>
                          <a:fillRect/>
                        </a:stretch>
                      </p:blipFill>
                      <p:spPr>
                        <a:xfrm>
                          <a:off x="454" y="0"/>
                          <a:ext cx="192" cy="282"/>
                        </a:xfrm>
                        <a:prstGeom prst="rect">
                          <a:avLst/>
                        </a:prstGeom>
                        <a:noFill/>
                        <a:ln w="38100">
                          <a:noFill/>
                          <a:miter/>
                        </a:ln>
                      </p:spPr>
                    </p:pic>
                  </p:oleObj>
                </mc:Fallback>
              </mc:AlternateContent>
            </a:graphicData>
          </a:graphic>
        </p:graphicFrame>
        <p:sp>
          <p:nvSpPr>
            <p:cNvPr id="122945" name="直接连接符 148495"/>
            <p:cNvSpPr/>
            <p:nvPr/>
          </p:nvSpPr>
          <p:spPr>
            <a:xfrm flipH="1">
              <a:off x="375" y="1155"/>
              <a:ext cx="865" cy="1"/>
            </a:xfrm>
            <a:prstGeom prst="line">
              <a:avLst/>
            </a:prstGeom>
            <a:ln w="28575" cap="flat" cmpd="sng">
              <a:solidFill>
                <a:srgbClr val="FFCC00"/>
              </a:solidFill>
              <a:prstDash val="solid"/>
              <a:headEnd type="none" w="med" len="med"/>
              <a:tailEnd type="none" w="med" len="med"/>
            </a:ln>
          </p:spPr>
        </p:sp>
        <p:sp>
          <p:nvSpPr>
            <p:cNvPr id="122946" name="文本框 148496"/>
            <p:cNvSpPr txBox="1"/>
            <p:nvPr/>
          </p:nvSpPr>
          <p:spPr>
            <a:xfrm>
              <a:off x="173" y="351"/>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2947" name="文本框 148497"/>
            <p:cNvSpPr txBox="1"/>
            <p:nvPr/>
          </p:nvSpPr>
          <p:spPr>
            <a:xfrm>
              <a:off x="185" y="789"/>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22891" name="对象 148498"/>
            <p:cNvGraphicFramePr>
              <a:graphicFrameLocks noChangeAspect="1"/>
            </p:cNvGraphicFramePr>
            <p:nvPr/>
          </p:nvGraphicFramePr>
          <p:xfrm>
            <a:off x="0" y="487"/>
            <a:ext cx="253" cy="337"/>
          </p:xfrm>
          <a:graphic>
            <a:graphicData uri="http://schemas.openxmlformats.org/presentationml/2006/ole">
              <mc:AlternateContent xmlns:mc="http://schemas.openxmlformats.org/markup-compatibility/2006">
                <mc:Choice xmlns:v="urn:schemas-microsoft-com:vml" Requires="v">
                  <p:oleObj spid="_x0000_s3840" name="" r:id="rId11" imgW="193040" imgH="236855" progId="Equation.3">
                    <p:embed/>
                  </p:oleObj>
                </mc:Choice>
                <mc:Fallback>
                  <p:oleObj name="" r:id="rId11" imgW="193040" imgH="236855" progId="Equation.3">
                    <p:embed/>
                    <p:pic>
                      <p:nvPicPr>
                        <p:cNvPr id="0" name="图片 3839"/>
                        <p:cNvPicPr/>
                        <p:nvPr/>
                      </p:nvPicPr>
                      <p:blipFill>
                        <a:blip r:embed="rId12">
                          <a:clrChange>
                            <a:clrFrom>
                              <a:srgbClr val="000000"/>
                            </a:clrFrom>
                            <a:clrTo>
                              <a:srgbClr val="FFFFFF"/>
                            </a:clrTo>
                          </a:clrChange>
                        </a:blip>
                        <a:stretch>
                          <a:fillRect/>
                        </a:stretch>
                      </p:blipFill>
                      <p:spPr>
                        <a:xfrm>
                          <a:off x="0" y="487"/>
                          <a:ext cx="253" cy="337"/>
                        </a:xfrm>
                        <a:prstGeom prst="rect">
                          <a:avLst/>
                        </a:prstGeom>
                        <a:noFill/>
                        <a:ln w="38100">
                          <a:noFill/>
                          <a:miter/>
                        </a:ln>
                      </p:spPr>
                    </p:pic>
                  </p:oleObj>
                </mc:Fallback>
              </mc:AlternateContent>
            </a:graphicData>
          </a:graphic>
        </p:graphicFrame>
        <p:sp>
          <p:nvSpPr>
            <p:cNvPr id="122948" name="矩形 148499"/>
            <p:cNvSpPr/>
            <p:nvPr/>
          </p:nvSpPr>
          <p:spPr>
            <a:xfrm>
              <a:off x="716" y="342"/>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2949" name="椭圆 148500"/>
            <p:cNvSpPr/>
            <p:nvPr/>
          </p:nvSpPr>
          <p:spPr>
            <a:xfrm>
              <a:off x="255" y="617"/>
              <a:ext cx="227" cy="227"/>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2950" name="直接连接符 148501"/>
            <p:cNvSpPr/>
            <p:nvPr/>
          </p:nvSpPr>
          <p:spPr>
            <a:xfrm flipH="1">
              <a:off x="375" y="374"/>
              <a:ext cx="341" cy="1"/>
            </a:xfrm>
            <a:prstGeom prst="line">
              <a:avLst/>
            </a:prstGeom>
            <a:ln w="28575" cap="flat" cmpd="sng">
              <a:solidFill>
                <a:srgbClr val="FFCC00"/>
              </a:solidFill>
              <a:prstDash val="solid"/>
              <a:headEnd type="none" w="med" len="med"/>
              <a:tailEnd type="none" w="med" len="med"/>
            </a:ln>
          </p:spPr>
        </p:sp>
        <p:sp>
          <p:nvSpPr>
            <p:cNvPr id="122951" name="矩形 148502"/>
            <p:cNvSpPr/>
            <p:nvPr/>
          </p:nvSpPr>
          <p:spPr>
            <a:xfrm rot="5400000">
              <a:off x="1110" y="683"/>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2952" name="文本框 148503"/>
            <p:cNvSpPr txBox="1"/>
            <p:nvPr/>
          </p:nvSpPr>
          <p:spPr>
            <a:xfrm>
              <a:off x="716" y="100"/>
              <a:ext cx="394" cy="231"/>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Z</a:t>
              </a:r>
              <a:r>
                <a:rPr lang="en-US" altLang="zh-CN" sz="1800" baseline="-25000" dirty="0">
                  <a:solidFill>
                    <a:schemeClr val="bg1"/>
                  </a:solidFill>
                  <a:latin typeface="Times New Roman" panose="02020603050405020304" pitchFamily="18" charset="0"/>
                </a:rPr>
                <a:t>11</a:t>
              </a:r>
              <a:endParaRPr lang="en-US" altLang="zh-CN" sz="1800" dirty="0">
                <a:solidFill>
                  <a:schemeClr val="bg1"/>
                </a:solidFill>
                <a:latin typeface="Times New Roman" panose="02020603050405020304" pitchFamily="18" charset="0"/>
              </a:endParaRPr>
            </a:p>
          </p:txBody>
        </p:sp>
        <p:sp>
          <p:nvSpPr>
            <p:cNvPr id="122953" name="任意多边形 148504"/>
            <p:cNvSpPr/>
            <p:nvPr/>
          </p:nvSpPr>
          <p:spPr>
            <a:xfrm>
              <a:off x="372" y="371"/>
              <a:ext cx="3" cy="787"/>
            </a:xfrm>
            <a:custGeom>
              <a:avLst/>
              <a:gdLst>
                <a:gd name="txL" fmla="*/ 0 w 3"/>
                <a:gd name="txT" fmla="*/ 0 h 787"/>
                <a:gd name="txR" fmla="*/ 3 w 3"/>
                <a:gd name="txB" fmla="*/ 787 h 787"/>
              </a:gdLst>
              <a:ahLst/>
              <a:cxnLst>
                <a:cxn ang="0">
                  <a:pos x="3" y="0"/>
                </a:cxn>
                <a:cxn ang="0">
                  <a:pos x="0" y="787"/>
                </a:cxn>
              </a:cxnLst>
              <a:rect l="txL" t="txT" r="txR" b="txB"/>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graphicFrame>
          <p:nvGraphicFramePr>
            <p:cNvPr id="122892" name="对象 148505"/>
            <p:cNvGraphicFramePr>
              <a:graphicFrameLocks noChangeAspect="1"/>
            </p:cNvGraphicFramePr>
            <p:nvPr/>
          </p:nvGraphicFramePr>
          <p:xfrm>
            <a:off x="1341" y="530"/>
            <a:ext cx="471" cy="435"/>
          </p:xfrm>
          <a:graphic>
            <a:graphicData uri="http://schemas.openxmlformats.org/presentationml/2006/ole">
              <mc:AlternateContent xmlns:mc="http://schemas.openxmlformats.org/markup-compatibility/2006">
                <mc:Choice xmlns:v="urn:schemas-microsoft-com:vml" Requires="v">
                  <p:oleObj spid="_x0000_s3836" name="" r:id="rId13" imgW="424180" imgH="391160" progId="Equation.3">
                    <p:embed/>
                  </p:oleObj>
                </mc:Choice>
                <mc:Fallback>
                  <p:oleObj name="" r:id="rId13" imgW="424180" imgH="391160" progId="Equation.3">
                    <p:embed/>
                    <p:pic>
                      <p:nvPicPr>
                        <p:cNvPr id="0" name="图片 3835"/>
                        <p:cNvPicPr/>
                        <p:nvPr/>
                      </p:nvPicPr>
                      <p:blipFill>
                        <a:blip r:embed="rId14">
                          <a:clrChange>
                            <a:clrFrom>
                              <a:srgbClr val="000000"/>
                            </a:clrFrom>
                            <a:clrTo>
                              <a:srgbClr val="FFFFFF"/>
                            </a:clrTo>
                          </a:clrChange>
                        </a:blip>
                        <a:stretch>
                          <a:fillRect/>
                        </a:stretch>
                      </p:blipFill>
                      <p:spPr>
                        <a:xfrm>
                          <a:off x="1341" y="530"/>
                          <a:ext cx="471" cy="435"/>
                        </a:xfrm>
                        <a:prstGeom prst="rect">
                          <a:avLst/>
                        </a:prstGeom>
                        <a:noFill/>
                        <a:ln w="38100">
                          <a:noFill/>
                          <a:miter/>
                        </a:ln>
                      </p:spPr>
                    </p:pic>
                  </p:oleObj>
                </mc:Fallback>
              </mc:AlternateContent>
            </a:graphicData>
          </a:graphic>
        </p:graphicFrame>
      </p:grpSp>
      <p:sp>
        <p:nvSpPr>
          <p:cNvPr id="148507" name="文本框 148506"/>
          <p:cNvSpPr txBox="1"/>
          <p:nvPr/>
        </p:nvSpPr>
        <p:spPr>
          <a:xfrm>
            <a:off x="102870" y="170180"/>
            <a:ext cx="179006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Example1</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grpSp>
        <p:nvGrpSpPr>
          <p:cNvPr id="3" name="组合 148507"/>
          <p:cNvGrpSpPr/>
          <p:nvPr/>
        </p:nvGrpSpPr>
        <p:grpSpPr>
          <a:xfrm>
            <a:off x="250825" y="692150"/>
            <a:ext cx="4687888" cy="2447925"/>
            <a:chOff x="0" y="0"/>
            <a:chExt cx="2953" cy="1542"/>
          </a:xfrm>
        </p:grpSpPr>
        <p:sp>
          <p:nvSpPr>
            <p:cNvPr id="122900" name="直接连接符 148508"/>
            <p:cNvSpPr/>
            <p:nvPr/>
          </p:nvSpPr>
          <p:spPr>
            <a:xfrm flipH="1">
              <a:off x="1473" y="1174"/>
              <a:ext cx="2" cy="368"/>
            </a:xfrm>
            <a:prstGeom prst="line">
              <a:avLst/>
            </a:prstGeom>
            <a:ln w="38100" cap="flat" cmpd="sng">
              <a:solidFill>
                <a:srgbClr val="FFCC00"/>
              </a:solidFill>
              <a:prstDash val="solid"/>
              <a:headEnd type="none" w="med" len="med"/>
              <a:tailEnd type="none" w="med" len="med"/>
            </a:ln>
          </p:spPr>
        </p:sp>
        <p:sp>
          <p:nvSpPr>
            <p:cNvPr id="122901" name="直接连接符 148509"/>
            <p:cNvSpPr/>
            <p:nvPr/>
          </p:nvSpPr>
          <p:spPr>
            <a:xfrm>
              <a:off x="1469" y="498"/>
              <a:ext cx="0" cy="322"/>
            </a:xfrm>
            <a:prstGeom prst="line">
              <a:avLst/>
            </a:prstGeom>
            <a:ln w="38100" cap="flat" cmpd="sng">
              <a:solidFill>
                <a:srgbClr val="FFCC00"/>
              </a:solidFill>
              <a:prstDash val="solid"/>
              <a:headEnd type="none" w="med" len="med"/>
              <a:tailEnd type="none" w="med" len="med"/>
            </a:ln>
          </p:spPr>
        </p:sp>
        <p:sp>
          <p:nvSpPr>
            <p:cNvPr id="122902" name="直接连接符 148510"/>
            <p:cNvSpPr/>
            <p:nvPr/>
          </p:nvSpPr>
          <p:spPr>
            <a:xfrm flipH="1">
              <a:off x="1875" y="1209"/>
              <a:ext cx="0" cy="325"/>
            </a:xfrm>
            <a:prstGeom prst="line">
              <a:avLst/>
            </a:prstGeom>
            <a:ln w="38100" cap="flat" cmpd="sng">
              <a:solidFill>
                <a:srgbClr val="FFCC00"/>
              </a:solidFill>
              <a:prstDash val="solid"/>
              <a:headEnd type="none" w="med" len="med"/>
              <a:tailEnd type="none" w="med" len="med"/>
            </a:ln>
          </p:spPr>
        </p:sp>
        <p:sp>
          <p:nvSpPr>
            <p:cNvPr id="122903" name="直接连接符 148511"/>
            <p:cNvSpPr/>
            <p:nvPr/>
          </p:nvSpPr>
          <p:spPr>
            <a:xfrm>
              <a:off x="1876" y="515"/>
              <a:ext cx="0" cy="298"/>
            </a:xfrm>
            <a:prstGeom prst="line">
              <a:avLst/>
            </a:prstGeom>
            <a:ln w="38100" cap="flat" cmpd="sng">
              <a:solidFill>
                <a:srgbClr val="FFCC00"/>
              </a:solidFill>
              <a:prstDash val="solid"/>
              <a:headEnd type="none" w="med" len="med"/>
              <a:tailEnd type="none" w="med" len="med"/>
            </a:ln>
          </p:spPr>
        </p:sp>
        <p:sp>
          <p:nvSpPr>
            <p:cNvPr id="122904" name="直接连接符 148512"/>
            <p:cNvSpPr/>
            <p:nvPr/>
          </p:nvSpPr>
          <p:spPr>
            <a:xfrm flipV="1">
              <a:off x="1115" y="502"/>
              <a:ext cx="358" cy="5"/>
            </a:xfrm>
            <a:prstGeom prst="line">
              <a:avLst/>
            </a:prstGeom>
            <a:ln w="38100" cap="flat" cmpd="sng">
              <a:solidFill>
                <a:srgbClr val="FFCC00"/>
              </a:solidFill>
              <a:prstDash val="solid"/>
              <a:headEnd type="none" w="med" len="med"/>
              <a:tailEnd type="none" w="med" len="med"/>
            </a:ln>
          </p:spPr>
        </p:sp>
        <p:sp>
          <p:nvSpPr>
            <p:cNvPr id="122905" name="直接连接符 148513"/>
            <p:cNvSpPr/>
            <p:nvPr/>
          </p:nvSpPr>
          <p:spPr>
            <a:xfrm flipV="1">
              <a:off x="1876" y="1534"/>
              <a:ext cx="1034" cy="0"/>
            </a:xfrm>
            <a:prstGeom prst="line">
              <a:avLst/>
            </a:prstGeom>
            <a:ln w="38100" cap="flat" cmpd="sng">
              <a:solidFill>
                <a:srgbClr val="FFCC00"/>
              </a:solidFill>
              <a:prstDash val="solid"/>
              <a:headEnd type="none" w="med" len="med"/>
              <a:tailEnd type="none" w="med" len="med"/>
            </a:ln>
          </p:spPr>
        </p:sp>
        <p:sp>
          <p:nvSpPr>
            <p:cNvPr id="122906" name="直接连接符 148514"/>
            <p:cNvSpPr/>
            <p:nvPr/>
          </p:nvSpPr>
          <p:spPr>
            <a:xfrm>
              <a:off x="2813" y="545"/>
              <a:ext cx="0" cy="326"/>
            </a:xfrm>
            <a:prstGeom prst="line">
              <a:avLst/>
            </a:prstGeom>
            <a:ln w="38100" cap="flat" cmpd="sng">
              <a:solidFill>
                <a:srgbClr val="00FFFF"/>
              </a:solidFill>
              <a:prstDash val="solid"/>
              <a:headEnd type="none" w="med" len="med"/>
              <a:tailEnd type="triangle" w="med" len="med"/>
            </a:ln>
          </p:spPr>
        </p:sp>
        <p:sp>
          <p:nvSpPr>
            <p:cNvPr id="122907" name="文本框 148515"/>
            <p:cNvSpPr txBox="1"/>
            <p:nvPr/>
          </p:nvSpPr>
          <p:spPr>
            <a:xfrm>
              <a:off x="1432" y="496"/>
              <a:ext cx="188" cy="231"/>
            </a:xfrm>
            <a:prstGeom prst="rect">
              <a:avLst/>
            </a:prstGeom>
            <a:noFill/>
            <a:ln w="9525">
              <a:noFill/>
            </a:ln>
          </p:spPr>
          <p:txBody>
            <a:bodyPr wrap="none">
              <a:spAutoFit/>
            </a:bodyPr>
            <a:p>
              <a:pPr eaLnBrk="1" hangingPunct="1"/>
              <a:r>
                <a:rPr lang="en-US" altLang="zh-CN" sz="1800" dirty="0">
                  <a:solidFill>
                    <a:schemeClr val="bg1"/>
                  </a:solidFill>
                  <a:latin typeface="Times New Roman" panose="02020603050405020304" pitchFamily="18" charset="0"/>
                </a:rPr>
                <a:t>*</a:t>
              </a:r>
              <a:endParaRPr lang="en-US" altLang="zh-CN" sz="1800" dirty="0">
                <a:solidFill>
                  <a:schemeClr val="bg1"/>
                </a:solidFill>
                <a:latin typeface="Times New Roman" panose="02020603050405020304" pitchFamily="18" charset="0"/>
              </a:endParaRPr>
            </a:p>
          </p:txBody>
        </p:sp>
        <p:sp>
          <p:nvSpPr>
            <p:cNvPr id="122908" name="文本框 148516"/>
            <p:cNvSpPr txBox="1"/>
            <p:nvPr/>
          </p:nvSpPr>
          <p:spPr>
            <a:xfrm>
              <a:off x="1654" y="510"/>
              <a:ext cx="214" cy="230"/>
            </a:xfrm>
            <a:prstGeom prst="rect">
              <a:avLst/>
            </a:prstGeom>
            <a:noFill/>
            <a:ln w="9525">
              <a:noFill/>
            </a:ln>
          </p:spPr>
          <p:txBody>
            <a:bodyPr>
              <a:spAutoFit/>
            </a:bodyPr>
            <a:p>
              <a:pPr eaLnBrk="1" hangingPunct="1"/>
              <a:r>
                <a:rPr lang="en-US" altLang="zh-CN" sz="1800" dirty="0">
                  <a:solidFill>
                    <a:schemeClr val="bg1"/>
                  </a:solidFill>
                  <a:latin typeface="Times New Roman" panose="02020603050405020304" pitchFamily="18" charset="0"/>
                </a:rPr>
                <a:t>*</a:t>
              </a:r>
              <a:endParaRPr lang="en-US" altLang="zh-CN" sz="1800" dirty="0">
                <a:solidFill>
                  <a:schemeClr val="bg1"/>
                </a:solidFill>
                <a:latin typeface="Times New Roman" panose="02020603050405020304" pitchFamily="18" charset="0"/>
              </a:endParaRPr>
            </a:p>
          </p:txBody>
        </p:sp>
        <p:sp>
          <p:nvSpPr>
            <p:cNvPr id="122909" name="文本框 148517"/>
            <p:cNvSpPr txBox="1"/>
            <p:nvPr/>
          </p:nvSpPr>
          <p:spPr>
            <a:xfrm>
              <a:off x="969" y="837"/>
              <a:ext cx="435" cy="231"/>
            </a:xfrm>
            <a:prstGeom prst="rect">
              <a:avLst/>
            </a:prstGeom>
            <a:noFill/>
            <a:ln w="9525">
              <a:noFill/>
            </a:ln>
          </p:spPr>
          <p:txBody>
            <a:bodyPr wrap="none">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L</a:t>
              </a:r>
              <a:r>
                <a:rPr lang="en-US" altLang="zh-CN" sz="1800" baseline="-25000" dirty="0">
                  <a:solidFill>
                    <a:schemeClr val="bg1"/>
                  </a:solidFill>
                  <a:latin typeface="Times New Roman" panose="02020603050405020304" pitchFamily="18" charset="0"/>
                </a:rPr>
                <a:t>1</a:t>
              </a:r>
              <a:endParaRPr lang="en-US" altLang="zh-CN" sz="1800" dirty="0">
                <a:solidFill>
                  <a:schemeClr val="bg1"/>
                </a:solidFill>
                <a:latin typeface="Times New Roman" panose="02020603050405020304" pitchFamily="18" charset="0"/>
              </a:endParaRPr>
            </a:p>
          </p:txBody>
        </p:sp>
        <p:sp>
          <p:nvSpPr>
            <p:cNvPr id="122910" name="直接连接符 148518"/>
            <p:cNvSpPr/>
            <p:nvPr/>
          </p:nvSpPr>
          <p:spPr>
            <a:xfrm>
              <a:off x="492" y="395"/>
              <a:ext cx="272" cy="0"/>
            </a:xfrm>
            <a:prstGeom prst="line">
              <a:avLst/>
            </a:prstGeom>
            <a:ln w="38100" cap="flat" cmpd="sng">
              <a:solidFill>
                <a:srgbClr val="00FFFF"/>
              </a:solidFill>
              <a:prstDash val="solid"/>
              <a:headEnd type="none" w="med" len="med"/>
              <a:tailEnd type="triangle" w="med" len="med"/>
            </a:ln>
          </p:spPr>
        </p:sp>
        <p:grpSp>
          <p:nvGrpSpPr>
            <p:cNvPr id="122911" name="组合 148519"/>
            <p:cNvGrpSpPr/>
            <p:nvPr/>
          </p:nvGrpSpPr>
          <p:grpSpPr>
            <a:xfrm rot="-5400000" flipH="1">
              <a:off x="1635" y="958"/>
              <a:ext cx="397" cy="58"/>
              <a:chOff x="0" y="0"/>
              <a:chExt cx="379" cy="45"/>
            </a:xfrm>
          </p:grpSpPr>
          <p:sp>
            <p:nvSpPr>
              <p:cNvPr id="122937" name="任意多边形 148520"/>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2938" name="任意多边形 148521"/>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2939" name="任意多边形 148522"/>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2940" name="任意多边形 148523"/>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nvGrpSpPr>
            <p:cNvPr id="122912" name="组合 148524"/>
            <p:cNvGrpSpPr/>
            <p:nvPr/>
          </p:nvGrpSpPr>
          <p:grpSpPr>
            <a:xfrm rot="5400000">
              <a:off x="1282" y="942"/>
              <a:ext cx="397" cy="57"/>
              <a:chOff x="0" y="0"/>
              <a:chExt cx="379" cy="45"/>
            </a:xfrm>
          </p:grpSpPr>
          <p:sp>
            <p:nvSpPr>
              <p:cNvPr id="122933" name="任意多边形 14852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2934" name="任意多边形 14852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2935" name="任意多边形 14852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2936" name="任意多边形 14852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22913" name="任意多边形 148529"/>
            <p:cNvSpPr/>
            <p:nvPr/>
          </p:nvSpPr>
          <p:spPr>
            <a:xfrm rot="-10800000" flipV="1">
              <a:off x="1428" y="304"/>
              <a:ext cx="196" cy="216"/>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22914" name="任意多边形 148530"/>
            <p:cNvSpPr/>
            <p:nvPr/>
          </p:nvSpPr>
          <p:spPr>
            <a:xfrm rot="10800000" flipH="1" flipV="1">
              <a:off x="1695" y="308"/>
              <a:ext cx="198" cy="215"/>
            </a:xfrm>
            <a:custGeom>
              <a:avLst/>
              <a:gdLst>
                <a:gd name="txL" fmla="*/ 0 w 20759"/>
                <a:gd name="txT" fmla="*/ 0 h 21109"/>
                <a:gd name="txR" fmla="*/ 20759 w 20759"/>
                <a:gd name="txB" fmla="*/ 21109 h 21109"/>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0759" h="21109" fill="none">
                  <a:moveTo>
                    <a:pt x="4580" y="0"/>
                  </a:moveTo>
                  <a:cubicBezTo>
                    <a:pt x="12368" y="1681"/>
                    <a:pt x="18585" y="7552"/>
                    <a:pt x="20761" y="15128"/>
                  </a:cubicBezTo>
                </a:path>
                <a:path w="20759" h="21109" stroke="0">
                  <a:moveTo>
                    <a:pt x="20758" y="15138"/>
                  </a:moveTo>
                  <a:cubicBezTo>
                    <a:pt x="20490" y="13073"/>
                    <a:pt x="20346" y="10865"/>
                    <a:pt x="20346" y="8573"/>
                  </a:cubicBezTo>
                  <a:cubicBezTo>
                    <a:pt x="20346" y="-3220"/>
                    <a:pt x="24156" y="-12781"/>
                    <a:pt x="28856" y="-12781"/>
                  </a:cubicBezTo>
                  <a:cubicBezTo>
                    <a:pt x="33556" y="-12781"/>
                    <a:pt x="37366" y="-3220"/>
                    <a:pt x="37366" y="8573"/>
                  </a:cubicBezTo>
                  <a:cubicBezTo>
                    <a:pt x="37366" y="10370"/>
                    <a:pt x="37278" y="12114"/>
                    <a:pt x="37112" y="13776"/>
                  </a:cubicBezTo>
                  <a:lnTo>
                    <a:pt x="4580" y="0"/>
                  </a:lnTo>
                  <a:lnTo>
                    <a:pt x="20758" y="15138"/>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22915" name="直接连接符 148531"/>
            <p:cNvSpPr/>
            <p:nvPr/>
          </p:nvSpPr>
          <p:spPr>
            <a:xfrm>
              <a:off x="1875" y="515"/>
              <a:ext cx="373" cy="8"/>
            </a:xfrm>
            <a:prstGeom prst="line">
              <a:avLst/>
            </a:prstGeom>
            <a:ln w="38100" cap="flat" cmpd="sng">
              <a:solidFill>
                <a:srgbClr val="FFCC00"/>
              </a:solidFill>
              <a:prstDash val="solid"/>
              <a:headEnd type="none" w="med" len="med"/>
              <a:tailEnd type="none" w="med" len="med"/>
            </a:ln>
          </p:spPr>
        </p:sp>
        <p:graphicFrame>
          <p:nvGraphicFramePr>
            <p:cNvPr id="122887" name="对象 148532"/>
            <p:cNvGraphicFramePr>
              <a:graphicFrameLocks noChangeAspect="1"/>
            </p:cNvGraphicFramePr>
            <p:nvPr/>
          </p:nvGraphicFramePr>
          <p:xfrm>
            <a:off x="537" y="0"/>
            <a:ext cx="227" cy="374"/>
          </p:xfrm>
          <a:graphic>
            <a:graphicData uri="http://schemas.openxmlformats.org/presentationml/2006/ole">
              <mc:AlternateContent xmlns:mc="http://schemas.openxmlformats.org/markup-compatibility/2006">
                <mc:Choice xmlns:v="urn:schemas-microsoft-com:vml" Requires="v">
                  <p:oleObj spid="_x0000_s3789" name="" r:id="rId15" imgW="148590" imgH="236855" progId="Equation.3">
                    <p:embed/>
                  </p:oleObj>
                </mc:Choice>
                <mc:Fallback>
                  <p:oleObj name="" r:id="rId15" imgW="148590" imgH="236855" progId="Equation.3">
                    <p:embed/>
                    <p:pic>
                      <p:nvPicPr>
                        <p:cNvPr id="0" name="图片 3788"/>
                        <p:cNvPicPr/>
                        <p:nvPr/>
                      </p:nvPicPr>
                      <p:blipFill>
                        <a:blip r:embed="rId16">
                          <a:clrChange>
                            <a:clrFrom>
                              <a:srgbClr val="000000"/>
                            </a:clrFrom>
                            <a:clrTo>
                              <a:srgbClr val="FFFFFF"/>
                            </a:clrTo>
                          </a:clrChange>
                        </a:blip>
                        <a:stretch>
                          <a:fillRect/>
                        </a:stretch>
                      </p:blipFill>
                      <p:spPr>
                        <a:xfrm>
                          <a:off x="537" y="0"/>
                          <a:ext cx="227" cy="374"/>
                        </a:xfrm>
                        <a:prstGeom prst="rect">
                          <a:avLst/>
                        </a:prstGeom>
                        <a:noFill/>
                        <a:ln w="38100">
                          <a:noFill/>
                          <a:miter/>
                        </a:ln>
                      </p:spPr>
                    </p:pic>
                  </p:oleObj>
                </mc:Fallback>
              </mc:AlternateContent>
            </a:graphicData>
          </a:graphic>
        </p:graphicFrame>
        <p:graphicFrame>
          <p:nvGraphicFramePr>
            <p:cNvPr id="122888" name="对象 148533"/>
            <p:cNvGraphicFramePr>
              <a:graphicFrameLocks noChangeAspect="1"/>
            </p:cNvGraphicFramePr>
            <p:nvPr/>
          </p:nvGraphicFramePr>
          <p:xfrm>
            <a:off x="2541" y="545"/>
            <a:ext cx="247" cy="374"/>
          </p:xfrm>
          <a:graphic>
            <a:graphicData uri="http://schemas.openxmlformats.org/presentationml/2006/ole">
              <mc:AlternateContent xmlns:mc="http://schemas.openxmlformats.org/markup-compatibility/2006">
                <mc:Choice xmlns:v="urn:schemas-microsoft-com:vml" Requires="v">
                  <p:oleObj spid="_x0000_s3790" name="" r:id="rId17" imgW="160020" imgH="236855" progId="Equation.3">
                    <p:embed/>
                  </p:oleObj>
                </mc:Choice>
                <mc:Fallback>
                  <p:oleObj name="" r:id="rId17" imgW="160020" imgH="236855" progId="Equation.3">
                    <p:embed/>
                    <p:pic>
                      <p:nvPicPr>
                        <p:cNvPr id="0" name="图片 3789"/>
                        <p:cNvPicPr/>
                        <p:nvPr/>
                      </p:nvPicPr>
                      <p:blipFill>
                        <a:blip r:embed="rId18">
                          <a:clrChange>
                            <a:clrFrom>
                              <a:srgbClr val="000000"/>
                            </a:clrFrom>
                            <a:clrTo>
                              <a:srgbClr val="FFFFFF"/>
                            </a:clrTo>
                          </a:clrChange>
                        </a:blip>
                        <a:stretch>
                          <a:fillRect/>
                        </a:stretch>
                      </p:blipFill>
                      <p:spPr>
                        <a:xfrm>
                          <a:off x="2541" y="545"/>
                          <a:ext cx="247" cy="374"/>
                        </a:xfrm>
                        <a:prstGeom prst="rect">
                          <a:avLst/>
                        </a:prstGeom>
                        <a:noFill/>
                        <a:ln w="38100">
                          <a:noFill/>
                          <a:miter/>
                        </a:ln>
                      </p:spPr>
                    </p:pic>
                  </p:oleObj>
                </mc:Fallback>
              </mc:AlternateContent>
            </a:graphicData>
          </a:graphic>
        </p:graphicFrame>
        <p:sp>
          <p:nvSpPr>
            <p:cNvPr id="122916" name="文本框 148534"/>
            <p:cNvSpPr txBox="1"/>
            <p:nvPr/>
          </p:nvSpPr>
          <p:spPr>
            <a:xfrm>
              <a:off x="1869" y="821"/>
              <a:ext cx="558" cy="231"/>
            </a:xfrm>
            <a:prstGeom prst="rect">
              <a:avLst/>
            </a:prstGeom>
            <a:noFill/>
            <a:ln w="9525">
              <a:noFill/>
            </a:ln>
          </p:spPr>
          <p:txBody>
            <a:bodyPr>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L</a:t>
              </a:r>
              <a:r>
                <a:rPr lang="en-US" altLang="zh-CN" sz="1800" baseline="-25000" dirty="0">
                  <a:solidFill>
                    <a:schemeClr val="bg1"/>
                  </a:solidFill>
                  <a:latin typeface="Times New Roman" panose="02020603050405020304" pitchFamily="18" charset="0"/>
                </a:rPr>
                <a:t>2</a:t>
              </a:r>
              <a:endParaRPr lang="en-US" altLang="zh-CN" sz="1800" dirty="0">
                <a:solidFill>
                  <a:schemeClr val="bg1"/>
                </a:solidFill>
                <a:latin typeface="Times New Roman" panose="02020603050405020304" pitchFamily="18" charset="0"/>
              </a:endParaRPr>
            </a:p>
          </p:txBody>
        </p:sp>
        <p:sp>
          <p:nvSpPr>
            <p:cNvPr id="122917" name="文本框 148535"/>
            <p:cNvSpPr txBox="1"/>
            <p:nvPr/>
          </p:nvSpPr>
          <p:spPr>
            <a:xfrm>
              <a:off x="1375" y="15"/>
              <a:ext cx="427" cy="230"/>
            </a:xfrm>
            <a:prstGeom prst="rect">
              <a:avLst/>
            </a:prstGeom>
            <a:noFill/>
            <a:ln w="9525">
              <a:noFill/>
            </a:ln>
          </p:spPr>
          <p:txBody>
            <a:bodyPr wrap="none">
              <a:spAutoFit/>
            </a:bodyPr>
            <a:p>
              <a:pPr eaLnBrk="1" hangingPunct="1"/>
              <a:r>
                <a:rPr lang="en-US" altLang="zh-CN" sz="1800" dirty="0">
                  <a:solidFill>
                    <a:schemeClr val="bg1"/>
                  </a:solidFill>
                  <a:latin typeface="Times New Roman" panose="02020603050405020304" pitchFamily="18" charset="0"/>
                </a:rPr>
                <a:t>j</a:t>
              </a:r>
              <a:r>
                <a:rPr lang="en-US" altLang="zh-CN" sz="1800" i="1" dirty="0">
                  <a:solidFill>
                    <a:schemeClr val="bg1"/>
                  </a:solidFill>
                  <a:latin typeface="Times New Roman" panose="02020603050405020304" pitchFamily="18" charset="0"/>
                  <a:sym typeface="Symbol" panose="05050102010706020507" pitchFamily="18" charset="2"/>
                </a:rPr>
                <a:t> </a:t>
              </a:r>
              <a:r>
                <a:rPr lang="en-US" altLang="zh-CN" sz="1800" i="1" dirty="0">
                  <a:solidFill>
                    <a:schemeClr val="bg1"/>
                  </a:solidFill>
                  <a:latin typeface="Times New Roman" panose="02020603050405020304" pitchFamily="18" charset="0"/>
                </a:rPr>
                <a:t>M</a:t>
              </a:r>
              <a:endParaRPr lang="en-US" altLang="zh-CN" sz="1800" dirty="0">
                <a:solidFill>
                  <a:schemeClr val="bg1"/>
                </a:solidFill>
                <a:latin typeface="Times New Roman" panose="02020603050405020304" pitchFamily="18" charset="0"/>
              </a:endParaRPr>
            </a:p>
          </p:txBody>
        </p:sp>
        <p:sp>
          <p:nvSpPr>
            <p:cNvPr id="122918" name="直接连接符 148536"/>
            <p:cNvSpPr/>
            <p:nvPr/>
          </p:nvSpPr>
          <p:spPr>
            <a:xfrm flipH="1">
              <a:off x="443" y="1533"/>
              <a:ext cx="1023" cy="1"/>
            </a:xfrm>
            <a:prstGeom prst="line">
              <a:avLst/>
            </a:prstGeom>
            <a:ln w="38100" cap="flat" cmpd="sng">
              <a:solidFill>
                <a:srgbClr val="FFCC00"/>
              </a:solidFill>
              <a:prstDash val="solid"/>
              <a:headEnd type="none" w="med" len="med"/>
              <a:tailEnd type="none" w="med" len="med"/>
            </a:ln>
          </p:spPr>
        </p:sp>
        <p:sp>
          <p:nvSpPr>
            <p:cNvPr id="122919" name="文本框 148537"/>
            <p:cNvSpPr txBox="1"/>
            <p:nvPr/>
          </p:nvSpPr>
          <p:spPr>
            <a:xfrm>
              <a:off x="226" y="466"/>
              <a:ext cx="29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2920" name="文本框 148538"/>
            <p:cNvSpPr txBox="1"/>
            <p:nvPr/>
          </p:nvSpPr>
          <p:spPr>
            <a:xfrm>
              <a:off x="219" y="991"/>
              <a:ext cx="29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22889" name="对象 148539"/>
            <p:cNvGraphicFramePr>
              <a:graphicFrameLocks noChangeAspect="1"/>
            </p:cNvGraphicFramePr>
            <p:nvPr/>
          </p:nvGraphicFramePr>
          <p:xfrm>
            <a:off x="0" y="646"/>
            <a:ext cx="299" cy="447"/>
          </p:xfrm>
          <a:graphic>
            <a:graphicData uri="http://schemas.openxmlformats.org/presentationml/2006/ole">
              <mc:AlternateContent xmlns:mc="http://schemas.openxmlformats.org/markup-compatibility/2006">
                <mc:Choice xmlns:v="urn:schemas-microsoft-com:vml" Requires="v">
                  <p:oleObj spid="_x0000_s3791" name="" r:id="rId19" imgW="193040" imgH="236855" progId="Equation.3">
                    <p:embed/>
                  </p:oleObj>
                </mc:Choice>
                <mc:Fallback>
                  <p:oleObj name="" r:id="rId19" imgW="193040" imgH="236855" progId="Equation.3">
                    <p:embed/>
                    <p:pic>
                      <p:nvPicPr>
                        <p:cNvPr id="0" name="图片 3790"/>
                        <p:cNvPicPr/>
                        <p:nvPr/>
                      </p:nvPicPr>
                      <p:blipFill>
                        <a:blip r:embed="rId20">
                          <a:clrChange>
                            <a:clrFrom>
                              <a:srgbClr val="000000"/>
                            </a:clrFrom>
                            <a:clrTo>
                              <a:srgbClr val="FFFFFF"/>
                            </a:clrTo>
                          </a:clrChange>
                        </a:blip>
                        <a:stretch>
                          <a:fillRect/>
                        </a:stretch>
                      </p:blipFill>
                      <p:spPr>
                        <a:xfrm>
                          <a:off x="0" y="646"/>
                          <a:ext cx="299" cy="447"/>
                        </a:xfrm>
                        <a:prstGeom prst="rect">
                          <a:avLst/>
                        </a:prstGeom>
                        <a:noFill/>
                        <a:ln w="38100">
                          <a:noFill/>
                          <a:miter/>
                        </a:ln>
                      </p:spPr>
                    </p:pic>
                  </p:oleObj>
                </mc:Fallback>
              </mc:AlternateContent>
            </a:graphicData>
          </a:graphic>
        </p:graphicFrame>
        <p:sp>
          <p:nvSpPr>
            <p:cNvPr id="122921" name="矩形 148540"/>
            <p:cNvSpPr/>
            <p:nvPr/>
          </p:nvSpPr>
          <p:spPr>
            <a:xfrm>
              <a:off x="846" y="454"/>
              <a:ext cx="269" cy="105"/>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2922" name="椭圆 148541"/>
            <p:cNvSpPr/>
            <p:nvPr/>
          </p:nvSpPr>
          <p:spPr>
            <a:xfrm>
              <a:off x="309" y="787"/>
              <a:ext cx="268" cy="301"/>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2923" name="直接连接符 148542"/>
            <p:cNvSpPr/>
            <p:nvPr/>
          </p:nvSpPr>
          <p:spPr>
            <a:xfrm>
              <a:off x="443" y="490"/>
              <a:ext cx="0" cy="1043"/>
            </a:xfrm>
            <a:prstGeom prst="line">
              <a:avLst/>
            </a:prstGeom>
            <a:ln w="38100" cap="flat" cmpd="sng">
              <a:solidFill>
                <a:srgbClr val="FFCC00"/>
              </a:solidFill>
              <a:prstDash val="solid"/>
              <a:headEnd type="none" w="med" len="med"/>
              <a:tailEnd type="none" w="med" len="med"/>
            </a:ln>
          </p:spPr>
        </p:sp>
        <p:sp>
          <p:nvSpPr>
            <p:cNvPr id="122924" name="直接连接符 148543"/>
            <p:cNvSpPr/>
            <p:nvPr/>
          </p:nvSpPr>
          <p:spPr>
            <a:xfrm flipH="1">
              <a:off x="443" y="496"/>
              <a:ext cx="403" cy="2"/>
            </a:xfrm>
            <a:prstGeom prst="line">
              <a:avLst/>
            </a:prstGeom>
            <a:ln w="38100" cap="flat" cmpd="sng">
              <a:solidFill>
                <a:srgbClr val="FFCC00"/>
              </a:solidFill>
              <a:prstDash val="solid"/>
              <a:headEnd type="none" w="med" len="med"/>
              <a:tailEnd type="none" w="med" len="med"/>
            </a:ln>
          </p:spPr>
        </p:sp>
        <p:sp>
          <p:nvSpPr>
            <p:cNvPr id="122925" name="矩形 148544"/>
            <p:cNvSpPr/>
            <p:nvPr/>
          </p:nvSpPr>
          <p:spPr>
            <a:xfrm>
              <a:off x="2248" y="468"/>
              <a:ext cx="269" cy="105"/>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2926" name="矩形 148545"/>
            <p:cNvSpPr/>
            <p:nvPr/>
          </p:nvSpPr>
          <p:spPr>
            <a:xfrm rot="5400000">
              <a:off x="2732" y="936"/>
              <a:ext cx="301" cy="93"/>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2927" name="直接连接符 148546"/>
            <p:cNvSpPr/>
            <p:nvPr/>
          </p:nvSpPr>
          <p:spPr>
            <a:xfrm>
              <a:off x="2910" y="1149"/>
              <a:ext cx="0" cy="384"/>
            </a:xfrm>
            <a:prstGeom prst="line">
              <a:avLst/>
            </a:prstGeom>
            <a:ln w="38100" cap="flat" cmpd="sng">
              <a:solidFill>
                <a:srgbClr val="FFCC00"/>
              </a:solidFill>
              <a:prstDash val="solid"/>
              <a:headEnd type="none" w="med" len="med"/>
              <a:tailEnd type="none" w="med" len="med"/>
            </a:ln>
          </p:spPr>
        </p:sp>
        <p:sp>
          <p:nvSpPr>
            <p:cNvPr id="122928" name="直接连接符 148547"/>
            <p:cNvSpPr/>
            <p:nvPr/>
          </p:nvSpPr>
          <p:spPr>
            <a:xfrm flipV="1">
              <a:off x="2910" y="523"/>
              <a:ext cx="0" cy="325"/>
            </a:xfrm>
            <a:prstGeom prst="line">
              <a:avLst/>
            </a:prstGeom>
            <a:ln w="38100" cap="flat" cmpd="sng">
              <a:solidFill>
                <a:srgbClr val="FFCC00"/>
              </a:solidFill>
              <a:prstDash val="solid"/>
              <a:headEnd type="none" w="med" len="med"/>
              <a:tailEnd type="none" w="med" len="med"/>
            </a:ln>
          </p:spPr>
        </p:sp>
        <p:sp>
          <p:nvSpPr>
            <p:cNvPr id="122929" name="直接连接符 148548"/>
            <p:cNvSpPr/>
            <p:nvPr/>
          </p:nvSpPr>
          <p:spPr>
            <a:xfrm>
              <a:off x="2517" y="523"/>
              <a:ext cx="393" cy="0"/>
            </a:xfrm>
            <a:prstGeom prst="line">
              <a:avLst/>
            </a:prstGeom>
            <a:ln w="38100" cap="flat" cmpd="sng">
              <a:solidFill>
                <a:srgbClr val="FFCC00"/>
              </a:solidFill>
              <a:prstDash val="solid"/>
              <a:headEnd type="none" w="med" len="med"/>
              <a:tailEnd type="none" w="med" len="med"/>
            </a:ln>
          </p:spPr>
        </p:sp>
        <p:sp>
          <p:nvSpPr>
            <p:cNvPr id="122930" name="文本框 148549"/>
            <p:cNvSpPr txBox="1"/>
            <p:nvPr/>
          </p:nvSpPr>
          <p:spPr>
            <a:xfrm>
              <a:off x="846" y="133"/>
              <a:ext cx="308" cy="231"/>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R</a:t>
              </a:r>
              <a:r>
                <a:rPr lang="en-US" altLang="zh-CN" sz="1800" baseline="-25000" dirty="0">
                  <a:solidFill>
                    <a:schemeClr val="bg1"/>
                  </a:solidFill>
                  <a:latin typeface="Times New Roman" panose="02020603050405020304" pitchFamily="18" charset="0"/>
                </a:rPr>
                <a:t>1</a:t>
              </a:r>
              <a:endParaRPr lang="en-US" altLang="zh-CN" sz="1800" dirty="0">
                <a:solidFill>
                  <a:schemeClr val="bg1"/>
                </a:solidFill>
                <a:latin typeface="Times New Roman" panose="02020603050405020304" pitchFamily="18" charset="0"/>
              </a:endParaRPr>
            </a:p>
          </p:txBody>
        </p:sp>
        <p:sp>
          <p:nvSpPr>
            <p:cNvPr id="122931" name="文本框 148550"/>
            <p:cNvSpPr txBox="1"/>
            <p:nvPr/>
          </p:nvSpPr>
          <p:spPr>
            <a:xfrm>
              <a:off x="2238" y="133"/>
              <a:ext cx="307" cy="231"/>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R</a:t>
              </a:r>
              <a:r>
                <a:rPr lang="en-US" altLang="zh-CN" sz="1800" baseline="-25000" dirty="0">
                  <a:solidFill>
                    <a:schemeClr val="bg1"/>
                  </a:solidFill>
                  <a:latin typeface="Times New Roman" panose="02020603050405020304" pitchFamily="18" charset="0"/>
                </a:rPr>
                <a:t>2</a:t>
              </a:r>
              <a:endParaRPr lang="en-US" altLang="zh-CN" sz="1800" dirty="0">
                <a:solidFill>
                  <a:schemeClr val="bg1"/>
                </a:solidFill>
                <a:latin typeface="Times New Roman" panose="02020603050405020304" pitchFamily="18" charset="0"/>
              </a:endParaRPr>
            </a:p>
          </p:txBody>
        </p:sp>
        <p:sp>
          <p:nvSpPr>
            <p:cNvPr id="122932" name="文本框 148551"/>
            <p:cNvSpPr txBox="1"/>
            <p:nvPr/>
          </p:nvSpPr>
          <p:spPr>
            <a:xfrm>
              <a:off x="2541" y="953"/>
              <a:ext cx="363" cy="231"/>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R</a:t>
              </a:r>
              <a:r>
                <a:rPr lang="en-US" altLang="zh-CN" sz="1800" baseline="-25000" dirty="0">
                  <a:solidFill>
                    <a:schemeClr val="bg1"/>
                  </a:solidFill>
                  <a:latin typeface="Times New Roman" panose="02020603050405020304" pitchFamily="18" charset="0"/>
                </a:rPr>
                <a:t>L</a:t>
              </a:r>
              <a:endParaRPr lang="en-US" altLang="zh-CN" sz="1800" baseline="-25000" dirty="0">
                <a:solidFill>
                  <a:schemeClr val="bg1"/>
                </a:solidFill>
                <a:latin typeface="Times New Roman" panose="02020603050405020304" pitchFamily="18" charset="0"/>
              </a:endParaRPr>
            </a:p>
          </p:txBody>
        </p:sp>
      </p:grpSp>
      <p:sp>
        <p:nvSpPr>
          <p:cNvPr id="148553" name="文本框 148552"/>
          <p:cNvSpPr txBox="1"/>
          <p:nvPr/>
        </p:nvSpPr>
        <p:spPr>
          <a:xfrm>
            <a:off x="2592705" y="3210560"/>
            <a:ext cx="172085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Solution1</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grpSp>
        <p:nvGrpSpPr>
          <p:cNvPr id="8" name="组合 7"/>
          <p:cNvGrpSpPr/>
          <p:nvPr/>
        </p:nvGrpSpPr>
        <p:grpSpPr>
          <a:xfrm>
            <a:off x="5686425" y="1889125"/>
            <a:ext cx="1814830" cy="492125"/>
            <a:chOff x="8955" y="2982"/>
            <a:chExt cx="2858" cy="775"/>
          </a:xfrm>
        </p:grpSpPr>
        <p:graphicFrame>
          <p:nvGraphicFramePr>
            <p:cNvPr id="5" name="对象 4"/>
            <p:cNvGraphicFramePr>
              <a:graphicFrameLocks noChangeAspect="1"/>
            </p:cNvGraphicFramePr>
            <p:nvPr/>
          </p:nvGraphicFramePr>
          <p:xfrm>
            <a:off x="9158" y="2982"/>
            <a:ext cx="2655" cy="775"/>
          </p:xfrm>
          <a:graphic>
            <a:graphicData uri="http://schemas.openxmlformats.org/presentationml/2006/ole">
              <mc:AlternateContent xmlns:mc="http://schemas.openxmlformats.org/markup-compatibility/2006">
                <mc:Choice xmlns:v="urn:schemas-microsoft-com:vml" Requires="v">
                  <p:oleObj spid="_x0000_s6" name="" r:id="rId21" imgW="825500" imgH="241300" progId="Equation.DSMT4">
                    <p:embed/>
                  </p:oleObj>
                </mc:Choice>
                <mc:Fallback>
                  <p:oleObj name="" r:id="rId21" imgW="825500" imgH="241300" progId="Equation.DSMT4">
                    <p:embed/>
                    <p:pic>
                      <p:nvPicPr>
                        <p:cNvPr id="0" name="图片 3836"/>
                        <p:cNvPicPr/>
                        <p:nvPr/>
                      </p:nvPicPr>
                      <p:blipFill>
                        <a:blip r:embed="rId22"/>
                        <a:stretch>
                          <a:fillRect/>
                        </a:stretch>
                      </p:blipFill>
                      <p:spPr>
                        <a:xfrm>
                          <a:off x="9158" y="2982"/>
                          <a:ext cx="2655" cy="775"/>
                        </a:xfrm>
                        <a:prstGeom prst="rect">
                          <a:avLst/>
                        </a:prstGeom>
                        <a:noFill/>
                        <a:ln w="38100">
                          <a:noFill/>
                          <a:miter/>
                        </a:ln>
                      </p:spPr>
                    </p:pic>
                  </p:oleObj>
                </mc:Fallback>
              </mc:AlternateContent>
            </a:graphicData>
          </a:graphic>
        </p:graphicFrame>
        <p:sp>
          <p:nvSpPr>
            <p:cNvPr id="7" name="文本框 6"/>
            <p:cNvSpPr txBox="1"/>
            <p:nvPr/>
          </p:nvSpPr>
          <p:spPr>
            <a:xfrm>
              <a:off x="8955" y="2982"/>
              <a:ext cx="1168" cy="725"/>
            </a:xfrm>
            <a:prstGeom prst="rect">
              <a:avLst/>
            </a:prstGeom>
            <a:solidFill>
              <a:srgbClr val="333399"/>
            </a:solidFill>
          </p:spPr>
          <p:txBody>
            <a:bodyPr wrap="none" rtlCol="0">
              <a:spAutoFit/>
            </a:bodyPr>
            <a:p>
              <a:r>
                <a:rPr lang="en-US" altLang="zh-CN" b="0">
                  <a:solidFill>
                    <a:schemeClr val="bg1"/>
                  </a:solidFill>
                  <a:latin typeface="Times New Roman" panose="02020603050405020304" pitchFamily="18" charset="0"/>
                  <a:cs typeface="Times New Roman" panose="02020603050405020304" pitchFamily="18" charset="0"/>
                </a:rPr>
                <a:t>Find</a:t>
              </a:r>
              <a:endParaRPr lang="en-US" altLang="zh-CN" b="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8507"/>
                                        </p:tgtEl>
                                        <p:attrNameLst>
                                          <p:attrName>style.visibility</p:attrName>
                                        </p:attrNameLst>
                                      </p:cBhvr>
                                      <p:to>
                                        <p:strVal val="visible"/>
                                      </p:to>
                                    </p:set>
                                    <p:anim calcmode="lin" valueType="num">
                                      <p:cBhvr>
                                        <p:cTn id="7" dur="1000" fill="hold"/>
                                        <p:tgtEl>
                                          <p:spTgt spid="148507"/>
                                        </p:tgtEl>
                                        <p:attrNameLst>
                                          <p:attrName>ppt_w</p:attrName>
                                        </p:attrNameLst>
                                      </p:cBhvr>
                                      <p:tavLst>
                                        <p:tav tm="0">
                                          <p:val>
                                            <p:fltVal val="0.000000"/>
                                          </p:val>
                                        </p:tav>
                                        <p:tav tm="100000">
                                          <p:val>
                                            <p:strVal val="#ppt_w"/>
                                          </p:val>
                                        </p:tav>
                                      </p:tavLst>
                                    </p:anim>
                                    <p:anim calcmode="lin" valueType="num">
                                      <p:cBhvr>
                                        <p:cTn id="8" dur="1000" fill="hold"/>
                                        <p:tgtEl>
                                          <p:spTgt spid="148507"/>
                                        </p:tgtEl>
                                        <p:attrNameLst>
                                          <p:attrName>ppt_h</p:attrName>
                                        </p:attrNameLst>
                                      </p:cBhvr>
                                      <p:tavLst>
                                        <p:tav tm="0">
                                          <p:val>
                                            <p:fltVal val="0.000000"/>
                                          </p:val>
                                        </p:tav>
                                        <p:tav tm="100000">
                                          <p:val>
                                            <p:strVal val="#ppt_h"/>
                                          </p:val>
                                        </p:tav>
                                      </p:tavLst>
                                    </p:anim>
                                    <p:anim calcmode="lin" valueType="num">
                                      <p:cBhvr>
                                        <p:cTn id="9" dur="1000" fill="hold"/>
                                        <p:tgtEl>
                                          <p:spTgt spid="148507"/>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48507"/>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1"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up)">
                                      <p:cBhvr>
                                        <p:cTn id="14" dur="500"/>
                                        <p:tgtEl>
                                          <p:spTgt spid="3"/>
                                        </p:tgtEl>
                                      </p:cBhvr>
                                    </p:animEffect>
                                  </p:childTnLst>
                                </p:cTn>
                              </p:par>
                            </p:childTnLst>
                          </p:cTn>
                        </p:par>
                        <p:par>
                          <p:cTn id="15" fill="hold">
                            <p:stCondLst>
                              <p:cond delay="1500"/>
                            </p:stCondLst>
                            <p:childTnLst>
                              <p:par>
                                <p:cTn id="16" presetID="2" presetClass="entr" presetSubtype="1" fill="hold" grpId="0" nodeType="afterEffect">
                                  <p:stCondLst>
                                    <p:cond delay="0"/>
                                  </p:stCondLst>
                                  <p:childTnLst>
                                    <p:set>
                                      <p:cBhvr>
                                        <p:cTn id="17" dur="1" fill="hold">
                                          <p:stCondLst>
                                            <p:cond delay="0"/>
                                          </p:stCondLst>
                                        </p:cTn>
                                        <p:tgtEl>
                                          <p:spTgt spid="148482"/>
                                        </p:tgtEl>
                                        <p:attrNameLst>
                                          <p:attrName>style.visibility</p:attrName>
                                        </p:attrNameLst>
                                      </p:cBhvr>
                                      <p:to>
                                        <p:strVal val="visible"/>
                                      </p:to>
                                    </p:set>
                                    <p:anim calcmode="lin" valueType="num">
                                      <p:cBhvr additive="base">
                                        <p:cTn id="18" dur="500" fill="hold"/>
                                        <p:tgtEl>
                                          <p:spTgt spid="148482"/>
                                        </p:tgtEl>
                                        <p:attrNameLst>
                                          <p:attrName>ppt_x</p:attrName>
                                        </p:attrNameLst>
                                      </p:cBhvr>
                                      <p:tavLst>
                                        <p:tav tm="0">
                                          <p:val>
                                            <p:strVal val="#ppt_x"/>
                                          </p:val>
                                        </p:tav>
                                        <p:tav tm="100000">
                                          <p:val>
                                            <p:strVal val="#ppt_x"/>
                                          </p:val>
                                        </p:tav>
                                      </p:tavLst>
                                    </p:anim>
                                    <p:anim calcmode="lin" valueType="num">
                                      <p:cBhvr additive="base">
                                        <p:cTn id="19" dur="500" fill="hold"/>
                                        <p:tgtEl>
                                          <p:spTgt spid="148482"/>
                                        </p:tgtEl>
                                        <p:attrNameLst>
                                          <p:attrName>ppt_y</p:attrName>
                                        </p:attrNameLst>
                                      </p:cBhvr>
                                      <p:tavLst>
                                        <p:tav tm="0">
                                          <p:val>
                                            <p:strVal val="0-#ppt_h/2"/>
                                          </p:val>
                                        </p:tav>
                                        <p:tav tm="100000">
                                          <p:val>
                                            <p:strVal val="#ppt_y"/>
                                          </p:val>
                                        </p:tav>
                                      </p:tavLst>
                                    </p:anim>
                                  </p:childTnLst>
                                </p:cTn>
                              </p:par>
                            </p:childTnLst>
                          </p:cTn>
                        </p:par>
                        <p:par>
                          <p:cTn id="20" fill="hold">
                            <p:stCondLst>
                              <p:cond delay="2000"/>
                            </p:stCondLst>
                            <p:childTnLst>
                              <p:par>
                                <p:cTn id="21" presetID="2" presetClass="entr" presetSubtype="2" fill="hold" grpId="0" nodeType="afterEffect">
                                  <p:stCondLst>
                                    <p:cond delay="0"/>
                                  </p:stCondLst>
                                  <p:childTnLst>
                                    <p:set>
                                      <p:cBhvr>
                                        <p:cTn id="22" dur="1" fill="hold">
                                          <p:stCondLst>
                                            <p:cond delay="0"/>
                                          </p:stCondLst>
                                        </p:cTn>
                                        <p:tgtEl>
                                          <p:spTgt spid="148483"/>
                                        </p:tgtEl>
                                        <p:attrNameLst>
                                          <p:attrName>style.visibility</p:attrName>
                                        </p:attrNameLst>
                                      </p:cBhvr>
                                      <p:to>
                                        <p:strVal val="visible"/>
                                      </p:to>
                                    </p:set>
                                    <p:anim calcmode="lin" valueType="num">
                                      <p:cBhvr additive="base">
                                        <p:cTn id="23" dur="500" fill="hold"/>
                                        <p:tgtEl>
                                          <p:spTgt spid="148483"/>
                                        </p:tgtEl>
                                        <p:attrNameLst>
                                          <p:attrName>ppt_x</p:attrName>
                                        </p:attrNameLst>
                                      </p:cBhvr>
                                      <p:tavLst>
                                        <p:tav tm="0">
                                          <p:val>
                                            <p:strVal val="1+#ppt_w/2"/>
                                          </p:val>
                                        </p:tav>
                                        <p:tav tm="100000">
                                          <p:val>
                                            <p:strVal val="#ppt_x"/>
                                          </p:val>
                                        </p:tav>
                                      </p:tavLst>
                                    </p:anim>
                                    <p:anim calcmode="lin" valueType="num">
                                      <p:cBhvr additive="base">
                                        <p:cTn id="24" dur="500" fill="hold"/>
                                        <p:tgtEl>
                                          <p:spTgt spid="148483"/>
                                        </p:tgtEl>
                                        <p:attrNameLst>
                                          <p:attrName>ppt_y</p:attrName>
                                        </p:attrNameLst>
                                      </p:cBhvr>
                                      <p:tavLst>
                                        <p:tav tm="0">
                                          <p:val>
                                            <p:strVal val="#ppt_y"/>
                                          </p:val>
                                        </p:tav>
                                        <p:tav tm="100000">
                                          <p:val>
                                            <p:strVal val="#ppt_y"/>
                                          </p:val>
                                        </p:tav>
                                      </p:tavLst>
                                    </p:anim>
                                  </p:childTnLst>
                                </p:cTn>
                              </p:par>
                            </p:childTnLst>
                          </p:cTn>
                        </p:par>
                        <p:par>
                          <p:cTn id="25" fill="hold">
                            <p:stCondLst>
                              <p:cond delay="2500"/>
                            </p:stCondLst>
                            <p:childTnLst>
                              <p:par>
                                <p:cTn id="26" presetID="2" presetClass="entr" presetSubtype="2" fill="hold" nodeType="afterEffect">
                                  <p:stCondLst>
                                    <p:cond delay="0"/>
                                  </p:stCondLst>
                                  <p:childTnLst>
                                    <p:set>
                                      <p:cBhvr>
                                        <p:cTn id="27" dur="1" fill="hold">
                                          <p:stCondLst>
                                            <p:cond delay="0"/>
                                          </p:stCondLst>
                                        </p:cTn>
                                        <p:tgtEl>
                                          <p:spTgt spid="148484"/>
                                        </p:tgtEl>
                                        <p:attrNameLst>
                                          <p:attrName>style.visibility</p:attrName>
                                        </p:attrNameLst>
                                      </p:cBhvr>
                                      <p:to>
                                        <p:strVal val="visible"/>
                                      </p:to>
                                    </p:set>
                                    <p:anim calcmode="lin" valueType="num">
                                      <p:cBhvr additive="base">
                                        <p:cTn id="28" dur="500" fill="hold"/>
                                        <p:tgtEl>
                                          <p:spTgt spid="148484"/>
                                        </p:tgtEl>
                                        <p:attrNameLst>
                                          <p:attrName>ppt_x</p:attrName>
                                        </p:attrNameLst>
                                      </p:cBhvr>
                                      <p:tavLst>
                                        <p:tav tm="0">
                                          <p:val>
                                            <p:strVal val="1+#ppt_w/2"/>
                                          </p:val>
                                        </p:tav>
                                        <p:tav tm="100000">
                                          <p:val>
                                            <p:strVal val="#ppt_x"/>
                                          </p:val>
                                        </p:tav>
                                      </p:tavLst>
                                    </p:anim>
                                    <p:anim calcmode="lin" valueType="num">
                                      <p:cBhvr additive="base">
                                        <p:cTn id="29" dur="500" fill="hold"/>
                                        <p:tgtEl>
                                          <p:spTgt spid="148484"/>
                                        </p:tgtEl>
                                        <p:attrNameLst>
                                          <p:attrName>ppt_y</p:attrName>
                                        </p:attrNameLst>
                                      </p:cBhvr>
                                      <p:tavLst>
                                        <p:tav tm="0">
                                          <p:val>
                                            <p:strVal val="#ppt_y"/>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ppt_x"/>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5" presetClass="entr" presetSubtype="0" fill="hold" grpId="0" nodeType="clickEffect">
                                  <p:stCondLst>
                                    <p:cond delay="0"/>
                                  </p:stCondLst>
                                  <p:childTnLst>
                                    <p:set>
                                      <p:cBhvr>
                                        <p:cTn id="37" dur="1" fill="hold">
                                          <p:stCondLst>
                                            <p:cond delay="0"/>
                                          </p:stCondLst>
                                        </p:cTn>
                                        <p:tgtEl>
                                          <p:spTgt spid="148553"/>
                                        </p:tgtEl>
                                        <p:attrNameLst>
                                          <p:attrName>style.visibility</p:attrName>
                                        </p:attrNameLst>
                                      </p:cBhvr>
                                      <p:to>
                                        <p:strVal val="visible"/>
                                      </p:to>
                                    </p:set>
                                    <p:anim calcmode="lin" valueType="num">
                                      <p:cBhvr>
                                        <p:cTn id="38" dur="1000" fill="hold"/>
                                        <p:tgtEl>
                                          <p:spTgt spid="148553"/>
                                        </p:tgtEl>
                                        <p:attrNameLst>
                                          <p:attrName>ppt_w</p:attrName>
                                        </p:attrNameLst>
                                      </p:cBhvr>
                                      <p:tavLst>
                                        <p:tav tm="0">
                                          <p:val>
                                            <p:fltVal val="0.000000"/>
                                          </p:val>
                                        </p:tav>
                                        <p:tav tm="100000">
                                          <p:val>
                                            <p:strVal val="#ppt_w"/>
                                          </p:val>
                                        </p:tav>
                                      </p:tavLst>
                                    </p:anim>
                                    <p:anim calcmode="lin" valueType="num">
                                      <p:cBhvr>
                                        <p:cTn id="39" dur="1000" fill="hold"/>
                                        <p:tgtEl>
                                          <p:spTgt spid="148553"/>
                                        </p:tgtEl>
                                        <p:attrNameLst>
                                          <p:attrName>ppt_h</p:attrName>
                                        </p:attrNameLst>
                                      </p:cBhvr>
                                      <p:tavLst>
                                        <p:tav tm="0">
                                          <p:val>
                                            <p:fltVal val="0.000000"/>
                                          </p:val>
                                        </p:tav>
                                        <p:tav tm="100000">
                                          <p:val>
                                            <p:strVal val="#ppt_h"/>
                                          </p:val>
                                        </p:tav>
                                      </p:tavLst>
                                    </p:anim>
                                    <p:anim calcmode="lin" valueType="num">
                                      <p:cBhvr>
                                        <p:cTn id="40" dur="1000" fill="hold"/>
                                        <p:tgtEl>
                                          <p:spTgt spid="148553"/>
                                        </p:tgtEl>
                                        <p:attrNameLst>
                                          <p:attrName>ppt_x</p:attrName>
                                        </p:attrNameLst>
                                      </p:cBhvr>
                                      <p:tavLst>
                                        <p:tav tm="0" fmla="#ppt_x+(cos(-2*pi*(1-$))*-#ppt_x-sin(-2*pi*(1-$))*(1-#ppt_y))*(1-$)">
                                          <p:val>
                                            <p:fltVal val="0.000000"/>
                                          </p:val>
                                        </p:tav>
                                        <p:tav tm="100000">
                                          <p:val>
                                            <p:fltVal val="1.000000"/>
                                          </p:val>
                                        </p:tav>
                                      </p:tavLst>
                                    </p:anim>
                                    <p:anim calcmode="lin" valueType="num">
                                      <p:cBhvr>
                                        <p:cTn id="41" dur="1000" fill="hold"/>
                                        <p:tgtEl>
                                          <p:spTgt spid="14855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148486"/>
                                        </p:tgtEl>
                                        <p:attrNameLst>
                                          <p:attrName>style.visibility</p:attrName>
                                        </p:attrNameLst>
                                      </p:cBhvr>
                                      <p:to>
                                        <p:strVal val="visible"/>
                                      </p:to>
                                    </p:set>
                                    <p:anim calcmode="lin" valueType="num">
                                      <p:cBhvr additive="base">
                                        <p:cTn id="46" dur="500" fill="hold"/>
                                        <p:tgtEl>
                                          <p:spTgt spid="148486"/>
                                        </p:tgtEl>
                                        <p:attrNameLst>
                                          <p:attrName>ppt_x</p:attrName>
                                        </p:attrNameLst>
                                      </p:cBhvr>
                                      <p:tavLst>
                                        <p:tav tm="0">
                                          <p:val>
                                            <p:strVal val="1+#ppt_w/2"/>
                                          </p:val>
                                        </p:tav>
                                        <p:tav tm="100000">
                                          <p:val>
                                            <p:strVal val="#ppt_x"/>
                                          </p:val>
                                        </p:tav>
                                      </p:tavLst>
                                    </p:anim>
                                    <p:anim calcmode="lin" valueType="num">
                                      <p:cBhvr additive="base">
                                        <p:cTn id="47" dur="500" fill="hold"/>
                                        <p:tgtEl>
                                          <p:spTgt spid="148486"/>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 calcmode="lin" valueType="num">
                                      <p:cBhvr additive="base">
                                        <p:cTn id="52" dur="500" fill="hold"/>
                                        <p:tgtEl>
                                          <p:spTgt spid="2"/>
                                        </p:tgtEl>
                                        <p:attrNameLst>
                                          <p:attrName>ppt_x</p:attrName>
                                        </p:attrNameLst>
                                      </p:cBhvr>
                                      <p:tavLst>
                                        <p:tav tm="0">
                                          <p:val>
                                            <p:strVal val="0-#ppt_w/2"/>
                                          </p:val>
                                        </p:tav>
                                        <p:tav tm="100000">
                                          <p:val>
                                            <p:strVal val="#ppt_x"/>
                                          </p:val>
                                        </p:tav>
                                      </p:tavLst>
                                    </p:anim>
                                    <p:anim calcmode="lin" valueType="num">
                                      <p:cBhvr additive="base">
                                        <p:cTn id="5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48487"/>
                                        </p:tgtEl>
                                        <p:attrNameLst>
                                          <p:attrName>style.visibility</p:attrName>
                                        </p:attrNameLst>
                                      </p:cBhvr>
                                      <p:to>
                                        <p:strVal val="visible"/>
                                      </p:to>
                                    </p:set>
                                    <p:animEffect transition="in" filter="wipe(left)">
                                      <p:cBhvr>
                                        <p:cTn id="58" dur="500"/>
                                        <p:tgtEl>
                                          <p:spTgt spid="148487"/>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48488"/>
                                        </p:tgtEl>
                                        <p:attrNameLst>
                                          <p:attrName>style.visibility</p:attrName>
                                        </p:attrNameLst>
                                      </p:cBhvr>
                                      <p:to>
                                        <p:strVal val="visible"/>
                                      </p:to>
                                    </p:set>
                                    <p:animEffect transition="in" filter="wipe(left)">
                                      <p:cBhvr>
                                        <p:cTn id="63" dur="500"/>
                                        <p:tgtEl>
                                          <p:spTgt spid="14848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48489"/>
                                        </p:tgtEl>
                                        <p:attrNameLst>
                                          <p:attrName>style.visibility</p:attrName>
                                        </p:attrNameLst>
                                      </p:cBhvr>
                                      <p:to>
                                        <p:strVal val="visible"/>
                                      </p:to>
                                    </p:set>
                                    <p:animEffect transition="in" filter="wipe(left)">
                                      <p:cBhvr>
                                        <p:cTn id="68" dur="500"/>
                                        <p:tgtEl>
                                          <p:spTgt spid="148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p:bldP spid="148483" grpId="0"/>
      <p:bldP spid="148486" grpId="0"/>
      <p:bldP spid="148507" grpId="0" bldLvl="0" animBg="1"/>
      <p:bldP spid="148553" grpId="0" bldLvl="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49506" name="对象 149505"/>
          <p:cNvGraphicFramePr>
            <a:graphicFrameLocks noChangeAspect="1"/>
          </p:cNvGraphicFramePr>
          <p:nvPr/>
        </p:nvGraphicFramePr>
        <p:xfrm>
          <a:off x="678180" y="260350"/>
          <a:ext cx="8024495" cy="914400"/>
        </p:xfrm>
        <a:graphic>
          <a:graphicData uri="http://schemas.openxmlformats.org/presentationml/2006/ole">
            <mc:AlternateContent xmlns:mc="http://schemas.openxmlformats.org/markup-compatibility/2006">
              <mc:Choice xmlns:v="urn:schemas-microsoft-com:vml" Requires="v">
                <p:oleObj spid="_x0000_s3793" name="" r:id="rId1" imgW="3898900" imgH="444500" progId="Equation.DSMT4">
                  <p:embed/>
                </p:oleObj>
              </mc:Choice>
              <mc:Fallback>
                <p:oleObj name="" r:id="rId1" imgW="3898900" imgH="444500" progId="Equation.DSMT4">
                  <p:embed/>
                  <p:pic>
                    <p:nvPicPr>
                      <p:cNvPr id="0" name="图片 3792"/>
                      <p:cNvPicPr/>
                      <p:nvPr/>
                    </p:nvPicPr>
                    <p:blipFill>
                      <a:blip r:embed="rId2"/>
                      <a:stretch>
                        <a:fillRect/>
                      </a:stretch>
                    </p:blipFill>
                    <p:spPr>
                      <a:xfrm>
                        <a:off x="678180" y="260350"/>
                        <a:ext cx="8024495" cy="914400"/>
                      </a:xfrm>
                      <a:prstGeom prst="rect">
                        <a:avLst/>
                      </a:prstGeom>
                      <a:noFill/>
                      <a:ln w="38100">
                        <a:noFill/>
                        <a:miter/>
                      </a:ln>
                    </p:spPr>
                  </p:pic>
                </p:oleObj>
              </mc:Fallback>
            </mc:AlternateContent>
          </a:graphicData>
        </a:graphic>
      </p:graphicFrame>
      <p:sp>
        <p:nvSpPr>
          <p:cNvPr id="149507" name="文本框 149506"/>
          <p:cNvSpPr txBox="1"/>
          <p:nvPr/>
        </p:nvSpPr>
        <p:spPr>
          <a:xfrm>
            <a:off x="2481580" y="2419668"/>
            <a:ext cx="5412105" cy="460375"/>
          </a:xfrm>
          <a:prstGeom prst="rect">
            <a:avLst/>
          </a:prstGeom>
          <a:noFill/>
          <a:ln w="9525">
            <a:noFill/>
          </a:ln>
        </p:spPr>
        <p:txBody>
          <a:bodyPr wrap="none">
            <a:spAutoFit/>
          </a:bodyPr>
          <a:p>
            <a:pPr algn="l" eaLnBrk="1" hangingPunct="1"/>
            <a:r>
              <a:rPr lang="en-US" altLang="zh-CN" b="0" dirty="0">
                <a:solidFill>
                  <a:schemeClr val="bg1"/>
                </a:solidFill>
                <a:latin typeface="Times New Roman" panose="02020603050405020304" pitchFamily="18" charset="0"/>
                <a:sym typeface="+mn-ea"/>
              </a:rPr>
              <a:t>Applying secondary s</a:t>
            </a:r>
            <a:r>
              <a:rPr lang="zh-CN" altLang="en-US" b="0" dirty="0">
                <a:solidFill>
                  <a:schemeClr val="bg1"/>
                </a:solidFill>
                <a:latin typeface="Times New Roman" panose="02020603050405020304" pitchFamily="18" charset="0"/>
                <a:sym typeface="+mn-ea"/>
              </a:rPr>
              <a:t>ide equivalent circuit</a:t>
            </a:r>
            <a:endParaRPr lang="zh-CN" altLang="en-US" dirty="0">
              <a:solidFill>
                <a:schemeClr val="bg1"/>
              </a:solidFill>
              <a:latin typeface="Times New Roman" panose="02020603050405020304" pitchFamily="18" charset="0"/>
              <a:ea typeface="楷体_GB2312" pitchFamily="1" charset="-122"/>
            </a:endParaRPr>
          </a:p>
        </p:txBody>
      </p:sp>
      <p:graphicFrame>
        <p:nvGraphicFramePr>
          <p:cNvPr id="149508" name="对象 149507"/>
          <p:cNvGraphicFramePr>
            <a:graphicFrameLocks noChangeAspect="1"/>
          </p:cNvGraphicFramePr>
          <p:nvPr/>
        </p:nvGraphicFramePr>
        <p:xfrm>
          <a:off x="755492" y="2913063"/>
          <a:ext cx="4681855" cy="1685925"/>
        </p:xfrm>
        <a:graphic>
          <a:graphicData uri="http://schemas.openxmlformats.org/presentationml/2006/ole">
            <mc:AlternateContent xmlns:mc="http://schemas.openxmlformats.org/markup-compatibility/2006">
              <mc:Choice xmlns:v="urn:schemas-microsoft-com:vml" Requires="v">
                <p:oleObj spid="_x0000_s3797" name="" r:id="rId3" imgW="2540000" imgH="914400" progId="Equation.DSMT4">
                  <p:embed/>
                </p:oleObj>
              </mc:Choice>
              <mc:Fallback>
                <p:oleObj name="" r:id="rId3" imgW="2540000" imgH="914400" progId="Equation.DSMT4">
                  <p:embed/>
                  <p:pic>
                    <p:nvPicPr>
                      <p:cNvPr id="0" name="图片 3796"/>
                      <p:cNvPicPr/>
                      <p:nvPr/>
                    </p:nvPicPr>
                    <p:blipFill>
                      <a:blip r:embed="rId4"/>
                      <a:stretch>
                        <a:fillRect/>
                      </a:stretch>
                    </p:blipFill>
                    <p:spPr>
                      <a:xfrm>
                        <a:off x="755492" y="2913063"/>
                        <a:ext cx="4681855" cy="1685925"/>
                      </a:xfrm>
                      <a:prstGeom prst="rect">
                        <a:avLst/>
                      </a:prstGeom>
                      <a:noFill/>
                      <a:ln w="38100">
                        <a:noFill/>
                        <a:miter/>
                      </a:ln>
                    </p:spPr>
                  </p:pic>
                </p:oleObj>
              </mc:Fallback>
            </mc:AlternateContent>
          </a:graphicData>
        </a:graphic>
      </p:graphicFrame>
      <p:graphicFrame>
        <p:nvGraphicFramePr>
          <p:cNvPr id="149509" name="对象 149508"/>
          <p:cNvGraphicFramePr>
            <a:graphicFrameLocks noChangeAspect="1"/>
          </p:cNvGraphicFramePr>
          <p:nvPr/>
        </p:nvGraphicFramePr>
        <p:xfrm>
          <a:off x="735013" y="4652963"/>
          <a:ext cx="6251575" cy="911225"/>
        </p:xfrm>
        <a:graphic>
          <a:graphicData uri="http://schemas.openxmlformats.org/presentationml/2006/ole">
            <mc:AlternateContent xmlns:mc="http://schemas.openxmlformats.org/markup-compatibility/2006">
              <mc:Choice xmlns:v="urn:schemas-microsoft-com:vml" Requires="v">
                <p:oleObj spid="_x0000_s3795" name="" r:id="rId5" imgW="3136900" imgH="457200" progId="Equation.DSMT4">
                  <p:embed/>
                </p:oleObj>
              </mc:Choice>
              <mc:Fallback>
                <p:oleObj name="" r:id="rId5" imgW="3136900" imgH="457200" progId="Equation.DSMT4">
                  <p:embed/>
                  <p:pic>
                    <p:nvPicPr>
                      <p:cNvPr id="0" name="图片 3794"/>
                      <p:cNvPicPr/>
                      <p:nvPr/>
                    </p:nvPicPr>
                    <p:blipFill>
                      <a:blip r:embed="rId6"/>
                      <a:stretch>
                        <a:fillRect/>
                      </a:stretch>
                    </p:blipFill>
                    <p:spPr>
                      <a:xfrm>
                        <a:off x="735013" y="4652963"/>
                        <a:ext cx="6251575" cy="911225"/>
                      </a:xfrm>
                      <a:prstGeom prst="rect">
                        <a:avLst/>
                      </a:prstGeom>
                      <a:noFill/>
                      <a:ln w="38100">
                        <a:noFill/>
                        <a:miter/>
                      </a:ln>
                    </p:spPr>
                  </p:pic>
                </p:oleObj>
              </mc:Fallback>
            </mc:AlternateContent>
          </a:graphicData>
        </a:graphic>
      </p:graphicFrame>
      <p:graphicFrame>
        <p:nvGraphicFramePr>
          <p:cNvPr id="149510" name="对象 149509"/>
          <p:cNvGraphicFramePr>
            <a:graphicFrameLocks noChangeAspect="1"/>
          </p:cNvGraphicFramePr>
          <p:nvPr/>
        </p:nvGraphicFramePr>
        <p:xfrm>
          <a:off x="355600" y="1341120"/>
          <a:ext cx="8382000" cy="946785"/>
        </p:xfrm>
        <a:graphic>
          <a:graphicData uri="http://schemas.openxmlformats.org/presentationml/2006/ole">
            <mc:AlternateContent xmlns:mc="http://schemas.openxmlformats.org/markup-compatibility/2006">
              <mc:Choice xmlns:v="urn:schemas-microsoft-com:vml" Requires="v">
                <p:oleObj spid="_x0000_s3798" name="" r:id="rId7" imgW="4051300" imgH="457200" progId="Equation.DSMT4">
                  <p:embed/>
                </p:oleObj>
              </mc:Choice>
              <mc:Fallback>
                <p:oleObj name="" r:id="rId7" imgW="4051300" imgH="457200" progId="Equation.DSMT4">
                  <p:embed/>
                  <p:pic>
                    <p:nvPicPr>
                      <p:cNvPr id="0" name="图片 3797"/>
                      <p:cNvPicPr/>
                      <p:nvPr/>
                    </p:nvPicPr>
                    <p:blipFill>
                      <a:blip r:embed="rId8"/>
                      <a:stretch>
                        <a:fillRect/>
                      </a:stretch>
                    </p:blipFill>
                    <p:spPr>
                      <a:xfrm>
                        <a:off x="355600" y="1341120"/>
                        <a:ext cx="8382000" cy="946785"/>
                      </a:xfrm>
                      <a:prstGeom prst="rect">
                        <a:avLst/>
                      </a:prstGeom>
                      <a:noFill/>
                      <a:ln w="38100">
                        <a:noFill/>
                        <a:miter/>
                      </a:ln>
                    </p:spPr>
                  </p:pic>
                </p:oleObj>
              </mc:Fallback>
            </mc:AlternateContent>
          </a:graphicData>
        </a:graphic>
      </p:graphicFrame>
      <p:sp>
        <p:nvSpPr>
          <p:cNvPr id="149511" name="文本框 149510"/>
          <p:cNvSpPr txBox="1"/>
          <p:nvPr/>
        </p:nvSpPr>
        <p:spPr>
          <a:xfrm>
            <a:off x="323850" y="2349500"/>
            <a:ext cx="194627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Solution 2</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grpSp>
        <p:nvGrpSpPr>
          <p:cNvPr id="2" name="组合 149511"/>
          <p:cNvGrpSpPr/>
          <p:nvPr/>
        </p:nvGrpSpPr>
        <p:grpSpPr>
          <a:xfrm>
            <a:off x="5943283" y="2865755"/>
            <a:ext cx="2759075" cy="1992313"/>
            <a:chOff x="0" y="0"/>
            <a:chExt cx="1738" cy="1255"/>
          </a:xfrm>
        </p:grpSpPr>
        <p:sp>
          <p:nvSpPr>
            <p:cNvPr id="123917" name="直接连接符 149512"/>
            <p:cNvSpPr/>
            <p:nvPr/>
          </p:nvSpPr>
          <p:spPr>
            <a:xfrm flipH="1">
              <a:off x="1296" y="953"/>
              <a:ext cx="2" cy="302"/>
            </a:xfrm>
            <a:prstGeom prst="line">
              <a:avLst/>
            </a:prstGeom>
            <a:ln w="28575" cap="flat" cmpd="sng">
              <a:solidFill>
                <a:srgbClr val="FFCC00"/>
              </a:solidFill>
              <a:prstDash val="solid"/>
              <a:headEnd type="none" w="med" len="med"/>
              <a:tailEnd type="none" w="med" len="med"/>
            </a:ln>
          </p:spPr>
        </p:sp>
        <p:sp>
          <p:nvSpPr>
            <p:cNvPr id="123918" name="直接连接符 149513"/>
            <p:cNvSpPr/>
            <p:nvPr/>
          </p:nvSpPr>
          <p:spPr>
            <a:xfrm>
              <a:off x="1299" y="474"/>
              <a:ext cx="0" cy="258"/>
            </a:xfrm>
            <a:prstGeom prst="line">
              <a:avLst/>
            </a:prstGeom>
            <a:ln w="28575" cap="flat" cmpd="sng">
              <a:solidFill>
                <a:srgbClr val="FFCC00"/>
              </a:solidFill>
              <a:prstDash val="solid"/>
              <a:headEnd type="none" w="med" len="med"/>
              <a:tailEnd type="none" w="med" len="med"/>
            </a:ln>
          </p:spPr>
        </p:sp>
        <p:sp>
          <p:nvSpPr>
            <p:cNvPr id="123919" name="直接连接符 149514"/>
            <p:cNvSpPr/>
            <p:nvPr/>
          </p:nvSpPr>
          <p:spPr>
            <a:xfrm flipV="1">
              <a:off x="993" y="471"/>
              <a:ext cx="303" cy="4"/>
            </a:xfrm>
            <a:prstGeom prst="line">
              <a:avLst/>
            </a:prstGeom>
            <a:ln w="28575" cap="flat" cmpd="sng">
              <a:solidFill>
                <a:srgbClr val="FFCC00"/>
              </a:solidFill>
              <a:prstDash val="solid"/>
              <a:headEnd type="none" w="med" len="med"/>
              <a:tailEnd type="none" w="med" len="med"/>
            </a:ln>
          </p:spPr>
        </p:sp>
        <p:sp>
          <p:nvSpPr>
            <p:cNvPr id="123920" name="直接连接符 149515"/>
            <p:cNvSpPr/>
            <p:nvPr/>
          </p:nvSpPr>
          <p:spPr>
            <a:xfrm rot="5400000">
              <a:off x="1271" y="592"/>
              <a:ext cx="230" cy="0"/>
            </a:xfrm>
            <a:prstGeom prst="line">
              <a:avLst/>
            </a:prstGeom>
            <a:ln w="38100" cap="flat" cmpd="sng">
              <a:solidFill>
                <a:srgbClr val="00FFFF"/>
              </a:solidFill>
              <a:prstDash val="solid"/>
              <a:headEnd type="none" w="med" len="med"/>
              <a:tailEnd type="triangle" w="med" len="med"/>
            </a:ln>
          </p:spPr>
        </p:sp>
        <p:graphicFrame>
          <p:nvGraphicFramePr>
            <p:cNvPr id="123911" name="对象 149516"/>
            <p:cNvGraphicFramePr>
              <a:graphicFrameLocks noChangeAspect="1"/>
            </p:cNvGraphicFramePr>
            <p:nvPr/>
          </p:nvGraphicFramePr>
          <p:xfrm>
            <a:off x="1409" y="391"/>
            <a:ext cx="207" cy="282"/>
          </p:xfrm>
          <a:graphic>
            <a:graphicData uri="http://schemas.openxmlformats.org/presentationml/2006/ole">
              <mc:AlternateContent xmlns:mc="http://schemas.openxmlformats.org/markup-compatibility/2006">
                <mc:Choice xmlns:v="urn:schemas-microsoft-com:vml" Requires="v">
                  <p:oleObj spid="_x0000_s3794" name="" r:id="rId9" imgW="160020" imgH="236855" progId="Equation.3">
                    <p:embed/>
                  </p:oleObj>
                </mc:Choice>
                <mc:Fallback>
                  <p:oleObj name="" r:id="rId9" imgW="160020" imgH="236855" progId="Equation.3">
                    <p:embed/>
                    <p:pic>
                      <p:nvPicPr>
                        <p:cNvPr id="0" name="图片 3793"/>
                        <p:cNvPicPr/>
                        <p:nvPr/>
                      </p:nvPicPr>
                      <p:blipFill>
                        <a:blip r:embed="rId10">
                          <a:clrChange>
                            <a:clrFrom>
                              <a:srgbClr val="000000"/>
                            </a:clrFrom>
                            <a:clrTo>
                              <a:srgbClr val="FFFFFF"/>
                            </a:clrTo>
                          </a:clrChange>
                        </a:blip>
                        <a:stretch>
                          <a:fillRect/>
                        </a:stretch>
                      </p:blipFill>
                      <p:spPr>
                        <a:xfrm>
                          <a:off x="1409" y="391"/>
                          <a:ext cx="207" cy="282"/>
                        </a:xfrm>
                        <a:prstGeom prst="rect">
                          <a:avLst/>
                        </a:prstGeom>
                        <a:noFill/>
                        <a:ln w="38100">
                          <a:noFill/>
                          <a:miter/>
                        </a:ln>
                      </p:spPr>
                    </p:pic>
                  </p:oleObj>
                </mc:Fallback>
              </mc:AlternateContent>
            </a:graphicData>
          </a:graphic>
        </p:graphicFrame>
        <p:sp>
          <p:nvSpPr>
            <p:cNvPr id="123921" name="直接连接符 149517"/>
            <p:cNvSpPr/>
            <p:nvPr/>
          </p:nvSpPr>
          <p:spPr>
            <a:xfrm flipH="1">
              <a:off x="425" y="1248"/>
              <a:ext cx="865" cy="1"/>
            </a:xfrm>
            <a:prstGeom prst="line">
              <a:avLst/>
            </a:prstGeom>
            <a:ln w="28575" cap="flat" cmpd="sng">
              <a:solidFill>
                <a:srgbClr val="FFCC00"/>
              </a:solidFill>
              <a:prstDash val="solid"/>
              <a:headEnd type="none" w="med" len="med"/>
              <a:tailEnd type="none" w="med" len="med"/>
            </a:ln>
          </p:spPr>
        </p:sp>
        <p:sp>
          <p:nvSpPr>
            <p:cNvPr id="123922" name="文本框 149518"/>
            <p:cNvSpPr txBox="1"/>
            <p:nvPr/>
          </p:nvSpPr>
          <p:spPr>
            <a:xfrm>
              <a:off x="223" y="444"/>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3923" name="文本框 149519"/>
            <p:cNvSpPr txBox="1"/>
            <p:nvPr/>
          </p:nvSpPr>
          <p:spPr>
            <a:xfrm>
              <a:off x="235" y="882"/>
              <a:ext cx="24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123912" name="对象 149520"/>
            <p:cNvGraphicFramePr>
              <a:graphicFrameLocks noChangeAspect="1"/>
            </p:cNvGraphicFramePr>
            <p:nvPr/>
          </p:nvGraphicFramePr>
          <p:xfrm>
            <a:off x="0" y="580"/>
            <a:ext cx="294" cy="337"/>
          </p:xfrm>
          <a:graphic>
            <a:graphicData uri="http://schemas.openxmlformats.org/presentationml/2006/ole">
              <mc:AlternateContent xmlns:mc="http://schemas.openxmlformats.org/markup-compatibility/2006">
                <mc:Choice xmlns:v="urn:schemas-microsoft-com:vml" Requires="v">
                  <p:oleObj spid="_x0000_s3796" name="" r:id="rId11" imgW="226060" imgH="236855" progId="Equation.3">
                    <p:embed/>
                  </p:oleObj>
                </mc:Choice>
                <mc:Fallback>
                  <p:oleObj name="" r:id="rId11" imgW="226060" imgH="236855" progId="Equation.3">
                    <p:embed/>
                    <p:pic>
                      <p:nvPicPr>
                        <p:cNvPr id="0" name="图片 3795"/>
                        <p:cNvPicPr/>
                        <p:nvPr/>
                      </p:nvPicPr>
                      <p:blipFill>
                        <a:blip r:embed="rId12">
                          <a:clrChange>
                            <a:clrFrom>
                              <a:srgbClr val="000000"/>
                            </a:clrFrom>
                            <a:clrTo>
                              <a:srgbClr val="FFFFFF"/>
                            </a:clrTo>
                          </a:clrChange>
                        </a:blip>
                        <a:stretch>
                          <a:fillRect/>
                        </a:stretch>
                      </p:blipFill>
                      <p:spPr>
                        <a:xfrm>
                          <a:off x="0" y="580"/>
                          <a:ext cx="294" cy="337"/>
                        </a:xfrm>
                        <a:prstGeom prst="rect">
                          <a:avLst/>
                        </a:prstGeom>
                        <a:noFill/>
                        <a:ln w="38100">
                          <a:noFill/>
                          <a:miter/>
                        </a:ln>
                      </p:spPr>
                    </p:pic>
                  </p:oleObj>
                </mc:Fallback>
              </mc:AlternateContent>
            </a:graphicData>
          </a:graphic>
        </p:graphicFrame>
        <p:sp>
          <p:nvSpPr>
            <p:cNvPr id="123924" name="矩形 149521"/>
            <p:cNvSpPr/>
            <p:nvPr/>
          </p:nvSpPr>
          <p:spPr>
            <a:xfrm>
              <a:off x="766" y="435"/>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3925" name="椭圆 149522"/>
            <p:cNvSpPr/>
            <p:nvPr/>
          </p:nvSpPr>
          <p:spPr>
            <a:xfrm>
              <a:off x="305" y="710"/>
              <a:ext cx="227" cy="227"/>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3926" name="直接连接符 149523"/>
            <p:cNvSpPr/>
            <p:nvPr/>
          </p:nvSpPr>
          <p:spPr>
            <a:xfrm flipH="1">
              <a:off x="425" y="467"/>
              <a:ext cx="341" cy="1"/>
            </a:xfrm>
            <a:prstGeom prst="line">
              <a:avLst/>
            </a:prstGeom>
            <a:ln w="28575" cap="flat" cmpd="sng">
              <a:solidFill>
                <a:srgbClr val="FFCC00"/>
              </a:solidFill>
              <a:prstDash val="solid"/>
              <a:headEnd type="none" w="med" len="med"/>
              <a:tailEnd type="none" w="med" len="med"/>
            </a:ln>
          </p:spPr>
        </p:sp>
        <p:sp>
          <p:nvSpPr>
            <p:cNvPr id="123927" name="矩形 149524"/>
            <p:cNvSpPr/>
            <p:nvPr/>
          </p:nvSpPr>
          <p:spPr>
            <a:xfrm rot="5400000">
              <a:off x="1160" y="776"/>
              <a:ext cx="227" cy="79"/>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3928" name="文本框 149525"/>
            <p:cNvSpPr txBox="1"/>
            <p:nvPr/>
          </p:nvSpPr>
          <p:spPr>
            <a:xfrm>
              <a:off x="1344" y="732"/>
              <a:ext cx="394" cy="231"/>
            </a:xfrm>
            <a:prstGeom prst="rect">
              <a:avLst/>
            </a:prstGeom>
            <a:noFill/>
            <a:ln w="9525">
              <a:noFill/>
            </a:ln>
          </p:spPr>
          <p:txBody>
            <a:bodyPr>
              <a:spAutoFit/>
            </a:bodyPr>
            <a:p>
              <a:pPr eaLnBrk="1" hangingPunct="1"/>
              <a:r>
                <a:rPr lang="en-US" altLang="zh-CN" sz="1800" i="1" dirty="0">
                  <a:solidFill>
                    <a:schemeClr val="bg1"/>
                  </a:solidFill>
                  <a:latin typeface="Times New Roman" panose="02020603050405020304" pitchFamily="18" charset="0"/>
                </a:rPr>
                <a:t>Z</a:t>
              </a:r>
              <a:r>
                <a:rPr lang="en-US" altLang="zh-CN" sz="1800" baseline="-25000" dirty="0">
                  <a:solidFill>
                    <a:schemeClr val="bg1"/>
                  </a:solidFill>
                  <a:latin typeface="Times New Roman" panose="02020603050405020304" pitchFamily="18" charset="0"/>
                </a:rPr>
                <a:t>22</a:t>
              </a:r>
              <a:endParaRPr lang="en-US" altLang="zh-CN" sz="1800" dirty="0">
                <a:solidFill>
                  <a:schemeClr val="bg1"/>
                </a:solidFill>
                <a:latin typeface="Times New Roman" panose="02020603050405020304" pitchFamily="18" charset="0"/>
              </a:endParaRPr>
            </a:p>
          </p:txBody>
        </p:sp>
        <p:sp>
          <p:nvSpPr>
            <p:cNvPr id="123929" name="任意多边形 149526"/>
            <p:cNvSpPr/>
            <p:nvPr/>
          </p:nvSpPr>
          <p:spPr>
            <a:xfrm>
              <a:off x="422" y="464"/>
              <a:ext cx="3" cy="787"/>
            </a:xfrm>
            <a:custGeom>
              <a:avLst/>
              <a:gdLst>
                <a:gd name="txL" fmla="*/ 0 w 3"/>
                <a:gd name="txT" fmla="*/ 0 h 787"/>
                <a:gd name="txR" fmla="*/ 3 w 3"/>
                <a:gd name="txB" fmla="*/ 787 h 787"/>
              </a:gdLst>
              <a:ahLst/>
              <a:cxnLst>
                <a:cxn ang="0">
                  <a:pos x="3" y="0"/>
                </a:cxn>
                <a:cxn ang="0">
                  <a:pos x="0" y="787"/>
                </a:cxn>
              </a:cxnLst>
              <a:rect l="txL" t="txT" r="txR" b="txB"/>
              <a:pathLst>
                <a:path w="3" h="787">
                  <a:moveTo>
                    <a:pt x="3" y="0"/>
                  </a:moveTo>
                  <a:lnTo>
                    <a:pt x="0" y="78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graphicFrame>
          <p:nvGraphicFramePr>
            <p:cNvPr id="123913" name="对象 149527"/>
            <p:cNvGraphicFramePr>
              <a:graphicFrameLocks noChangeAspect="1"/>
            </p:cNvGraphicFramePr>
            <p:nvPr/>
          </p:nvGraphicFramePr>
          <p:xfrm>
            <a:off x="625" y="0"/>
            <a:ext cx="469" cy="435"/>
          </p:xfrm>
          <a:graphic>
            <a:graphicData uri="http://schemas.openxmlformats.org/presentationml/2006/ole">
              <mc:AlternateContent xmlns:mc="http://schemas.openxmlformats.org/markup-compatibility/2006">
                <mc:Choice xmlns:v="urn:schemas-microsoft-com:vml" Requires="v">
                  <p:oleObj spid="_x0000_s3799" name="" r:id="rId13" imgW="424180" imgH="391160" progId="Equation.3">
                    <p:embed/>
                  </p:oleObj>
                </mc:Choice>
                <mc:Fallback>
                  <p:oleObj name="" r:id="rId13" imgW="424180" imgH="391160" progId="Equation.3">
                    <p:embed/>
                    <p:pic>
                      <p:nvPicPr>
                        <p:cNvPr id="0" name="图片 3798"/>
                        <p:cNvPicPr/>
                        <p:nvPr/>
                      </p:nvPicPr>
                      <p:blipFill>
                        <a:blip r:embed="rId14">
                          <a:clrChange>
                            <a:clrFrom>
                              <a:srgbClr val="000000"/>
                            </a:clrFrom>
                            <a:clrTo>
                              <a:srgbClr val="FFFFFF"/>
                            </a:clrTo>
                          </a:clrChange>
                        </a:blip>
                        <a:stretch>
                          <a:fillRect/>
                        </a:stretch>
                      </p:blipFill>
                      <p:spPr>
                        <a:xfrm>
                          <a:off x="625" y="0"/>
                          <a:ext cx="469" cy="435"/>
                        </a:xfrm>
                        <a:prstGeom prst="rect">
                          <a:avLst/>
                        </a:prstGeom>
                        <a:noFill/>
                        <a:ln w="38100">
                          <a:noFill/>
                          <a:miter/>
                        </a:ln>
                      </p:spPr>
                    </p:pic>
                  </p:oleObj>
                </mc:Fallback>
              </mc:AlternateContent>
            </a:graphicData>
          </a:graphic>
        </p:graphicFrame>
      </p:grpSp>
      <p:graphicFrame>
        <p:nvGraphicFramePr>
          <p:cNvPr id="149529" name="对象 149528"/>
          <p:cNvGraphicFramePr>
            <a:graphicFrameLocks noChangeAspect="1"/>
          </p:cNvGraphicFramePr>
          <p:nvPr/>
        </p:nvGraphicFramePr>
        <p:xfrm>
          <a:off x="578326" y="5516563"/>
          <a:ext cx="7426960" cy="965200"/>
        </p:xfrm>
        <a:graphic>
          <a:graphicData uri="http://schemas.openxmlformats.org/presentationml/2006/ole">
            <mc:AlternateContent xmlns:mc="http://schemas.openxmlformats.org/markup-compatibility/2006">
              <mc:Choice xmlns:v="urn:schemas-microsoft-com:vml" Requires="v">
                <p:oleObj spid="_x0000_s3792" name="" r:id="rId15" imgW="3403600" imgH="444500" progId="Equation.DSMT4">
                  <p:embed/>
                </p:oleObj>
              </mc:Choice>
              <mc:Fallback>
                <p:oleObj name="" r:id="rId15" imgW="3403600" imgH="444500" progId="Equation.DSMT4">
                  <p:embed/>
                  <p:pic>
                    <p:nvPicPr>
                      <p:cNvPr id="0" name="图片 3791"/>
                      <p:cNvPicPr/>
                      <p:nvPr/>
                    </p:nvPicPr>
                    <p:blipFill>
                      <a:blip r:embed="rId16"/>
                      <a:stretch>
                        <a:fillRect/>
                      </a:stretch>
                    </p:blipFill>
                    <p:spPr>
                      <a:xfrm>
                        <a:off x="578326" y="5516563"/>
                        <a:ext cx="7426960" cy="965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9506"/>
                                        </p:tgtEl>
                                        <p:attrNameLst>
                                          <p:attrName>style.visibility</p:attrName>
                                        </p:attrNameLst>
                                      </p:cBhvr>
                                      <p:to>
                                        <p:strVal val="visible"/>
                                      </p:to>
                                    </p:set>
                                    <p:animEffect transition="in" filter="wipe(left)">
                                      <p:cBhvr>
                                        <p:cTn id="7" dur="2000"/>
                                        <p:tgtEl>
                                          <p:spTgt spid="149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9510"/>
                                        </p:tgtEl>
                                        <p:attrNameLst>
                                          <p:attrName>style.visibility</p:attrName>
                                        </p:attrNameLst>
                                      </p:cBhvr>
                                      <p:to>
                                        <p:strVal val="visible"/>
                                      </p:to>
                                    </p:set>
                                    <p:animEffect transition="in" filter="wipe(left)">
                                      <p:cBhvr>
                                        <p:cTn id="12" dur="2000"/>
                                        <p:tgtEl>
                                          <p:spTgt spid="149510"/>
                                        </p:tgtEl>
                                      </p:cBhvr>
                                    </p:animEffect>
                                  </p:childTnLst>
                                </p:cTn>
                              </p:par>
                            </p:childTnLst>
                          </p:cTn>
                        </p:par>
                      </p:childTnLst>
                    </p:cTn>
                  </p:par>
                  <p:par>
                    <p:cTn id="13" fill="hold">
                      <p:stCondLst>
                        <p:cond delay="indefinite"/>
                      </p:stCondLst>
                      <p:childTnLst>
                        <p:par>
                          <p:cTn id="14" fill="hold">
                            <p:stCondLst>
                              <p:cond delay="0"/>
                            </p:stCondLst>
                            <p:childTnLst>
                              <p:par>
                                <p:cTn id="15" presetID="15" presetClass="entr" presetSubtype="0" fill="hold" grpId="0" nodeType="clickEffect">
                                  <p:stCondLst>
                                    <p:cond delay="0"/>
                                  </p:stCondLst>
                                  <p:childTnLst>
                                    <p:set>
                                      <p:cBhvr>
                                        <p:cTn id="16" dur="1" fill="hold">
                                          <p:stCondLst>
                                            <p:cond delay="0"/>
                                          </p:stCondLst>
                                        </p:cTn>
                                        <p:tgtEl>
                                          <p:spTgt spid="149511"/>
                                        </p:tgtEl>
                                        <p:attrNameLst>
                                          <p:attrName>style.visibility</p:attrName>
                                        </p:attrNameLst>
                                      </p:cBhvr>
                                      <p:to>
                                        <p:strVal val="visible"/>
                                      </p:to>
                                    </p:set>
                                    <p:anim calcmode="lin" valueType="num">
                                      <p:cBhvr>
                                        <p:cTn id="17" dur="1000" fill="hold"/>
                                        <p:tgtEl>
                                          <p:spTgt spid="149511"/>
                                        </p:tgtEl>
                                        <p:attrNameLst>
                                          <p:attrName>ppt_w</p:attrName>
                                        </p:attrNameLst>
                                      </p:cBhvr>
                                      <p:tavLst>
                                        <p:tav tm="0">
                                          <p:val>
                                            <p:fltVal val="0.000000"/>
                                          </p:val>
                                        </p:tav>
                                        <p:tav tm="100000">
                                          <p:val>
                                            <p:strVal val="#ppt_w"/>
                                          </p:val>
                                        </p:tav>
                                      </p:tavLst>
                                    </p:anim>
                                    <p:anim calcmode="lin" valueType="num">
                                      <p:cBhvr>
                                        <p:cTn id="18" dur="1000" fill="hold"/>
                                        <p:tgtEl>
                                          <p:spTgt spid="149511"/>
                                        </p:tgtEl>
                                        <p:attrNameLst>
                                          <p:attrName>ppt_h</p:attrName>
                                        </p:attrNameLst>
                                      </p:cBhvr>
                                      <p:tavLst>
                                        <p:tav tm="0">
                                          <p:val>
                                            <p:fltVal val="0.000000"/>
                                          </p:val>
                                        </p:tav>
                                        <p:tav tm="100000">
                                          <p:val>
                                            <p:strVal val="#ppt_h"/>
                                          </p:val>
                                        </p:tav>
                                      </p:tavLst>
                                    </p:anim>
                                    <p:anim calcmode="lin" valueType="num">
                                      <p:cBhvr>
                                        <p:cTn id="19" dur="1000" fill="hold"/>
                                        <p:tgtEl>
                                          <p:spTgt spid="149511"/>
                                        </p:tgtEl>
                                        <p:attrNameLst>
                                          <p:attrName>ppt_x</p:attrName>
                                        </p:attrNameLst>
                                      </p:cBhvr>
                                      <p:tavLst>
                                        <p:tav tm="0" fmla="#ppt_x+(cos(-2*pi*(1-$))*-#ppt_x-sin(-2*pi*(1-$))*(1-#ppt_y))*(1-$)">
                                          <p:val>
                                            <p:fltVal val="0.000000"/>
                                          </p:val>
                                        </p:tav>
                                        <p:tav tm="100000">
                                          <p:val>
                                            <p:fltVal val="1.000000"/>
                                          </p:val>
                                        </p:tav>
                                      </p:tavLst>
                                    </p:anim>
                                    <p:anim calcmode="lin" valueType="num">
                                      <p:cBhvr>
                                        <p:cTn id="20" dur="1000" fill="hold"/>
                                        <p:tgtEl>
                                          <p:spTgt spid="14951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9507"/>
                                        </p:tgtEl>
                                        <p:attrNameLst>
                                          <p:attrName>style.visibility</p:attrName>
                                        </p:attrNameLst>
                                      </p:cBhvr>
                                      <p:to>
                                        <p:strVal val="visible"/>
                                      </p:to>
                                    </p:set>
                                    <p:anim calcmode="lin" valueType="num">
                                      <p:cBhvr additive="base">
                                        <p:cTn id="25" dur="500" fill="hold"/>
                                        <p:tgtEl>
                                          <p:spTgt spid="149507"/>
                                        </p:tgtEl>
                                        <p:attrNameLst>
                                          <p:attrName>ppt_x</p:attrName>
                                        </p:attrNameLst>
                                      </p:cBhvr>
                                      <p:tavLst>
                                        <p:tav tm="0">
                                          <p:val>
                                            <p:strVal val="1+#ppt_w/2"/>
                                          </p:val>
                                        </p:tav>
                                        <p:tav tm="100000">
                                          <p:val>
                                            <p:strVal val="#ppt_x"/>
                                          </p:val>
                                        </p:tav>
                                      </p:tavLst>
                                    </p:anim>
                                    <p:anim calcmode="lin" valueType="num">
                                      <p:cBhvr additive="base">
                                        <p:cTn id="26" dur="500" fill="hold"/>
                                        <p:tgtEl>
                                          <p:spTgt spid="149507"/>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20"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edge">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49508"/>
                                        </p:tgtEl>
                                        <p:attrNameLst>
                                          <p:attrName>style.visibility</p:attrName>
                                        </p:attrNameLst>
                                      </p:cBhvr>
                                      <p:to>
                                        <p:strVal val="visible"/>
                                      </p:to>
                                    </p:set>
                                    <p:animEffect transition="in" filter="slide(fromBottom)">
                                      <p:cBhvr>
                                        <p:cTn id="35" dur="2000"/>
                                        <p:tgtEl>
                                          <p:spTgt spid="14950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49509"/>
                                        </p:tgtEl>
                                        <p:attrNameLst>
                                          <p:attrName>style.visibility</p:attrName>
                                        </p:attrNameLst>
                                      </p:cBhvr>
                                      <p:to>
                                        <p:strVal val="visible"/>
                                      </p:to>
                                    </p:set>
                                    <p:animEffect transition="in" filter="wipe(left)">
                                      <p:cBhvr>
                                        <p:cTn id="40" dur="2000"/>
                                        <p:tgtEl>
                                          <p:spTgt spid="14950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49529"/>
                                        </p:tgtEl>
                                        <p:attrNameLst>
                                          <p:attrName>style.visibility</p:attrName>
                                        </p:attrNameLst>
                                      </p:cBhvr>
                                      <p:to>
                                        <p:strVal val="visible"/>
                                      </p:to>
                                    </p:set>
                                    <p:animEffect transition="in" filter="wipe(left)">
                                      <p:cBhvr>
                                        <p:cTn id="45" dur="2000"/>
                                        <p:tgtEl>
                                          <p:spTgt spid="1495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p:bldP spid="1495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p:nvPr>
        </p:nvSpPr>
        <p:spPr/>
        <p:txBody>
          <a:bodyPr/>
          <a:p>
            <a:endParaRPr lang="zh-CN" altLang="en-US"/>
          </a:p>
        </p:txBody>
      </p:sp>
      <p:sp>
        <p:nvSpPr>
          <p:cNvPr id="17410" name="文本框 17409"/>
          <p:cNvSpPr txBox="1"/>
          <p:nvPr/>
        </p:nvSpPr>
        <p:spPr>
          <a:xfrm>
            <a:off x="2987675" y="1123950"/>
            <a:ext cx="554038" cy="521970"/>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1</a:t>
            </a:r>
            <a:endParaRPr lang="en-US" altLang="zh-CN" sz="2800" i="1" dirty="0">
              <a:solidFill>
                <a:schemeClr val="bg1"/>
              </a:solidFill>
              <a:latin typeface="Times New Roman" panose="02020603050405020304" pitchFamily="18" charset="0"/>
            </a:endParaRPr>
          </a:p>
        </p:txBody>
      </p:sp>
      <p:grpSp>
        <p:nvGrpSpPr>
          <p:cNvPr id="2" name="组合 17410"/>
          <p:cNvGrpSpPr/>
          <p:nvPr/>
        </p:nvGrpSpPr>
        <p:grpSpPr>
          <a:xfrm>
            <a:off x="2987675" y="2781300"/>
            <a:ext cx="4022725" cy="519113"/>
            <a:chOff x="0" y="0"/>
            <a:chExt cx="2534" cy="327"/>
          </a:xfrm>
        </p:grpSpPr>
        <p:sp>
          <p:nvSpPr>
            <p:cNvPr id="143395" name="文本框 17411"/>
            <p:cNvSpPr txBox="1"/>
            <p:nvPr/>
          </p:nvSpPr>
          <p:spPr>
            <a:xfrm>
              <a:off x="0" y="0"/>
              <a:ext cx="279"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1</a:t>
              </a:r>
              <a:endParaRPr lang="en-US" altLang="zh-CN" sz="2800" dirty="0">
                <a:solidFill>
                  <a:schemeClr val="bg1"/>
                </a:solidFill>
                <a:latin typeface="Times New Roman" panose="02020603050405020304" pitchFamily="18" charset="0"/>
              </a:endParaRPr>
            </a:p>
          </p:txBody>
        </p:sp>
        <p:sp>
          <p:nvSpPr>
            <p:cNvPr id="143396" name="文本框 17412"/>
            <p:cNvSpPr txBox="1"/>
            <p:nvPr/>
          </p:nvSpPr>
          <p:spPr>
            <a:xfrm>
              <a:off x="922" y="0"/>
              <a:ext cx="279"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2</a:t>
              </a:r>
              <a:endParaRPr lang="en-US" altLang="zh-CN" sz="2800" dirty="0">
                <a:solidFill>
                  <a:schemeClr val="bg1"/>
                </a:solidFill>
                <a:latin typeface="Times New Roman" panose="02020603050405020304" pitchFamily="18" charset="0"/>
              </a:endParaRPr>
            </a:p>
          </p:txBody>
        </p:sp>
        <p:sp>
          <p:nvSpPr>
            <p:cNvPr id="143397" name="文本框 17413"/>
            <p:cNvSpPr txBox="1"/>
            <p:nvPr/>
          </p:nvSpPr>
          <p:spPr>
            <a:xfrm>
              <a:off x="2255" y="0"/>
              <a:ext cx="279"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3</a:t>
              </a:r>
              <a:endParaRPr lang="en-US" altLang="zh-CN" sz="2800" dirty="0">
                <a:solidFill>
                  <a:schemeClr val="bg1"/>
                </a:solidFill>
                <a:latin typeface="Times New Roman" panose="02020603050405020304" pitchFamily="18" charset="0"/>
              </a:endParaRPr>
            </a:p>
          </p:txBody>
        </p:sp>
      </p:grpSp>
      <p:grpSp>
        <p:nvGrpSpPr>
          <p:cNvPr id="3" name="组合 17414"/>
          <p:cNvGrpSpPr/>
          <p:nvPr/>
        </p:nvGrpSpPr>
        <p:grpSpPr>
          <a:xfrm>
            <a:off x="2916238" y="2117725"/>
            <a:ext cx="4008437" cy="519113"/>
            <a:chOff x="0" y="0"/>
            <a:chExt cx="2525" cy="327"/>
          </a:xfrm>
        </p:grpSpPr>
        <p:sp>
          <p:nvSpPr>
            <p:cNvPr id="143392" name="文本框 17415"/>
            <p:cNvSpPr txBox="1"/>
            <p:nvPr/>
          </p:nvSpPr>
          <p:spPr>
            <a:xfrm>
              <a:off x="0" y="0"/>
              <a:ext cx="270" cy="327"/>
            </a:xfrm>
            <a:prstGeom prst="rect">
              <a:avLst/>
            </a:prstGeom>
            <a:noFill/>
            <a:ln w="9525">
              <a:noFill/>
            </a:ln>
          </p:spPr>
          <p:txBody>
            <a:bodyPr wrap="none">
              <a:spAutoFit/>
            </a:bodyPr>
            <a:p>
              <a:pPr eaLnBrk="1" hangingPunct="1"/>
              <a:r>
                <a:rPr lang="en-US" altLang="zh-CN" sz="2800" i="1" dirty="0">
                  <a:solidFill>
                    <a:schemeClr val="bg1"/>
                  </a:solidFill>
                  <a:latin typeface="Symbol" panose="05050102010706020507" pitchFamily="18" charset="2"/>
                </a:rPr>
                <a:t>w</a:t>
              </a:r>
              <a:endParaRPr lang="en-US" altLang="zh-CN" sz="2800" dirty="0">
                <a:solidFill>
                  <a:schemeClr val="bg1"/>
                </a:solidFill>
                <a:latin typeface="Times New Roman" panose="02020603050405020304" pitchFamily="18" charset="0"/>
              </a:endParaRPr>
            </a:p>
          </p:txBody>
        </p:sp>
        <p:sp>
          <p:nvSpPr>
            <p:cNvPr id="143393" name="文本框 17416"/>
            <p:cNvSpPr txBox="1"/>
            <p:nvPr/>
          </p:nvSpPr>
          <p:spPr>
            <a:xfrm>
              <a:off x="922" y="0"/>
              <a:ext cx="270" cy="327"/>
            </a:xfrm>
            <a:prstGeom prst="rect">
              <a:avLst/>
            </a:prstGeom>
            <a:noFill/>
            <a:ln w="9525">
              <a:noFill/>
            </a:ln>
          </p:spPr>
          <p:txBody>
            <a:bodyPr wrap="none">
              <a:spAutoFit/>
            </a:bodyPr>
            <a:p>
              <a:pPr eaLnBrk="1" hangingPunct="1"/>
              <a:r>
                <a:rPr lang="en-US" altLang="zh-CN" sz="2800" i="1" dirty="0">
                  <a:solidFill>
                    <a:schemeClr val="bg1"/>
                  </a:solidFill>
                  <a:latin typeface="Symbol" panose="05050102010706020507" pitchFamily="18" charset="2"/>
                </a:rPr>
                <a:t>w</a:t>
              </a:r>
              <a:endParaRPr lang="en-US" altLang="zh-CN" sz="2800" dirty="0">
                <a:solidFill>
                  <a:schemeClr val="bg1"/>
                </a:solidFill>
                <a:latin typeface="Times New Roman" panose="02020603050405020304" pitchFamily="18" charset="0"/>
              </a:endParaRPr>
            </a:p>
          </p:txBody>
        </p:sp>
        <p:sp>
          <p:nvSpPr>
            <p:cNvPr id="143394" name="文本框 17417"/>
            <p:cNvSpPr txBox="1"/>
            <p:nvPr/>
          </p:nvSpPr>
          <p:spPr>
            <a:xfrm>
              <a:off x="2255" y="0"/>
              <a:ext cx="270" cy="327"/>
            </a:xfrm>
            <a:prstGeom prst="rect">
              <a:avLst/>
            </a:prstGeom>
            <a:noFill/>
            <a:ln w="9525">
              <a:noFill/>
            </a:ln>
          </p:spPr>
          <p:txBody>
            <a:bodyPr wrap="none">
              <a:spAutoFit/>
            </a:bodyPr>
            <a:p>
              <a:pPr eaLnBrk="1" hangingPunct="1"/>
              <a:r>
                <a:rPr lang="en-US" altLang="zh-CN" sz="2800" i="1" dirty="0">
                  <a:solidFill>
                    <a:schemeClr val="bg1"/>
                  </a:solidFill>
                  <a:latin typeface="Symbol" panose="05050102010706020507" pitchFamily="18" charset="2"/>
                </a:rPr>
                <a:t>w</a:t>
              </a:r>
              <a:endParaRPr lang="en-US" altLang="zh-CN" sz="2800" i="1" dirty="0">
                <a:solidFill>
                  <a:schemeClr val="bg1"/>
                </a:solidFill>
                <a:latin typeface="Times New Roman" panose="02020603050405020304" pitchFamily="18" charset="0"/>
              </a:endParaRPr>
            </a:p>
          </p:txBody>
        </p:sp>
      </p:grpSp>
      <p:sp>
        <p:nvSpPr>
          <p:cNvPr id="17419" name="文本框 17418"/>
          <p:cNvSpPr txBox="1"/>
          <p:nvPr/>
        </p:nvSpPr>
        <p:spPr>
          <a:xfrm>
            <a:off x="5867400" y="1123950"/>
            <a:ext cx="1438910" cy="521970"/>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1</a:t>
            </a: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2 </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3</a:t>
            </a:r>
            <a:endParaRPr lang="en-US" altLang="zh-CN" sz="2800" dirty="0">
              <a:solidFill>
                <a:schemeClr val="bg1"/>
              </a:solidFill>
              <a:latin typeface="Times New Roman" panose="02020603050405020304" pitchFamily="18" charset="0"/>
            </a:endParaRPr>
          </a:p>
        </p:txBody>
      </p:sp>
      <p:sp>
        <p:nvSpPr>
          <p:cNvPr id="17420" name="文本框 17419"/>
          <p:cNvSpPr txBox="1"/>
          <p:nvPr/>
        </p:nvSpPr>
        <p:spPr>
          <a:xfrm>
            <a:off x="4572000" y="1123950"/>
            <a:ext cx="397510" cy="521970"/>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2</a:t>
            </a:r>
            <a:endParaRPr lang="en-US" altLang="zh-CN" sz="2800" i="1" dirty="0">
              <a:solidFill>
                <a:schemeClr val="bg1"/>
              </a:solidFill>
              <a:latin typeface="Times New Roman" panose="02020603050405020304" pitchFamily="18" charset="0"/>
            </a:endParaRPr>
          </a:p>
        </p:txBody>
      </p:sp>
      <p:grpSp>
        <p:nvGrpSpPr>
          <p:cNvPr id="4" name="组合 17420"/>
          <p:cNvGrpSpPr/>
          <p:nvPr/>
        </p:nvGrpSpPr>
        <p:grpSpPr>
          <a:xfrm>
            <a:off x="2843213" y="3414713"/>
            <a:ext cx="4227512" cy="519112"/>
            <a:chOff x="0" y="0"/>
            <a:chExt cx="2663" cy="327"/>
          </a:xfrm>
        </p:grpSpPr>
        <p:sp>
          <p:nvSpPr>
            <p:cNvPr id="143389" name="文本框 17421"/>
            <p:cNvSpPr txBox="1"/>
            <p:nvPr/>
          </p:nvSpPr>
          <p:spPr>
            <a:xfrm>
              <a:off x="0" y="0"/>
              <a:ext cx="426" cy="327"/>
            </a:xfrm>
            <a:prstGeom prst="rect">
              <a:avLst/>
            </a:prstGeom>
            <a:noFill/>
            <a:ln w="9525">
              <a:noFill/>
            </a:ln>
          </p:spPr>
          <p:txBody>
            <a:bodyPr wrap="none">
              <a:spAutoFit/>
            </a:bodyPr>
            <a:p>
              <a:pPr eaLnBrk="1" hangingPunct="1"/>
              <a:r>
                <a:rPr lang="en-US" altLang="zh-CN" sz="2800" i="1" dirty="0">
                  <a:solidFill>
                    <a:schemeClr val="bg1"/>
                  </a:solidFill>
                  <a:latin typeface="Symbol" panose="05050102010706020507" pitchFamily="18" charset="2"/>
                  <a:sym typeface="Symbol" panose="05050102010706020507" pitchFamily="18" charset="2"/>
                </a:rPr>
                <a:t> </a:t>
              </a:r>
              <a:r>
                <a:rPr lang="en-US" altLang="zh-CN" sz="2800" baseline="-25000" dirty="0">
                  <a:solidFill>
                    <a:schemeClr val="bg1"/>
                  </a:solidFill>
                  <a:latin typeface="Times New Roman" panose="02020603050405020304" pitchFamily="18" charset="0"/>
                </a:rPr>
                <a:t>1</a:t>
              </a:r>
              <a:endParaRPr lang="en-US" altLang="zh-CN" sz="2800" dirty="0">
                <a:solidFill>
                  <a:schemeClr val="bg1"/>
                </a:solidFill>
                <a:latin typeface="Times New Roman" panose="02020603050405020304" pitchFamily="18" charset="0"/>
              </a:endParaRPr>
            </a:p>
          </p:txBody>
        </p:sp>
        <p:sp>
          <p:nvSpPr>
            <p:cNvPr id="143390" name="文本框 17422"/>
            <p:cNvSpPr txBox="1"/>
            <p:nvPr/>
          </p:nvSpPr>
          <p:spPr>
            <a:xfrm>
              <a:off x="922" y="0"/>
              <a:ext cx="408" cy="327"/>
            </a:xfrm>
            <a:prstGeom prst="rect">
              <a:avLst/>
            </a:prstGeom>
            <a:noFill/>
            <a:ln w="9525">
              <a:noFill/>
            </a:ln>
          </p:spPr>
          <p:txBody>
            <a:bodyPr wrap="none">
              <a:spAutoFit/>
            </a:bodyPr>
            <a:p>
              <a:pPr eaLnBrk="1" hangingPunct="1"/>
              <a:r>
                <a:rPr lang="en-US" altLang="zh-CN" sz="2800" i="1" dirty="0">
                  <a:solidFill>
                    <a:schemeClr val="bg1"/>
                  </a:solidFill>
                  <a:latin typeface="Symbol" panose="05050102010706020507" pitchFamily="18" charset="2"/>
                  <a:sym typeface="Symbol" panose="05050102010706020507" pitchFamily="18" charset="2"/>
                </a:rPr>
                <a:t></a:t>
              </a:r>
              <a:r>
                <a:rPr lang="en-US" altLang="zh-CN" sz="2800" baseline="-25000" dirty="0">
                  <a:solidFill>
                    <a:schemeClr val="bg1"/>
                  </a:solidFill>
                  <a:latin typeface="Times New Roman" panose="02020603050405020304" pitchFamily="18" charset="0"/>
                </a:rPr>
                <a:t> 2</a:t>
              </a:r>
              <a:endParaRPr lang="en-US" altLang="zh-CN" sz="2800" baseline="-25000" dirty="0">
                <a:solidFill>
                  <a:schemeClr val="bg1"/>
                </a:solidFill>
                <a:latin typeface="Times New Roman" panose="02020603050405020304" pitchFamily="18" charset="0"/>
              </a:endParaRPr>
            </a:p>
          </p:txBody>
        </p:sp>
        <p:sp>
          <p:nvSpPr>
            <p:cNvPr id="143391" name="文本框 17423"/>
            <p:cNvSpPr txBox="1"/>
            <p:nvPr/>
          </p:nvSpPr>
          <p:spPr>
            <a:xfrm>
              <a:off x="2255" y="0"/>
              <a:ext cx="408" cy="327"/>
            </a:xfrm>
            <a:prstGeom prst="rect">
              <a:avLst/>
            </a:prstGeom>
            <a:noFill/>
            <a:ln w="9525">
              <a:noFill/>
            </a:ln>
          </p:spPr>
          <p:txBody>
            <a:bodyPr wrap="none">
              <a:spAutoFit/>
            </a:bodyPr>
            <a:p>
              <a:pPr eaLnBrk="1" hangingPunct="1"/>
              <a:r>
                <a:rPr lang="en-US" altLang="zh-CN" sz="2800" i="1" dirty="0">
                  <a:solidFill>
                    <a:schemeClr val="bg1"/>
                  </a:solidFill>
                  <a:latin typeface="Symbol" panose="05050102010706020507" pitchFamily="18" charset="2"/>
                  <a:sym typeface="Symbol" panose="05050102010706020507" pitchFamily="18" charset="2"/>
                </a:rPr>
                <a:t></a:t>
              </a:r>
              <a:r>
                <a:rPr lang="en-US" altLang="zh-CN" sz="2800" baseline="-25000" dirty="0">
                  <a:solidFill>
                    <a:schemeClr val="bg1"/>
                  </a:solidFill>
                  <a:latin typeface="Times New Roman" panose="02020603050405020304" pitchFamily="18" charset="0"/>
                </a:rPr>
                <a:t> 3</a:t>
              </a:r>
              <a:endParaRPr lang="en-US" altLang="zh-CN" sz="2800" baseline="-25000" dirty="0">
                <a:solidFill>
                  <a:schemeClr val="bg1"/>
                </a:solidFill>
                <a:latin typeface="Times New Roman" panose="02020603050405020304" pitchFamily="18" charset="0"/>
              </a:endParaRPr>
            </a:p>
          </p:txBody>
        </p:sp>
      </p:grpSp>
      <mc:AlternateContent xmlns:mc="http://schemas.openxmlformats.org/markup-compatibility/2006">
        <mc:Choice xmlns:a14="http://schemas.microsoft.com/office/drawing/2010/main" Requires="a14">
          <p:sp>
            <p:nvSpPr>
              <p:cNvPr id="17425" name="文本框 17424"/>
              <p:cNvSpPr txBox="1"/>
              <p:nvPr/>
            </p:nvSpPr>
            <p:spPr>
              <a:xfrm>
                <a:off x="1166813" y="2125663"/>
                <a:ext cx="826135" cy="1814830"/>
              </a:xfrm>
              <a:prstGeom prst="rect">
                <a:avLst/>
              </a:prstGeom>
              <a:noFill/>
              <a:ln w="9525">
                <a:noFill/>
              </a:ln>
            </p:spPr>
            <p:txBody>
              <a:bodyPr wrap="none">
                <a:spAutoFit/>
              </a:bodyPr>
              <a:p>
                <a:pPr eaLnBrk="1" hangingPunct="1">
                  <a:spcBef>
                    <a:spcPct val="50000"/>
                  </a:spcBef>
                </a:pPr>
                <a14:m>
                  <m:oMath xmlns:m="http://schemas.openxmlformats.org/officeDocument/2006/math">
                    <m:r>
                      <a:rPr lang="en-US" altLang="zh-CN" sz="2800" b="1" dirty="0">
                        <a:solidFill>
                          <a:schemeClr val="bg1"/>
                        </a:solidFill>
                        <a:latin typeface="Cambria Math" panose="02040503050406030204" charset="0"/>
                        <a:cs typeface="Cambria Math" panose="02040503050406030204" charset="0"/>
                      </a:rPr>
                      <m:t>𝛚</m:t>
                    </m:r>
                  </m:oMath>
                </a14:m>
                <a:r>
                  <a:rPr lang="zh-CN" altLang="en-US" sz="2800" dirty="0">
                    <a:solidFill>
                      <a:schemeClr val="bg1"/>
                    </a:solidFill>
                    <a:latin typeface="Times New Roman" panose="02020603050405020304" pitchFamily="18" charset="0"/>
                  </a:rPr>
                  <a:t>：</a:t>
                </a:r>
                <a:endParaRPr lang="zh-CN" altLang="en-US" sz="2800" dirty="0">
                  <a:solidFill>
                    <a:schemeClr val="bg1"/>
                  </a:solidFill>
                  <a:latin typeface="Times New Roman" panose="02020603050405020304" pitchFamily="18" charset="0"/>
                </a:endParaRPr>
              </a:p>
              <a:p>
                <a:pPr eaLnBrk="1" hangingPunct="1">
                  <a:spcBef>
                    <a:spcPct val="50000"/>
                  </a:spcBef>
                </a:pPr>
                <a:r>
                  <a:rPr lang="en-US" altLang="zh-CN" sz="2800" dirty="0">
                    <a:solidFill>
                      <a:schemeClr val="bg1"/>
                    </a:solidFill>
                    <a:latin typeface="Times New Roman" panose="02020603050405020304" pitchFamily="18" charset="0"/>
                  </a:rPr>
                  <a:t>I</a:t>
                </a:r>
                <a:r>
                  <a:rPr lang="zh-CN" altLang="en-US" sz="2800" dirty="0">
                    <a:solidFill>
                      <a:schemeClr val="bg1"/>
                    </a:solidFill>
                    <a:latin typeface="Times New Roman" panose="02020603050405020304" pitchFamily="18" charset="0"/>
                  </a:rPr>
                  <a:t>：</a:t>
                </a:r>
                <a:endParaRPr lang="zh-CN" altLang="en-US" sz="2800" dirty="0">
                  <a:solidFill>
                    <a:schemeClr val="bg1"/>
                  </a:solidFill>
                  <a:latin typeface="Times New Roman" panose="02020603050405020304" pitchFamily="18" charset="0"/>
                </a:endParaRPr>
              </a:p>
              <a:p>
                <a:pPr eaLnBrk="1" hangingPunct="1">
                  <a:spcBef>
                    <a:spcPct val="50000"/>
                  </a:spcBef>
                </a:pPr>
                <a14:m>
                  <m:oMath xmlns:m="http://schemas.openxmlformats.org/officeDocument/2006/math">
                    <m:r>
                      <a:rPr lang="en-US" altLang="zh-CN" sz="2800" b="1" dirty="0">
                        <a:solidFill>
                          <a:schemeClr val="bg1"/>
                        </a:solidFill>
                        <a:latin typeface="Cambria Math" panose="02040503050406030204" charset="0"/>
                        <a:cs typeface="Cambria Math" panose="02040503050406030204" charset="0"/>
                      </a:rPr>
                      <m:t>𝛗</m:t>
                    </m:r>
                  </m:oMath>
                </a14:m>
                <a:r>
                  <a:rPr lang="zh-CN" altLang="en-US" sz="2800" dirty="0">
                    <a:solidFill>
                      <a:schemeClr val="bg1"/>
                    </a:solidFill>
                    <a:latin typeface="Times New Roman" panose="02020603050405020304" pitchFamily="18" charset="0"/>
                  </a:rPr>
                  <a:t>：</a:t>
                </a:r>
                <a:endParaRPr lang="zh-CN" altLang="en-US" sz="2800" dirty="0">
                  <a:solidFill>
                    <a:schemeClr val="bg1"/>
                  </a:solidFill>
                  <a:latin typeface="Times New Roman" panose="02020603050405020304" pitchFamily="18" charset="0"/>
                </a:endParaRPr>
              </a:p>
            </p:txBody>
          </p:sp>
        </mc:Choice>
        <mc:Fallback>
          <p:sp>
            <p:nvSpPr>
              <p:cNvPr id="17425" name="文本框 17424"/>
              <p:cNvSpPr txBox="1">
                <a:spLocks noRot="1" noChangeAspect="1" noMove="1" noResize="1" noEditPoints="1" noAdjustHandles="1" noChangeArrowheads="1" noChangeShapeType="1" noTextEdit="1"/>
              </p:cNvSpPr>
              <p:nvPr/>
            </p:nvSpPr>
            <p:spPr>
              <a:xfrm>
                <a:off x="1166813" y="2125663"/>
                <a:ext cx="826135" cy="1814830"/>
              </a:xfrm>
              <a:prstGeom prst="rect">
                <a:avLst/>
              </a:prstGeom>
              <a:blipFill rotWithShape="1">
                <a:blip r:embed="rId1"/>
                <a:stretch>
                  <a:fillRect l="-38" t="-18" r="-884" b="18"/>
                </a:stretch>
              </a:blipFill>
              <a:ln w="9525">
                <a:noFill/>
              </a:ln>
            </p:spPr>
            <p:txBody>
              <a:bodyPr/>
              <a:lstStyle/>
              <a:p>
                <a:r>
                  <a:rPr lang="zh-CN" altLang="en-US">
                    <a:noFill/>
                  </a:rPr>
                  <a:t> </a:t>
                </a:r>
              </a:p>
            </p:txBody>
          </p:sp>
        </mc:Fallback>
      </mc:AlternateContent>
      <p:sp>
        <p:nvSpPr>
          <p:cNvPr id="17426" name="矩形 17425"/>
          <p:cNvSpPr/>
          <p:nvPr/>
        </p:nvSpPr>
        <p:spPr>
          <a:xfrm>
            <a:off x="810895" y="404178"/>
            <a:ext cx="7848600" cy="3744912"/>
          </a:xfrm>
          <a:prstGeom prst="rect">
            <a:avLst/>
          </a:prstGeom>
          <a:solidFill>
            <a:schemeClr val="accent1"/>
          </a:solidFill>
          <a:ln w="9525">
            <a:noFill/>
          </a:ln>
        </p:spPr>
        <p:txBody>
          <a:bodyPr wrap="none" anchor="ctr"/>
          <a:p>
            <a:pPr algn="ctr" eaLnBrk="1" hangingPunct="1"/>
            <a:endParaRPr lang="zh-CN" altLang="zh-CN" dirty="0">
              <a:solidFill>
                <a:schemeClr val="bg1"/>
              </a:solidFill>
              <a:latin typeface="Arial" panose="020B0604020202020204" pitchFamily="34" charset="0"/>
              <a:ea typeface="仿宋_GB2312" pitchFamily="1" charset="-122"/>
            </a:endParaRPr>
          </a:p>
        </p:txBody>
      </p:sp>
      <p:sp>
        <p:nvSpPr>
          <p:cNvPr id="17427" name="文本框 17426"/>
          <p:cNvSpPr txBox="1"/>
          <p:nvPr/>
        </p:nvSpPr>
        <p:spPr>
          <a:xfrm>
            <a:off x="468313" y="4293553"/>
            <a:ext cx="7924800" cy="1273175"/>
          </a:xfrm>
          <a:prstGeom prst="rect">
            <a:avLst/>
          </a:prstGeom>
          <a:noFill/>
          <a:ln w="9525">
            <a:noFill/>
          </a:ln>
        </p:spPr>
        <p:txBody>
          <a:bodyPr>
            <a:spAutoFit/>
          </a:bodyPr>
          <a:p>
            <a:pPr indent="666750" algn="just" eaLnBrk="1" hangingPunct="1">
              <a:lnSpc>
                <a:spcPct val="120000"/>
              </a:lnSpc>
            </a:pPr>
            <a:r>
              <a:rPr sz="2000" dirty="0">
                <a:solidFill>
                  <a:schemeClr val="bg1"/>
                </a:solidFill>
                <a:latin typeface="Times New Roman" panose="02020603050405020304" pitchFamily="18" charset="0"/>
                <a:ea typeface="楷体_GB2312" pitchFamily="1" charset="-122"/>
                <a:cs typeface="Times New Roman" panose="02020603050405020304" pitchFamily="18" charset="0"/>
              </a:rPr>
              <a:t>The sum of sinusoidal quantities with the same frequency can still get the sinusoidal quantity with the same frequency.the initial phase and the effective value (or the maximum value</a:t>
            </a:r>
            <a:r>
              <a:rPr dirty="0">
                <a:solidFill>
                  <a:schemeClr val="bg1"/>
                </a:solidFill>
                <a:latin typeface="楷体_GB2312" pitchFamily="1" charset="-122"/>
                <a:ea typeface="楷体_GB2312" pitchFamily="1" charset="-122"/>
              </a:rPr>
              <a:t>) </a:t>
            </a:r>
            <a:endParaRPr lang="zh-CN" altLang="en-US" dirty="0">
              <a:solidFill>
                <a:schemeClr val="bg1"/>
              </a:solidFill>
              <a:latin typeface="楷体_GB2312" pitchFamily="1" charset="-122"/>
              <a:ea typeface="楷体_GB2312" pitchFamily="1" charset="-122"/>
            </a:endParaRPr>
          </a:p>
        </p:txBody>
      </p:sp>
      <p:grpSp>
        <p:nvGrpSpPr>
          <p:cNvPr id="5" name="组合 17427"/>
          <p:cNvGrpSpPr/>
          <p:nvPr/>
        </p:nvGrpSpPr>
        <p:grpSpPr>
          <a:xfrm>
            <a:off x="2771775" y="981075"/>
            <a:ext cx="4238625" cy="2387600"/>
            <a:chOff x="0" y="0"/>
            <a:chExt cx="2670" cy="1504"/>
          </a:xfrm>
        </p:grpSpPr>
        <p:sp>
          <p:nvSpPr>
            <p:cNvPr id="143380" name="直接连接符 17428"/>
            <p:cNvSpPr/>
            <p:nvPr/>
          </p:nvSpPr>
          <p:spPr>
            <a:xfrm flipV="1">
              <a:off x="533" y="105"/>
              <a:ext cx="0" cy="1399"/>
            </a:xfrm>
            <a:prstGeom prst="line">
              <a:avLst/>
            </a:prstGeom>
            <a:ln w="19050" cap="flat" cmpd="sng">
              <a:solidFill>
                <a:schemeClr val="tx1"/>
              </a:solidFill>
              <a:prstDash val="solid"/>
              <a:headEnd type="none" w="med" len="med"/>
              <a:tailEnd type="stealth" w="sm" len="med"/>
            </a:ln>
          </p:spPr>
        </p:sp>
        <p:sp>
          <p:nvSpPr>
            <p:cNvPr id="143381" name="直接连接符 17429"/>
            <p:cNvSpPr/>
            <p:nvPr/>
          </p:nvSpPr>
          <p:spPr>
            <a:xfrm flipV="1">
              <a:off x="0" y="953"/>
              <a:ext cx="2553" cy="8"/>
            </a:xfrm>
            <a:prstGeom prst="line">
              <a:avLst/>
            </a:prstGeom>
            <a:ln w="19050" cap="flat" cmpd="sng">
              <a:solidFill>
                <a:schemeClr val="tx1"/>
              </a:solidFill>
              <a:prstDash val="solid"/>
              <a:headEnd type="none" w="med" len="med"/>
              <a:tailEnd type="stealth" w="sm" len="med"/>
            </a:ln>
          </p:spPr>
        </p:sp>
        <p:sp>
          <p:nvSpPr>
            <p:cNvPr id="143382" name="文本框 17430"/>
            <p:cNvSpPr txBox="1"/>
            <p:nvPr/>
          </p:nvSpPr>
          <p:spPr>
            <a:xfrm>
              <a:off x="2282" y="917"/>
              <a:ext cx="388" cy="327"/>
            </a:xfrm>
            <a:prstGeom prst="rect">
              <a:avLst/>
            </a:prstGeom>
            <a:noFill/>
            <a:ln w="9525">
              <a:noFill/>
            </a:ln>
          </p:spPr>
          <p:txBody>
            <a:bodyPr wrap="none">
              <a:spAutoFit/>
            </a:bodyPr>
            <a:p>
              <a:r>
                <a:rPr lang="en-US" altLang="zh-CN" sz="2800" i="1" dirty="0">
                  <a:solidFill>
                    <a:schemeClr val="tx1"/>
                  </a:solidFill>
                  <a:latin typeface="Times New Roman" panose="02020603050405020304" pitchFamily="18" charset="0"/>
                  <a:sym typeface="Symbol" panose="05050102010706020507" pitchFamily="18" charset="2"/>
                </a:rPr>
                <a:t> </a:t>
              </a:r>
              <a:r>
                <a:rPr lang="en-US" altLang="zh-CN" sz="2800" i="1" dirty="0">
                  <a:solidFill>
                    <a:schemeClr val="tx1"/>
                  </a:solidFill>
                  <a:latin typeface="Times New Roman" panose="02020603050405020304" pitchFamily="18" charset="0"/>
                </a:rPr>
                <a:t>t</a:t>
              </a:r>
              <a:endParaRPr lang="en-US" altLang="zh-CN" sz="2800" i="1" dirty="0">
                <a:solidFill>
                  <a:schemeClr val="tx1"/>
                </a:solidFill>
                <a:latin typeface="Times New Roman" panose="02020603050405020304" pitchFamily="18" charset="0"/>
              </a:endParaRPr>
            </a:p>
          </p:txBody>
        </p:sp>
        <p:sp>
          <p:nvSpPr>
            <p:cNvPr id="143383" name="任意多边形 17431"/>
            <p:cNvSpPr/>
            <p:nvPr/>
          </p:nvSpPr>
          <p:spPr>
            <a:xfrm>
              <a:off x="176" y="476"/>
              <a:ext cx="2039" cy="963"/>
            </a:xfrm>
            <a:custGeom>
              <a:avLst/>
              <a:gdLst>
                <a:gd name="txL" fmla="*/ 0 w 2262"/>
                <a:gd name="txT" fmla="*/ 0 h 1091"/>
                <a:gd name="txR" fmla="*/ 2262 w 2262"/>
                <a:gd name="txB" fmla="*/ 1091 h 1091"/>
              </a:gdLst>
              <a:ahLst/>
              <a:cxnLst>
                <a:cxn ang="0">
                  <a:pos x="0" y="334"/>
                </a:cxn>
                <a:cxn ang="0">
                  <a:pos x="63" y="219"/>
                </a:cxn>
                <a:cxn ang="0">
                  <a:pos x="121" y="124"/>
                </a:cxn>
                <a:cxn ang="0">
                  <a:pos x="194" y="40"/>
                </a:cxn>
                <a:cxn ang="0">
                  <a:pos x="278" y="3"/>
                </a:cxn>
                <a:cxn ang="0">
                  <a:pos x="380" y="49"/>
                </a:cxn>
                <a:cxn ang="0">
                  <a:pos x="483" y="188"/>
                </a:cxn>
                <a:cxn ang="0">
                  <a:pos x="561" y="328"/>
                </a:cxn>
                <a:cxn ang="0">
                  <a:pos x="647" y="478"/>
                </a:cxn>
                <a:cxn ang="0">
                  <a:pos x="733" y="601"/>
                </a:cxn>
                <a:cxn ang="0">
                  <a:pos x="852" y="658"/>
                </a:cxn>
                <a:cxn ang="0">
                  <a:pos x="978" y="570"/>
                </a:cxn>
                <a:cxn ang="0">
                  <a:pos x="1123" y="337"/>
                </a:cxn>
                <a:cxn ang="0">
                  <a:pos x="1191" y="211"/>
                </a:cxn>
                <a:cxn ang="0">
                  <a:pos x="1307" y="50"/>
                </a:cxn>
                <a:cxn ang="0">
                  <a:pos x="1404" y="4"/>
                </a:cxn>
                <a:cxn ang="0">
                  <a:pos x="1494" y="40"/>
                </a:cxn>
              </a:cxnLst>
              <a:rect l="txL" t="txT" r="txR" b="txB"/>
              <a:pathLst>
                <a:path w="2262" h="1091">
                  <a:moveTo>
                    <a:pt x="0" y="549"/>
                  </a:moveTo>
                  <a:cubicBezTo>
                    <a:pt x="16" y="518"/>
                    <a:pt x="65" y="418"/>
                    <a:pt x="96" y="360"/>
                  </a:cubicBezTo>
                  <a:cubicBezTo>
                    <a:pt x="127" y="302"/>
                    <a:pt x="150" y="253"/>
                    <a:pt x="183" y="204"/>
                  </a:cubicBezTo>
                  <a:cubicBezTo>
                    <a:pt x="216" y="155"/>
                    <a:pt x="255" y="99"/>
                    <a:pt x="294" y="66"/>
                  </a:cubicBezTo>
                  <a:cubicBezTo>
                    <a:pt x="333" y="33"/>
                    <a:pt x="373" y="0"/>
                    <a:pt x="420" y="3"/>
                  </a:cubicBezTo>
                  <a:cubicBezTo>
                    <a:pt x="467" y="6"/>
                    <a:pt x="524" y="30"/>
                    <a:pt x="576" y="81"/>
                  </a:cubicBezTo>
                  <a:cubicBezTo>
                    <a:pt x="628" y="132"/>
                    <a:pt x="687" y="233"/>
                    <a:pt x="732" y="309"/>
                  </a:cubicBezTo>
                  <a:cubicBezTo>
                    <a:pt x="777" y="385"/>
                    <a:pt x="807" y="460"/>
                    <a:pt x="849" y="540"/>
                  </a:cubicBezTo>
                  <a:cubicBezTo>
                    <a:pt x="891" y="620"/>
                    <a:pt x="937" y="714"/>
                    <a:pt x="981" y="789"/>
                  </a:cubicBezTo>
                  <a:cubicBezTo>
                    <a:pt x="1025" y="864"/>
                    <a:pt x="1059" y="941"/>
                    <a:pt x="1110" y="990"/>
                  </a:cubicBezTo>
                  <a:cubicBezTo>
                    <a:pt x="1161" y="1039"/>
                    <a:pt x="1228" y="1091"/>
                    <a:pt x="1290" y="1083"/>
                  </a:cubicBezTo>
                  <a:cubicBezTo>
                    <a:pt x="1352" y="1075"/>
                    <a:pt x="1413" y="1027"/>
                    <a:pt x="1482" y="939"/>
                  </a:cubicBezTo>
                  <a:cubicBezTo>
                    <a:pt x="1551" y="851"/>
                    <a:pt x="1648" y="653"/>
                    <a:pt x="1701" y="555"/>
                  </a:cubicBezTo>
                  <a:cubicBezTo>
                    <a:pt x="1754" y="457"/>
                    <a:pt x="1757" y="426"/>
                    <a:pt x="1803" y="348"/>
                  </a:cubicBezTo>
                  <a:cubicBezTo>
                    <a:pt x="1849" y="270"/>
                    <a:pt x="1926" y="141"/>
                    <a:pt x="1980" y="84"/>
                  </a:cubicBezTo>
                  <a:cubicBezTo>
                    <a:pt x="2034" y="27"/>
                    <a:pt x="2080" y="9"/>
                    <a:pt x="2127" y="6"/>
                  </a:cubicBezTo>
                  <a:cubicBezTo>
                    <a:pt x="2174" y="3"/>
                    <a:pt x="2234" y="54"/>
                    <a:pt x="2262" y="66"/>
                  </a:cubicBezTo>
                </a:path>
              </a:pathLst>
            </a:custGeom>
            <a:noFill/>
            <a:ln w="28575" cap="flat" cmpd="sng">
              <a:solidFill>
                <a:srgbClr val="FF0000">
                  <a:alpha val="100000"/>
                </a:srgbClr>
              </a:solidFill>
              <a:prstDash val="solid"/>
              <a:round/>
              <a:headEnd type="none" w="med" len="med"/>
              <a:tailEnd type="none" w="med" len="med"/>
            </a:ln>
          </p:spPr>
          <p:txBody>
            <a:bodyPr/>
            <a:p>
              <a:endParaRPr lang="zh-CN" altLang="en-US"/>
            </a:p>
          </p:txBody>
        </p:sp>
        <p:sp>
          <p:nvSpPr>
            <p:cNvPr id="143384" name="任意多边形 17432"/>
            <p:cNvSpPr/>
            <p:nvPr/>
          </p:nvSpPr>
          <p:spPr>
            <a:xfrm>
              <a:off x="149" y="717"/>
              <a:ext cx="2039" cy="478"/>
            </a:xfrm>
            <a:custGeom>
              <a:avLst/>
              <a:gdLst>
                <a:gd name="txL" fmla="*/ 0 w 2262"/>
                <a:gd name="txT" fmla="*/ 0 h 541"/>
                <a:gd name="txR" fmla="*/ 2262 w 2262"/>
                <a:gd name="txB" fmla="*/ 541 h 541"/>
              </a:gdLst>
              <a:ahLst/>
              <a:cxnLst>
                <a:cxn ang="0">
                  <a:pos x="0" y="329"/>
                </a:cxn>
                <a:cxn ang="0">
                  <a:pos x="123" y="294"/>
                </a:cxn>
                <a:cxn ang="0">
                  <a:pos x="279" y="164"/>
                </a:cxn>
                <a:cxn ang="0">
                  <a:pos x="433" y="40"/>
                </a:cxn>
                <a:cxn ang="0">
                  <a:pos x="571" y="3"/>
                </a:cxn>
                <a:cxn ang="0">
                  <a:pos x="705" y="50"/>
                </a:cxn>
                <a:cxn ang="0">
                  <a:pos x="842" y="166"/>
                </a:cxn>
                <a:cxn ang="0">
                  <a:pos x="1012" y="301"/>
                </a:cxn>
                <a:cxn ang="0">
                  <a:pos x="1121" y="329"/>
                </a:cxn>
                <a:cxn ang="0">
                  <a:pos x="1222" y="304"/>
                </a:cxn>
                <a:cxn ang="0">
                  <a:pos x="1337" y="223"/>
                </a:cxn>
                <a:cxn ang="0">
                  <a:pos x="1408" y="159"/>
                </a:cxn>
                <a:cxn ang="0">
                  <a:pos x="1494" y="86"/>
                </a:cxn>
              </a:cxnLst>
              <a:rect l="txL" t="txT" r="txR" b="txB"/>
              <a:pathLst>
                <a:path w="2262" h="541">
                  <a:moveTo>
                    <a:pt x="0" y="540"/>
                  </a:moveTo>
                  <a:cubicBezTo>
                    <a:pt x="31" y="531"/>
                    <a:pt x="115" y="528"/>
                    <a:pt x="186" y="483"/>
                  </a:cubicBezTo>
                  <a:cubicBezTo>
                    <a:pt x="257" y="438"/>
                    <a:pt x="345" y="339"/>
                    <a:pt x="423" y="270"/>
                  </a:cubicBezTo>
                  <a:cubicBezTo>
                    <a:pt x="501" y="201"/>
                    <a:pt x="581" y="110"/>
                    <a:pt x="654" y="66"/>
                  </a:cubicBezTo>
                  <a:cubicBezTo>
                    <a:pt x="727" y="22"/>
                    <a:pt x="795" y="0"/>
                    <a:pt x="864" y="3"/>
                  </a:cubicBezTo>
                  <a:cubicBezTo>
                    <a:pt x="933" y="6"/>
                    <a:pt x="1000" y="39"/>
                    <a:pt x="1068" y="84"/>
                  </a:cubicBezTo>
                  <a:cubicBezTo>
                    <a:pt x="1136" y="129"/>
                    <a:pt x="1198" y="205"/>
                    <a:pt x="1275" y="273"/>
                  </a:cubicBezTo>
                  <a:cubicBezTo>
                    <a:pt x="1352" y="341"/>
                    <a:pt x="1462" y="451"/>
                    <a:pt x="1533" y="495"/>
                  </a:cubicBezTo>
                  <a:cubicBezTo>
                    <a:pt x="1604" y="539"/>
                    <a:pt x="1645" y="539"/>
                    <a:pt x="1698" y="540"/>
                  </a:cubicBezTo>
                  <a:cubicBezTo>
                    <a:pt x="1751" y="541"/>
                    <a:pt x="1797" y="527"/>
                    <a:pt x="1851" y="498"/>
                  </a:cubicBezTo>
                  <a:cubicBezTo>
                    <a:pt x="1905" y="469"/>
                    <a:pt x="1978" y="405"/>
                    <a:pt x="2025" y="366"/>
                  </a:cubicBezTo>
                  <a:cubicBezTo>
                    <a:pt x="2072" y="327"/>
                    <a:pt x="2093" y="299"/>
                    <a:pt x="2133" y="261"/>
                  </a:cubicBezTo>
                  <a:cubicBezTo>
                    <a:pt x="2173" y="223"/>
                    <a:pt x="2235" y="166"/>
                    <a:pt x="2262" y="141"/>
                  </a:cubicBezTo>
                </a:path>
              </a:pathLst>
            </a:custGeom>
            <a:noFill/>
            <a:ln w="28575" cap="flat" cmpd="sng">
              <a:solidFill>
                <a:srgbClr val="3333FF">
                  <a:alpha val="100000"/>
                </a:srgbClr>
              </a:solidFill>
              <a:prstDash val="solid"/>
              <a:round/>
              <a:headEnd type="none" w="med" len="med"/>
              <a:tailEnd type="none" w="med" len="med"/>
            </a:ln>
          </p:spPr>
          <p:txBody>
            <a:bodyPr/>
            <a:p>
              <a:endParaRPr lang="zh-CN" altLang="en-US"/>
            </a:p>
          </p:txBody>
        </p:sp>
        <p:sp>
          <p:nvSpPr>
            <p:cNvPr id="143385" name="文本框 17433"/>
            <p:cNvSpPr txBox="1"/>
            <p:nvPr/>
          </p:nvSpPr>
          <p:spPr>
            <a:xfrm>
              <a:off x="124" y="0"/>
              <a:ext cx="415" cy="327"/>
            </a:xfrm>
            <a:prstGeom prst="rect">
              <a:avLst/>
            </a:prstGeom>
            <a:noFill/>
            <a:ln w="9525">
              <a:noFill/>
            </a:ln>
          </p:spPr>
          <p:txBody>
            <a:bodyPr wrap="none">
              <a:spAutoFit/>
            </a:bodyPr>
            <a:p>
              <a:pPr eaLnBrk="1" hangingPunct="1">
                <a:spcBef>
                  <a:spcPct val="50000"/>
                </a:spcBef>
              </a:pPr>
              <a:r>
                <a:rPr lang="en-US" altLang="zh-CN" sz="2800" i="1" dirty="0">
                  <a:solidFill>
                    <a:schemeClr val="tx1"/>
                  </a:solidFill>
                  <a:latin typeface="Times New Roman" panose="02020603050405020304" pitchFamily="18" charset="0"/>
                </a:rPr>
                <a:t>u</a:t>
              </a:r>
              <a:r>
                <a:rPr lang="en-US" altLang="zh-CN" sz="2800" dirty="0">
                  <a:solidFill>
                    <a:schemeClr val="tx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i</a:t>
              </a:r>
              <a:endParaRPr lang="en-US" altLang="zh-CN" sz="2800" dirty="0">
                <a:solidFill>
                  <a:schemeClr val="tx1"/>
                </a:solidFill>
                <a:latin typeface="Times New Roman" panose="02020603050405020304" pitchFamily="18" charset="0"/>
              </a:endParaRPr>
            </a:p>
          </p:txBody>
        </p:sp>
        <p:sp>
          <p:nvSpPr>
            <p:cNvPr id="143386" name="文本框 17434"/>
            <p:cNvSpPr txBox="1"/>
            <p:nvPr/>
          </p:nvSpPr>
          <p:spPr>
            <a:xfrm>
              <a:off x="648" y="243"/>
              <a:ext cx="254" cy="327"/>
            </a:xfrm>
            <a:prstGeom prst="rect">
              <a:avLst/>
            </a:prstGeom>
            <a:noFill/>
            <a:ln w="9525">
              <a:noFill/>
            </a:ln>
          </p:spPr>
          <p:txBody>
            <a:bodyPr wrap="none">
              <a:spAutoFit/>
            </a:bodyPr>
            <a:p>
              <a:pPr eaLnBrk="1" hangingPunct="1">
                <a:spcBef>
                  <a:spcPct val="50000"/>
                </a:spcBef>
              </a:pPr>
              <a:r>
                <a:rPr lang="en-US" altLang="zh-CN" sz="2800" i="1" dirty="0">
                  <a:solidFill>
                    <a:schemeClr val="tx1"/>
                  </a:solidFill>
                  <a:latin typeface="Times New Roman" panose="02020603050405020304" pitchFamily="18" charset="0"/>
                </a:rPr>
                <a:t>i</a:t>
              </a:r>
              <a:r>
                <a:rPr lang="en-US" altLang="zh-CN" sz="2800" baseline="-25000" dirty="0">
                  <a:solidFill>
                    <a:schemeClr val="tx1"/>
                  </a:solidFill>
                  <a:latin typeface="Times New Roman" panose="02020603050405020304" pitchFamily="18" charset="0"/>
                </a:rPr>
                <a:t>1</a:t>
              </a:r>
              <a:endParaRPr lang="en-US" altLang="zh-CN" sz="2800" dirty="0">
                <a:solidFill>
                  <a:schemeClr val="tx1"/>
                </a:solidFill>
                <a:latin typeface="Times New Roman" panose="02020603050405020304" pitchFamily="18" charset="0"/>
              </a:endParaRPr>
            </a:p>
          </p:txBody>
        </p:sp>
        <p:sp>
          <p:nvSpPr>
            <p:cNvPr id="143387" name="文本框 17435"/>
            <p:cNvSpPr txBox="1"/>
            <p:nvPr/>
          </p:nvSpPr>
          <p:spPr>
            <a:xfrm>
              <a:off x="1082" y="497"/>
              <a:ext cx="310"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 </a:t>
              </a:r>
              <a:r>
                <a:rPr lang="en-US" altLang="zh-CN" sz="2800" i="1" dirty="0">
                  <a:solidFill>
                    <a:schemeClr val="tx1"/>
                  </a:solidFill>
                  <a:latin typeface="Times New Roman" panose="02020603050405020304" pitchFamily="18" charset="0"/>
                </a:rPr>
                <a:t>i</a:t>
              </a:r>
              <a:r>
                <a:rPr lang="en-US" altLang="zh-CN" sz="2800" baseline="-25000" dirty="0">
                  <a:solidFill>
                    <a:schemeClr val="tx1"/>
                  </a:solidFill>
                  <a:latin typeface="Times New Roman" panose="02020603050405020304" pitchFamily="18" charset="0"/>
                </a:rPr>
                <a:t>2</a:t>
              </a:r>
              <a:endParaRPr lang="en-US" altLang="zh-CN" sz="2800" dirty="0">
                <a:solidFill>
                  <a:schemeClr val="tx1"/>
                </a:solidFill>
                <a:latin typeface="Times New Roman" panose="02020603050405020304" pitchFamily="18" charset="0"/>
              </a:endParaRPr>
            </a:p>
          </p:txBody>
        </p:sp>
        <p:sp>
          <p:nvSpPr>
            <p:cNvPr id="143388" name="文本框 17436"/>
            <p:cNvSpPr txBox="1"/>
            <p:nvPr/>
          </p:nvSpPr>
          <p:spPr>
            <a:xfrm>
              <a:off x="518" y="912"/>
              <a:ext cx="228" cy="327"/>
            </a:xfrm>
            <a:prstGeom prst="rect">
              <a:avLst/>
            </a:prstGeom>
            <a:noFill/>
            <a:ln w="9525">
              <a:noFill/>
            </a:ln>
          </p:spPr>
          <p:txBody>
            <a:bodyPr wrap="none">
              <a:spAutoFit/>
            </a:bodyPr>
            <a:p>
              <a:pPr eaLnBrk="1" hangingPunct="1">
                <a:spcBef>
                  <a:spcPct val="50000"/>
                </a:spcBef>
              </a:pPr>
              <a:r>
                <a:rPr lang="en-US" altLang="zh-CN" sz="2800" dirty="0">
                  <a:solidFill>
                    <a:schemeClr val="tx1"/>
                  </a:solidFill>
                  <a:latin typeface="Times New Roman" panose="02020603050405020304" pitchFamily="18" charset="0"/>
                </a:rPr>
                <a:t>0</a:t>
              </a:r>
              <a:endParaRPr lang="en-US" altLang="zh-CN" sz="2800" dirty="0">
                <a:solidFill>
                  <a:schemeClr val="tx1"/>
                </a:solidFill>
                <a:latin typeface="Times New Roman" panose="02020603050405020304" pitchFamily="18" charset="0"/>
              </a:endParaRPr>
            </a:p>
          </p:txBody>
        </p:sp>
      </p:grpSp>
      <p:sp>
        <p:nvSpPr>
          <p:cNvPr id="17438" name="任意多边形 17437"/>
          <p:cNvSpPr/>
          <p:nvPr/>
        </p:nvSpPr>
        <p:spPr>
          <a:xfrm>
            <a:off x="3276600" y="1484313"/>
            <a:ext cx="3148013" cy="2128837"/>
          </a:xfrm>
          <a:custGeom>
            <a:avLst/>
            <a:gdLst>
              <a:gd name="txL" fmla="*/ 0 w 2262"/>
              <a:gd name="txT" fmla="*/ 0 h 1091"/>
              <a:gd name="txR" fmla="*/ 2262 w 2262"/>
              <a:gd name="txB" fmla="*/ 1091 h 1091"/>
            </a:gdLst>
            <a:ahLst/>
            <a:cxnLst>
              <a:cxn ang="0">
                <a:pos x="0"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 ang="0">
                <a:pos x="2147483647" y="2147483647"/>
              </a:cxn>
            </a:cxnLst>
            <a:rect l="txL" t="txT" r="txR" b="txB"/>
            <a:pathLst>
              <a:path w="2262" h="1091">
                <a:moveTo>
                  <a:pt x="0" y="549"/>
                </a:moveTo>
                <a:cubicBezTo>
                  <a:pt x="16" y="518"/>
                  <a:pt x="65" y="418"/>
                  <a:pt x="96" y="360"/>
                </a:cubicBezTo>
                <a:cubicBezTo>
                  <a:pt x="127" y="302"/>
                  <a:pt x="150" y="253"/>
                  <a:pt x="183" y="204"/>
                </a:cubicBezTo>
                <a:cubicBezTo>
                  <a:pt x="216" y="155"/>
                  <a:pt x="255" y="99"/>
                  <a:pt x="294" y="66"/>
                </a:cubicBezTo>
                <a:cubicBezTo>
                  <a:pt x="333" y="33"/>
                  <a:pt x="373" y="0"/>
                  <a:pt x="420" y="3"/>
                </a:cubicBezTo>
                <a:cubicBezTo>
                  <a:pt x="467" y="6"/>
                  <a:pt x="524" y="30"/>
                  <a:pt x="576" y="81"/>
                </a:cubicBezTo>
                <a:cubicBezTo>
                  <a:pt x="628" y="132"/>
                  <a:pt x="687" y="233"/>
                  <a:pt x="732" y="309"/>
                </a:cubicBezTo>
                <a:cubicBezTo>
                  <a:pt x="777" y="385"/>
                  <a:pt x="807" y="460"/>
                  <a:pt x="849" y="540"/>
                </a:cubicBezTo>
                <a:cubicBezTo>
                  <a:pt x="891" y="620"/>
                  <a:pt x="937" y="714"/>
                  <a:pt x="981" y="789"/>
                </a:cubicBezTo>
                <a:cubicBezTo>
                  <a:pt x="1025" y="864"/>
                  <a:pt x="1059" y="941"/>
                  <a:pt x="1110" y="990"/>
                </a:cubicBezTo>
                <a:cubicBezTo>
                  <a:pt x="1161" y="1039"/>
                  <a:pt x="1228" y="1091"/>
                  <a:pt x="1290" y="1083"/>
                </a:cubicBezTo>
                <a:cubicBezTo>
                  <a:pt x="1352" y="1075"/>
                  <a:pt x="1413" y="1027"/>
                  <a:pt x="1482" y="939"/>
                </a:cubicBezTo>
                <a:cubicBezTo>
                  <a:pt x="1551" y="851"/>
                  <a:pt x="1648" y="653"/>
                  <a:pt x="1701" y="555"/>
                </a:cubicBezTo>
                <a:cubicBezTo>
                  <a:pt x="1754" y="457"/>
                  <a:pt x="1757" y="426"/>
                  <a:pt x="1803" y="348"/>
                </a:cubicBezTo>
                <a:cubicBezTo>
                  <a:pt x="1849" y="270"/>
                  <a:pt x="1926" y="141"/>
                  <a:pt x="1980" y="84"/>
                </a:cubicBezTo>
                <a:cubicBezTo>
                  <a:pt x="2034" y="27"/>
                  <a:pt x="2080" y="9"/>
                  <a:pt x="2127" y="6"/>
                </a:cubicBezTo>
                <a:cubicBezTo>
                  <a:pt x="2174" y="3"/>
                  <a:pt x="2234" y="54"/>
                  <a:pt x="2262" y="66"/>
                </a:cubicBezTo>
              </a:path>
            </a:pathLst>
          </a:custGeom>
          <a:noFill/>
          <a:ln w="28575" cap="flat" cmpd="sng">
            <a:solidFill>
              <a:srgbClr val="FF00FF">
                <a:alpha val="100000"/>
              </a:srgbClr>
            </a:solidFill>
            <a:prstDash val="solid"/>
            <a:round/>
            <a:headEnd type="none" w="med" len="med"/>
            <a:tailEnd type="none" w="med" len="med"/>
          </a:ln>
        </p:spPr>
        <p:txBody>
          <a:bodyPr/>
          <a:p>
            <a:endParaRPr lang="zh-CN" altLang="en-US"/>
          </a:p>
        </p:txBody>
      </p:sp>
      <p:sp>
        <p:nvSpPr>
          <p:cNvPr id="17439" name="直接连接符 17438"/>
          <p:cNvSpPr/>
          <p:nvPr/>
        </p:nvSpPr>
        <p:spPr>
          <a:xfrm>
            <a:off x="3859213" y="1131888"/>
            <a:ext cx="0" cy="1933575"/>
          </a:xfrm>
          <a:prstGeom prst="line">
            <a:avLst/>
          </a:prstGeom>
          <a:ln w="25400" cap="flat" cmpd="sng">
            <a:solidFill>
              <a:srgbClr val="800080"/>
            </a:solidFill>
            <a:prstDash val="dash"/>
            <a:headEnd type="none" w="med" len="med"/>
            <a:tailEnd type="none" w="med" len="med"/>
          </a:ln>
        </p:spPr>
      </p:sp>
      <p:sp>
        <p:nvSpPr>
          <p:cNvPr id="17440" name="文本框 17439"/>
          <p:cNvSpPr txBox="1"/>
          <p:nvPr/>
        </p:nvSpPr>
        <p:spPr>
          <a:xfrm>
            <a:off x="6384925" y="1350963"/>
            <a:ext cx="465138" cy="521970"/>
          </a:xfrm>
          <a:prstGeom prst="rect">
            <a:avLst/>
          </a:prstGeom>
          <a:noFill/>
          <a:ln w="9525">
            <a:noFill/>
          </a:ln>
        </p:spPr>
        <p:txBody>
          <a:bodyPr>
            <a:spAutoFit/>
          </a:bodyPr>
          <a:p>
            <a:pPr eaLnBrk="1" hangingPunct="1">
              <a:spcBef>
                <a:spcPct val="50000"/>
              </a:spcBef>
            </a:pPr>
            <a:r>
              <a:rPr lang="en-US" altLang="zh-CN" sz="2800" i="1" dirty="0">
                <a:solidFill>
                  <a:schemeClr val="tx1"/>
                </a:solidFill>
                <a:latin typeface="Times New Roman" panose="02020603050405020304" pitchFamily="18" charset="0"/>
              </a:rPr>
              <a:t>i</a:t>
            </a:r>
            <a:r>
              <a:rPr lang="en-US" altLang="zh-CN" sz="2800" baseline="-25000" dirty="0">
                <a:solidFill>
                  <a:schemeClr val="tx1"/>
                </a:solidFill>
                <a:latin typeface="Times New Roman" panose="02020603050405020304" pitchFamily="18" charset="0"/>
              </a:rPr>
              <a:t>3</a:t>
            </a:r>
            <a:endParaRPr lang="en-US" altLang="zh-CN" sz="2800" i="1" dirty="0">
              <a:solidFill>
                <a:schemeClr val="tx1"/>
              </a:solidFill>
              <a:latin typeface="Times New Roman" panose="02020603050405020304" pitchFamily="18" charset="0"/>
            </a:endParaRPr>
          </a:p>
        </p:txBody>
      </p:sp>
      <p:grpSp>
        <p:nvGrpSpPr>
          <p:cNvPr id="6" name="组合 17440"/>
          <p:cNvGrpSpPr/>
          <p:nvPr/>
        </p:nvGrpSpPr>
        <p:grpSpPr>
          <a:xfrm>
            <a:off x="1042988" y="5791200"/>
            <a:ext cx="6032500" cy="473075"/>
            <a:chOff x="0" y="82"/>
            <a:chExt cx="3800" cy="298"/>
          </a:xfrm>
        </p:grpSpPr>
        <p:sp>
          <p:nvSpPr>
            <p:cNvPr id="143377" name="文本框 17441"/>
            <p:cNvSpPr txBox="1"/>
            <p:nvPr/>
          </p:nvSpPr>
          <p:spPr>
            <a:xfrm>
              <a:off x="0" y="90"/>
              <a:ext cx="1914" cy="290"/>
            </a:xfrm>
            <a:prstGeom prst="rect">
              <a:avLst/>
            </a:prstGeom>
            <a:noFill/>
            <a:ln w="38100" cap="flat" cmpd="sng">
              <a:solidFill>
                <a:srgbClr val="66FFFF"/>
              </a:solidFill>
              <a:prstDash val="solid"/>
              <a:miter/>
              <a:headEnd type="none" w="med" len="med"/>
              <a:tailEnd type="none" w="med" len="med"/>
            </a:ln>
          </p:spPr>
          <p:txBody>
            <a:bodyPr wrap="square">
              <a:spAutoFit/>
            </a:bodyPr>
            <a:p>
              <a:pPr eaLnBrk="1" hangingPunct="1">
                <a:spcBef>
                  <a:spcPct val="50000"/>
                </a:spcBef>
              </a:pPr>
              <a:r>
                <a:rPr lang="zh-CN" altLang="en-US" dirty="0">
                  <a:solidFill>
                    <a:schemeClr val="bg1"/>
                  </a:solidFill>
                  <a:latin typeface="Arial" panose="020B0604020202020204" pitchFamily="34" charset="0"/>
                </a:rPr>
                <a:t>Sinusoidal quantity</a:t>
              </a:r>
              <a:endParaRPr lang="zh-CN" altLang="en-US" dirty="0">
                <a:solidFill>
                  <a:schemeClr val="bg1"/>
                </a:solidFill>
                <a:latin typeface="Arial" panose="020B0604020202020204" pitchFamily="34" charset="0"/>
              </a:endParaRPr>
            </a:p>
          </p:txBody>
        </p:sp>
        <p:sp>
          <p:nvSpPr>
            <p:cNvPr id="143378" name="左右箭头 17442"/>
            <p:cNvSpPr/>
            <p:nvPr/>
          </p:nvSpPr>
          <p:spPr>
            <a:xfrm>
              <a:off x="2017" y="114"/>
              <a:ext cx="726" cy="227"/>
            </a:xfrm>
            <a:prstGeom prst="leftRightArrow">
              <a:avLst>
                <a:gd name="adj1" fmla="val 50000"/>
                <a:gd name="adj2" fmla="val 63639"/>
              </a:avLst>
            </a:prstGeom>
            <a:solidFill>
              <a:schemeClr val="accent1"/>
            </a:solidFill>
            <a:ln w="9525">
              <a:noFill/>
            </a:ln>
          </p:spPr>
          <p:txBody>
            <a:bodyPr/>
            <a:p>
              <a:pPr eaLnBrk="1" hangingPunct="1"/>
              <a:endParaRPr lang="zh-CN" altLang="en-US" dirty="0">
                <a:latin typeface="Arial" panose="020B0604020202020204" pitchFamily="34" charset="0"/>
              </a:endParaRPr>
            </a:p>
          </p:txBody>
        </p:sp>
        <p:sp>
          <p:nvSpPr>
            <p:cNvPr id="143379" name="文本框 17443"/>
            <p:cNvSpPr txBox="1"/>
            <p:nvPr/>
          </p:nvSpPr>
          <p:spPr>
            <a:xfrm>
              <a:off x="2852" y="82"/>
              <a:ext cx="948" cy="290"/>
            </a:xfrm>
            <a:prstGeom prst="rect">
              <a:avLst/>
            </a:prstGeom>
            <a:noFill/>
            <a:ln w="38100" cap="flat" cmpd="sng">
              <a:solidFill>
                <a:srgbClr val="66FFFF"/>
              </a:solidFill>
              <a:prstDash val="solid"/>
              <a:miter/>
              <a:headEnd type="none" w="med" len="med"/>
              <a:tailEnd type="none" w="med" len="med"/>
            </a:ln>
          </p:spPr>
          <p:txBody>
            <a:bodyPr wrap="square">
              <a:spAutoFit/>
            </a:bodyPr>
            <a:p>
              <a:pPr eaLnBrk="1" hangingPunct="1">
                <a:spcBef>
                  <a:spcPct val="50000"/>
                </a:spcBef>
              </a:pPr>
              <a:r>
                <a:rPr lang="zh-CN" altLang="en-US" dirty="0">
                  <a:solidFill>
                    <a:schemeClr val="bg1"/>
                  </a:solidFill>
                  <a:latin typeface="Arial" panose="020B0604020202020204" pitchFamily="34" charset="0"/>
                </a:rPr>
                <a:t>complex</a:t>
              </a:r>
              <a:endParaRPr lang="zh-CN" altLang="en-US" dirty="0">
                <a:solidFill>
                  <a:schemeClr val="bg1"/>
                </a:solidFill>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dissolve">
                                      <p:cBhvr>
                                        <p:cTn id="7" dur="500"/>
                                        <p:tgtEl>
                                          <p:spTgt spid="17410"/>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7420"/>
                                        </p:tgtEl>
                                        <p:attrNameLst>
                                          <p:attrName>style.visibility</p:attrName>
                                        </p:attrNameLst>
                                      </p:cBhvr>
                                      <p:to>
                                        <p:strVal val="visible"/>
                                      </p:to>
                                    </p:set>
                                    <p:animEffect transition="in" filter="dissolve">
                                      <p:cBhvr>
                                        <p:cTn id="11" dur="500"/>
                                        <p:tgtEl>
                                          <p:spTgt spid="17420"/>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7419"/>
                                        </p:tgtEl>
                                        <p:attrNameLst>
                                          <p:attrName>style.visibility</p:attrName>
                                        </p:attrNameLst>
                                      </p:cBhvr>
                                      <p:to>
                                        <p:strVal val="visible"/>
                                      </p:to>
                                    </p:set>
                                    <p:animEffect transition="in" filter="dissolve">
                                      <p:cBhvr>
                                        <p:cTn id="15" dur="500"/>
                                        <p:tgtEl>
                                          <p:spTgt spid="1741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425"/>
                                        </p:tgtEl>
                                        <p:attrNameLst>
                                          <p:attrName>style.visibility</p:attrName>
                                        </p:attrNameLst>
                                      </p:cBhvr>
                                      <p:to>
                                        <p:strVal val="visible"/>
                                      </p:to>
                                    </p:set>
                                    <p:animEffect transition="in" filter="dissolve">
                                      <p:cBhvr>
                                        <p:cTn id="20" dur="500"/>
                                        <p:tgtEl>
                                          <p:spTgt spid="1742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20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17426"/>
                                        </p:tgtEl>
                                        <p:attrNameLst>
                                          <p:attrName>style.visibility</p:attrName>
                                        </p:attrNameLst>
                                      </p:cBhvr>
                                      <p:to>
                                        <p:strVal val="visible"/>
                                      </p:to>
                                    </p:set>
                                    <p:anim calcmode="lin" valueType="num">
                                      <p:cBhvr>
                                        <p:cTn id="40" dur="500" fill="hold"/>
                                        <p:tgtEl>
                                          <p:spTgt spid="17426"/>
                                        </p:tgtEl>
                                        <p:attrNameLst>
                                          <p:attrName>ppt_w</p:attrName>
                                        </p:attrNameLst>
                                      </p:cBhvr>
                                      <p:tavLst>
                                        <p:tav tm="0">
                                          <p:val>
                                            <p:strVal val="#ppt_w*0.70"/>
                                          </p:val>
                                        </p:tav>
                                        <p:tav tm="100000">
                                          <p:val>
                                            <p:strVal val="#ppt_w"/>
                                          </p:val>
                                        </p:tav>
                                      </p:tavLst>
                                    </p:anim>
                                    <p:anim calcmode="lin" valueType="num">
                                      <p:cBhvr>
                                        <p:cTn id="41" dur="500" fill="hold"/>
                                        <p:tgtEl>
                                          <p:spTgt spid="17426"/>
                                        </p:tgtEl>
                                        <p:attrNameLst>
                                          <p:attrName>ppt_h</p:attrName>
                                        </p:attrNameLst>
                                      </p:cBhvr>
                                      <p:tavLst>
                                        <p:tav tm="0">
                                          <p:val>
                                            <p:strVal val="#ppt_h"/>
                                          </p:val>
                                        </p:tav>
                                        <p:tav tm="100000">
                                          <p:val>
                                            <p:strVal val="#ppt_h"/>
                                          </p:val>
                                        </p:tav>
                                      </p:tavLst>
                                    </p:anim>
                                    <p:animEffect transition="in" filter="fade">
                                      <p:cBhvr>
                                        <p:cTn id="42" dur="500"/>
                                        <p:tgtEl>
                                          <p:spTgt spid="17426"/>
                                        </p:tgtEl>
                                      </p:cBhvr>
                                    </p:animEffect>
                                  </p:childTnLst>
                                </p:cTn>
                              </p:par>
                            </p:childTnLst>
                          </p:cTn>
                        </p:par>
                        <p:par>
                          <p:cTn id="43" fill="hold">
                            <p:stCondLst>
                              <p:cond delay="500"/>
                            </p:stCondLst>
                            <p:childTnLst>
                              <p:par>
                                <p:cTn id="44" presetID="23" presetClass="entr" presetSubtype="272" fill="hold" nodeType="after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p:cTn id="46" dur="1000" fill="hold"/>
                                        <p:tgtEl>
                                          <p:spTgt spid="5"/>
                                        </p:tgtEl>
                                        <p:attrNameLst>
                                          <p:attrName>ppt_w</p:attrName>
                                        </p:attrNameLst>
                                      </p:cBhvr>
                                      <p:tavLst>
                                        <p:tav tm="0">
                                          <p:val>
                                            <p:strVal val="2/3*#ppt_w"/>
                                          </p:val>
                                        </p:tav>
                                        <p:tav tm="100000">
                                          <p:val>
                                            <p:strVal val="#ppt_w"/>
                                          </p:val>
                                        </p:tav>
                                      </p:tavLst>
                                    </p:anim>
                                    <p:anim calcmode="lin" valueType="num">
                                      <p:cBhvr>
                                        <p:cTn id="47" dur="1000" fill="hold"/>
                                        <p:tgtEl>
                                          <p:spTgt spid="5"/>
                                        </p:tgtEl>
                                        <p:attrNameLst>
                                          <p:attrName>ppt_h</p:attrName>
                                        </p:attrNameLst>
                                      </p:cBhvr>
                                      <p:tavLst>
                                        <p:tav tm="0">
                                          <p:val>
                                            <p:strVal val="2/3*#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7438"/>
                                        </p:tgtEl>
                                        <p:attrNameLst>
                                          <p:attrName>style.visibility</p:attrName>
                                        </p:attrNameLst>
                                      </p:cBhvr>
                                      <p:to>
                                        <p:strVal val="visible"/>
                                      </p:to>
                                    </p:set>
                                    <p:animEffect transition="in" filter="wipe(left)">
                                      <p:cBhvr>
                                        <p:cTn id="52" dur="2000"/>
                                        <p:tgtEl>
                                          <p:spTgt spid="17438"/>
                                        </p:tgtEl>
                                      </p:cBhvr>
                                    </p:animEffect>
                                  </p:childTnLst>
                                </p:cTn>
                              </p:par>
                            </p:childTnLst>
                          </p:cTn>
                        </p:par>
                        <p:par>
                          <p:cTn id="53" fill="hold">
                            <p:stCondLst>
                              <p:cond delay="2000"/>
                            </p:stCondLst>
                            <p:childTnLst>
                              <p:par>
                                <p:cTn id="54" presetID="12" presetClass="entr" presetSubtype="8" fill="hold" grpId="0" nodeType="afterEffect">
                                  <p:stCondLst>
                                    <p:cond delay="0"/>
                                  </p:stCondLst>
                                  <p:childTnLst>
                                    <p:set>
                                      <p:cBhvr>
                                        <p:cTn id="55" dur="1" fill="hold">
                                          <p:stCondLst>
                                            <p:cond delay="0"/>
                                          </p:stCondLst>
                                        </p:cTn>
                                        <p:tgtEl>
                                          <p:spTgt spid="17440"/>
                                        </p:tgtEl>
                                        <p:attrNameLst>
                                          <p:attrName>style.visibility</p:attrName>
                                        </p:attrNameLst>
                                      </p:cBhvr>
                                      <p:to>
                                        <p:strVal val="visible"/>
                                      </p:to>
                                    </p:set>
                                    <p:animEffect transition="in" filter="slide(fromLeft)">
                                      <p:cBhvr>
                                        <p:cTn id="56" dur="500"/>
                                        <p:tgtEl>
                                          <p:spTgt spid="1744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17439"/>
                                        </p:tgtEl>
                                        <p:attrNameLst>
                                          <p:attrName>style.visibility</p:attrName>
                                        </p:attrNameLst>
                                      </p:cBhvr>
                                      <p:to>
                                        <p:strVal val="visible"/>
                                      </p:to>
                                    </p:set>
                                    <p:animEffect transition="in" filter="wipe(up)">
                                      <p:cBhvr>
                                        <p:cTn id="61" dur="2000"/>
                                        <p:tgtEl>
                                          <p:spTgt spid="17439"/>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iterate type="lt">
                                    <p:tmPct val="100000"/>
                                  </p:iterate>
                                  <p:childTnLst>
                                    <p:set>
                                      <p:cBhvr>
                                        <p:cTn id="65" dur="1" fill="hold">
                                          <p:stCondLst>
                                            <p:cond delay="0"/>
                                          </p:stCondLst>
                                        </p:cTn>
                                        <p:tgtEl>
                                          <p:spTgt spid="17427"/>
                                        </p:tgtEl>
                                        <p:attrNameLst>
                                          <p:attrName>style.visibility</p:attrName>
                                        </p:attrNameLst>
                                      </p:cBhvr>
                                      <p:to>
                                        <p:strVal val="visible"/>
                                      </p:to>
                                    </p:set>
                                    <p:animEffect transition="in" filter="wipe(left)">
                                      <p:cBhvr>
                                        <p:cTn id="66" dur="100"/>
                                        <p:tgtEl>
                                          <p:spTgt spid="1742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left)">
                                      <p:cBhvr>
                                        <p:cTn id="71" dur="20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grpId="1" nodeType="clickEffect">
                                  <p:stCondLst>
                                    <p:cond delay="0"/>
                                  </p:stCondLst>
                                  <p:childTnLst>
                                    <p:set>
                                      <p:cBhvr>
                                        <p:cTn id="75" dur="1" fill="hold">
                                          <p:stCondLst>
                                            <p:cond delay="0"/>
                                          </p:stCondLst>
                                        </p:cTn>
                                        <p:tgtEl>
                                          <p:spTgt spid="17425"/>
                                        </p:tgtEl>
                                        <p:attrNameLst>
                                          <p:attrName>style.visibility</p:attrName>
                                        </p:attrNameLst>
                                      </p:cBhvr>
                                      <p:to>
                                        <p:strVal val="visible"/>
                                      </p:to>
                                    </p:set>
                                    <p:anim calcmode="lin" valueType="num">
                                      <p:cBhvr additive="base">
                                        <p:cTn id="76" dur="500"/>
                                        <p:tgtEl>
                                          <p:spTgt spid="17425"/>
                                        </p:tgtEl>
                                        <p:attrNameLst>
                                          <p:attrName>ppt_y</p:attrName>
                                        </p:attrNameLst>
                                      </p:cBhvr>
                                      <p:tavLst>
                                        <p:tav tm="0">
                                          <p:val>
                                            <p:strVal val="#ppt_y+#ppt_h*1.125000"/>
                                          </p:val>
                                        </p:tav>
                                        <p:tav tm="100000">
                                          <p:val>
                                            <p:strVal val="#ppt_y"/>
                                          </p:val>
                                        </p:tav>
                                      </p:tavLst>
                                    </p:anim>
                                    <p:animEffect transition="in" filter="wipe(up)">
                                      <p:cBhvr>
                                        <p:cTn id="77" dur="500"/>
                                        <p:tgtEl>
                                          <p:spTgt spid="174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9" grpId="0"/>
      <p:bldP spid="17420" grpId="0"/>
      <p:bldP spid="17425" grpId="0"/>
      <p:bldP spid="17426" grpId="0" bldLvl="0" animBg="1"/>
      <p:bldP spid="17427" grpId="0"/>
      <p:bldP spid="17440" grpId="0"/>
      <p:bldP spid="17425" grpId="1"/>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文本框 153601"/>
          <p:cNvSpPr txBox="1"/>
          <p:nvPr/>
        </p:nvSpPr>
        <p:spPr>
          <a:xfrm>
            <a:off x="2771458" y="314960"/>
            <a:ext cx="3110865" cy="521970"/>
          </a:xfrm>
          <a:prstGeom prst="rect">
            <a:avLst/>
          </a:prstGeom>
          <a:noFill/>
          <a:ln w="9525">
            <a:noFill/>
          </a:ln>
          <a:effectLst>
            <a:prstShdw prst="shdw17" dist="17961" dir="2699999">
              <a:srgbClr val="7A8E99"/>
            </a:prstShdw>
          </a:effectLst>
        </p:spPr>
        <p:txBody>
          <a:bodyPr wrap="none" lIns="198000" rIns="198000">
            <a:spAutoFit/>
          </a:bodyPr>
          <a:p>
            <a:pPr algn="l" eaLnBrk="1" hangingPunct="1"/>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I</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deal transformer</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153603" name="对象 153602"/>
          <p:cNvGraphicFramePr>
            <a:graphicFrameLocks noChangeAspect="1"/>
          </p:cNvGraphicFramePr>
          <p:nvPr/>
        </p:nvGraphicFramePr>
        <p:xfrm>
          <a:off x="4586605" y="3666808"/>
          <a:ext cx="2454275" cy="590550"/>
        </p:xfrm>
        <a:graphic>
          <a:graphicData uri="http://schemas.openxmlformats.org/presentationml/2006/ole">
            <mc:AlternateContent xmlns:mc="http://schemas.openxmlformats.org/markup-compatibility/2006">
              <mc:Choice xmlns:v="urn:schemas-microsoft-com:vml" Requires="v">
                <p:oleObj spid="_x0000_s3801" name="" r:id="rId1" imgW="1282700" imgH="266700" progId="Equation.DSMT4">
                  <p:embed/>
                </p:oleObj>
              </mc:Choice>
              <mc:Fallback>
                <p:oleObj name="" r:id="rId1" imgW="1282700" imgH="266700" progId="Equation.DSMT4">
                  <p:embed/>
                  <p:pic>
                    <p:nvPicPr>
                      <p:cNvPr id="0" name="图片 3800"/>
                      <p:cNvPicPr/>
                      <p:nvPr/>
                    </p:nvPicPr>
                    <p:blipFill>
                      <a:blip r:embed="rId2"/>
                      <a:stretch>
                        <a:fillRect/>
                      </a:stretch>
                    </p:blipFill>
                    <p:spPr>
                      <a:xfrm>
                        <a:off x="4586605" y="3666808"/>
                        <a:ext cx="2454275" cy="590550"/>
                      </a:xfrm>
                      <a:prstGeom prst="rect">
                        <a:avLst/>
                      </a:prstGeom>
                      <a:noFill/>
                      <a:ln w="38100">
                        <a:noFill/>
                        <a:miter/>
                      </a:ln>
                    </p:spPr>
                  </p:pic>
                </p:oleObj>
              </mc:Fallback>
            </mc:AlternateContent>
          </a:graphicData>
        </a:graphic>
      </p:graphicFrame>
      <p:sp>
        <p:nvSpPr>
          <p:cNvPr id="153604" name="文本框 153603"/>
          <p:cNvSpPr txBox="1"/>
          <p:nvPr/>
        </p:nvSpPr>
        <p:spPr>
          <a:xfrm>
            <a:off x="431800" y="1296670"/>
            <a:ext cx="4507865" cy="521970"/>
          </a:xfrm>
          <a:prstGeom prst="rect">
            <a:avLst/>
          </a:prstGeom>
          <a:solidFill>
            <a:srgbClr val="FF3300"/>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1.</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Three idealized conditions</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53606" name="文本框 153605"/>
          <p:cNvSpPr txBox="1"/>
          <p:nvPr/>
        </p:nvSpPr>
        <p:spPr>
          <a:xfrm>
            <a:off x="217805" y="3429000"/>
            <a:ext cx="3329940" cy="460375"/>
          </a:xfrm>
          <a:prstGeom prst="rect">
            <a:avLst/>
          </a:prstGeom>
          <a:solidFill>
            <a:schemeClr val="accent2"/>
          </a:solidFill>
          <a:ln w="9525">
            <a:noFill/>
          </a:ln>
        </p:spPr>
        <p:txBody>
          <a:bodyPr wrap="square">
            <a:spAutoFit/>
          </a:bodyPr>
          <a:p>
            <a:pPr eaLnBrk="1" hangingPunct="1">
              <a:spcBef>
                <a:spcPct val="50000"/>
              </a:spcBef>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2</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complete coupled</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53607" name="文本框 153606"/>
          <p:cNvSpPr txBox="1"/>
          <p:nvPr/>
        </p:nvSpPr>
        <p:spPr>
          <a:xfrm>
            <a:off x="431483" y="2177415"/>
            <a:ext cx="2232025" cy="460375"/>
          </a:xfrm>
          <a:prstGeom prst="rect">
            <a:avLst/>
          </a:prstGeom>
          <a:solidFill>
            <a:schemeClr val="accent2"/>
          </a:solidFill>
          <a:ln w="9525">
            <a:noFill/>
          </a:ln>
        </p:spPr>
        <p:txBody>
          <a:bodyPr>
            <a:spAutoFit/>
          </a:bodyPr>
          <a:p>
            <a:pPr eaLnBrk="1" hangingPunct="1">
              <a:spcBef>
                <a:spcPct val="50000"/>
              </a:spcBef>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1</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）non-loss</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53608" name="文本框 153607"/>
          <p:cNvSpPr txBox="1"/>
          <p:nvPr/>
        </p:nvSpPr>
        <p:spPr>
          <a:xfrm>
            <a:off x="3348038" y="2177415"/>
            <a:ext cx="5545137" cy="1198880"/>
          </a:xfrm>
          <a:prstGeom prst="rect">
            <a:avLst/>
          </a:prstGeom>
          <a:noFill/>
          <a:ln w="9525">
            <a:noFill/>
          </a:ln>
        </p:spPr>
        <p:txBody>
          <a:bodyPr>
            <a:spAutoFit/>
          </a:bodyPr>
          <a:p>
            <a:pPr eaLnBrk="1" hangingPunct="1">
              <a:spcBef>
                <a:spcPct val="50000"/>
              </a:spcBef>
            </a:pP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The coil wire has no resistance and the permeability of the ferromagnetic material as the core is infinite.</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53609" name="直接连接符 153608"/>
          <p:cNvSpPr/>
          <p:nvPr/>
        </p:nvSpPr>
        <p:spPr>
          <a:xfrm>
            <a:off x="2771775" y="2781300"/>
            <a:ext cx="504825" cy="0"/>
          </a:xfrm>
          <a:prstGeom prst="line">
            <a:avLst/>
          </a:prstGeom>
          <a:ln w="76200" cap="flat" cmpd="sng">
            <a:solidFill>
              <a:schemeClr val="accent1"/>
            </a:solidFill>
            <a:prstDash val="solid"/>
            <a:headEnd type="none" w="med" len="med"/>
            <a:tailEnd type="triangle" w="med" len="med"/>
          </a:ln>
        </p:spPr>
      </p:sp>
      <p:sp>
        <p:nvSpPr>
          <p:cNvPr id="153610" name="直接连接符 153609"/>
          <p:cNvSpPr/>
          <p:nvPr/>
        </p:nvSpPr>
        <p:spPr>
          <a:xfrm>
            <a:off x="3814763" y="3667125"/>
            <a:ext cx="504825" cy="0"/>
          </a:xfrm>
          <a:prstGeom prst="line">
            <a:avLst/>
          </a:prstGeom>
          <a:ln w="76200" cap="flat" cmpd="sng">
            <a:solidFill>
              <a:schemeClr val="accent1"/>
            </a:solidFill>
            <a:prstDash val="solid"/>
            <a:headEnd type="none" w="med" len="med"/>
            <a:tailEnd type="triangle" w="med" len="med"/>
          </a:ln>
        </p:spPr>
      </p:sp>
      <p:sp>
        <p:nvSpPr>
          <p:cNvPr id="153611" name="文本框 153610"/>
          <p:cNvSpPr txBox="1"/>
          <p:nvPr/>
        </p:nvSpPr>
        <p:spPr>
          <a:xfrm>
            <a:off x="217805" y="4637405"/>
            <a:ext cx="3938905" cy="460375"/>
          </a:xfrm>
          <a:prstGeom prst="rect">
            <a:avLst/>
          </a:prstGeom>
          <a:solidFill>
            <a:schemeClr val="accent2"/>
          </a:solidFill>
          <a:ln w="9525">
            <a:noFill/>
          </a:ln>
        </p:spPr>
        <p:txBody>
          <a:bodyPr wrap="square">
            <a:spAutoFit/>
          </a:bodyPr>
          <a:p>
            <a:pPr eaLnBrk="1" hangingPunct="1">
              <a:spcBef>
                <a:spcPct val="50000"/>
              </a:spcBef>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3</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）parameters are infinite</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53613" name="直接连接符 153612"/>
          <p:cNvSpPr/>
          <p:nvPr/>
        </p:nvSpPr>
        <p:spPr>
          <a:xfrm>
            <a:off x="4434840" y="4867910"/>
            <a:ext cx="504825" cy="0"/>
          </a:xfrm>
          <a:prstGeom prst="line">
            <a:avLst/>
          </a:prstGeom>
          <a:ln w="76200" cap="flat" cmpd="sng">
            <a:solidFill>
              <a:schemeClr val="accent1"/>
            </a:solidFill>
            <a:prstDash val="solid"/>
            <a:headEnd type="none" w="med" len="med"/>
            <a:tailEnd type="triangle" w="med" len="med"/>
          </a:ln>
        </p:spPr>
      </p:sp>
      <p:grpSp>
        <p:nvGrpSpPr>
          <p:cNvPr id="3" name="组合 2"/>
          <p:cNvGrpSpPr/>
          <p:nvPr/>
        </p:nvGrpSpPr>
        <p:grpSpPr>
          <a:xfrm>
            <a:off x="5167630" y="4637405"/>
            <a:ext cx="3295015" cy="1135380"/>
            <a:chOff x="8138" y="7303"/>
            <a:chExt cx="5189" cy="1788"/>
          </a:xfrm>
        </p:grpSpPr>
        <p:graphicFrame>
          <p:nvGraphicFramePr>
            <p:cNvPr id="153612" name="对象 153611"/>
            <p:cNvGraphicFramePr>
              <a:graphicFrameLocks noChangeAspect="1"/>
            </p:cNvGraphicFramePr>
            <p:nvPr/>
          </p:nvGraphicFramePr>
          <p:xfrm>
            <a:off x="8323" y="7303"/>
            <a:ext cx="5005" cy="1788"/>
          </p:xfrm>
          <a:graphic>
            <a:graphicData uri="http://schemas.openxmlformats.org/presentationml/2006/ole">
              <mc:AlternateContent xmlns:mc="http://schemas.openxmlformats.org/markup-compatibility/2006">
                <mc:Choice xmlns:v="urn:schemas-microsoft-com:vml" Requires="v">
                  <p:oleObj spid="_x0000_s3800" name="" r:id="rId3" imgW="1651000" imgH="508000" progId="Equation.DSMT4">
                    <p:embed/>
                  </p:oleObj>
                </mc:Choice>
                <mc:Fallback>
                  <p:oleObj name="" r:id="rId3" imgW="1651000" imgH="508000" progId="Equation.DSMT4">
                    <p:embed/>
                    <p:pic>
                      <p:nvPicPr>
                        <p:cNvPr id="0" name="图片 3799"/>
                        <p:cNvPicPr/>
                        <p:nvPr/>
                      </p:nvPicPr>
                      <p:blipFill>
                        <a:blip r:embed="rId4"/>
                        <a:stretch>
                          <a:fillRect/>
                        </a:stretch>
                      </p:blipFill>
                      <p:spPr>
                        <a:xfrm>
                          <a:off x="8323" y="7303"/>
                          <a:ext cx="5005" cy="1788"/>
                        </a:xfrm>
                        <a:prstGeom prst="rect">
                          <a:avLst/>
                        </a:prstGeom>
                        <a:noFill/>
                        <a:ln w="38100">
                          <a:noFill/>
                          <a:miter/>
                        </a:ln>
                      </p:spPr>
                    </p:pic>
                  </p:oleObj>
                </mc:Fallback>
              </mc:AlternateContent>
            </a:graphicData>
          </a:graphic>
        </p:graphicFrame>
        <p:sp>
          <p:nvSpPr>
            <p:cNvPr id="2" name="文本框 1"/>
            <p:cNvSpPr txBox="1"/>
            <p:nvPr/>
          </p:nvSpPr>
          <p:spPr>
            <a:xfrm>
              <a:off x="8138" y="8226"/>
              <a:ext cx="1121" cy="725"/>
            </a:xfrm>
            <a:prstGeom prst="rect">
              <a:avLst/>
            </a:prstGeom>
            <a:solidFill>
              <a:srgbClr val="333399"/>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But</a:t>
              </a:r>
              <a:endParaRPr lang="en-US" altLang="zh-CN" b="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additive="base">
                                        <p:cTn id="7" dur="500" fill="hold"/>
                                        <p:tgtEl>
                                          <p:spTgt spid="153602"/>
                                        </p:tgtEl>
                                        <p:attrNameLst>
                                          <p:attrName>ppt_x</p:attrName>
                                        </p:attrNameLst>
                                      </p:cBhvr>
                                      <p:tavLst>
                                        <p:tav tm="0">
                                          <p:val>
                                            <p:strVal val="0-#ppt_w/2"/>
                                          </p:val>
                                        </p:tav>
                                        <p:tav tm="100000">
                                          <p:val>
                                            <p:strVal val="#ppt_x"/>
                                          </p:val>
                                        </p:tav>
                                      </p:tavLst>
                                    </p:anim>
                                    <p:anim calcmode="lin" valueType="num">
                                      <p:cBhvr additive="base">
                                        <p:cTn id="8" dur="500" fill="hold"/>
                                        <p:tgtEl>
                                          <p:spTgt spid="15360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3604"/>
                                        </p:tgtEl>
                                        <p:attrNameLst>
                                          <p:attrName>style.visibility</p:attrName>
                                        </p:attrNameLst>
                                      </p:cBhvr>
                                      <p:to>
                                        <p:strVal val="visible"/>
                                      </p:to>
                                    </p:set>
                                    <p:anim calcmode="lin" valueType="num">
                                      <p:cBhvr additive="base">
                                        <p:cTn id="13" dur="500" fill="hold"/>
                                        <p:tgtEl>
                                          <p:spTgt spid="153604"/>
                                        </p:tgtEl>
                                        <p:attrNameLst>
                                          <p:attrName>ppt_x</p:attrName>
                                        </p:attrNameLst>
                                      </p:cBhvr>
                                      <p:tavLst>
                                        <p:tav tm="0">
                                          <p:val>
                                            <p:strVal val="0-#ppt_w/2"/>
                                          </p:val>
                                        </p:tav>
                                        <p:tav tm="100000">
                                          <p:val>
                                            <p:strVal val="#ppt_x"/>
                                          </p:val>
                                        </p:tav>
                                      </p:tavLst>
                                    </p:anim>
                                    <p:anim calcmode="lin" valueType="num">
                                      <p:cBhvr additive="base">
                                        <p:cTn id="14" dur="500" fill="hold"/>
                                        <p:tgtEl>
                                          <p:spTgt spid="15360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3607"/>
                                        </p:tgtEl>
                                        <p:attrNameLst>
                                          <p:attrName>style.visibility</p:attrName>
                                        </p:attrNameLst>
                                      </p:cBhvr>
                                      <p:to>
                                        <p:strVal val="visible"/>
                                      </p:to>
                                    </p:set>
                                    <p:anim calcmode="lin" valueType="num">
                                      <p:cBhvr additive="base">
                                        <p:cTn id="19" dur="500" fill="hold"/>
                                        <p:tgtEl>
                                          <p:spTgt spid="153607"/>
                                        </p:tgtEl>
                                        <p:attrNameLst>
                                          <p:attrName>ppt_x</p:attrName>
                                        </p:attrNameLst>
                                      </p:cBhvr>
                                      <p:tavLst>
                                        <p:tav tm="0">
                                          <p:val>
                                            <p:strVal val="0-#ppt_w/2"/>
                                          </p:val>
                                        </p:tav>
                                        <p:tav tm="100000">
                                          <p:val>
                                            <p:strVal val="#ppt_x"/>
                                          </p:val>
                                        </p:tav>
                                      </p:tavLst>
                                    </p:anim>
                                    <p:anim calcmode="lin" valueType="num">
                                      <p:cBhvr additive="base">
                                        <p:cTn id="20" dur="500" fill="hold"/>
                                        <p:tgtEl>
                                          <p:spTgt spid="1536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53609"/>
                                        </p:tgtEl>
                                        <p:attrNameLst>
                                          <p:attrName>style.visibility</p:attrName>
                                        </p:attrNameLst>
                                      </p:cBhvr>
                                      <p:to>
                                        <p:strVal val="visible"/>
                                      </p:to>
                                    </p:set>
                                    <p:animEffect transition="in" filter="slide(fromLeft)">
                                      <p:cBhvr>
                                        <p:cTn id="25" dur="500"/>
                                        <p:tgtEl>
                                          <p:spTgt spid="153609"/>
                                        </p:tgtEl>
                                      </p:cBhvr>
                                    </p:animEffect>
                                  </p:childTnLst>
                                </p:cTn>
                              </p:par>
                            </p:childTnLst>
                          </p:cTn>
                        </p:par>
                        <p:par>
                          <p:cTn id="26" fill="hold">
                            <p:stCondLst>
                              <p:cond delay="500"/>
                            </p:stCondLst>
                            <p:childTnLst>
                              <p:par>
                                <p:cTn id="27" presetID="22" presetClass="entr" presetSubtype="8" fill="hold" grpId="0" nodeType="afterEffect">
                                  <p:stCondLst>
                                    <p:cond delay="0"/>
                                  </p:stCondLst>
                                  <p:iterate type="lt">
                                    <p:tmPct val="100000"/>
                                  </p:iterate>
                                  <p:childTnLst>
                                    <p:set>
                                      <p:cBhvr>
                                        <p:cTn id="28" dur="1" fill="hold">
                                          <p:stCondLst>
                                            <p:cond delay="0"/>
                                          </p:stCondLst>
                                        </p:cTn>
                                        <p:tgtEl>
                                          <p:spTgt spid="153608"/>
                                        </p:tgtEl>
                                        <p:attrNameLst>
                                          <p:attrName>style.visibility</p:attrName>
                                        </p:attrNameLst>
                                      </p:cBhvr>
                                      <p:to>
                                        <p:strVal val="visible"/>
                                      </p:to>
                                    </p:set>
                                    <p:animEffect transition="in" filter="wipe(left)">
                                      <p:cBhvr>
                                        <p:cTn id="29" dur="100"/>
                                        <p:tgtEl>
                                          <p:spTgt spid="153608"/>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153606"/>
                                        </p:tgtEl>
                                        <p:attrNameLst>
                                          <p:attrName>style.visibility</p:attrName>
                                        </p:attrNameLst>
                                      </p:cBhvr>
                                      <p:to>
                                        <p:strVal val="visible"/>
                                      </p:to>
                                    </p:set>
                                    <p:anim calcmode="lin" valueType="num">
                                      <p:cBhvr additive="base">
                                        <p:cTn id="34" dur="500" fill="hold"/>
                                        <p:tgtEl>
                                          <p:spTgt spid="153606"/>
                                        </p:tgtEl>
                                        <p:attrNameLst>
                                          <p:attrName>ppt_x</p:attrName>
                                        </p:attrNameLst>
                                      </p:cBhvr>
                                      <p:tavLst>
                                        <p:tav tm="0">
                                          <p:val>
                                            <p:strVal val="0-#ppt_w/2"/>
                                          </p:val>
                                        </p:tav>
                                        <p:tav tm="100000">
                                          <p:val>
                                            <p:strVal val="#ppt_x"/>
                                          </p:val>
                                        </p:tav>
                                      </p:tavLst>
                                    </p:anim>
                                    <p:anim calcmode="lin" valueType="num">
                                      <p:cBhvr additive="base">
                                        <p:cTn id="35" dur="500" fill="hold"/>
                                        <p:tgtEl>
                                          <p:spTgt spid="153606"/>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2" presetClass="entr" presetSubtype="8" fill="hold" nodeType="clickEffect">
                                  <p:stCondLst>
                                    <p:cond delay="0"/>
                                  </p:stCondLst>
                                  <p:childTnLst>
                                    <p:set>
                                      <p:cBhvr>
                                        <p:cTn id="39" dur="1" fill="hold">
                                          <p:stCondLst>
                                            <p:cond delay="0"/>
                                          </p:stCondLst>
                                        </p:cTn>
                                        <p:tgtEl>
                                          <p:spTgt spid="153610"/>
                                        </p:tgtEl>
                                        <p:attrNameLst>
                                          <p:attrName>style.visibility</p:attrName>
                                        </p:attrNameLst>
                                      </p:cBhvr>
                                      <p:to>
                                        <p:strVal val="visible"/>
                                      </p:to>
                                    </p:set>
                                    <p:animEffect transition="in" filter="slide(fromLeft)">
                                      <p:cBhvr>
                                        <p:cTn id="40" dur="500"/>
                                        <p:tgtEl>
                                          <p:spTgt spid="153610"/>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53603"/>
                                        </p:tgtEl>
                                        <p:attrNameLst>
                                          <p:attrName>style.visibility</p:attrName>
                                        </p:attrNameLst>
                                      </p:cBhvr>
                                      <p:to>
                                        <p:strVal val="visible"/>
                                      </p:to>
                                    </p:set>
                                    <p:animEffect transition="in" filter="wipe(left)">
                                      <p:cBhvr>
                                        <p:cTn id="44" dur="2000"/>
                                        <p:tgtEl>
                                          <p:spTgt spid="153603"/>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53611"/>
                                        </p:tgtEl>
                                        <p:attrNameLst>
                                          <p:attrName>style.visibility</p:attrName>
                                        </p:attrNameLst>
                                      </p:cBhvr>
                                      <p:to>
                                        <p:strVal val="visible"/>
                                      </p:to>
                                    </p:set>
                                    <p:anim calcmode="lin" valueType="num">
                                      <p:cBhvr additive="base">
                                        <p:cTn id="49" dur="500" fill="hold"/>
                                        <p:tgtEl>
                                          <p:spTgt spid="153611"/>
                                        </p:tgtEl>
                                        <p:attrNameLst>
                                          <p:attrName>ppt_x</p:attrName>
                                        </p:attrNameLst>
                                      </p:cBhvr>
                                      <p:tavLst>
                                        <p:tav tm="0">
                                          <p:val>
                                            <p:strVal val="0-#ppt_w/2"/>
                                          </p:val>
                                        </p:tav>
                                        <p:tav tm="100000">
                                          <p:val>
                                            <p:strVal val="#ppt_x"/>
                                          </p:val>
                                        </p:tav>
                                      </p:tavLst>
                                    </p:anim>
                                    <p:anim calcmode="lin" valueType="num">
                                      <p:cBhvr additive="base">
                                        <p:cTn id="50" dur="500" fill="hold"/>
                                        <p:tgtEl>
                                          <p:spTgt spid="153611"/>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153613"/>
                                        </p:tgtEl>
                                        <p:attrNameLst>
                                          <p:attrName>style.visibility</p:attrName>
                                        </p:attrNameLst>
                                      </p:cBhvr>
                                      <p:to>
                                        <p:strVal val="visible"/>
                                      </p:to>
                                    </p:set>
                                    <p:animEffect transition="in" filter="slide(fromLeft)">
                                      <p:cBhvr>
                                        <p:cTn id="55" dur="500"/>
                                        <p:tgtEl>
                                          <p:spTgt spid="153613"/>
                                        </p:tgtEl>
                                      </p:cBhvr>
                                    </p:animEffect>
                                  </p:childTnLst>
                                </p:cTn>
                              </p:par>
                              <p:par>
                                <p:cTn id="56" presetID="2" presetClass="entr" presetSubtype="4" fill="hold" nodeType="withEffect">
                                  <p:stCondLst>
                                    <p:cond delay="0"/>
                                  </p:stCondLst>
                                  <p:childTnLst>
                                    <p:set>
                                      <p:cBhvr>
                                        <p:cTn id="57" dur="1" fill="hold">
                                          <p:stCondLst>
                                            <p:cond delay="0"/>
                                          </p:stCondLst>
                                        </p:cTn>
                                        <p:tgtEl>
                                          <p:spTgt spid="3"/>
                                        </p:tgtEl>
                                        <p:attrNameLst>
                                          <p:attrName>style.visibility</p:attrName>
                                        </p:attrNameLst>
                                      </p:cBhvr>
                                      <p:to>
                                        <p:strVal val="visible"/>
                                      </p:to>
                                    </p:set>
                                    <p:anim calcmode="lin" valueType="num">
                                      <p:cBhvr additive="base">
                                        <p:cTn id="58" dur="500" fill="hold"/>
                                        <p:tgtEl>
                                          <p:spTgt spid="3"/>
                                        </p:tgtEl>
                                        <p:attrNameLst>
                                          <p:attrName>ppt_x</p:attrName>
                                        </p:attrNameLst>
                                      </p:cBhvr>
                                      <p:tavLst>
                                        <p:tav tm="0">
                                          <p:val>
                                            <p:strVal val="#ppt_x"/>
                                          </p:val>
                                        </p:tav>
                                        <p:tav tm="100000">
                                          <p:val>
                                            <p:strVal val="#ppt_x"/>
                                          </p:val>
                                        </p:tav>
                                      </p:tavLst>
                                    </p:anim>
                                    <p:anim calcmode="lin" valueType="num">
                                      <p:cBhvr additive="base">
                                        <p:cTn id="59"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bldLvl="0" animBg="1"/>
      <p:bldP spid="153604" grpId="0" bldLvl="0" animBg="1"/>
      <p:bldP spid="153606" grpId="0" bldLvl="0" animBg="1"/>
      <p:bldP spid="153607" grpId="0" bldLvl="0" animBg="1"/>
      <p:bldP spid="153608" grpId="0"/>
      <p:bldP spid="153611" grpId="0" bldLvl="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54625"/>
          <p:cNvGrpSpPr/>
          <p:nvPr/>
        </p:nvGrpSpPr>
        <p:grpSpPr>
          <a:xfrm>
            <a:off x="5508625" y="0"/>
            <a:ext cx="3144838" cy="1825625"/>
            <a:chOff x="0" y="0"/>
            <a:chExt cx="1981" cy="1150"/>
          </a:xfrm>
        </p:grpSpPr>
        <p:grpSp>
          <p:nvGrpSpPr>
            <p:cNvPr id="126032" name="组合 154626"/>
            <p:cNvGrpSpPr/>
            <p:nvPr/>
          </p:nvGrpSpPr>
          <p:grpSpPr>
            <a:xfrm>
              <a:off x="0" y="0"/>
              <a:ext cx="1981" cy="1079"/>
              <a:chOff x="0" y="0"/>
              <a:chExt cx="1981" cy="1079"/>
            </a:xfrm>
          </p:grpSpPr>
          <p:sp>
            <p:nvSpPr>
              <p:cNvPr id="126035" name="矩形 154627"/>
              <p:cNvSpPr/>
              <p:nvPr/>
            </p:nvSpPr>
            <p:spPr>
              <a:xfrm>
                <a:off x="463" y="146"/>
                <a:ext cx="876" cy="933"/>
              </a:xfrm>
              <a:prstGeom prst="rect">
                <a:avLst/>
              </a:prstGeom>
              <a:noFill/>
              <a:ln w="5715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6036" name="矩形 154628"/>
              <p:cNvSpPr/>
              <p:nvPr/>
            </p:nvSpPr>
            <p:spPr>
              <a:xfrm>
                <a:off x="642" y="312"/>
                <a:ext cx="482" cy="589"/>
              </a:xfrm>
              <a:prstGeom prst="rect">
                <a:avLst/>
              </a:prstGeom>
              <a:noFill/>
              <a:ln w="5715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26037" name="圆角矩形 154629"/>
              <p:cNvSpPr/>
              <p:nvPr/>
            </p:nvSpPr>
            <p:spPr>
              <a:xfrm>
                <a:off x="535" y="233"/>
                <a:ext cx="696" cy="742"/>
              </a:xfrm>
              <a:prstGeom prst="roundRect">
                <a:avLst>
                  <a:gd name="adj" fmla="val 16667"/>
                </a:avLst>
              </a:prstGeom>
              <a:noFill/>
              <a:ln w="38100" cap="flat" cmpd="sng">
                <a:solidFill>
                  <a:srgbClr val="FF3300"/>
                </a:solidFill>
                <a:prstDash val="dash"/>
                <a:headEnd type="none" w="med" len="med"/>
                <a:tailEnd type="none" w="med" len="med"/>
              </a:ln>
            </p:spPr>
            <p:txBody>
              <a:bodyPr/>
              <a:p>
                <a:pPr eaLnBrk="1" hangingPunct="1"/>
                <a:endParaRPr lang="zh-CN" altLang="en-US" dirty="0">
                  <a:latin typeface="Arial" panose="020B0604020202020204" pitchFamily="34" charset="0"/>
                </a:endParaRPr>
              </a:p>
            </p:txBody>
          </p:sp>
          <p:sp>
            <p:nvSpPr>
              <p:cNvPr id="126038" name="直接连接符 154630"/>
              <p:cNvSpPr/>
              <p:nvPr/>
            </p:nvSpPr>
            <p:spPr>
              <a:xfrm>
                <a:off x="1231" y="588"/>
                <a:ext cx="0" cy="63"/>
              </a:xfrm>
              <a:prstGeom prst="line">
                <a:avLst/>
              </a:prstGeom>
              <a:ln w="28575" cap="flat" cmpd="sng">
                <a:solidFill>
                  <a:srgbClr val="FFCC00"/>
                </a:solidFill>
                <a:prstDash val="solid"/>
                <a:headEnd type="none" w="med" len="med"/>
                <a:tailEnd type="stealth" w="sm" len="med"/>
              </a:ln>
            </p:spPr>
          </p:sp>
          <p:grpSp>
            <p:nvGrpSpPr>
              <p:cNvPr id="126039" name="组合 154631"/>
              <p:cNvGrpSpPr/>
              <p:nvPr/>
            </p:nvGrpSpPr>
            <p:grpSpPr>
              <a:xfrm>
                <a:off x="212" y="362"/>
                <a:ext cx="472" cy="457"/>
                <a:chOff x="0" y="0"/>
                <a:chExt cx="423" cy="450"/>
              </a:xfrm>
            </p:grpSpPr>
            <p:sp>
              <p:nvSpPr>
                <p:cNvPr id="126056" name="任意多边形 154632"/>
                <p:cNvSpPr/>
                <p:nvPr/>
              </p:nvSpPr>
              <p:spPr>
                <a:xfrm>
                  <a:off x="30" y="14"/>
                  <a:ext cx="348" cy="1"/>
                </a:xfrm>
                <a:custGeom>
                  <a:avLst/>
                  <a:gdLst>
                    <a:gd name="txL" fmla="*/ 0 w 739"/>
                    <a:gd name="txT" fmla="*/ 0 h 1"/>
                    <a:gd name="txR" fmla="*/ 739 w 739"/>
                    <a:gd name="txB" fmla="*/ 1 h 1"/>
                  </a:gdLst>
                  <a:ahLst/>
                  <a:cxnLst>
                    <a:cxn ang="0">
                      <a:pos x="0" y="0"/>
                    </a:cxn>
                    <a:cxn ang="0">
                      <a:pos x="36" y="0"/>
                    </a:cxn>
                  </a:cxnLst>
                  <a:rect l="txL" t="txT" r="txR" b="txB"/>
                  <a:pathLst>
                    <a:path w="739" h="1">
                      <a:moveTo>
                        <a:pt x="0" y="0"/>
                      </a:moveTo>
                      <a:lnTo>
                        <a:pt x="739"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26057" name="直接连接符 154633"/>
                <p:cNvSpPr/>
                <p:nvPr/>
              </p:nvSpPr>
              <p:spPr>
                <a:xfrm>
                  <a:off x="26" y="424"/>
                  <a:ext cx="204" cy="3"/>
                </a:xfrm>
                <a:prstGeom prst="line">
                  <a:avLst/>
                </a:prstGeom>
                <a:ln w="38100" cap="flat" cmpd="sng">
                  <a:solidFill>
                    <a:srgbClr val="00FFFF"/>
                  </a:solidFill>
                  <a:prstDash val="solid"/>
                  <a:headEnd type="none" w="med" len="med"/>
                  <a:tailEnd type="none" w="med" len="med"/>
                </a:ln>
              </p:spPr>
            </p:sp>
            <p:sp>
              <p:nvSpPr>
                <p:cNvPr id="126058" name="任意多边形 154634"/>
                <p:cNvSpPr/>
                <p:nvPr/>
              </p:nvSpPr>
              <p:spPr>
                <a:xfrm>
                  <a:off x="377" y="12"/>
                  <a:ext cx="45" cy="36"/>
                </a:xfrm>
                <a:custGeom>
                  <a:avLst/>
                  <a:gdLst>
                    <a:gd name="txL" fmla="*/ 0 w 95"/>
                    <a:gd name="txT" fmla="*/ 0 h 60"/>
                    <a:gd name="txR" fmla="*/ 95 w 95"/>
                    <a:gd name="txB" fmla="*/ 60 h 60"/>
                  </a:gdLst>
                  <a:ahLst/>
                  <a:cxnLst>
                    <a:cxn ang="0">
                      <a:pos x="0" y="0"/>
                    </a:cxn>
                    <a:cxn ang="0">
                      <a:pos x="4" y="2"/>
                    </a:cxn>
                    <a:cxn ang="0">
                      <a:pos x="1" y="8"/>
                    </a:cxn>
                  </a:cxnLst>
                  <a:rect l="txL" t="txT" r="txR" b="txB"/>
                  <a:pathLst>
                    <a:path w="95" h="60">
                      <a:moveTo>
                        <a:pt x="0" y="0"/>
                      </a:moveTo>
                      <a:cubicBezTo>
                        <a:pt x="15" y="3"/>
                        <a:pt x="85" y="8"/>
                        <a:pt x="90" y="18"/>
                      </a:cubicBezTo>
                      <a:cubicBezTo>
                        <a:pt x="95" y="28"/>
                        <a:pt x="42" y="51"/>
                        <a:pt x="30" y="60"/>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26059" name="任意多边形 154635"/>
                <p:cNvSpPr/>
                <p:nvPr/>
              </p:nvSpPr>
              <p:spPr>
                <a:xfrm>
                  <a:off x="199" y="85"/>
                  <a:ext cx="223" cy="75"/>
                </a:xfrm>
                <a:custGeom>
                  <a:avLst/>
                  <a:gdLst>
                    <a:gd name="txL" fmla="*/ 0 w 474"/>
                    <a:gd name="txT" fmla="*/ 0 h 126"/>
                    <a:gd name="txR" fmla="*/ 474 w 474"/>
                    <a:gd name="txB" fmla="*/ 126 h 126"/>
                  </a:gdLst>
                  <a:ahLst/>
                  <a:cxnLst>
                    <a:cxn ang="0">
                      <a:pos x="3" y="0"/>
                    </a:cxn>
                    <a:cxn ang="0">
                      <a:pos x="0" y="2"/>
                    </a:cxn>
                    <a:cxn ang="0">
                      <a:pos x="4" y="7"/>
                    </a:cxn>
                    <a:cxn ang="0">
                      <a:pos x="20" y="10"/>
                    </a:cxn>
                    <a:cxn ang="0">
                      <a:pos x="21" y="16"/>
                    </a:cxn>
                  </a:cxnLst>
                  <a:rect l="txL" t="txT" r="txR" b="tx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26060" name="任意多边形 154636"/>
                <p:cNvSpPr/>
                <p:nvPr/>
              </p:nvSpPr>
              <p:spPr>
                <a:xfrm>
                  <a:off x="199" y="189"/>
                  <a:ext cx="223" cy="75"/>
                </a:xfrm>
                <a:custGeom>
                  <a:avLst/>
                  <a:gdLst>
                    <a:gd name="txL" fmla="*/ 0 w 474"/>
                    <a:gd name="txT" fmla="*/ 0 h 126"/>
                    <a:gd name="txR" fmla="*/ 474 w 474"/>
                    <a:gd name="txB" fmla="*/ 126 h 126"/>
                  </a:gdLst>
                  <a:ahLst/>
                  <a:cxnLst>
                    <a:cxn ang="0">
                      <a:pos x="3" y="0"/>
                    </a:cxn>
                    <a:cxn ang="0">
                      <a:pos x="0" y="2"/>
                    </a:cxn>
                    <a:cxn ang="0">
                      <a:pos x="3" y="7"/>
                    </a:cxn>
                    <a:cxn ang="0">
                      <a:pos x="20" y="10"/>
                    </a:cxn>
                    <a:cxn ang="0">
                      <a:pos x="21" y="16"/>
                    </a:cxn>
                  </a:cxnLst>
                  <a:rect l="txL" t="txT" r="txR" b="tx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26061" name="任意多边形 154637"/>
                <p:cNvSpPr/>
                <p:nvPr/>
              </p:nvSpPr>
              <p:spPr>
                <a:xfrm>
                  <a:off x="193" y="301"/>
                  <a:ext cx="230" cy="86"/>
                </a:xfrm>
                <a:custGeom>
                  <a:avLst/>
                  <a:gdLst>
                    <a:gd name="txL" fmla="*/ 0 w 487"/>
                    <a:gd name="txT" fmla="*/ 0 h 144"/>
                    <a:gd name="txR" fmla="*/ 487 w 487"/>
                    <a:gd name="txB" fmla="*/ 144 h 144"/>
                  </a:gdLst>
                  <a:ahLst/>
                  <a:cxnLst>
                    <a:cxn ang="0">
                      <a:pos x="2" y="0"/>
                    </a:cxn>
                    <a:cxn ang="0">
                      <a:pos x="0" y="3"/>
                    </a:cxn>
                    <a:cxn ang="0">
                      <a:pos x="4" y="7"/>
                    </a:cxn>
                    <a:cxn ang="0">
                      <a:pos x="21" y="10"/>
                    </a:cxn>
                    <a:cxn ang="0">
                      <a:pos x="21" y="18"/>
                    </a:cxn>
                  </a:cxnLst>
                  <a:rect l="txL" t="txT" r="txR" b="tx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26062" name="椭圆 154638"/>
                <p:cNvSpPr/>
                <p:nvPr/>
              </p:nvSpPr>
              <p:spPr>
                <a:xfrm>
                  <a:off x="0" y="0"/>
                  <a:ext cx="29" cy="40"/>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6063" name="椭圆 154639"/>
                <p:cNvSpPr/>
                <p:nvPr/>
              </p:nvSpPr>
              <p:spPr>
                <a:xfrm>
                  <a:off x="4" y="410"/>
                  <a:ext cx="28" cy="40"/>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126040" name="直接连接符 154640"/>
              <p:cNvSpPr/>
              <p:nvPr/>
            </p:nvSpPr>
            <p:spPr>
              <a:xfrm>
                <a:off x="211" y="293"/>
                <a:ext cx="186" cy="0"/>
              </a:xfrm>
              <a:prstGeom prst="line">
                <a:avLst/>
              </a:prstGeom>
              <a:ln w="38100" cap="flat" cmpd="sng">
                <a:solidFill>
                  <a:srgbClr val="00FFFF"/>
                </a:solidFill>
                <a:prstDash val="solid"/>
                <a:headEnd type="none" w="med" len="med"/>
                <a:tailEnd type="triangle" w="med" len="med"/>
              </a:ln>
            </p:spPr>
          </p:sp>
          <p:sp>
            <p:nvSpPr>
              <p:cNvPr id="126041" name="文本框 154641"/>
              <p:cNvSpPr txBox="1"/>
              <p:nvPr/>
            </p:nvSpPr>
            <p:spPr>
              <a:xfrm>
                <a:off x="696" y="64"/>
                <a:ext cx="375" cy="326"/>
              </a:xfrm>
              <a:prstGeom prst="rect">
                <a:avLst/>
              </a:prstGeom>
              <a:noFill/>
              <a:ln w="9525">
                <a:noFill/>
              </a:ln>
            </p:spPr>
            <p:txBody>
              <a:bodyPr/>
              <a:p>
                <a:pPr algn="just" eaLnBrk="1" hangingPunct="1"/>
                <a:r>
                  <a:rPr lang="en-US" altLang="zh-CN" sz="2800" i="1" dirty="0">
                    <a:solidFill>
                      <a:schemeClr val="bg1"/>
                    </a:solidFill>
                    <a:latin typeface="Times New Roman" panose="02020603050405020304" pitchFamily="18" charset="0"/>
                    <a:sym typeface="Symbol" panose="05050102010706020507" pitchFamily="18" charset="2"/>
                  </a:rPr>
                  <a:t></a:t>
                </a:r>
                <a:endParaRPr lang="en-US" altLang="zh-CN" sz="2800" dirty="0">
                  <a:solidFill>
                    <a:schemeClr val="bg1"/>
                  </a:solidFill>
                  <a:latin typeface="Times New Roman" panose="02020603050405020304" pitchFamily="18" charset="0"/>
                </a:endParaRPr>
              </a:p>
            </p:txBody>
          </p:sp>
          <p:sp>
            <p:nvSpPr>
              <p:cNvPr id="126042" name="文本框 154642"/>
              <p:cNvSpPr txBox="1"/>
              <p:nvPr/>
            </p:nvSpPr>
            <p:spPr>
              <a:xfrm>
                <a:off x="189" y="0"/>
                <a:ext cx="339" cy="326"/>
              </a:xfrm>
              <a:prstGeom prst="rect">
                <a:avLst/>
              </a:prstGeom>
              <a:noFill/>
              <a:ln w="9525">
                <a:noFill/>
              </a:ln>
            </p:spPr>
            <p:txBody>
              <a:bodyPr/>
              <a:p>
                <a:pPr algn="just" eaLnBrk="1" hangingPunct="1"/>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grpSp>
            <p:nvGrpSpPr>
              <p:cNvPr id="126043" name="组合 154643"/>
              <p:cNvGrpSpPr/>
              <p:nvPr/>
            </p:nvGrpSpPr>
            <p:grpSpPr>
              <a:xfrm flipH="1">
                <a:off x="1071" y="390"/>
                <a:ext cx="589" cy="439"/>
                <a:chOff x="0" y="0"/>
                <a:chExt cx="423" cy="450"/>
              </a:xfrm>
            </p:grpSpPr>
            <p:sp>
              <p:nvSpPr>
                <p:cNvPr id="126048" name="任意多边形 154644"/>
                <p:cNvSpPr/>
                <p:nvPr/>
              </p:nvSpPr>
              <p:spPr>
                <a:xfrm>
                  <a:off x="30" y="14"/>
                  <a:ext cx="348" cy="1"/>
                </a:xfrm>
                <a:custGeom>
                  <a:avLst/>
                  <a:gdLst>
                    <a:gd name="txL" fmla="*/ 0 w 739"/>
                    <a:gd name="txT" fmla="*/ 0 h 1"/>
                    <a:gd name="txR" fmla="*/ 739 w 739"/>
                    <a:gd name="txB" fmla="*/ 1 h 1"/>
                  </a:gdLst>
                  <a:ahLst/>
                  <a:cxnLst>
                    <a:cxn ang="0">
                      <a:pos x="0" y="0"/>
                    </a:cxn>
                    <a:cxn ang="0">
                      <a:pos x="36" y="0"/>
                    </a:cxn>
                  </a:cxnLst>
                  <a:rect l="txL" t="txT" r="txR" b="txB"/>
                  <a:pathLst>
                    <a:path w="739" h="1">
                      <a:moveTo>
                        <a:pt x="0" y="0"/>
                      </a:moveTo>
                      <a:lnTo>
                        <a:pt x="739" y="0"/>
                      </a:ln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26049" name="直接连接符 154645"/>
                <p:cNvSpPr/>
                <p:nvPr/>
              </p:nvSpPr>
              <p:spPr>
                <a:xfrm>
                  <a:off x="26" y="424"/>
                  <a:ext cx="204" cy="3"/>
                </a:xfrm>
                <a:prstGeom prst="line">
                  <a:avLst/>
                </a:prstGeom>
                <a:ln w="38100" cap="flat" cmpd="sng">
                  <a:solidFill>
                    <a:srgbClr val="00FFFF"/>
                  </a:solidFill>
                  <a:prstDash val="solid"/>
                  <a:headEnd type="none" w="med" len="med"/>
                  <a:tailEnd type="none" w="med" len="med"/>
                </a:ln>
              </p:spPr>
            </p:sp>
            <p:sp>
              <p:nvSpPr>
                <p:cNvPr id="126050" name="任意多边形 154646"/>
                <p:cNvSpPr/>
                <p:nvPr/>
              </p:nvSpPr>
              <p:spPr>
                <a:xfrm>
                  <a:off x="377" y="12"/>
                  <a:ext cx="45" cy="36"/>
                </a:xfrm>
                <a:custGeom>
                  <a:avLst/>
                  <a:gdLst>
                    <a:gd name="txL" fmla="*/ 0 w 95"/>
                    <a:gd name="txT" fmla="*/ 0 h 60"/>
                    <a:gd name="txR" fmla="*/ 95 w 95"/>
                    <a:gd name="txB" fmla="*/ 60 h 60"/>
                  </a:gdLst>
                  <a:ahLst/>
                  <a:cxnLst>
                    <a:cxn ang="0">
                      <a:pos x="0" y="0"/>
                    </a:cxn>
                    <a:cxn ang="0">
                      <a:pos x="4" y="2"/>
                    </a:cxn>
                    <a:cxn ang="0">
                      <a:pos x="1" y="8"/>
                    </a:cxn>
                  </a:cxnLst>
                  <a:rect l="txL" t="txT" r="txR" b="txB"/>
                  <a:pathLst>
                    <a:path w="95" h="60">
                      <a:moveTo>
                        <a:pt x="0" y="0"/>
                      </a:moveTo>
                      <a:cubicBezTo>
                        <a:pt x="15" y="3"/>
                        <a:pt x="85" y="8"/>
                        <a:pt x="90" y="18"/>
                      </a:cubicBezTo>
                      <a:cubicBezTo>
                        <a:pt x="95" y="28"/>
                        <a:pt x="42" y="51"/>
                        <a:pt x="30" y="60"/>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26051" name="任意多边形 154647"/>
                <p:cNvSpPr/>
                <p:nvPr/>
              </p:nvSpPr>
              <p:spPr>
                <a:xfrm>
                  <a:off x="199" y="85"/>
                  <a:ext cx="223" cy="75"/>
                </a:xfrm>
                <a:custGeom>
                  <a:avLst/>
                  <a:gdLst>
                    <a:gd name="txL" fmla="*/ 0 w 474"/>
                    <a:gd name="txT" fmla="*/ 0 h 126"/>
                    <a:gd name="txR" fmla="*/ 474 w 474"/>
                    <a:gd name="txB" fmla="*/ 126 h 126"/>
                  </a:gdLst>
                  <a:ahLst/>
                  <a:cxnLst>
                    <a:cxn ang="0">
                      <a:pos x="3" y="0"/>
                    </a:cxn>
                    <a:cxn ang="0">
                      <a:pos x="0" y="2"/>
                    </a:cxn>
                    <a:cxn ang="0">
                      <a:pos x="4" y="7"/>
                    </a:cxn>
                    <a:cxn ang="0">
                      <a:pos x="20" y="10"/>
                    </a:cxn>
                    <a:cxn ang="0">
                      <a:pos x="21" y="16"/>
                    </a:cxn>
                  </a:cxnLst>
                  <a:rect l="txL" t="txT" r="txR" b="txB"/>
                  <a:pathLst>
                    <a:path w="474" h="126">
                      <a:moveTo>
                        <a:pt x="62" y="0"/>
                      </a:moveTo>
                      <a:cubicBezTo>
                        <a:pt x="34" y="2"/>
                        <a:pt x="0" y="5"/>
                        <a:pt x="2" y="14"/>
                      </a:cubicBezTo>
                      <a:cubicBezTo>
                        <a:pt x="4" y="23"/>
                        <a:pt x="4" y="46"/>
                        <a:pt x="73" y="57"/>
                      </a:cubicBezTo>
                      <a:cubicBezTo>
                        <a:pt x="142" y="68"/>
                        <a:pt x="358" y="71"/>
                        <a:pt x="416" y="82"/>
                      </a:cubicBezTo>
                      <a:cubicBezTo>
                        <a:pt x="474" y="93"/>
                        <a:pt x="451" y="109"/>
                        <a:pt x="422"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26052" name="任意多边形 154648"/>
                <p:cNvSpPr/>
                <p:nvPr/>
              </p:nvSpPr>
              <p:spPr>
                <a:xfrm>
                  <a:off x="199" y="189"/>
                  <a:ext cx="223" cy="75"/>
                </a:xfrm>
                <a:custGeom>
                  <a:avLst/>
                  <a:gdLst>
                    <a:gd name="txL" fmla="*/ 0 w 474"/>
                    <a:gd name="txT" fmla="*/ 0 h 126"/>
                    <a:gd name="txR" fmla="*/ 474 w 474"/>
                    <a:gd name="txB" fmla="*/ 126 h 126"/>
                  </a:gdLst>
                  <a:ahLst/>
                  <a:cxnLst>
                    <a:cxn ang="0">
                      <a:pos x="3" y="0"/>
                    </a:cxn>
                    <a:cxn ang="0">
                      <a:pos x="0" y="2"/>
                    </a:cxn>
                    <a:cxn ang="0">
                      <a:pos x="3" y="7"/>
                    </a:cxn>
                    <a:cxn ang="0">
                      <a:pos x="20" y="10"/>
                    </a:cxn>
                    <a:cxn ang="0">
                      <a:pos x="21" y="16"/>
                    </a:cxn>
                  </a:cxnLst>
                  <a:rect l="txL" t="txT" r="txR" b="txB"/>
                  <a:pathLst>
                    <a:path w="474" h="126">
                      <a:moveTo>
                        <a:pt x="61" y="0"/>
                      </a:moveTo>
                      <a:cubicBezTo>
                        <a:pt x="33" y="2"/>
                        <a:pt x="0" y="5"/>
                        <a:pt x="1" y="14"/>
                      </a:cubicBezTo>
                      <a:cubicBezTo>
                        <a:pt x="2" y="23"/>
                        <a:pt x="0" y="46"/>
                        <a:pt x="69" y="57"/>
                      </a:cubicBezTo>
                      <a:cubicBezTo>
                        <a:pt x="138" y="68"/>
                        <a:pt x="356" y="71"/>
                        <a:pt x="415" y="82"/>
                      </a:cubicBezTo>
                      <a:cubicBezTo>
                        <a:pt x="474" y="93"/>
                        <a:pt x="450" y="109"/>
                        <a:pt x="421" y="126"/>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26053" name="任意多边形 154649"/>
                <p:cNvSpPr/>
                <p:nvPr/>
              </p:nvSpPr>
              <p:spPr>
                <a:xfrm>
                  <a:off x="193" y="301"/>
                  <a:ext cx="230" cy="86"/>
                </a:xfrm>
                <a:custGeom>
                  <a:avLst/>
                  <a:gdLst>
                    <a:gd name="txL" fmla="*/ 0 w 487"/>
                    <a:gd name="txT" fmla="*/ 0 h 144"/>
                    <a:gd name="txR" fmla="*/ 487 w 487"/>
                    <a:gd name="txB" fmla="*/ 144 h 144"/>
                  </a:gdLst>
                  <a:ahLst/>
                  <a:cxnLst>
                    <a:cxn ang="0">
                      <a:pos x="2" y="0"/>
                    </a:cxn>
                    <a:cxn ang="0">
                      <a:pos x="0" y="3"/>
                    </a:cxn>
                    <a:cxn ang="0">
                      <a:pos x="4" y="7"/>
                    </a:cxn>
                    <a:cxn ang="0">
                      <a:pos x="21" y="10"/>
                    </a:cxn>
                    <a:cxn ang="0">
                      <a:pos x="21" y="18"/>
                    </a:cxn>
                  </a:cxnLst>
                  <a:rect l="txL" t="txT" r="txR" b="txB"/>
                  <a:pathLst>
                    <a:path w="487" h="144">
                      <a:moveTo>
                        <a:pt x="51" y="0"/>
                      </a:moveTo>
                      <a:cubicBezTo>
                        <a:pt x="45" y="3"/>
                        <a:pt x="9" y="12"/>
                        <a:pt x="12" y="21"/>
                      </a:cubicBezTo>
                      <a:cubicBezTo>
                        <a:pt x="15" y="30"/>
                        <a:pt x="0" y="44"/>
                        <a:pt x="69" y="54"/>
                      </a:cubicBezTo>
                      <a:cubicBezTo>
                        <a:pt x="138" y="64"/>
                        <a:pt x="367" y="66"/>
                        <a:pt x="427" y="81"/>
                      </a:cubicBezTo>
                      <a:cubicBezTo>
                        <a:pt x="487" y="96"/>
                        <a:pt x="429" y="131"/>
                        <a:pt x="429" y="144"/>
                      </a:cubicBezTo>
                    </a:path>
                  </a:pathLst>
                </a:custGeom>
                <a:noFill/>
                <a:ln w="38100" cap="flat" cmpd="sng">
                  <a:solidFill>
                    <a:srgbClr val="00FFFF">
                      <a:alpha val="100000"/>
                    </a:srgbClr>
                  </a:solidFill>
                  <a:prstDash val="solid"/>
                  <a:round/>
                  <a:headEnd type="none" w="med" len="med"/>
                  <a:tailEnd type="none" w="med" len="med"/>
                </a:ln>
              </p:spPr>
              <p:txBody>
                <a:bodyPr/>
                <a:p>
                  <a:endParaRPr lang="zh-CN" altLang="en-US"/>
                </a:p>
              </p:txBody>
            </p:sp>
            <p:sp>
              <p:nvSpPr>
                <p:cNvPr id="126054" name="椭圆 154650"/>
                <p:cNvSpPr/>
                <p:nvPr/>
              </p:nvSpPr>
              <p:spPr>
                <a:xfrm>
                  <a:off x="0" y="0"/>
                  <a:ext cx="29" cy="40"/>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6055" name="椭圆 154651"/>
                <p:cNvSpPr/>
                <p:nvPr/>
              </p:nvSpPr>
              <p:spPr>
                <a:xfrm>
                  <a:off x="4" y="410"/>
                  <a:ext cx="28" cy="40"/>
                </a:xfrm>
                <a:prstGeom prst="ellipse">
                  <a:avLst/>
                </a:prstGeom>
                <a:noFill/>
                <a:ln w="38100" cap="flat" cmpd="sng">
                  <a:solidFill>
                    <a:srgbClr val="00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126044" name="文本框 154652"/>
              <p:cNvSpPr txBox="1"/>
              <p:nvPr/>
            </p:nvSpPr>
            <p:spPr>
              <a:xfrm>
                <a:off x="0" y="244"/>
                <a:ext cx="214"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1</a:t>
                </a:r>
                <a:endParaRPr lang="en-US" altLang="zh-CN" sz="2800" dirty="0">
                  <a:solidFill>
                    <a:schemeClr val="bg1"/>
                  </a:solidFill>
                  <a:latin typeface="Times New Roman" panose="02020603050405020304" pitchFamily="18" charset="0"/>
                </a:endParaRPr>
              </a:p>
            </p:txBody>
          </p:sp>
          <p:sp>
            <p:nvSpPr>
              <p:cNvPr id="126045" name="文本框 154653"/>
              <p:cNvSpPr txBox="1"/>
              <p:nvPr/>
            </p:nvSpPr>
            <p:spPr>
              <a:xfrm>
                <a:off x="0" y="634"/>
                <a:ext cx="321"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1'</a:t>
                </a:r>
                <a:endParaRPr lang="en-US" altLang="zh-CN" sz="2800" dirty="0">
                  <a:solidFill>
                    <a:schemeClr val="bg1"/>
                  </a:solidFill>
                  <a:latin typeface="Times New Roman" panose="02020603050405020304" pitchFamily="18" charset="0"/>
                </a:endParaRPr>
              </a:p>
            </p:txBody>
          </p:sp>
          <p:sp>
            <p:nvSpPr>
              <p:cNvPr id="126046" name="文本框 154654"/>
              <p:cNvSpPr txBox="1"/>
              <p:nvPr/>
            </p:nvSpPr>
            <p:spPr>
              <a:xfrm>
                <a:off x="1660" y="244"/>
                <a:ext cx="321"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2</a:t>
                </a:r>
                <a:endParaRPr lang="en-US" altLang="zh-CN" sz="2800" dirty="0">
                  <a:solidFill>
                    <a:schemeClr val="bg1"/>
                  </a:solidFill>
                  <a:latin typeface="Times New Roman" panose="02020603050405020304" pitchFamily="18" charset="0"/>
                </a:endParaRPr>
              </a:p>
            </p:txBody>
          </p:sp>
          <p:sp>
            <p:nvSpPr>
              <p:cNvPr id="126047" name="文本框 154655"/>
              <p:cNvSpPr txBox="1"/>
              <p:nvPr/>
            </p:nvSpPr>
            <p:spPr>
              <a:xfrm>
                <a:off x="1660" y="634"/>
                <a:ext cx="321"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2'</a:t>
                </a:r>
                <a:endParaRPr lang="en-US" altLang="zh-CN" sz="2800" dirty="0">
                  <a:solidFill>
                    <a:schemeClr val="bg1"/>
                  </a:solidFill>
                  <a:latin typeface="Times New Roman" panose="02020603050405020304" pitchFamily="18" charset="0"/>
                </a:endParaRPr>
              </a:p>
            </p:txBody>
          </p:sp>
        </p:grpSp>
        <p:sp>
          <p:nvSpPr>
            <p:cNvPr id="126033" name="文本框 154656"/>
            <p:cNvSpPr txBox="1"/>
            <p:nvPr/>
          </p:nvSpPr>
          <p:spPr>
            <a:xfrm>
              <a:off x="136" y="862"/>
              <a:ext cx="45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N</a:t>
              </a:r>
              <a:r>
                <a:rPr lang="en-US" altLang="zh-CN" baseline="-25000" dirty="0">
                  <a:solidFill>
                    <a:schemeClr val="bg1"/>
                  </a:solidFill>
                  <a:latin typeface="Times New Roman" panose="02020603050405020304" pitchFamily="18" charset="0"/>
                  <a:ea typeface="仿宋_GB2312" pitchFamily="1" charset="-122"/>
                </a:rPr>
                <a:t>1</a:t>
              </a:r>
              <a:endParaRPr lang="en-US" altLang="zh-CN" baseline="-25000" dirty="0">
                <a:solidFill>
                  <a:schemeClr val="bg1"/>
                </a:solidFill>
                <a:latin typeface="Times New Roman" panose="02020603050405020304" pitchFamily="18" charset="0"/>
                <a:ea typeface="仿宋_GB2312" pitchFamily="1" charset="-122"/>
              </a:endParaRPr>
            </a:p>
          </p:txBody>
        </p:sp>
        <p:sp>
          <p:nvSpPr>
            <p:cNvPr id="126034" name="文本框 154657"/>
            <p:cNvSpPr txBox="1"/>
            <p:nvPr/>
          </p:nvSpPr>
          <p:spPr>
            <a:xfrm>
              <a:off x="1315" y="862"/>
              <a:ext cx="45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N</a:t>
              </a:r>
              <a:r>
                <a:rPr lang="en-US" altLang="zh-CN" baseline="-25000" dirty="0">
                  <a:solidFill>
                    <a:schemeClr val="bg1"/>
                  </a:solidFill>
                  <a:latin typeface="Times New Roman" panose="02020603050405020304" pitchFamily="18" charset="0"/>
                  <a:ea typeface="仿宋_GB2312" pitchFamily="1" charset="-122"/>
                </a:rPr>
                <a:t>2</a:t>
              </a:r>
              <a:endParaRPr lang="en-US" altLang="zh-CN" baseline="-25000" dirty="0">
                <a:solidFill>
                  <a:schemeClr val="bg1"/>
                </a:solidFill>
                <a:latin typeface="Times New Roman" panose="02020603050405020304" pitchFamily="18" charset="0"/>
                <a:ea typeface="仿宋_GB2312" pitchFamily="1" charset="-122"/>
              </a:endParaRPr>
            </a:p>
          </p:txBody>
        </p:sp>
      </p:grpSp>
      <p:graphicFrame>
        <p:nvGraphicFramePr>
          <p:cNvPr id="154659" name="对象 154658"/>
          <p:cNvGraphicFramePr>
            <a:graphicFrameLocks noChangeAspect="1"/>
          </p:cNvGraphicFramePr>
          <p:nvPr/>
        </p:nvGraphicFramePr>
        <p:xfrm>
          <a:off x="2660650" y="1900238"/>
          <a:ext cx="3708400" cy="603250"/>
        </p:xfrm>
        <a:graphic>
          <a:graphicData uri="http://schemas.openxmlformats.org/presentationml/2006/ole">
            <mc:AlternateContent xmlns:mc="http://schemas.openxmlformats.org/markup-compatibility/2006">
              <mc:Choice xmlns:v="urn:schemas-microsoft-com:vml" Requires="v">
                <p:oleObj spid="_x0000_s3861" name="" r:id="rId1" imgW="1397000" imgH="228600" progId="Equation.DSMT4">
                  <p:embed/>
                </p:oleObj>
              </mc:Choice>
              <mc:Fallback>
                <p:oleObj name="" r:id="rId1" imgW="1397000" imgH="228600" progId="Equation.DSMT4">
                  <p:embed/>
                  <p:pic>
                    <p:nvPicPr>
                      <p:cNvPr id="0" name="图片 3860"/>
                      <p:cNvPicPr/>
                      <p:nvPr/>
                    </p:nvPicPr>
                    <p:blipFill>
                      <a:blip r:embed="rId2"/>
                      <a:stretch>
                        <a:fillRect/>
                      </a:stretch>
                    </p:blipFill>
                    <p:spPr>
                      <a:xfrm>
                        <a:off x="2660650" y="1900238"/>
                        <a:ext cx="3708400" cy="603250"/>
                      </a:xfrm>
                      <a:prstGeom prst="rect">
                        <a:avLst/>
                      </a:prstGeom>
                      <a:noFill/>
                      <a:ln w="38100">
                        <a:noFill/>
                        <a:miter/>
                      </a:ln>
                    </p:spPr>
                  </p:pic>
                </p:oleObj>
              </mc:Fallback>
            </mc:AlternateContent>
          </a:graphicData>
        </a:graphic>
      </p:graphicFrame>
      <p:sp>
        <p:nvSpPr>
          <p:cNvPr id="154660" name="文本框 154659"/>
          <p:cNvSpPr txBox="1"/>
          <p:nvPr/>
        </p:nvSpPr>
        <p:spPr>
          <a:xfrm>
            <a:off x="395288" y="265113"/>
            <a:ext cx="4392612" cy="953135"/>
          </a:xfrm>
          <a:prstGeom prst="rect">
            <a:avLst/>
          </a:prstGeom>
          <a:solidFill>
            <a:srgbClr val="FF3300"/>
          </a:solid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ea typeface="仿宋_GB2312" pitchFamily="1" charset="-122"/>
                <a:cs typeface="Times New Roman" panose="02020603050405020304" pitchFamily="18" charset="0"/>
              </a:rPr>
              <a:t>2.</a:t>
            </a:r>
            <a:r>
              <a:rPr lang="zh-CN" altLang="en-US" sz="2800" dirty="0">
                <a:solidFill>
                  <a:schemeClr val="bg1"/>
                </a:solidFill>
                <a:latin typeface="Times New Roman" panose="02020603050405020304" pitchFamily="18" charset="0"/>
                <a:ea typeface="仿宋_GB2312" pitchFamily="1" charset="-122"/>
                <a:cs typeface="Times New Roman" panose="02020603050405020304" pitchFamily="18" charset="0"/>
              </a:rPr>
              <a:t>Main properties of ideal transformer</a:t>
            </a:r>
            <a:endParaRPr lang="zh-CN" altLang="en-US" sz="280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54661" name="文本框 154660"/>
          <p:cNvSpPr txBox="1"/>
          <p:nvPr/>
        </p:nvSpPr>
        <p:spPr>
          <a:xfrm>
            <a:off x="395605" y="1268730"/>
            <a:ext cx="4104640" cy="460375"/>
          </a:xfrm>
          <a:prstGeom prst="rect">
            <a:avLst/>
          </a:prstGeom>
          <a:solidFill>
            <a:schemeClr val="accent2"/>
          </a:solidFill>
          <a:ln w="9525">
            <a:noFill/>
          </a:ln>
        </p:spPr>
        <p:txBody>
          <a:bodyPr wrap="square">
            <a:spAutoFit/>
          </a:bodyPr>
          <a:p>
            <a:pPr eaLnBrk="1" hangingPunct="1">
              <a:spcBef>
                <a:spcPct val="50000"/>
              </a:spcBef>
            </a:pP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1</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）voltage transformation</a:t>
            </a:r>
            <a:endPar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154662" name="对象 154661"/>
          <p:cNvGraphicFramePr>
            <a:graphicFrameLocks noChangeAspect="1"/>
          </p:cNvGraphicFramePr>
          <p:nvPr/>
        </p:nvGraphicFramePr>
        <p:xfrm>
          <a:off x="646113" y="1993900"/>
          <a:ext cx="766762" cy="473075"/>
        </p:xfrm>
        <a:graphic>
          <a:graphicData uri="http://schemas.openxmlformats.org/presentationml/2006/ole">
            <mc:AlternateContent xmlns:mc="http://schemas.openxmlformats.org/markup-compatibility/2006">
              <mc:Choice xmlns:v="urn:schemas-microsoft-com:vml" Requires="v">
                <p:oleObj spid="_x0000_s3862" name="" r:id="rId3" imgW="330200" imgH="177165" progId="Equation.DSMT4">
                  <p:embed/>
                </p:oleObj>
              </mc:Choice>
              <mc:Fallback>
                <p:oleObj name="" r:id="rId3" imgW="330200" imgH="177165" progId="Equation.DSMT4">
                  <p:embed/>
                  <p:pic>
                    <p:nvPicPr>
                      <p:cNvPr id="0" name="图片 3861"/>
                      <p:cNvPicPr/>
                      <p:nvPr/>
                    </p:nvPicPr>
                    <p:blipFill>
                      <a:blip r:embed="rId4"/>
                      <a:stretch>
                        <a:fillRect/>
                      </a:stretch>
                    </p:blipFill>
                    <p:spPr>
                      <a:xfrm>
                        <a:off x="646113" y="1993900"/>
                        <a:ext cx="766762" cy="473075"/>
                      </a:xfrm>
                      <a:prstGeom prst="rect">
                        <a:avLst/>
                      </a:prstGeom>
                      <a:noFill/>
                      <a:ln w="38100">
                        <a:noFill/>
                        <a:miter/>
                      </a:ln>
                    </p:spPr>
                  </p:pic>
                </p:oleObj>
              </mc:Fallback>
            </mc:AlternateContent>
          </a:graphicData>
        </a:graphic>
      </p:graphicFrame>
      <p:sp>
        <p:nvSpPr>
          <p:cNvPr id="154663" name="直接连接符 154662"/>
          <p:cNvSpPr/>
          <p:nvPr/>
        </p:nvSpPr>
        <p:spPr>
          <a:xfrm>
            <a:off x="1619250" y="2276475"/>
            <a:ext cx="865188" cy="0"/>
          </a:xfrm>
          <a:prstGeom prst="line">
            <a:avLst/>
          </a:prstGeom>
          <a:ln w="76200" cap="flat" cmpd="sng">
            <a:solidFill>
              <a:schemeClr val="accent1"/>
            </a:solidFill>
            <a:prstDash val="solid"/>
            <a:headEnd type="none" w="med" len="med"/>
            <a:tailEnd type="triangle" w="med" len="med"/>
          </a:ln>
        </p:spPr>
      </p:sp>
      <p:graphicFrame>
        <p:nvGraphicFramePr>
          <p:cNvPr id="154664" name="对象 154663"/>
          <p:cNvGraphicFramePr>
            <a:graphicFrameLocks noChangeAspect="1"/>
          </p:cNvGraphicFramePr>
          <p:nvPr/>
        </p:nvGraphicFramePr>
        <p:xfrm>
          <a:off x="676275" y="2508250"/>
          <a:ext cx="2535238" cy="882650"/>
        </p:xfrm>
        <a:graphic>
          <a:graphicData uri="http://schemas.openxmlformats.org/presentationml/2006/ole">
            <mc:AlternateContent xmlns:mc="http://schemas.openxmlformats.org/markup-compatibility/2006">
              <mc:Choice xmlns:v="urn:schemas-microsoft-com:vml" Requires="v">
                <p:oleObj spid="_x0000_s3863" name="" r:id="rId5" imgW="1130300" imgH="393700" progId="Equation.DSMT4">
                  <p:embed/>
                </p:oleObj>
              </mc:Choice>
              <mc:Fallback>
                <p:oleObj name="" r:id="rId5" imgW="1130300" imgH="393700" progId="Equation.DSMT4">
                  <p:embed/>
                  <p:pic>
                    <p:nvPicPr>
                      <p:cNvPr id="0" name="图片 3862"/>
                      <p:cNvPicPr/>
                      <p:nvPr/>
                    </p:nvPicPr>
                    <p:blipFill>
                      <a:blip r:embed="rId6"/>
                      <a:stretch>
                        <a:fillRect/>
                      </a:stretch>
                    </p:blipFill>
                    <p:spPr>
                      <a:xfrm>
                        <a:off x="676275" y="2508250"/>
                        <a:ext cx="2535238" cy="882650"/>
                      </a:xfrm>
                      <a:prstGeom prst="rect">
                        <a:avLst/>
                      </a:prstGeom>
                      <a:noFill/>
                      <a:ln w="38100">
                        <a:noFill/>
                        <a:miter/>
                      </a:ln>
                    </p:spPr>
                  </p:pic>
                </p:oleObj>
              </mc:Fallback>
            </mc:AlternateContent>
          </a:graphicData>
        </a:graphic>
      </p:graphicFrame>
      <p:graphicFrame>
        <p:nvGraphicFramePr>
          <p:cNvPr id="154665" name="对象 154664"/>
          <p:cNvGraphicFramePr>
            <a:graphicFrameLocks noChangeAspect="1"/>
          </p:cNvGraphicFramePr>
          <p:nvPr/>
        </p:nvGraphicFramePr>
        <p:xfrm>
          <a:off x="590550" y="3373438"/>
          <a:ext cx="2619375" cy="882650"/>
        </p:xfrm>
        <a:graphic>
          <a:graphicData uri="http://schemas.openxmlformats.org/presentationml/2006/ole">
            <mc:AlternateContent xmlns:mc="http://schemas.openxmlformats.org/markup-compatibility/2006">
              <mc:Choice xmlns:v="urn:schemas-microsoft-com:vml" Requires="v">
                <p:oleObj spid="_x0000_s3860" name="" r:id="rId7" imgW="1168400" imgH="393700" progId="Equation.DSMT4">
                  <p:embed/>
                </p:oleObj>
              </mc:Choice>
              <mc:Fallback>
                <p:oleObj name="" r:id="rId7" imgW="1168400" imgH="393700" progId="Equation.DSMT4">
                  <p:embed/>
                  <p:pic>
                    <p:nvPicPr>
                      <p:cNvPr id="0" name="图片 3859"/>
                      <p:cNvPicPr/>
                      <p:nvPr/>
                    </p:nvPicPr>
                    <p:blipFill>
                      <a:blip r:embed="rId8"/>
                      <a:stretch>
                        <a:fillRect/>
                      </a:stretch>
                    </p:blipFill>
                    <p:spPr>
                      <a:xfrm>
                        <a:off x="590550" y="3373438"/>
                        <a:ext cx="2619375" cy="882650"/>
                      </a:xfrm>
                      <a:prstGeom prst="rect">
                        <a:avLst/>
                      </a:prstGeom>
                      <a:noFill/>
                      <a:ln w="38100">
                        <a:noFill/>
                        <a:miter/>
                      </a:ln>
                    </p:spPr>
                  </p:pic>
                </p:oleObj>
              </mc:Fallback>
            </mc:AlternateContent>
          </a:graphicData>
        </a:graphic>
      </p:graphicFrame>
      <p:sp>
        <p:nvSpPr>
          <p:cNvPr id="154666" name="直接连接符 154665"/>
          <p:cNvSpPr/>
          <p:nvPr/>
        </p:nvSpPr>
        <p:spPr>
          <a:xfrm>
            <a:off x="3419475" y="3213100"/>
            <a:ext cx="792163" cy="0"/>
          </a:xfrm>
          <a:prstGeom prst="line">
            <a:avLst/>
          </a:prstGeom>
          <a:ln w="76200" cap="flat" cmpd="sng">
            <a:solidFill>
              <a:schemeClr val="accent1"/>
            </a:solidFill>
            <a:prstDash val="solid"/>
            <a:headEnd type="none" w="med" len="med"/>
            <a:tailEnd type="triangle" w="med" len="med"/>
          </a:ln>
        </p:spPr>
      </p:sp>
      <p:graphicFrame>
        <p:nvGraphicFramePr>
          <p:cNvPr id="154667" name="对象 154666"/>
          <p:cNvGraphicFramePr>
            <a:graphicFrameLocks noChangeAspect="1"/>
          </p:cNvGraphicFramePr>
          <p:nvPr/>
        </p:nvGraphicFramePr>
        <p:xfrm>
          <a:off x="4356100" y="2708275"/>
          <a:ext cx="1871663" cy="1044575"/>
        </p:xfrm>
        <a:graphic>
          <a:graphicData uri="http://schemas.openxmlformats.org/presentationml/2006/ole">
            <mc:AlternateContent xmlns:mc="http://schemas.openxmlformats.org/markup-compatibility/2006">
              <mc:Choice xmlns:v="urn:schemas-microsoft-com:vml" Requires="v">
                <p:oleObj spid="_x0000_s3859" name="" r:id="rId9" imgW="843915" imgH="447675" progId="Equation.3">
                  <p:embed/>
                </p:oleObj>
              </mc:Choice>
              <mc:Fallback>
                <p:oleObj name="" r:id="rId9" imgW="843915" imgH="447675" progId="Equation.3">
                  <p:embed/>
                  <p:pic>
                    <p:nvPicPr>
                      <p:cNvPr id="0" name="图片 3858"/>
                      <p:cNvPicPr/>
                      <p:nvPr/>
                    </p:nvPicPr>
                    <p:blipFill>
                      <a:blip r:embed="rId10"/>
                      <a:stretch>
                        <a:fillRect/>
                      </a:stretch>
                    </p:blipFill>
                    <p:spPr>
                      <a:xfrm>
                        <a:off x="4356100" y="2708275"/>
                        <a:ext cx="1871663" cy="1044575"/>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grpSp>
        <p:nvGrpSpPr>
          <p:cNvPr id="6" name="组合 154667"/>
          <p:cNvGrpSpPr/>
          <p:nvPr/>
        </p:nvGrpSpPr>
        <p:grpSpPr>
          <a:xfrm>
            <a:off x="6372225" y="2205038"/>
            <a:ext cx="2516188" cy="1792287"/>
            <a:chOff x="0" y="0"/>
            <a:chExt cx="1585" cy="1129"/>
          </a:xfrm>
        </p:grpSpPr>
        <p:sp>
          <p:nvSpPr>
            <p:cNvPr id="126001" name="直接连接符 154668"/>
            <p:cNvSpPr/>
            <p:nvPr/>
          </p:nvSpPr>
          <p:spPr>
            <a:xfrm flipV="1">
              <a:off x="624" y="339"/>
              <a:ext cx="0" cy="192"/>
            </a:xfrm>
            <a:prstGeom prst="line">
              <a:avLst/>
            </a:prstGeom>
            <a:ln w="38100" cap="flat" cmpd="sng">
              <a:solidFill>
                <a:srgbClr val="FFCC00"/>
              </a:solidFill>
              <a:prstDash val="solid"/>
              <a:headEnd type="none" w="med" len="med"/>
              <a:tailEnd type="none" w="med" len="med"/>
            </a:ln>
          </p:spPr>
        </p:sp>
        <p:sp>
          <p:nvSpPr>
            <p:cNvPr id="126002" name="直接连接符 154669"/>
            <p:cNvSpPr/>
            <p:nvPr/>
          </p:nvSpPr>
          <p:spPr>
            <a:xfrm flipH="1" flipV="1">
              <a:off x="624" y="915"/>
              <a:ext cx="0" cy="192"/>
            </a:xfrm>
            <a:prstGeom prst="line">
              <a:avLst/>
            </a:prstGeom>
            <a:ln w="38100" cap="flat" cmpd="sng">
              <a:solidFill>
                <a:srgbClr val="FFCC00"/>
              </a:solidFill>
              <a:prstDash val="solid"/>
              <a:headEnd type="none" w="med" len="med"/>
              <a:tailEnd type="none" w="med" len="med"/>
            </a:ln>
          </p:spPr>
        </p:sp>
        <p:sp>
          <p:nvSpPr>
            <p:cNvPr id="126003" name="直接连接符 154670"/>
            <p:cNvSpPr/>
            <p:nvPr/>
          </p:nvSpPr>
          <p:spPr>
            <a:xfrm flipV="1">
              <a:off x="888" y="919"/>
              <a:ext cx="0" cy="192"/>
            </a:xfrm>
            <a:prstGeom prst="line">
              <a:avLst/>
            </a:prstGeom>
            <a:ln w="38100" cap="flat" cmpd="sng">
              <a:solidFill>
                <a:srgbClr val="FFCC00"/>
              </a:solidFill>
              <a:prstDash val="solid"/>
              <a:headEnd type="none" w="med" len="med"/>
              <a:tailEnd type="none" w="med" len="med"/>
            </a:ln>
          </p:spPr>
        </p:sp>
        <p:sp>
          <p:nvSpPr>
            <p:cNvPr id="126004" name="直接连接符 154671"/>
            <p:cNvSpPr/>
            <p:nvPr/>
          </p:nvSpPr>
          <p:spPr>
            <a:xfrm flipV="1">
              <a:off x="888" y="361"/>
              <a:ext cx="0" cy="192"/>
            </a:xfrm>
            <a:prstGeom prst="line">
              <a:avLst/>
            </a:prstGeom>
            <a:ln w="38100" cap="flat" cmpd="sng">
              <a:solidFill>
                <a:srgbClr val="FF9900"/>
              </a:solidFill>
              <a:prstDash val="solid"/>
              <a:headEnd type="none" w="med" len="med"/>
              <a:tailEnd type="none" w="med" len="med"/>
            </a:ln>
          </p:spPr>
        </p:sp>
        <p:sp>
          <p:nvSpPr>
            <p:cNvPr id="126005" name="直接连接符 154672"/>
            <p:cNvSpPr/>
            <p:nvPr/>
          </p:nvSpPr>
          <p:spPr>
            <a:xfrm>
              <a:off x="144" y="339"/>
              <a:ext cx="480" cy="0"/>
            </a:xfrm>
            <a:prstGeom prst="line">
              <a:avLst/>
            </a:prstGeom>
            <a:ln w="38100" cap="flat" cmpd="sng">
              <a:solidFill>
                <a:srgbClr val="FFCC00"/>
              </a:solidFill>
              <a:prstDash val="solid"/>
              <a:headEnd type="none" w="med" len="med"/>
              <a:tailEnd type="none" w="med" len="med"/>
            </a:ln>
          </p:spPr>
        </p:sp>
        <p:sp>
          <p:nvSpPr>
            <p:cNvPr id="126006" name="直接连接符 154673"/>
            <p:cNvSpPr/>
            <p:nvPr/>
          </p:nvSpPr>
          <p:spPr>
            <a:xfrm>
              <a:off x="144" y="1107"/>
              <a:ext cx="480" cy="0"/>
            </a:xfrm>
            <a:prstGeom prst="line">
              <a:avLst/>
            </a:prstGeom>
            <a:ln w="38100" cap="flat" cmpd="sng">
              <a:solidFill>
                <a:srgbClr val="FFCC00"/>
              </a:solidFill>
              <a:prstDash val="solid"/>
              <a:headEnd type="none" w="med" len="med"/>
              <a:tailEnd type="none" w="med" len="med"/>
            </a:ln>
          </p:spPr>
        </p:sp>
        <p:sp>
          <p:nvSpPr>
            <p:cNvPr id="126007" name="直接连接符 154674"/>
            <p:cNvSpPr/>
            <p:nvPr/>
          </p:nvSpPr>
          <p:spPr>
            <a:xfrm>
              <a:off x="888" y="361"/>
              <a:ext cx="480" cy="0"/>
            </a:xfrm>
            <a:prstGeom prst="line">
              <a:avLst/>
            </a:prstGeom>
            <a:ln w="38100" cap="flat" cmpd="sng">
              <a:solidFill>
                <a:srgbClr val="FFCC00"/>
              </a:solidFill>
              <a:prstDash val="solid"/>
              <a:headEnd type="none" w="med" len="med"/>
              <a:tailEnd type="none" w="med" len="med"/>
            </a:ln>
          </p:spPr>
        </p:sp>
        <p:sp>
          <p:nvSpPr>
            <p:cNvPr id="126008" name="直接连接符 154675"/>
            <p:cNvSpPr/>
            <p:nvPr/>
          </p:nvSpPr>
          <p:spPr>
            <a:xfrm>
              <a:off x="888" y="1105"/>
              <a:ext cx="480" cy="0"/>
            </a:xfrm>
            <a:prstGeom prst="line">
              <a:avLst/>
            </a:prstGeom>
            <a:ln w="38100" cap="flat" cmpd="sng">
              <a:solidFill>
                <a:srgbClr val="FFCC00"/>
              </a:solidFill>
              <a:prstDash val="solid"/>
              <a:headEnd type="none" w="med" len="med"/>
              <a:tailEnd type="none" w="med" len="med"/>
            </a:ln>
          </p:spPr>
        </p:sp>
        <p:sp>
          <p:nvSpPr>
            <p:cNvPr id="126009" name="文本框 154676"/>
            <p:cNvSpPr txBox="1"/>
            <p:nvPr/>
          </p:nvSpPr>
          <p:spPr>
            <a:xfrm>
              <a:off x="420" y="355"/>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6010" name="文本框 154677"/>
            <p:cNvSpPr txBox="1"/>
            <p:nvPr/>
          </p:nvSpPr>
          <p:spPr>
            <a:xfrm>
              <a:off x="876" y="367"/>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6011" name="文本框 154678"/>
            <p:cNvSpPr txBox="1"/>
            <p:nvPr/>
          </p:nvSpPr>
          <p:spPr>
            <a:xfrm>
              <a:off x="544" y="0"/>
              <a:ext cx="38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n</a:t>
              </a:r>
              <a:r>
                <a:rPr lang="en-US" altLang="zh-CN"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26012" name="文本框 154679"/>
            <p:cNvSpPr txBox="1"/>
            <p:nvPr/>
          </p:nvSpPr>
          <p:spPr>
            <a:xfrm>
              <a:off x="8" y="321"/>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6013" name="文本框 154680"/>
            <p:cNvSpPr txBox="1"/>
            <p:nvPr/>
          </p:nvSpPr>
          <p:spPr>
            <a:xfrm>
              <a:off x="18" y="721"/>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26014" name="文本框 154681"/>
            <p:cNvSpPr txBox="1"/>
            <p:nvPr/>
          </p:nvSpPr>
          <p:spPr>
            <a:xfrm>
              <a:off x="0" y="553"/>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26015" name="文本框 154682"/>
            <p:cNvSpPr txBox="1"/>
            <p:nvPr/>
          </p:nvSpPr>
          <p:spPr>
            <a:xfrm>
              <a:off x="1286" y="333"/>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6016" name="文本框 154683"/>
            <p:cNvSpPr txBox="1"/>
            <p:nvPr/>
          </p:nvSpPr>
          <p:spPr>
            <a:xfrm>
              <a:off x="1284" y="745"/>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26017" name="文本框 154684"/>
            <p:cNvSpPr txBox="1"/>
            <p:nvPr/>
          </p:nvSpPr>
          <p:spPr>
            <a:xfrm>
              <a:off x="1298" y="601"/>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nvGrpSpPr>
            <p:cNvPr id="126018" name="组合 154685"/>
            <p:cNvGrpSpPr/>
            <p:nvPr/>
          </p:nvGrpSpPr>
          <p:grpSpPr>
            <a:xfrm rot="5400000">
              <a:off x="439" y="673"/>
              <a:ext cx="379" cy="57"/>
              <a:chOff x="0" y="0"/>
              <a:chExt cx="379" cy="45"/>
            </a:xfrm>
          </p:grpSpPr>
          <p:sp>
            <p:nvSpPr>
              <p:cNvPr id="126028" name="任意多边形 154686"/>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6029" name="任意多边形 154687"/>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6030" name="任意多边形 154688"/>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6031" name="任意多边形 154689"/>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26019" name="椭圆 154690"/>
            <p:cNvSpPr/>
            <p:nvPr/>
          </p:nvSpPr>
          <p:spPr>
            <a:xfrm>
              <a:off x="96" y="317"/>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6020" name="椭圆 154691"/>
            <p:cNvSpPr/>
            <p:nvPr/>
          </p:nvSpPr>
          <p:spPr>
            <a:xfrm>
              <a:off x="96" y="1081"/>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26021" name="组合 154692"/>
            <p:cNvGrpSpPr/>
            <p:nvPr/>
          </p:nvGrpSpPr>
          <p:grpSpPr>
            <a:xfrm rot="-5400000" flipH="1">
              <a:off x="649" y="685"/>
              <a:ext cx="379" cy="57"/>
              <a:chOff x="0" y="0"/>
              <a:chExt cx="379" cy="45"/>
            </a:xfrm>
          </p:grpSpPr>
          <p:sp>
            <p:nvSpPr>
              <p:cNvPr id="126024" name="任意多边形 154693"/>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6025" name="任意多边形 154694"/>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6026" name="任意多边形 154695"/>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6027" name="任意多边形 154696"/>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26022" name="椭圆 154697"/>
            <p:cNvSpPr/>
            <p:nvPr/>
          </p:nvSpPr>
          <p:spPr>
            <a:xfrm>
              <a:off x="1368" y="1081"/>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6023" name="椭圆 154698"/>
            <p:cNvSpPr/>
            <p:nvPr/>
          </p:nvSpPr>
          <p:spPr>
            <a:xfrm>
              <a:off x="1362" y="339"/>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9" name="组合 154699"/>
          <p:cNvGrpSpPr/>
          <p:nvPr/>
        </p:nvGrpSpPr>
        <p:grpSpPr>
          <a:xfrm>
            <a:off x="900113" y="4437063"/>
            <a:ext cx="2516187" cy="1792287"/>
            <a:chOff x="0" y="0"/>
            <a:chExt cx="1585" cy="1129"/>
          </a:xfrm>
        </p:grpSpPr>
        <p:sp>
          <p:nvSpPr>
            <p:cNvPr id="125970" name="直接连接符 154700"/>
            <p:cNvSpPr/>
            <p:nvPr/>
          </p:nvSpPr>
          <p:spPr>
            <a:xfrm flipV="1">
              <a:off x="624" y="339"/>
              <a:ext cx="0" cy="192"/>
            </a:xfrm>
            <a:prstGeom prst="line">
              <a:avLst/>
            </a:prstGeom>
            <a:ln w="38100" cap="flat" cmpd="sng">
              <a:solidFill>
                <a:srgbClr val="FFCC00"/>
              </a:solidFill>
              <a:prstDash val="solid"/>
              <a:headEnd type="none" w="med" len="med"/>
              <a:tailEnd type="none" w="med" len="med"/>
            </a:ln>
          </p:spPr>
        </p:sp>
        <p:sp>
          <p:nvSpPr>
            <p:cNvPr id="125971" name="直接连接符 154701"/>
            <p:cNvSpPr/>
            <p:nvPr/>
          </p:nvSpPr>
          <p:spPr>
            <a:xfrm flipH="1" flipV="1">
              <a:off x="624" y="915"/>
              <a:ext cx="0" cy="192"/>
            </a:xfrm>
            <a:prstGeom prst="line">
              <a:avLst/>
            </a:prstGeom>
            <a:ln w="38100" cap="flat" cmpd="sng">
              <a:solidFill>
                <a:srgbClr val="FFCC00"/>
              </a:solidFill>
              <a:prstDash val="solid"/>
              <a:headEnd type="none" w="med" len="med"/>
              <a:tailEnd type="none" w="med" len="med"/>
            </a:ln>
          </p:spPr>
        </p:sp>
        <p:sp>
          <p:nvSpPr>
            <p:cNvPr id="125972" name="直接连接符 154702"/>
            <p:cNvSpPr/>
            <p:nvPr/>
          </p:nvSpPr>
          <p:spPr>
            <a:xfrm flipV="1">
              <a:off x="888" y="919"/>
              <a:ext cx="0" cy="192"/>
            </a:xfrm>
            <a:prstGeom prst="line">
              <a:avLst/>
            </a:prstGeom>
            <a:ln w="38100" cap="flat" cmpd="sng">
              <a:solidFill>
                <a:srgbClr val="FFCC00"/>
              </a:solidFill>
              <a:prstDash val="solid"/>
              <a:headEnd type="none" w="med" len="med"/>
              <a:tailEnd type="none" w="med" len="med"/>
            </a:ln>
          </p:spPr>
        </p:sp>
        <p:sp>
          <p:nvSpPr>
            <p:cNvPr id="125973" name="直接连接符 154703"/>
            <p:cNvSpPr/>
            <p:nvPr/>
          </p:nvSpPr>
          <p:spPr>
            <a:xfrm flipV="1">
              <a:off x="888" y="361"/>
              <a:ext cx="0" cy="192"/>
            </a:xfrm>
            <a:prstGeom prst="line">
              <a:avLst/>
            </a:prstGeom>
            <a:ln w="38100" cap="flat" cmpd="sng">
              <a:solidFill>
                <a:srgbClr val="FF9900"/>
              </a:solidFill>
              <a:prstDash val="solid"/>
              <a:headEnd type="none" w="med" len="med"/>
              <a:tailEnd type="none" w="med" len="med"/>
            </a:ln>
          </p:spPr>
        </p:sp>
        <p:sp>
          <p:nvSpPr>
            <p:cNvPr id="125974" name="直接连接符 154704"/>
            <p:cNvSpPr/>
            <p:nvPr/>
          </p:nvSpPr>
          <p:spPr>
            <a:xfrm>
              <a:off x="144" y="339"/>
              <a:ext cx="480" cy="0"/>
            </a:xfrm>
            <a:prstGeom prst="line">
              <a:avLst/>
            </a:prstGeom>
            <a:ln w="38100" cap="flat" cmpd="sng">
              <a:solidFill>
                <a:srgbClr val="FFCC00"/>
              </a:solidFill>
              <a:prstDash val="solid"/>
              <a:headEnd type="none" w="med" len="med"/>
              <a:tailEnd type="none" w="med" len="med"/>
            </a:ln>
          </p:spPr>
        </p:sp>
        <p:sp>
          <p:nvSpPr>
            <p:cNvPr id="125975" name="直接连接符 154705"/>
            <p:cNvSpPr/>
            <p:nvPr/>
          </p:nvSpPr>
          <p:spPr>
            <a:xfrm>
              <a:off x="144" y="1107"/>
              <a:ext cx="480" cy="0"/>
            </a:xfrm>
            <a:prstGeom prst="line">
              <a:avLst/>
            </a:prstGeom>
            <a:ln w="38100" cap="flat" cmpd="sng">
              <a:solidFill>
                <a:srgbClr val="FFCC00"/>
              </a:solidFill>
              <a:prstDash val="solid"/>
              <a:headEnd type="none" w="med" len="med"/>
              <a:tailEnd type="none" w="med" len="med"/>
            </a:ln>
          </p:spPr>
        </p:sp>
        <p:sp>
          <p:nvSpPr>
            <p:cNvPr id="125976" name="直接连接符 154706"/>
            <p:cNvSpPr/>
            <p:nvPr/>
          </p:nvSpPr>
          <p:spPr>
            <a:xfrm>
              <a:off x="888" y="361"/>
              <a:ext cx="480" cy="0"/>
            </a:xfrm>
            <a:prstGeom prst="line">
              <a:avLst/>
            </a:prstGeom>
            <a:ln w="38100" cap="flat" cmpd="sng">
              <a:solidFill>
                <a:srgbClr val="FFCC00"/>
              </a:solidFill>
              <a:prstDash val="solid"/>
              <a:headEnd type="none" w="med" len="med"/>
              <a:tailEnd type="none" w="med" len="med"/>
            </a:ln>
          </p:spPr>
        </p:sp>
        <p:sp>
          <p:nvSpPr>
            <p:cNvPr id="125977" name="直接连接符 154707"/>
            <p:cNvSpPr/>
            <p:nvPr/>
          </p:nvSpPr>
          <p:spPr>
            <a:xfrm>
              <a:off x="888" y="1105"/>
              <a:ext cx="480" cy="0"/>
            </a:xfrm>
            <a:prstGeom prst="line">
              <a:avLst/>
            </a:prstGeom>
            <a:ln w="38100" cap="flat" cmpd="sng">
              <a:solidFill>
                <a:srgbClr val="FFCC00"/>
              </a:solidFill>
              <a:prstDash val="solid"/>
              <a:headEnd type="none" w="med" len="med"/>
              <a:tailEnd type="none" w="med" len="med"/>
            </a:ln>
          </p:spPr>
        </p:sp>
        <p:sp>
          <p:nvSpPr>
            <p:cNvPr id="125978" name="文本框 154708"/>
            <p:cNvSpPr txBox="1"/>
            <p:nvPr/>
          </p:nvSpPr>
          <p:spPr>
            <a:xfrm>
              <a:off x="420" y="355"/>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5979" name="文本框 154709"/>
            <p:cNvSpPr txBox="1"/>
            <p:nvPr/>
          </p:nvSpPr>
          <p:spPr>
            <a:xfrm>
              <a:off x="907" y="817"/>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5980" name="文本框 154710"/>
            <p:cNvSpPr txBox="1"/>
            <p:nvPr/>
          </p:nvSpPr>
          <p:spPr>
            <a:xfrm>
              <a:off x="544" y="0"/>
              <a:ext cx="38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n</a:t>
              </a:r>
              <a:r>
                <a:rPr lang="en-US" altLang="zh-CN"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25981" name="文本框 154711"/>
            <p:cNvSpPr txBox="1"/>
            <p:nvPr/>
          </p:nvSpPr>
          <p:spPr>
            <a:xfrm>
              <a:off x="8" y="321"/>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5982" name="文本框 154712"/>
            <p:cNvSpPr txBox="1"/>
            <p:nvPr/>
          </p:nvSpPr>
          <p:spPr>
            <a:xfrm>
              <a:off x="18" y="721"/>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25983" name="文本框 154713"/>
            <p:cNvSpPr txBox="1"/>
            <p:nvPr/>
          </p:nvSpPr>
          <p:spPr>
            <a:xfrm>
              <a:off x="0" y="553"/>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25984" name="文本框 154714"/>
            <p:cNvSpPr txBox="1"/>
            <p:nvPr/>
          </p:nvSpPr>
          <p:spPr>
            <a:xfrm>
              <a:off x="1286" y="333"/>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5985" name="文本框 154715"/>
            <p:cNvSpPr txBox="1"/>
            <p:nvPr/>
          </p:nvSpPr>
          <p:spPr>
            <a:xfrm>
              <a:off x="1284" y="745"/>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25986" name="文本框 154716"/>
            <p:cNvSpPr txBox="1"/>
            <p:nvPr/>
          </p:nvSpPr>
          <p:spPr>
            <a:xfrm>
              <a:off x="1298" y="601"/>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nvGrpSpPr>
            <p:cNvPr id="125987" name="组合 154717"/>
            <p:cNvGrpSpPr/>
            <p:nvPr/>
          </p:nvGrpSpPr>
          <p:grpSpPr>
            <a:xfrm rot="5400000">
              <a:off x="439" y="673"/>
              <a:ext cx="379" cy="57"/>
              <a:chOff x="0" y="0"/>
              <a:chExt cx="379" cy="45"/>
            </a:xfrm>
          </p:grpSpPr>
          <p:sp>
            <p:nvSpPr>
              <p:cNvPr id="125997" name="任意多边形 154718"/>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5998" name="任意多边形 154719"/>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5999" name="任意多边形 154720"/>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6000" name="任意多边形 154721"/>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25988" name="椭圆 154722"/>
            <p:cNvSpPr/>
            <p:nvPr/>
          </p:nvSpPr>
          <p:spPr>
            <a:xfrm>
              <a:off x="96" y="317"/>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5989" name="椭圆 154723"/>
            <p:cNvSpPr/>
            <p:nvPr/>
          </p:nvSpPr>
          <p:spPr>
            <a:xfrm>
              <a:off x="96" y="1081"/>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25990" name="组合 154724"/>
            <p:cNvGrpSpPr/>
            <p:nvPr/>
          </p:nvGrpSpPr>
          <p:grpSpPr>
            <a:xfrm rot="-5400000" flipH="1">
              <a:off x="649" y="685"/>
              <a:ext cx="379" cy="57"/>
              <a:chOff x="0" y="0"/>
              <a:chExt cx="379" cy="45"/>
            </a:xfrm>
          </p:grpSpPr>
          <p:sp>
            <p:nvSpPr>
              <p:cNvPr id="125993" name="任意多边形 15472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5994" name="任意多边形 15472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5995" name="任意多边形 15472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5996" name="任意多边形 15472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25991" name="椭圆 154729"/>
            <p:cNvSpPr/>
            <p:nvPr/>
          </p:nvSpPr>
          <p:spPr>
            <a:xfrm>
              <a:off x="1368" y="1081"/>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5992" name="椭圆 154730"/>
            <p:cNvSpPr/>
            <p:nvPr/>
          </p:nvSpPr>
          <p:spPr>
            <a:xfrm>
              <a:off x="1362" y="339"/>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154732" name="矩形 154731"/>
          <p:cNvSpPr/>
          <p:nvPr/>
        </p:nvSpPr>
        <p:spPr>
          <a:xfrm>
            <a:off x="5787073" y="4171950"/>
            <a:ext cx="3339465" cy="460375"/>
          </a:xfrm>
          <a:prstGeom prst="rect">
            <a:avLst/>
          </a:prstGeom>
          <a:solidFill>
            <a:srgbClr val="990033"/>
          </a:solidFill>
          <a:ln w="9525">
            <a:noFill/>
          </a:ln>
        </p:spPr>
        <p:txBody>
          <a:bodyPr wrap="none" lIns="198000" rIns="198000">
            <a:spAutoFit/>
          </a:bodyPr>
          <a:p>
            <a:pPr algn="l" eaLnBrk="1" hangingPunct="1">
              <a:spcBef>
                <a:spcPct val="50000"/>
              </a:spcBef>
            </a:pP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Ideal transformer model</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54733" name="文本框 154732"/>
          <p:cNvSpPr txBox="1"/>
          <p:nvPr/>
        </p:nvSpPr>
        <p:spPr>
          <a:xfrm>
            <a:off x="323850" y="4508500"/>
            <a:ext cx="431800" cy="460375"/>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If</a:t>
            </a:r>
            <a:endPar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54734" name="直接连接符 154733"/>
          <p:cNvSpPr/>
          <p:nvPr/>
        </p:nvSpPr>
        <p:spPr>
          <a:xfrm>
            <a:off x="3708400" y="5589588"/>
            <a:ext cx="792163" cy="0"/>
          </a:xfrm>
          <a:prstGeom prst="line">
            <a:avLst/>
          </a:prstGeom>
          <a:ln w="76200" cap="flat" cmpd="sng">
            <a:solidFill>
              <a:schemeClr val="accent1"/>
            </a:solidFill>
            <a:prstDash val="solid"/>
            <a:headEnd type="none" w="med" len="med"/>
            <a:tailEnd type="triangle" w="med" len="med"/>
          </a:ln>
        </p:spPr>
      </p:sp>
      <p:graphicFrame>
        <p:nvGraphicFramePr>
          <p:cNvPr id="154735" name="对象 154734"/>
          <p:cNvGraphicFramePr>
            <a:graphicFrameLocks noChangeAspect="1"/>
          </p:cNvGraphicFramePr>
          <p:nvPr/>
        </p:nvGraphicFramePr>
        <p:xfrm>
          <a:off x="4859338" y="5013325"/>
          <a:ext cx="2325687" cy="1044575"/>
        </p:xfrm>
        <a:graphic>
          <a:graphicData uri="http://schemas.openxmlformats.org/presentationml/2006/ole">
            <mc:AlternateContent xmlns:mc="http://schemas.openxmlformats.org/markup-compatibility/2006">
              <mc:Choice xmlns:v="urn:schemas-microsoft-com:vml" Requires="v">
                <p:oleObj spid="_x0000_s3864" name="" r:id="rId11" imgW="1048385" imgH="447675" progId="Equation.3">
                  <p:embed/>
                </p:oleObj>
              </mc:Choice>
              <mc:Fallback>
                <p:oleObj name="" r:id="rId11" imgW="1048385" imgH="447675" progId="Equation.3">
                  <p:embed/>
                  <p:pic>
                    <p:nvPicPr>
                      <p:cNvPr id="0" name="图片 3863"/>
                      <p:cNvPicPr/>
                      <p:nvPr/>
                    </p:nvPicPr>
                    <p:blipFill>
                      <a:blip r:embed="rId12"/>
                      <a:stretch>
                        <a:fillRect/>
                      </a:stretch>
                    </p:blipFill>
                    <p:spPr>
                      <a:xfrm>
                        <a:off x="4859338" y="5013325"/>
                        <a:ext cx="2325687" cy="1044575"/>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4660"/>
                                        </p:tgtEl>
                                        <p:attrNameLst>
                                          <p:attrName>style.visibility</p:attrName>
                                        </p:attrNameLst>
                                      </p:cBhvr>
                                      <p:to>
                                        <p:strVal val="visible"/>
                                      </p:to>
                                    </p:set>
                                    <p:anim calcmode="lin" valueType="num">
                                      <p:cBhvr additive="base">
                                        <p:cTn id="7" dur="500" fill="hold"/>
                                        <p:tgtEl>
                                          <p:spTgt spid="154660"/>
                                        </p:tgtEl>
                                        <p:attrNameLst>
                                          <p:attrName>ppt_x</p:attrName>
                                        </p:attrNameLst>
                                      </p:cBhvr>
                                      <p:tavLst>
                                        <p:tav tm="0">
                                          <p:val>
                                            <p:strVal val="0-#ppt_w/2"/>
                                          </p:val>
                                        </p:tav>
                                        <p:tav tm="100000">
                                          <p:val>
                                            <p:strVal val="#ppt_x"/>
                                          </p:val>
                                        </p:tav>
                                      </p:tavLst>
                                    </p:anim>
                                    <p:anim calcmode="lin" valueType="num">
                                      <p:cBhvr additive="base">
                                        <p:cTn id="8" dur="500" fill="hold"/>
                                        <p:tgtEl>
                                          <p:spTgt spid="15466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4661"/>
                                        </p:tgtEl>
                                        <p:attrNameLst>
                                          <p:attrName>style.visibility</p:attrName>
                                        </p:attrNameLst>
                                      </p:cBhvr>
                                      <p:to>
                                        <p:strVal val="visible"/>
                                      </p:to>
                                    </p:set>
                                    <p:anim calcmode="lin" valueType="num">
                                      <p:cBhvr additive="base">
                                        <p:cTn id="13" dur="500" fill="hold"/>
                                        <p:tgtEl>
                                          <p:spTgt spid="154661"/>
                                        </p:tgtEl>
                                        <p:attrNameLst>
                                          <p:attrName>ppt_x</p:attrName>
                                        </p:attrNameLst>
                                      </p:cBhvr>
                                      <p:tavLst>
                                        <p:tav tm="0">
                                          <p:val>
                                            <p:strVal val="0-#ppt_w/2"/>
                                          </p:val>
                                        </p:tav>
                                        <p:tav tm="100000">
                                          <p:val>
                                            <p:strVal val="#ppt_x"/>
                                          </p:val>
                                        </p:tav>
                                      </p:tavLst>
                                    </p:anim>
                                    <p:anim calcmode="lin" valueType="num">
                                      <p:cBhvr additive="base">
                                        <p:cTn id="14" dur="500" fill="hold"/>
                                        <p:tgtEl>
                                          <p:spTgt spid="15466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0"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edge">
                                      <p:cBhvr>
                                        <p:cTn id="19" dur="20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54662"/>
                                        </p:tgtEl>
                                        <p:attrNameLst>
                                          <p:attrName>style.visibility</p:attrName>
                                        </p:attrNameLst>
                                      </p:cBhvr>
                                      <p:to>
                                        <p:strVal val="visible"/>
                                      </p:to>
                                    </p:set>
                                    <p:animEffect transition="in" filter="wipe(left)">
                                      <p:cBhvr>
                                        <p:cTn id="24" dur="2000"/>
                                        <p:tgtEl>
                                          <p:spTgt spid="15466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8" fill="hold" nodeType="clickEffect">
                                  <p:stCondLst>
                                    <p:cond delay="0"/>
                                  </p:stCondLst>
                                  <p:childTnLst>
                                    <p:set>
                                      <p:cBhvr>
                                        <p:cTn id="28" dur="1" fill="hold">
                                          <p:stCondLst>
                                            <p:cond delay="0"/>
                                          </p:stCondLst>
                                        </p:cTn>
                                        <p:tgtEl>
                                          <p:spTgt spid="154663"/>
                                        </p:tgtEl>
                                        <p:attrNameLst>
                                          <p:attrName>style.visibility</p:attrName>
                                        </p:attrNameLst>
                                      </p:cBhvr>
                                      <p:to>
                                        <p:strVal val="visible"/>
                                      </p:to>
                                    </p:set>
                                    <p:animEffect transition="in" filter="slide(fromLeft)">
                                      <p:cBhvr>
                                        <p:cTn id="29" dur="500"/>
                                        <p:tgtEl>
                                          <p:spTgt spid="154663"/>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154659"/>
                                        </p:tgtEl>
                                        <p:attrNameLst>
                                          <p:attrName>style.visibility</p:attrName>
                                        </p:attrNameLst>
                                      </p:cBhvr>
                                      <p:to>
                                        <p:strVal val="visible"/>
                                      </p:to>
                                    </p:set>
                                    <p:animEffect transition="in" filter="wipe(left)">
                                      <p:cBhvr>
                                        <p:cTn id="33" dur="2000"/>
                                        <p:tgtEl>
                                          <p:spTgt spid="154659"/>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154664"/>
                                        </p:tgtEl>
                                        <p:attrNameLst>
                                          <p:attrName>style.visibility</p:attrName>
                                        </p:attrNameLst>
                                      </p:cBhvr>
                                      <p:to>
                                        <p:strVal val="visible"/>
                                      </p:to>
                                    </p:set>
                                    <p:animEffect transition="in" filter="strips(downRight)">
                                      <p:cBhvr>
                                        <p:cTn id="38" dur="2000"/>
                                        <p:tgtEl>
                                          <p:spTgt spid="154664"/>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6" fill="hold" nodeType="clickEffect">
                                  <p:stCondLst>
                                    <p:cond delay="0"/>
                                  </p:stCondLst>
                                  <p:childTnLst>
                                    <p:set>
                                      <p:cBhvr>
                                        <p:cTn id="42" dur="1" fill="hold">
                                          <p:stCondLst>
                                            <p:cond delay="0"/>
                                          </p:stCondLst>
                                        </p:cTn>
                                        <p:tgtEl>
                                          <p:spTgt spid="154665"/>
                                        </p:tgtEl>
                                        <p:attrNameLst>
                                          <p:attrName>style.visibility</p:attrName>
                                        </p:attrNameLst>
                                      </p:cBhvr>
                                      <p:to>
                                        <p:strVal val="visible"/>
                                      </p:to>
                                    </p:set>
                                    <p:animEffect transition="in" filter="strips(downRight)">
                                      <p:cBhvr>
                                        <p:cTn id="43" dur="2000"/>
                                        <p:tgtEl>
                                          <p:spTgt spid="154665"/>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154666"/>
                                        </p:tgtEl>
                                        <p:attrNameLst>
                                          <p:attrName>style.visibility</p:attrName>
                                        </p:attrNameLst>
                                      </p:cBhvr>
                                      <p:to>
                                        <p:strVal val="visible"/>
                                      </p:to>
                                    </p:set>
                                    <p:animEffect transition="in" filter="slide(fromLeft)">
                                      <p:cBhvr>
                                        <p:cTn id="48" dur="500"/>
                                        <p:tgtEl>
                                          <p:spTgt spid="154666"/>
                                        </p:tgtEl>
                                      </p:cBhvr>
                                    </p:animEffect>
                                  </p:childTnLst>
                                </p:cTn>
                              </p:par>
                            </p:childTnLst>
                          </p:cTn>
                        </p:par>
                        <p:par>
                          <p:cTn id="49" fill="hold">
                            <p:stCondLst>
                              <p:cond delay="500"/>
                            </p:stCondLst>
                            <p:childTnLst>
                              <p:par>
                                <p:cTn id="50" presetID="2" presetClass="entr" presetSubtype="2" fill="hold" nodeType="afterEffect">
                                  <p:stCondLst>
                                    <p:cond delay="0"/>
                                  </p:stCondLst>
                                  <p:childTnLst>
                                    <p:set>
                                      <p:cBhvr>
                                        <p:cTn id="51" dur="1" fill="hold">
                                          <p:stCondLst>
                                            <p:cond delay="0"/>
                                          </p:stCondLst>
                                        </p:cTn>
                                        <p:tgtEl>
                                          <p:spTgt spid="154667"/>
                                        </p:tgtEl>
                                        <p:attrNameLst>
                                          <p:attrName>style.visibility</p:attrName>
                                        </p:attrNameLst>
                                      </p:cBhvr>
                                      <p:to>
                                        <p:strVal val="visible"/>
                                      </p:to>
                                    </p:set>
                                    <p:anim calcmode="lin" valueType="num">
                                      <p:cBhvr additive="base">
                                        <p:cTn id="52" dur="500" fill="hold"/>
                                        <p:tgtEl>
                                          <p:spTgt spid="154667"/>
                                        </p:tgtEl>
                                        <p:attrNameLst>
                                          <p:attrName>ppt_x</p:attrName>
                                        </p:attrNameLst>
                                      </p:cBhvr>
                                      <p:tavLst>
                                        <p:tav tm="0">
                                          <p:val>
                                            <p:strVal val="1+#ppt_w/2"/>
                                          </p:val>
                                        </p:tav>
                                        <p:tav tm="100000">
                                          <p:val>
                                            <p:strVal val="#ppt_x"/>
                                          </p:val>
                                        </p:tav>
                                      </p:tavLst>
                                    </p:anim>
                                    <p:anim calcmode="lin" valueType="num">
                                      <p:cBhvr additive="base">
                                        <p:cTn id="53" dur="500" fill="hold"/>
                                        <p:tgtEl>
                                          <p:spTgt spid="154667"/>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0" presetClass="entr" presetSubtype="0" fill="hold" nodeType="clickEffect">
                                  <p:stCondLst>
                                    <p:cond delay="0"/>
                                  </p:stCondLst>
                                  <p:childTnLst>
                                    <p:set>
                                      <p:cBhvr>
                                        <p:cTn id="57" dur="1" fill="hold">
                                          <p:stCondLst>
                                            <p:cond delay="0"/>
                                          </p:stCondLst>
                                        </p:cTn>
                                        <p:tgtEl>
                                          <p:spTgt spid="6"/>
                                        </p:tgtEl>
                                        <p:attrNameLst>
                                          <p:attrName>style.visibility</p:attrName>
                                        </p:attrNameLst>
                                      </p:cBhvr>
                                      <p:to>
                                        <p:strVal val="visible"/>
                                      </p:to>
                                    </p:set>
                                    <p:animEffect transition="in" filter="wedge">
                                      <p:cBhvr>
                                        <p:cTn id="58" dur="2000"/>
                                        <p:tgtEl>
                                          <p:spTgt spid="6"/>
                                        </p:tgtEl>
                                      </p:cBhvr>
                                    </p:animEffect>
                                  </p:childTnLst>
                                </p:cTn>
                              </p:par>
                            </p:childTnLst>
                          </p:cTn>
                        </p:par>
                        <p:par>
                          <p:cTn id="59" fill="hold">
                            <p:stCondLst>
                              <p:cond delay="2000"/>
                            </p:stCondLst>
                            <p:childTnLst>
                              <p:par>
                                <p:cTn id="60" presetID="55" presetClass="entr" presetSubtype="0" fill="hold" grpId="0" nodeType="afterEffect">
                                  <p:stCondLst>
                                    <p:cond delay="0"/>
                                  </p:stCondLst>
                                  <p:childTnLst>
                                    <p:set>
                                      <p:cBhvr>
                                        <p:cTn id="61" dur="1" fill="hold">
                                          <p:stCondLst>
                                            <p:cond delay="0"/>
                                          </p:stCondLst>
                                        </p:cTn>
                                        <p:tgtEl>
                                          <p:spTgt spid="154732"/>
                                        </p:tgtEl>
                                        <p:attrNameLst>
                                          <p:attrName>style.visibility</p:attrName>
                                        </p:attrNameLst>
                                      </p:cBhvr>
                                      <p:to>
                                        <p:strVal val="visible"/>
                                      </p:to>
                                    </p:set>
                                    <p:anim calcmode="lin" valueType="num">
                                      <p:cBhvr>
                                        <p:cTn id="62" dur="1000" fill="hold"/>
                                        <p:tgtEl>
                                          <p:spTgt spid="154732"/>
                                        </p:tgtEl>
                                        <p:attrNameLst>
                                          <p:attrName>ppt_w</p:attrName>
                                        </p:attrNameLst>
                                      </p:cBhvr>
                                      <p:tavLst>
                                        <p:tav tm="0">
                                          <p:val>
                                            <p:strVal val="#ppt_w*0.70"/>
                                          </p:val>
                                        </p:tav>
                                        <p:tav tm="100000">
                                          <p:val>
                                            <p:strVal val="#ppt_w"/>
                                          </p:val>
                                        </p:tav>
                                      </p:tavLst>
                                    </p:anim>
                                    <p:anim calcmode="lin" valueType="num">
                                      <p:cBhvr>
                                        <p:cTn id="63" dur="1000" fill="hold"/>
                                        <p:tgtEl>
                                          <p:spTgt spid="154732"/>
                                        </p:tgtEl>
                                        <p:attrNameLst>
                                          <p:attrName>ppt_h</p:attrName>
                                        </p:attrNameLst>
                                      </p:cBhvr>
                                      <p:tavLst>
                                        <p:tav tm="0">
                                          <p:val>
                                            <p:strVal val="#ppt_h"/>
                                          </p:val>
                                        </p:tav>
                                        <p:tav tm="100000">
                                          <p:val>
                                            <p:strVal val="#ppt_h"/>
                                          </p:val>
                                        </p:tav>
                                      </p:tavLst>
                                    </p:anim>
                                    <p:animEffect transition="in" filter="fade">
                                      <p:cBhvr>
                                        <p:cTn id="64" dur="1000"/>
                                        <p:tgtEl>
                                          <p:spTgt spid="154732"/>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154733"/>
                                        </p:tgtEl>
                                        <p:attrNameLst>
                                          <p:attrName>style.visibility</p:attrName>
                                        </p:attrNameLst>
                                      </p:cBhvr>
                                      <p:to>
                                        <p:strVal val="visible"/>
                                      </p:to>
                                    </p:set>
                                    <p:animEffect transition="in" filter="slide(fromLeft)">
                                      <p:cBhvr>
                                        <p:cTn id="69" dur="500"/>
                                        <p:tgtEl>
                                          <p:spTgt spid="154733"/>
                                        </p:tgtEl>
                                      </p:cBhvr>
                                    </p:animEffect>
                                  </p:childTnLst>
                                </p:cTn>
                              </p:par>
                            </p:childTnLst>
                          </p:cTn>
                        </p:par>
                        <p:par>
                          <p:cTn id="70" fill="hold">
                            <p:stCondLst>
                              <p:cond delay="500"/>
                            </p:stCondLst>
                            <p:childTnLst>
                              <p:par>
                                <p:cTn id="71" presetID="23" presetClass="entr" presetSubtype="16"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1000" fill="hold"/>
                                        <p:tgtEl>
                                          <p:spTgt spid="9"/>
                                        </p:tgtEl>
                                        <p:attrNameLst>
                                          <p:attrName>ppt_w</p:attrName>
                                        </p:attrNameLst>
                                      </p:cBhvr>
                                      <p:tavLst>
                                        <p:tav tm="0">
                                          <p:val>
                                            <p:fltVal val="0.000000"/>
                                          </p:val>
                                        </p:tav>
                                        <p:tav tm="100000">
                                          <p:val>
                                            <p:strVal val="#ppt_w"/>
                                          </p:val>
                                        </p:tav>
                                      </p:tavLst>
                                    </p:anim>
                                    <p:anim calcmode="lin" valueType="num">
                                      <p:cBhvr>
                                        <p:cTn id="74" dur="1000" fill="hold"/>
                                        <p:tgtEl>
                                          <p:spTgt spid="9"/>
                                        </p:tgtEl>
                                        <p:attrNameLst>
                                          <p:attrName>ppt_h</p:attrName>
                                        </p:attrNameLst>
                                      </p:cBhvr>
                                      <p:tavLst>
                                        <p:tav tm="0">
                                          <p:val>
                                            <p:fltVal val="0.000000"/>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2" presetClass="entr" presetSubtype="8" fill="hold" nodeType="clickEffect">
                                  <p:stCondLst>
                                    <p:cond delay="0"/>
                                  </p:stCondLst>
                                  <p:childTnLst>
                                    <p:set>
                                      <p:cBhvr>
                                        <p:cTn id="78" dur="1" fill="hold">
                                          <p:stCondLst>
                                            <p:cond delay="0"/>
                                          </p:stCondLst>
                                        </p:cTn>
                                        <p:tgtEl>
                                          <p:spTgt spid="154734"/>
                                        </p:tgtEl>
                                        <p:attrNameLst>
                                          <p:attrName>style.visibility</p:attrName>
                                        </p:attrNameLst>
                                      </p:cBhvr>
                                      <p:to>
                                        <p:strVal val="visible"/>
                                      </p:to>
                                    </p:set>
                                    <p:animEffect transition="in" filter="slide(fromLeft)">
                                      <p:cBhvr>
                                        <p:cTn id="79" dur="500"/>
                                        <p:tgtEl>
                                          <p:spTgt spid="154734"/>
                                        </p:tgtEl>
                                      </p:cBhvr>
                                    </p:animEffect>
                                  </p:childTnLst>
                                </p:cTn>
                              </p:par>
                            </p:childTnLst>
                          </p:cTn>
                        </p:par>
                        <p:par>
                          <p:cTn id="80" fill="hold">
                            <p:stCondLst>
                              <p:cond delay="500"/>
                            </p:stCondLst>
                            <p:childTnLst>
                              <p:par>
                                <p:cTn id="81" presetID="2" presetClass="entr" presetSubtype="2" fill="hold" nodeType="afterEffect">
                                  <p:stCondLst>
                                    <p:cond delay="0"/>
                                  </p:stCondLst>
                                  <p:childTnLst>
                                    <p:set>
                                      <p:cBhvr>
                                        <p:cTn id="82" dur="1" fill="hold">
                                          <p:stCondLst>
                                            <p:cond delay="0"/>
                                          </p:stCondLst>
                                        </p:cTn>
                                        <p:tgtEl>
                                          <p:spTgt spid="154735"/>
                                        </p:tgtEl>
                                        <p:attrNameLst>
                                          <p:attrName>style.visibility</p:attrName>
                                        </p:attrNameLst>
                                      </p:cBhvr>
                                      <p:to>
                                        <p:strVal val="visible"/>
                                      </p:to>
                                    </p:set>
                                    <p:anim calcmode="lin" valueType="num">
                                      <p:cBhvr additive="base">
                                        <p:cTn id="83" dur="500" fill="hold"/>
                                        <p:tgtEl>
                                          <p:spTgt spid="154735"/>
                                        </p:tgtEl>
                                        <p:attrNameLst>
                                          <p:attrName>ppt_x</p:attrName>
                                        </p:attrNameLst>
                                      </p:cBhvr>
                                      <p:tavLst>
                                        <p:tav tm="0">
                                          <p:val>
                                            <p:strVal val="1+#ppt_w/2"/>
                                          </p:val>
                                        </p:tav>
                                        <p:tav tm="100000">
                                          <p:val>
                                            <p:strVal val="#ppt_x"/>
                                          </p:val>
                                        </p:tav>
                                      </p:tavLst>
                                    </p:anim>
                                    <p:anim calcmode="lin" valueType="num">
                                      <p:cBhvr additive="base">
                                        <p:cTn id="84" dur="500" fill="hold"/>
                                        <p:tgtEl>
                                          <p:spTgt spid="1547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60" grpId="0" bldLvl="0" animBg="1"/>
      <p:bldP spid="154661" grpId="0" bldLvl="0" animBg="1"/>
      <p:bldP spid="154732" grpId="0" bldLvl="0" animBg="1"/>
      <p:bldP spid="154733"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文本框 155649"/>
          <p:cNvSpPr txBox="1"/>
          <p:nvPr/>
        </p:nvSpPr>
        <p:spPr>
          <a:xfrm>
            <a:off x="395605" y="405130"/>
            <a:ext cx="4584700" cy="460375"/>
          </a:xfrm>
          <a:prstGeom prst="rect">
            <a:avLst/>
          </a:prstGeom>
          <a:solidFill>
            <a:schemeClr val="accent2"/>
          </a:solidFill>
          <a:ln w="9525">
            <a:noFill/>
          </a:ln>
        </p:spPr>
        <p:txBody>
          <a:bodyPr wrap="square">
            <a:spAutoFit/>
          </a:bodyPr>
          <a:p>
            <a:pPr eaLnBrk="1" hangingPunct="1">
              <a:spcBef>
                <a:spcPct val="50000"/>
              </a:spcBef>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2</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current </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transformation</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pSp>
        <p:nvGrpSpPr>
          <p:cNvPr id="2" name="组合 155650"/>
          <p:cNvGrpSpPr/>
          <p:nvPr/>
        </p:nvGrpSpPr>
        <p:grpSpPr>
          <a:xfrm>
            <a:off x="6084888" y="260350"/>
            <a:ext cx="2516187" cy="1863725"/>
            <a:chOff x="0" y="0"/>
            <a:chExt cx="1585" cy="1174"/>
          </a:xfrm>
        </p:grpSpPr>
        <p:sp>
          <p:nvSpPr>
            <p:cNvPr id="126999" name="文本框 155651"/>
            <p:cNvSpPr txBox="1"/>
            <p:nvPr/>
          </p:nvSpPr>
          <p:spPr>
            <a:xfrm>
              <a:off x="182" y="0"/>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27000" name="直接连接符 155652"/>
            <p:cNvSpPr/>
            <p:nvPr/>
          </p:nvSpPr>
          <p:spPr>
            <a:xfrm flipV="1">
              <a:off x="624" y="384"/>
              <a:ext cx="0" cy="192"/>
            </a:xfrm>
            <a:prstGeom prst="line">
              <a:avLst/>
            </a:prstGeom>
            <a:ln w="38100" cap="flat" cmpd="sng">
              <a:solidFill>
                <a:srgbClr val="FFCC00"/>
              </a:solidFill>
              <a:prstDash val="solid"/>
              <a:headEnd type="none" w="med" len="med"/>
              <a:tailEnd type="none" w="med" len="med"/>
            </a:ln>
          </p:spPr>
        </p:sp>
        <p:sp>
          <p:nvSpPr>
            <p:cNvPr id="127001" name="直接连接符 155653"/>
            <p:cNvSpPr/>
            <p:nvPr/>
          </p:nvSpPr>
          <p:spPr>
            <a:xfrm flipH="1" flipV="1">
              <a:off x="624" y="960"/>
              <a:ext cx="0" cy="192"/>
            </a:xfrm>
            <a:prstGeom prst="line">
              <a:avLst/>
            </a:prstGeom>
            <a:ln w="38100" cap="flat" cmpd="sng">
              <a:solidFill>
                <a:srgbClr val="FFCC00"/>
              </a:solidFill>
              <a:prstDash val="solid"/>
              <a:headEnd type="none" w="med" len="med"/>
              <a:tailEnd type="none" w="med" len="med"/>
            </a:ln>
          </p:spPr>
        </p:sp>
        <p:sp>
          <p:nvSpPr>
            <p:cNvPr id="127002" name="直接连接符 155654"/>
            <p:cNvSpPr/>
            <p:nvPr/>
          </p:nvSpPr>
          <p:spPr>
            <a:xfrm flipV="1">
              <a:off x="888" y="964"/>
              <a:ext cx="0" cy="192"/>
            </a:xfrm>
            <a:prstGeom prst="line">
              <a:avLst/>
            </a:prstGeom>
            <a:ln w="38100" cap="flat" cmpd="sng">
              <a:solidFill>
                <a:srgbClr val="FFCC00"/>
              </a:solidFill>
              <a:prstDash val="solid"/>
              <a:headEnd type="none" w="med" len="med"/>
              <a:tailEnd type="none" w="med" len="med"/>
            </a:ln>
          </p:spPr>
        </p:sp>
        <p:sp>
          <p:nvSpPr>
            <p:cNvPr id="127003" name="直接连接符 155655"/>
            <p:cNvSpPr/>
            <p:nvPr/>
          </p:nvSpPr>
          <p:spPr>
            <a:xfrm flipV="1">
              <a:off x="888" y="406"/>
              <a:ext cx="0" cy="192"/>
            </a:xfrm>
            <a:prstGeom prst="line">
              <a:avLst/>
            </a:prstGeom>
            <a:ln w="38100" cap="flat" cmpd="sng">
              <a:solidFill>
                <a:srgbClr val="FF9900"/>
              </a:solidFill>
              <a:prstDash val="solid"/>
              <a:headEnd type="none" w="med" len="med"/>
              <a:tailEnd type="none" w="med" len="med"/>
            </a:ln>
          </p:spPr>
        </p:sp>
        <p:sp>
          <p:nvSpPr>
            <p:cNvPr id="127004" name="直接连接符 155656"/>
            <p:cNvSpPr/>
            <p:nvPr/>
          </p:nvSpPr>
          <p:spPr>
            <a:xfrm>
              <a:off x="144" y="384"/>
              <a:ext cx="480" cy="0"/>
            </a:xfrm>
            <a:prstGeom prst="line">
              <a:avLst/>
            </a:prstGeom>
            <a:ln w="38100" cap="flat" cmpd="sng">
              <a:solidFill>
                <a:srgbClr val="FFCC00"/>
              </a:solidFill>
              <a:prstDash val="solid"/>
              <a:headEnd type="none" w="med" len="med"/>
              <a:tailEnd type="none" w="med" len="med"/>
            </a:ln>
          </p:spPr>
        </p:sp>
        <p:sp>
          <p:nvSpPr>
            <p:cNvPr id="127005" name="直接连接符 155657"/>
            <p:cNvSpPr/>
            <p:nvPr/>
          </p:nvSpPr>
          <p:spPr>
            <a:xfrm>
              <a:off x="144" y="1152"/>
              <a:ext cx="480" cy="0"/>
            </a:xfrm>
            <a:prstGeom prst="line">
              <a:avLst/>
            </a:prstGeom>
            <a:ln w="38100" cap="flat" cmpd="sng">
              <a:solidFill>
                <a:srgbClr val="FFCC00"/>
              </a:solidFill>
              <a:prstDash val="solid"/>
              <a:headEnd type="none" w="med" len="med"/>
              <a:tailEnd type="none" w="med" len="med"/>
            </a:ln>
          </p:spPr>
        </p:sp>
        <p:sp>
          <p:nvSpPr>
            <p:cNvPr id="127006" name="直接连接符 155658"/>
            <p:cNvSpPr/>
            <p:nvPr/>
          </p:nvSpPr>
          <p:spPr>
            <a:xfrm>
              <a:off x="888" y="406"/>
              <a:ext cx="480" cy="0"/>
            </a:xfrm>
            <a:prstGeom prst="line">
              <a:avLst/>
            </a:prstGeom>
            <a:ln w="38100" cap="flat" cmpd="sng">
              <a:solidFill>
                <a:srgbClr val="FFCC00"/>
              </a:solidFill>
              <a:prstDash val="solid"/>
              <a:headEnd type="none" w="med" len="med"/>
              <a:tailEnd type="none" w="med" len="med"/>
            </a:ln>
          </p:spPr>
        </p:sp>
        <p:sp>
          <p:nvSpPr>
            <p:cNvPr id="127007" name="直接连接符 155659"/>
            <p:cNvSpPr/>
            <p:nvPr/>
          </p:nvSpPr>
          <p:spPr>
            <a:xfrm>
              <a:off x="888" y="1150"/>
              <a:ext cx="480" cy="0"/>
            </a:xfrm>
            <a:prstGeom prst="line">
              <a:avLst/>
            </a:prstGeom>
            <a:ln w="38100" cap="flat" cmpd="sng">
              <a:solidFill>
                <a:srgbClr val="FFCC00"/>
              </a:solidFill>
              <a:prstDash val="solid"/>
              <a:headEnd type="none" w="med" len="med"/>
              <a:tailEnd type="none" w="med" len="med"/>
            </a:ln>
          </p:spPr>
        </p:sp>
        <p:sp>
          <p:nvSpPr>
            <p:cNvPr id="127008" name="文本框 155660"/>
            <p:cNvSpPr txBox="1"/>
            <p:nvPr/>
          </p:nvSpPr>
          <p:spPr>
            <a:xfrm>
              <a:off x="420" y="40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7009" name="文本框 155661"/>
            <p:cNvSpPr txBox="1"/>
            <p:nvPr/>
          </p:nvSpPr>
          <p:spPr>
            <a:xfrm>
              <a:off x="876" y="412"/>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7010" name="直接连接符 155662"/>
            <p:cNvSpPr/>
            <p:nvPr/>
          </p:nvSpPr>
          <p:spPr>
            <a:xfrm>
              <a:off x="144" y="310"/>
              <a:ext cx="288" cy="0"/>
            </a:xfrm>
            <a:prstGeom prst="line">
              <a:avLst/>
            </a:prstGeom>
            <a:ln w="38100" cap="flat" cmpd="sng">
              <a:solidFill>
                <a:srgbClr val="00FFFF"/>
              </a:solidFill>
              <a:prstDash val="solid"/>
              <a:headEnd type="none" w="med" len="med"/>
              <a:tailEnd type="triangle" w="med" len="med"/>
            </a:ln>
          </p:spPr>
        </p:sp>
        <p:sp>
          <p:nvSpPr>
            <p:cNvPr id="127011" name="文本框 155663"/>
            <p:cNvSpPr txBox="1"/>
            <p:nvPr/>
          </p:nvSpPr>
          <p:spPr>
            <a:xfrm>
              <a:off x="374" y="62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27012" name="文本框 155664"/>
            <p:cNvSpPr txBox="1"/>
            <p:nvPr/>
          </p:nvSpPr>
          <p:spPr>
            <a:xfrm>
              <a:off x="912" y="646"/>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27013" name="文本框 155665"/>
            <p:cNvSpPr txBox="1"/>
            <p:nvPr/>
          </p:nvSpPr>
          <p:spPr>
            <a:xfrm>
              <a:off x="8" y="366"/>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7014" name="文本框 155666"/>
            <p:cNvSpPr txBox="1"/>
            <p:nvPr/>
          </p:nvSpPr>
          <p:spPr>
            <a:xfrm>
              <a:off x="18" y="766"/>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27015" name="文本框 155667"/>
            <p:cNvSpPr txBox="1"/>
            <p:nvPr/>
          </p:nvSpPr>
          <p:spPr>
            <a:xfrm>
              <a:off x="0" y="598"/>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27016" name="文本框 155668"/>
            <p:cNvSpPr txBox="1"/>
            <p:nvPr/>
          </p:nvSpPr>
          <p:spPr>
            <a:xfrm>
              <a:off x="1286" y="378"/>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27017" name="文本框 155669"/>
            <p:cNvSpPr txBox="1"/>
            <p:nvPr/>
          </p:nvSpPr>
          <p:spPr>
            <a:xfrm>
              <a:off x="1284" y="790"/>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127018" name="文本框 155670"/>
            <p:cNvSpPr txBox="1"/>
            <p:nvPr/>
          </p:nvSpPr>
          <p:spPr>
            <a:xfrm>
              <a:off x="1298" y="646"/>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27019" name="文本框 155671"/>
            <p:cNvSpPr txBox="1"/>
            <p:nvPr/>
          </p:nvSpPr>
          <p:spPr>
            <a:xfrm>
              <a:off x="1152" y="22"/>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27020" name="文本框 155672"/>
            <p:cNvSpPr txBox="1"/>
            <p:nvPr/>
          </p:nvSpPr>
          <p:spPr>
            <a:xfrm>
              <a:off x="624" y="82"/>
              <a:ext cx="28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grpSp>
          <p:nvGrpSpPr>
            <p:cNvPr id="127021" name="组合 155673"/>
            <p:cNvGrpSpPr/>
            <p:nvPr/>
          </p:nvGrpSpPr>
          <p:grpSpPr>
            <a:xfrm rot="5400000">
              <a:off x="439" y="718"/>
              <a:ext cx="379" cy="57"/>
              <a:chOff x="0" y="0"/>
              <a:chExt cx="379" cy="45"/>
            </a:xfrm>
          </p:grpSpPr>
          <p:sp>
            <p:nvSpPr>
              <p:cNvPr id="127034" name="任意多边形 15567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7035" name="任意多边形 15567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7036" name="任意多边形 15567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7037" name="任意多边形 15567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27022" name="椭圆 155678"/>
            <p:cNvSpPr/>
            <p:nvPr/>
          </p:nvSpPr>
          <p:spPr>
            <a:xfrm>
              <a:off x="96" y="362"/>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7023" name="椭圆 155679"/>
            <p:cNvSpPr/>
            <p:nvPr/>
          </p:nvSpPr>
          <p:spPr>
            <a:xfrm>
              <a:off x="96" y="112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27024" name="组合 155680"/>
            <p:cNvGrpSpPr/>
            <p:nvPr/>
          </p:nvGrpSpPr>
          <p:grpSpPr>
            <a:xfrm rot="-5400000" flipH="1">
              <a:off x="649" y="730"/>
              <a:ext cx="379" cy="57"/>
              <a:chOff x="0" y="0"/>
              <a:chExt cx="379" cy="45"/>
            </a:xfrm>
          </p:grpSpPr>
          <p:sp>
            <p:nvSpPr>
              <p:cNvPr id="127030" name="任意多边形 155681"/>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7031" name="任意多边形 155682"/>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7032" name="任意多边形 155683"/>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27033" name="任意多边形 155684"/>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27025" name="直接连接符 155685"/>
            <p:cNvSpPr/>
            <p:nvPr/>
          </p:nvSpPr>
          <p:spPr>
            <a:xfrm flipH="1">
              <a:off x="1104" y="332"/>
              <a:ext cx="288" cy="0"/>
            </a:xfrm>
            <a:prstGeom prst="line">
              <a:avLst/>
            </a:prstGeom>
            <a:ln w="38100" cap="flat" cmpd="sng">
              <a:solidFill>
                <a:srgbClr val="00FFFF"/>
              </a:solidFill>
              <a:prstDash val="solid"/>
              <a:headEnd type="none" w="med" len="med"/>
              <a:tailEnd type="triangle" w="med" len="med"/>
            </a:ln>
          </p:spPr>
        </p:sp>
        <p:sp>
          <p:nvSpPr>
            <p:cNvPr id="127026" name="椭圆 155686"/>
            <p:cNvSpPr/>
            <p:nvPr/>
          </p:nvSpPr>
          <p:spPr>
            <a:xfrm>
              <a:off x="1368" y="112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7027" name="椭圆 155687"/>
            <p:cNvSpPr/>
            <p:nvPr/>
          </p:nvSpPr>
          <p:spPr>
            <a:xfrm>
              <a:off x="1362" y="384"/>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27028" name="任意多边形 155688"/>
            <p:cNvSpPr/>
            <p:nvPr/>
          </p:nvSpPr>
          <p:spPr>
            <a:xfrm flipH="1">
              <a:off x="528" y="249"/>
              <a:ext cx="148" cy="131"/>
            </a:xfrm>
            <a:custGeom>
              <a:avLst/>
              <a:gdLst>
                <a:gd name="txL" fmla="*/ 0 w 22702"/>
                <a:gd name="txT" fmla="*/ 0 h 21600"/>
                <a:gd name="txR" fmla="*/ 22702 w 22702"/>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702" h="21600" fill="none">
                  <a:moveTo>
                    <a:pt x="0" y="54"/>
                  </a:moveTo>
                  <a:cubicBezTo>
                    <a:pt x="508" y="17"/>
                    <a:pt x="1021" y="-1"/>
                    <a:pt x="1539" y="-1"/>
                  </a:cubicBezTo>
                  <a:cubicBezTo>
                    <a:pt x="11986" y="-1"/>
                    <a:pt x="20700" y="7415"/>
                    <a:pt x="22704" y="17263"/>
                  </a:cubicBezTo>
                </a:path>
                <a:path w="22702" h="21600" stroke="0">
                  <a:moveTo>
                    <a:pt x="22701" y="17275"/>
                  </a:moveTo>
                  <a:cubicBezTo>
                    <a:pt x="22539" y="15849"/>
                    <a:pt x="22455" y="14367"/>
                    <a:pt x="22455" y="12848"/>
                  </a:cubicBezTo>
                  <a:cubicBezTo>
                    <a:pt x="22455" y="934"/>
                    <a:pt x="27635" y="-8725"/>
                    <a:pt x="34024" y="-8725"/>
                  </a:cubicBezTo>
                  <a:cubicBezTo>
                    <a:pt x="40413" y="-8725"/>
                    <a:pt x="45593" y="934"/>
                    <a:pt x="45593" y="12848"/>
                  </a:cubicBezTo>
                  <a:cubicBezTo>
                    <a:pt x="45593" y="15461"/>
                    <a:pt x="45344" y="17966"/>
                    <a:pt x="44888" y="20280"/>
                  </a:cubicBezTo>
                  <a:lnTo>
                    <a:pt x="0" y="54"/>
                  </a:lnTo>
                  <a:lnTo>
                    <a:pt x="22701" y="1727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27029" name="任意多边形 155689"/>
            <p:cNvSpPr/>
            <p:nvPr/>
          </p:nvSpPr>
          <p:spPr>
            <a:xfrm>
              <a:off x="834" y="257"/>
              <a:ext cx="148" cy="131"/>
            </a:xfrm>
            <a:custGeom>
              <a:avLst/>
              <a:gdLst>
                <a:gd name="txL" fmla="*/ 0 w 22702"/>
                <a:gd name="txT" fmla="*/ 0 h 21600"/>
                <a:gd name="txR" fmla="*/ 22702 w 22702"/>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2702" h="21600" fill="none">
                  <a:moveTo>
                    <a:pt x="0" y="54"/>
                  </a:moveTo>
                  <a:cubicBezTo>
                    <a:pt x="508" y="17"/>
                    <a:pt x="1021" y="-1"/>
                    <a:pt x="1539" y="-1"/>
                  </a:cubicBezTo>
                  <a:cubicBezTo>
                    <a:pt x="11986" y="-1"/>
                    <a:pt x="20700" y="7415"/>
                    <a:pt x="22704" y="17263"/>
                  </a:cubicBezTo>
                </a:path>
                <a:path w="22702" h="21600" stroke="0">
                  <a:moveTo>
                    <a:pt x="22701" y="17275"/>
                  </a:moveTo>
                  <a:cubicBezTo>
                    <a:pt x="22539" y="15849"/>
                    <a:pt x="22455" y="14367"/>
                    <a:pt x="22455" y="12848"/>
                  </a:cubicBezTo>
                  <a:cubicBezTo>
                    <a:pt x="22455" y="934"/>
                    <a:pt x="27635" y="-8725"/>
                    <a:pt x="34024" y="-8725"/>
                  </a:cubicBezTo>
                  <a:cubicBezTo>
                    <a:pt x="40413" y="-8725"/>
                    <a:pt x="45593" y="934"/>
                    <a:pt x="45593" y="12848"/>
                  </a:cubicBezTo>
                  <a:cubicBezTo>
                    <a:pt x="45593" y="15461"/>
                    <a:pt x="45344" y="17966"/>
                    <a:pt x="44888" y="20280"/>
                  </a:cubicBezTo>
                  <a:lnTo>
                    <a:pt x="0" y="54"/>
                  </a:lnTo>
                  <a:lnTo>
                    <a:pt x="22701" y="17275"/>
                  </a:lnTo>
                  <a:close/>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grpSp>
      <p:graphicFrame>
        <p:nvGraphicFramePr>
          <p:cNvPr id="155691" name="对象 155690"/>
          <p:cNvGraphicFramePr>
            <a:graphicFrameLocks noChangeAspect="1"/>
          </p:cNvGraphicFramePr>
          <p:nvPr/>
        </p:nvGraphicFramePr>
        <p:xfrm>
          <a:off x="854075" y="1068388"/>
          <a:ext cx="3187700" cy="882650"/>
        </p:xfrm>
        <a:graphic>
          <a:graphicData uri="http://schemas.openxmlformats.org/presentationml/2006/ole">
            <mc:AlternateContent xmlns:mc="http://schemas.openxmlformats.org/markup-compatibility/2006">
              <mc:Choice xmlns:v="urn:schemas-microsoft-com:vml" Requires="v">
                <p:oleObj spid="_x0000_s3865" name="" r:id="rId1" imgW="1168400" imgH="393700" progId="Equation.DSMT4">
                  <p:embed/>
                </p:oleObj>
              </mc:Choice>
              <mc:Fallback>
                <p:oleObj name="" r:id="rId1" imgW="1168400" imgH="393700" progId="Equation.DSMT4">
                  <p:embed/>
                  <p:pic>
                    <p:nvPicPr>
                      <p:cNvPr id="0" name="图片 3864"/>
                      <p:cNvPicPr/>
                      <p:nvPr/>
                    </p:nvPicPr>
                    <p:blipFill>
                      <a:blip r:embed="rId2"/>
                      <a:stretch>
                        <a:fillRect/>
                      </a:stretch>
                    </p:blipFill>
                    <p:spPr>
                      <a:xfrm>
                        <a:off x="854075" y="1068388"/>
                        <a:ext cx="3187700" cy="882650"/>
                      </a:xfrm>
                      <a:prstGeom prst="rect">
                        <a:avLst/>
                      </a:prstGeom>
                      <a:noFill/>
                      <a:ln w="38100">
                        <a:noFill/>
                        <a:miter/>
                      </a:ln>
                    </p:spPr>
                  </p:pic>
                </p:oleObj>
              </mc:Fallback>
            </mc:AlternateContent>
          </a:graphicData>
        </a:graphic>
      </p:graphicFrame>
      <p:sp>
        <p:nvSpPr>
          <p:cNvPr id="155692" name="直接连接符 155691"/>
          <p:cNvSpPr/>
          <p:nvPr/>
        </p:nvSpPr>
        <p:spPr>
          <a:xfrm>
            <a:off x="395288" y="2349500"/>
            <a:ext cx="431800" cy="0"/>
          </a:xfrm>
          <a:prstGeom prst="line">
            <a:avLst/>
          </a:prstGeom>
          <a:ln w="76200" cap="flat" cmpd="sng">
            <a:solidFill>
              <a:schemeClr val="accent1"/>
            </a:solidFill>
            <a:prstDash val="solid"/>
            <a:headEnd type="none" w="med" len="med"/>
            <a:tailEnd type="triangle" w="med" len="med"/>
          </a:ln>
        </p:spPr>
      </p:sp>
      <p:graphicFrame>
        <p:nvGraphicFramePr>
          <p:cNvPr id="155693" name="对象 155692"/>
          <p:cNvGraphicFramePr>
            <a:graphicFrameLocks noChangeAspect="1"/>
          </p:cNvGraphicFramePr>
          <p:nvPr/>
        </p:nvGraphicFramePr>
        <p:xfrm>
          <a:off x="1147763" y="1858963"/>
          <a:ext cx="4327525" cy="971550"/>
        </p:xfrm>
        <a:graphic>
          <a:graphicData uri="http://schemas.openxmlformats.org/presentationml/2006/ole">
            <mc:AlternateContent xmlns:mc="http://schemas.openxmlformats.org/markup-compatibility/2006">
              <mc:Choice xmlns:v="urn:schemas-microsoft-com:vml" Requires="v">
                <p:oleObj spid="_x0000_s3871" name="" r:id="rId3" imgW="1816100" imgH="431800" progId="Equation.DSMT4">
                  <p:embed/>
                </p:oleObj>
              </mc:Choice>
              <mc:Fallback>
                <p:oleObj name="" r:id="rId3" imgW="1816100" imgH="431800" progId="Equation.DSMT4">
                  <p:embed/>
                  <p:pic>
                    <p:nvPicPr>
                      <p:cNvPr id="0" name="图片 3870"/>
                      <p:cNvPicPr/>
                      <p:nvPr/>
                    </p:nvPicPr>
                    <p:blipFill>
                      <a:blip r:embed="rId4"/>
                      <a:stretch>
                        <a:fillRect/>
                      </a:stretch>
                    </p:blipFill>
                    <p:spPr>
                      <a:xfrm>
                        <a:off x="1147763" y="1858963"/>
                        <a:ext cx="4327525" cy="971550"/>
                      </a:xfrm>
                      <a:prstGeom prst="rect">
                        <a:avLst/>
                      </a:prstGeom>
                      <a:noFill/>
                      <a:ln w="38100">
                        <a:noFill/>
                        <a:miter/>
                      </a:ln>
                    </p:spPr>
                  </p:pic>
                </p:oleObj>
              </mc:Fallback>
            </mc:AlternateContent>
          </a:graphicData>
        </a:graphic>
      </p:graphicFrame>
      <p:sp>
        <p:nvSpPr>
          <p:cNvPr id="155694" name="文本框 155693"/>
          <p:cNvSpPr txBox="1"/>
          <p:nvPr/>
        </p:nvSpPr>
        <p:spPr>
          <a:xfrm>
            <a:off x="468313" y="2997200"/>
            <a:ext cx="3382962" cy="460375"/>
          </a:xfrm>
          <a:prstGeom prst="rect">
            <a:avLst/>
          </a:prstGeom>
          <a:noFill/>
          <a:ln w="9525">
            <a:noFill/>
          </a:ln>
        </p:spPr>
        <p:txBody>
          <a:bodyPr>
            <a:spAutoFit/>
          </a:bodyPr>
          <a:p>
            <a:pPr eaLnBrk="1" hangingPunct="1">
              <a:spcBef>
                <a:spcPct val="50000"/>
              </a:spcBef>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idealized condition</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155695" name="对象 155694"/>
          <p:cNvGraphicFramePr>
            <a:graphicFrameLocks noChangeAspect="1"/>
          </p:cNvGraphicFramePr>
          <p:nvPr/>
        </p:nvGraphicFramePr>
        <p:xfrm>
          <a:off x="3346450" y="2911475"/>
          <a:ext cx="2454275" cy="590550"/>
        </p:xfrm>
        <a:graphic>
          <a:graphicData uri="http://schemas.openxmlformats.org/presentationml/2006/ole">
            <mc:AlternateContent xmlns:mc="http://schemas.openxmlformats.org/markup-compatibility/2006">
              <mc:Choice xmlns:v="urn:schemas-microsoft-com:vml" Requires="v">
                <p:oleObj spid="_x0000_s3870" name="" r:id="rId5" imgW="1282700" imgH="266700" progId="Equation.DSMT4">
                  <p:embed/>
                </p:oleObj>
              </mc:Choice>
              <mc:Fallback>
                <p:oleObj name="" r:id="rId5" imgW="1282700" imgH="266700" progId="Equation.DSMT4">
                  <p:embed/>
                  <p:pic>
                    <p:nvPicPr>
                      <p:cNvPr id="0" name="图片 3869"/>
                      <p:cNvPicPr/>
                      <p:nvPr/>
                    </p:nvPicPr>
                    <p:blipFill>
                      <a:blip r:embed="rId6"/>
                      <a:stretch>
                        <a:fillRect/>
                      </a:stretch>
                    </p:blipFill>
                    <p:spPr>
                      <a:xfrm>
                        <a:off x="3346450" y="2911475"/>
                        <a:ext cx="2454275" cy="590550"/>
                      </a:xfrm>
                      <a:prstGeom prst="rect">
                        <a:avLst/>
                      </a:prstGeom>
                      <a:noFill/>
                      <a:ln w="38100">
                        <a:noFill/>
                        <a:miter/>
                      </a:ln>
                    </p:spPr>
                  </p:pic>
                </p:oleObj>
              </mc:Fallback>
            </mc:AlternateContent>
          </a:graphicData>
        </a:graphic>
      </p:graphicFrame>
      <p:graphicFrame>
        <p:nvGraphicFramePr>
          <p:cNvPr id="155696" name="对象 155695"/>
          <p:cNvGraphicFramePr>
            <a:graphicFrameLocks noChangeAspect="1"/>
          </p:cNvGraphicFramePr>
          <p:nvPr/>
        </p:nvGraphicFramePr>
        <p:xfrm>
          <a:off x="3213100" y="3486150"/>
          <a:ext cx="3624263" cy="595313"/>
        </p:xfrm>
        <a:graphic>
          <a:graphicData uri="http://schemas.openxmlformats.org/presentationml/2006/ole">
            <mc:AlternateContent xmlns:mc="http://schemas.openxmlformats.org/markup-compatibility/2006">
              <mc:Choice xmlns:v="urn:schemas-microsoft-com:vml" Requires="v">
                <p:oleObj spid="_x0000_s3872" name="" r:id="rId7" imgW="1879600" imgH="266700" progId="Equation.DSMT4">
                  <p:embed/>
                </p:oleObj>
              </mc:Choice>
              <mc:Fallback>
                <p:oleObj name="" r:id="rId7" imgW="1879600" imgH="266700" progId="Equation.DSMT4">
                  <p:embed/>
                  <p:pic>
                    <p:nvPicPr>
                      <p:cNvPr id="0" name="图片 3871"/>
                      <p:cNvPicPr/>
                      <p:nvPr/>
                    </p:nvPicPr>
                    <p:blipFill>
                      <a:blip r:embed="rId8"/>
                      <a:stretch>
                        <a:fillRect/>
                      </a:stretch>
                    </p:blipFill>
                    <p:spPr>
                      <a:xfrm>
                        <a:off x="3213100" y="3486150"/>
                        <a:ext cx="3624263" cy="595313"/>
                      </a:xfrm>
                      <a:prstGeom prst="rect">
                        <a:avLst/>
                      </a:prstGeom>
                      <a:noFill/>
                      <a:ln w="38100">
                        <a:noFill/>
                        <a:miter/>
                      </a:ln>
                    </p:spPr>
                  </p:pic>
                </p:oleObj>
              </mc:Fallback>
            </mc:AlternateContent>
          </a:graphicData>
        </a:graphic>
      </p:graphicFrame>
      <p:grpSp>
        <p:nvGrpSpPr>
          <p:cNvPr id="5" name="组合 155696"/>
          <p:cNvGrpSpPr/>
          <p:nvPr/>
        </p:nvGrpSpPr>
        <p:grpSpPr>
          <a:xfrm>
            <a:off x="1835150" y="1700213"/>
            <a:ext cx="1800225" cy="1008062"/>
            <a:chOff x="0" y="0"/>
            <a:chExt cx="1134" cy="635"/>
          </a:xfrm>
        </p:grpSpPr>
        <p:sp>
          <p:nvSpPr>
            <p:cNvPr id="126997" name="直接连接符 155697"/>
            <p:cNvSpPr/>
            <p:nvPr/>
          </p:nvSpPr>
          <p:spPr>
            <a:xfrm flipV="1">
              <a:off x="0" y="136"/>
              <a:ext cx="771" cy="499"/>
            </a:xfrm>
            <a:prstGeom prst="line">
              <a:avLst/>
            </a:prstGeom>
            <a:ln w="38100" cap="flat" cmpd="sng">
              <a:solidFill>
                <a:srgbClr val="FF3300"/>
              </a:solidFill>
              <a:prstDash val="solid"/>
              <a:headEnd type="none" w="med" len="med"/>
              <a:tailEnd type="triangle" w="med" len="med"/>
            </a:ln>
          </p:spPr>
        </p:sp>
        <p:sp>
          <p:nvSpPr>
            <p:cNvPr id="126998" name="文本框 155698"/>
            <p:cNvSpPr txBox="1"/>
            <p:nvPr/>
          </p:nvSpPr>
          <p:spPr>
            <a:xfrm>
              <a:off x="771" y="0"/>
              <a:ext cx="363"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Arial" panose="020B0604020202020204" pitchFamily="34" charset="0"/>
                  <a:ea typeface="仿宋_GB2312" pitchFamily="1" charset="-122"/>
                </a:rPr>
                <a:t>0</a:t>
              </a:r>
              <a:endParaRPr lang="en-US" altLang="zh-CN" dirty="0">
                <a:solidFill>
                  <a:schemeClr val="bg1"/>
                </a:solidFill>
                <a:latin typeface="Arial" panose="020B0604020202020204" pitchFamily="34" charset="0"/>
                <a:ea typeface="仿宋_GB2312" pitchFamily="1" charset="-122"/>
              </a:endParaRPr>
            </a:p>
          </p:txBody>
        </p:sp>
      </p:grpSp>
      <p:graphicFrame>
        <p:nvGraphicFramePr>
          <p:cNvPr id="155700" name="对象 155699"/>
          <p:cNvGraphicFramePr>
            <a:graphicFrameLocks noChangeAspect="1"/>
          </p:cNvGraphicFramePr>
          <p:nvPr/>
        </p:nvGraphicFramePr>
        <p:xfrm>
          <a:off x="711200" y="4152900"/>
          <a:ext cx="1603375" cy="968375"/>
        </p:xfrm>
        <a:graphic>
          <a:graphicData uri="http://schemas.openxmlformats.org/presentationml/2006/ole">
            <mc:AlternateContent xmlns:mc="http://schemas.openxmlformats.org/markup-compatibility/2006">
              <mc:Choice xmlns:v="urn:schemas-microsoft-com:vml" Requires="v">
                <p:oleObj spid="_x0000_s3876" name="" r:id="rId9" imgW="927100" imgH="482600" progId="Equation.DSMT4">
                  <p:embed/>
                </p:oleObj>
              </mc:Choice>
              <mc:Fallback>
                <p:oleObj name="" r:id="rId9" imgW="927100" imgH="482600" progId="Equation.DSMT4">
                  <p:embed/>
                  <p:pic>
                    <p:nvPicPr>
                      <p:cNvPr id="0" name="图片 3875"/>
                      <p:cNvPicPr/>
                      <p:nvPr/>
                    </p:nvPicPr>
                    <p:blipFill>
                      <a:blip r:embed="rId10"/>
                      <a:stretch>
                        <a:fillRect/>
                      </a:stretch>
                    </p:blipFill>
                    <p:spPr>
                      <a:xfrm>
                        <a:off x="711200" y="4152900"/>
                        <a:ext cx="1603375" cy="968375"/>
                      </a:xfrm>
                      <a:prstGeom prst="rect">
                        <a:avLst/>
                      </a:prstGeom>
                      <a:noFill/>
                      <a:ln w="38100">
                        <a:noFill/>
                        <a:miter/>
                      </a:ln>
                    </p:spPr>
                  </p:pic>
                </p:oleObj>
              </mc:Fallback>
            </mc:AlternateContent>
          </a:graphicData>
        </a:graphic>
      </p:graphicFrame>
      <p:sp>
        <p:nvSpPr>
          <p:cNvPr id="155701" name="直接连接符 155700"/>
          <p:cNvSpPr/>
          <p:nvPr/>
        </p:nvSpPr>
        <p:spPr>
          <a:xfrm>
            <a:off x="2555875" y="4581525"/>
            <a:ext cx="647700" cy="0"/>
          </a:xfrm>
          <a:prstGeom prst="line">
            <a:avLst/>
          </a:prstGeom>
          <a:ln w="76200" cap="flat" cmpd="sng">
            <a:solidFill>
              <a:schemeClr val="accent1"/>
            </a:solidFill>
            <a:prstDash val="solid"/>
            <a:headEnd type="none" w="med" len="med"/>
            <a:tailEnd type="triangle" w="med" len="med"/>
          </a:ln>
        </p:spPr>
      </p:sp>
      <p:graphicFrame>
        <p:nvGraphicFramePr>
          <p:cNvPr id="155702" name="对象 155701"/>
          <p:cNvGraphicFramePr>
            <a:graphicFrameLocks noChangeAspect="1"/>
          </p:cNvGraphicFramePr>
          <p:nvPr/>
        </p:nvGraphicFramePr>
        <p:xfrm>
          <a:off x="3492500" y="4221163"/>
          <a:ext cx="2447925" cy="960437"/>
        </p:xfrm>
        <a:graphic>
          <a:graphicData uri="http://schemas.openxmlformats.org/presentationml/2006/ole">
            <mc:AlternateContent xmlns:mc="http://schemas.openxmlformats.org/markup-compatibility/2006">
              <mc:Choice xmlns:v="urn:schemas-microsoft-com:vml" Requires="v">
                <p:oleObj spid="_x0000_s3874" name="" r:id="rId11" imgW="984250" imgH="408940" progId="Equation.3">
                  <p:embed/>
                </p:oleObj>
              </mc:Choice>
              <mc:Fallback>
                <p:oleObj name="" r:id="rId11" imgW="984250" imgH="408940" progId="Equation.3">
                  <p:embed/>
                  <p:pic>
                    <p:nvPicPr>
                      <p:cNvPr id="0" name="图片 3873"/>
                      <p:cNvPicPr/>
                      <p:nvPr/>
                    </p:nvPicPr>
                    <p:blipFill>
                      <a:blip r:embed="rId12"/>
                      <a:stretch>
                        <a:fillRect/>
                      </a:stretch>
                    </p:blipFill>
                    <p:spPr>
                      <a:xfrm>
                        <a:off x="3492500" y="4221163"/>
                        <a:ext cx="2447925" cy="960437"/>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sp>
        <p:nvSpPr>
          <p:cNvPr id="155703" name="文本框 155702"/>
          <p:cNvSpPr txBox="1"/>
          <p:nvPr/>
        </p:nvSpPr>
        <p:spPr>
          <a:xfrm>
            <a:off x="539750" y="5516563"/>
            <a:ext cx="7991475" cy="829945"/>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ea typeface="仿宋_GB2312" pitchFamily="1" charset="-122"/>
              </a:rPr>
              <a:t>i</a:t>
            </a:r>
            <a:r>
              <a:rPr lang="en-US" altLang="zh-CN" baseline="-25000" dirty="0">
                <a:solidFill>
                  <a:schemeClr val="bg1"/>
                </a:solidFill>
                <a:latin typeface="Times New Roman" panose="02020603050405020304" pitchFamily="18" charset="0"/>
                <a:ea typeface="仿宋_GB2312" pitchFamily="1" charset="-122"/>
              </a:rPr>
              <a:t>1</a:t>
            </a:r>
            <a:r>
              <a:rPr lang="zh-CN" altLang="en-US" dirty="0">
                <a:solidFill>
                  <a:schemeClr val="bg1"/>
                </a:solidFill>
                <a:latin typeface="Times New Roman" panose="02020603050405020304" pitchFamily="18" charset="0"/>
                <a:ea typeface="仿宋_GB2312" pitchFamily="1" charset="-122"/>
              </a:rPr>
              <a:t>、</a:t>
            </a:r>
            <a:r>
              <a:rPr lang="en-US" altLang="zh-CN" i="1" dirty="0">
                <a:solidFill>
                  <a:schemeClr val="bg1"/>
                </a:solidFill>
                <a:latin typeface="Times New Roman" panose="02020603050405020304" pitchFamily="18" charset="0"/>
                <a:ea typeface="仿宋_GB2312" pitchFamily="1" charset="-122"/>
              </a:rPr>
              <a:t>i</a:t>
            </a:r>
            <a:r>
              <a:rPr lang="en-US" altLang="zh-CN" baseline="-25000" dirty="0">
                <a:solidFill>
                  <a:schemeClr val="bg1"/>
                </a:solidFill>
                <a:latin typeface="Times New Roman" panose="02020603050405020304" pitchFamily="18" charset="0"/>
                <a:ea typeface="仿宋_GB2312" pitchFamily="1" charset="-122"/>
              </a:rPr>
              <a:t>2</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If one of </a:t>
            </a:r>
            <a:r>
              <a:rPr lang="en-US" altLang="zh-CN" i="1" dirty="0">
                <a:solidFill>
                  <a:schemeClr val="bg1"/>
                </a:solidFill>
                <a:latin typeface="Times New Roman" panose="02020603050405020304" pitchFamily="18" charset="0"/>
                <a:ea typeface="仿宋_GB2312" pitchFamily="1" charset="-122"/>
                <a:sym typeface="+mn-ea"/>
              </a:rPr>
              <a:t>i</a:t>
            </a:r>
            <a:r>
              <a:rPr lang="en-US" altLang="zh-CN" baseline="-25000" dirty="0">
                <a:solidFill>
                  <a:schemeClr val="bg1"/>
                </a:solidFill>
                <a:latin typeface="Times New Roman" panose="02020603050405020304" pitchFamily="18" charset="0"/>
                <a:ea typeface="仿宋_GB2312" pitchFamily="1" charset="-122"/>
                <a:sym typeface="+mn-ea"/>
              </a:rPr>
              <a:t>1</a:t>
            </a:r>
            <a:r>
              <a:rPr lang="zh-CN" altLang="en-US" dirty="0">
                <a:solidFill>
                  <a:schemeClr val="bg1"/>
                </a:solidFill>
                <a:latin typeface="Times New Roman" panose="02020603050405020304" pitchFamily="18" charset="0"/>
                <a:ea typeface="仿宋_GB2312" pitchFamily="1" charset="-122"/>
                <a:sym typeface="+mn-ea"/>
              </a:rPr>
              <a:t>、</a:t>
            </a:r>
            <a:r>
              <a:rPr lang="en-US" altLang="zh-CN" i="1" dirty="0">
                <a:solidFill>
                  <a:schemeClr val="bg1"/>
                </a:solidFill>
                <a:latin typeface="Times New Roman" panose="02020603050405020304" pitchFamily="18" charset="0"/>
                <a:ea typeface="仿宋_GB2312" pitchFamily="1" charset="-122"/>
                <a:sym typeface="+mn-ea"/>
              </a:rPr>
              <a:t>i</a:t>
            </a:r>
            <a:r>
              <a:rPr lang="en-US" altLang="zh-CN" baseline="-25000" dirty="0">
                <a:solidFill>
                  <a:schemeClr val="bg1"/>
                </a:solidFill>
                <a:latin typeface="Times New Roman" panose="02020603050405020304" pitchFamily="18" charset="0"/>
                <a:ea typeface="仿宋_GB2312" pitchFamily="1" charset="-122"/>
                <a:sym typeface="+mn-ea"/>
              </a:rPr>
              <a:t>2</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 flows in from the same end and the other flows out from the same end, then:</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155704" name="对象 155703"/>
          <p:cNvGraphicFramePr>
            <a:graphicFrameLocks noChangeAspect="1"/>
          </p:cNvGraphicFramePr>
          <p:nvPr/>
        </p:nvGraphicFramePr>
        <p:xfrm>
          <a:off x="6227763" y="4221163"/>
          <a:ext cx="2162175" cy="960437"/>
        </p:xfrm>
        <a:graphic>
          <a:graphicData uri="http://schemas.openxmlformats.org/presentationml/2006/ole">
            <mc:AlternateContent xmlns:mc="http://schemas.openxmlformats.org/markup-compatibility/2006">
              <mc:Choice xmlns:v="urn:schemas-microsoft-com:vml" Requires="v">
                <p:oleObj spid="_x0000_s3868" name="" r:id="rId13" imgW="869315" imgH="408940" progId="Equation.3">
                  <p:embed/>
                </p:oleObj>
              </mc:Choice>
              <mc:Fallback>
                <p:oleObj name="" r:id="rId13" imgW="869315" imgH="408940" progId="Equation.3">
                  <p:embed/>
                  <p:pic>
                    <p:nvPicPr>
                      <p:cNvPr id="0" name="图片 3867"/>
                      <p:cNvPicPr/>
                      <p:nvPr/>
                    </p:nvPicPr>
                    <p:blipFill>
                      <a:blip r:embed="rId14"/>
                      <a:stretch>
                        <a:fillRect/>
                      </a:stretch>
                    </p:blipFill>
                    <p:spPr>
                      <a:xfrm>
                        <a:off x="6227763" y="4221163"/>
                        <a:ext cx="2162175" cy="960437"/>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grpSp>
        <p:nvGrpSpPr>
          <p:cNvPr id="6" name="组合 155704"/>
          <p:cNvGrpSpPr/>
          <p:nvPr/>
        </p:nvGrpSpPr>
        <p:grpSpPr>
          <a:xfrm>
            <a:off x="6732588" y="260350"/>
            <a:ext cx="1223962" cy="1584325"/>
            <a:chOff x="0" y="0"/>
            <a:chExt cx="771" cy="998"/>
          </a:xfrm>
        </p:grpSpPr>
        <p:sp>
          <p:nvSpPr>
            <p:cNvPr id="126994" name="矩形 155705"/>
            <p:cNvSpPr/>
            <p:nvPr/>
          </p:nvSpPr>
          <p:spPr>
            <a:xfrm>
              <a:off x="45" y="0"/>
              <a:ext cx="635" cy="363"/>
            </a:xfrm>
            <a:prstGeom prst="rect">
              <a:avLst/>
            </a:prstGeom>
            <a:solidFill>
              <a:schemeClr val="accent2"/>
            </a:solidFill>
            <a:ln w="9525">
              <a:noFill/>
            </a:ln>
          </p:spPr>
          <p:txBody>
            <a:bodyPr wrap="none" anchor="ctr"/>
            <a:p>
              <a:pPr algn="ctr" eaLnBrk="1" hangingPunct="1"/>
              <a:r>
                <a:rPr lang="en-US" altLang="zh-CN" dirty="0">
                  <a:solidFill>
                    <a:schemeClr val="bg1"/>
                  </a:solidFill>
                  <a:latin typeface="Times New Roman" panose="02020603050405020304" pitchFamily="18" charset="0"/>
                  <a:ea typeface="仿宋_GB2312" pitchFamily="1" charset="-122"/>
                </a:rPr>
                <a:t>n:1</a:t>
              </a:r>
              <a:endParaRPr lang="en-US" altLang="zh-CN" dirty="0">
                <a:solidFill>
                  <a:schemeClr val="bg1"/>
                </a:solidFill>
                <a:latin typeface="Times New Roman" panose="02020603050405020304" pitchFamily="18" charset="0"/>
                <a:ea typeface="仿宋_GB2312" pitchFamily="1" charset="-122"/>
              </a:endParaRPr>
            </a:p>
          </p:txBody>
        </p:sp>
        <p:sp>
          <p:nvSpPr>
            <p:cNvPr id="126995" name="矩形 155706"/>
            <p:cNvSpPr/>
            <p:nvPr/>
          </p:nvSpPr>
          <p:spPr>
            <a:xfrm>
              <a:off x="0" y="635"/>
              <a:ext cx="227" cy="363"/>
            </a:xfrm>
            <a:prstGeom prst="rect">
              <a:avLst/>
            </a:prstGeom>
            <a:solidFill>
              <a:schemeClr val="accent2"/>
            </a:solidFill>
            <a:ln w="9525">
              <a:noFill/>
            </a:ln>
          </p:spPr>
          <p:txBody>
            <a:bodyPr/>
            <a:p>
              <a:pPr eaLnBrk="1" hangingPunct="1"/>
              <a:endParaRPr lang="zh-CN" altLang="en-US" dirty="0">
                <a:latin typeface="Arial" panose="020B0604020202020204" pitchFamily="34" charset="0"/>
              </a:endParaRPr>
            </a:p>
          </p:txBody>
        </p:sp>
        <p:sp>
          <p:nvSpPr>
            <p:cNvPr id="126996" name="矩形 155707"/>
            <p:cNvSpPr/>
            <p:nvPr/>
          </p:nvSpPr>
          <p:spPr>
            <a:xfrm>
              <a:off x="544" y="635"/>
              <a:ext cx="227" cy="363"/>
            </a:xfrm>
            <a:prstGeom prst="rect">
              <a:avLst/>
            </a:prstGeom>
            <a:solidFill>
              <a:schemeClr val="accent2"/>
            </a:solidFill>
            <a:ln w="9525">
              <a:noFill/>
            </a:ln>
          </p:spPr>
          <p:txBody>
            <a:bodyPr/>
            <a:p>
              <a:pPr eaLnBrk="1" hangingPunct="1"/>
              <a:endParaRPr lang="zh-CN" altLang="en-US" dirty="0">
                <a:latin typeface="Arial" panose="020B0604020202020204" pitchFamily="34" charset="0"/>
              </a:endParaRPr>
            </a:p>
          </p:txBody>
        </p:sp>
      </p:grpSp>
      <p:sp>
        <p:nvSpPr>
          <p:cNvPr id="155709" name="矩形 155708"/>
          <p:cNvSpPr/>
          <p:nvPr/>
        </p:nvSpPr>
        <p:spPr>
          <a:xfrm>
            <a:off x="5633403" y="2349500"/>
            <a:ext cx="3339465" cy="460375"/>
          </a:xfrm>
          <a:prstGeom prst="rect">
            <a:avLst/>
          </a:prstGeom>
          <a:solidFill>
            <a:srgbClr val="990033"/>
          </a:solidFill>
          <a:ln w="9525">
            <a:noFill/>
          </a:ln>
        </p:spPr>
        <p:txBody>
          <a:bodyPr wrap="none" lIns="198000" rIns="198000">
            <a:spAutoFit/>
          </a:bodyPr>
          <a:p>
            <a:pPr algn="l" eaLnBrk="1" hangingPunct="1">
              <a:spcBef>
                <a:spcPct val="50000"/>
              </a:spcBef>
            </a:pP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Ideal transformer model</a:t>
            </a:r>
            <a:endParaRPr lang="zh-CN" altLang="en-US" dirty="0">
              <a:solidFill>
                <a:schemeClr val="bg1"/>
              </a:solidFill>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5650"/>
                                        </p:tgtEl>
                                        <p:attrNameLst>
                                          <p:attrName>style.visibility</p:attrName>
                                        </p:attrNameLst>
                                      </p:cBhvr>
                                      <p:to>
                                        <p:strVal val="visible"/>
                                      </p:to>
                                    </p:set>
                                    <p:anim calcmode="lin" valueType="num">
                                      <p:cBhvr additive="base">
                                        <p:cTn id="7" dur="500" fill="hold"/>
                                        <p:tgtEl>
                                          <p:spTgt spid="155650"/>
                                        </p:tgtEl>
                                        <p:attrNameLst>
                                          <p:attrName>ppt_x</p:attrName>
                                        </p:attrNameLst>
                                      </p:cBhvr>
                                      <p:tavLst>
                                        <p:tav tm="0">
                                          <p:val>
                                            <p:strVal val="0-#ppt_w/2"/>
                                          </p:val>
                                        </p:tav>
                                        <p:tav tm="100000">
                                          <p:val>
                                            <p:strVal val="#ppt_x"/>
                                          </p:val>
                                        </p:tav>
                                      </p:tavLst>
                                    </p:anim>
                                    <p:anim calcmode="lin" valueType="num">
                                      <p:cBhvr additive="base">
                                        <p:cTn id="8" dur="500" fill="hold"/>
                                        <p:tgtEl>
                                          <p:spTgt spid="1556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1000" fill="hold"/>
                                        <p:tgtEl>
                                          <p:spTgt spid="2"/>
                                        </p:tgtEl>
                                        <p:attrNameLst>
                                          <p:attrName>ppt_w</p:attrName>
                                        </p:attrNameLst>
                                      </p:cBhvr>
                                      <p:tavLst>
                                        <p:tav tm="0">
                                          <p:val>
                                            <p:fltVal val="0.000000"/>
                                          </p:val>
                                        </p:tav>
                                        <p:tav tm="100000">
                                          <p:val>
                                            <p:strVal val="#ppt_w"/>
                                          </p:val>
                                        </p:tav>
                                      </p:tavLst>
                                    </p:anim>
                                    <p:anim calcmode="lin" valueType="num">
                                      <p:cBhvr>
                                        <p:cTn id="13" dur="10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155691"/>
                                        </p:tgtEl>
                                        <p:attrNameLst>
                                          <p:attrName>style.visibility</p:attrName>
                                        </p:attrNameLst>
                                      </p:cBhvr>
                                      <p:to>
                                        <p:strVal val="visible"/>
                                      </p:to>
                                    </p:set>
                                    <p:animEffect transition="in" filter="strips(downRight)">
                                      <p:cBhvr>
                                        <p:cTn id="18" dur="2000"/>
                                        <p:tgtEl>
                                          <p:spTgt spid="15569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155692"/>
                                        </p:tgtEl>
                                        <p:attrNameLst>
                                          <p:attrName>style.visibility</p:attrName>
                                        </p:attrNameLst>
                                      </p:cBhvr>
                                      <p:to>
                                        <p:strVal val="visible"/>
                                      </p:to>
                                    </p:set>
                                    <p:animEffect transition="in" filter="slide(fromLeft)">
                                      <p:cBhvr>
                                        <p:cTn id="23" dur="500"/>
                                        <p:tgtEl>
                                          <p:spTgt spid="155692"/>
                                        </p:tgtEl>
                                      </p:cBhvr>
                                    </p:animEffect>
                                  </p:childTnLst>
                                </p:cTn>
                              </p:par>
                            </p:childTnLst>
                          </p:cTn>
                        </p:par>
                        <p:par>
                          <p:cTn id="24" fill="hold">
                            <p:stCondLst>
                              <p:cond delay="500"/>
                            </p:stCondLst>
                            <p:childTnLst>
                              <p:par>
                                <p:cTn id="25" presetID="18" presetClass="entr" presetSubtype="6" fill="hold" nodeType="afterEffect">
                                  <p:stCondLst>
                                    <p:cond delay="0"/>
                                  </p:stCondLst>
                                  <p:childTnLst>
                                    <p:set>
                                      <p:cBhvr>
                                        <p:cTn id="26" dur="1" fill="hold">
                                          <p:stCondLst>
                                            <p:cond delay="0"/>
                                          </p:stCondLst>
                                        </p:cTn>
                                        <p:tgtEl>
                                          <p:spTgt spid="155693"/>
                                        </p:tgtEl>
                                        <p:attrNameLst>
                                          <p:attrName>style.visibility</p:attrName>
                                        </p:attrNameLst>
                                      </p:cBhvr>
                                      <p:to>
                                        <p:strVal val="visible"/>
                                      </p:to>
                                    </p:set>
                                    <p:animEffect transition="in" filter="strips(downRight)">
                                      <p:cBhvr>
                                        <p:cTn id="27" dur="2000"/>
                                        <p:tgtEl>
                                          <p:spTgt spid="155693"/>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155694"/>
                                        </p:tgtEl>
                                        <p:attrNameLst>
                                          <p:attrName>style.visibility</p:attrName>
                                        </p:attrNameLst>
                                      </p:cBhvr>
                                      <p:to>
                                        <p:strVal val="visible"/>
                                      </p:to>
                                    </p:set>
                                    <p:animEffect transition="in" filter="slide(fromLeft)">
                                      <p:cBhvr>
                                        <p:cTn id="32" dur="1000"/>
                                        <p:tgtEl>
                                          <p:spTgt spid="155694"/>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155695"/>
                                        </p:tgtEl>
                                        <p:attrNameLst>
                                          <p:attrName>style.visibility</p:attrName>
                                        </p:attrNameLst>
                                      </p:cBhvr>
                                      <p:to>
                                        <p:strVal val="visible"/>
                                      </p:to>
                                    </p:set>
                                    <p:animEffect transition="in" filter="wipe(left)">
                                      <p:cBhvr>
                                        <p:cTn id="36" dur="2000"/>
                                        <p:tgtEl>
                                          <p:spTgt spid="155695"/>
                                        </p:tgtEl>
                                      </p:cBhvr>
                                    </p:animEffect>
                                  </p:childTnLst>
                                </p:cTn>
                              </p:par>
                            </p:childTnLst>
                          </p:cTn>
                        </p:par>
                        <p:par>
                          <p:cTn id="37" fill="hold">
                            <p:stCondLst>
                              <p:cond delay="3000"/>
                            </p:stCondLst>
                            <p:childTnLst>
                              <p:par>
                                <p:cTn id="38" presetID="22" presetClass="entr" presetSubtype="1" fill="hold" nodeType="afterEffect">
                                  <p:stCondLst>
                                    <p:cond delay="0"/>
                                  </p:stCondLst>
                                  <p:childTnLst>
                                    <p:set>
                                      <p:cBhvr>
                                        <p:cTn id="39" dur="1" fill="hold">
                                          <p:stCondLst>
                                            <p:cond delay="0"/>
                                          </p:stCondLst>
                                        </p:cTn>
                                        <p:tgtEl>
                                          <p:spTgt spid="155696"/>
                                        </p:tgtEl>
                                        <p:attrNameLst>
                                          <p:attrName>style.visibility</p:attrName>
                                        </p:attrNameLst>
                                      </p:cBhvr>
                                      <p:to>
                                        <p:strVal val="visible"/>
                                      </p:to>
                                    </p:set>
                                    <p:animEffect transition="in" filter="wipe(up)">
                                      <p:cBhvr>
                                        <p:cTn id="40" dur="2000"/>
                                        <p:tgtEl>
                                          <p:spTgt spid="15569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down)">
                                      <p:cBhvr>
                                        <p:cTn id="45" dur="20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155700"/>
                                        </p:tgtEl>
                                        <p:attrNameLst>
                                          <p:attrName>style.visibility</p:attrName>
                                        </p:attrNameLst>
                                      </p:cBhvr>
                                      <p:to>
                                        <p:strVal val="visible"/>
                                      </p:to>
                                    </p:set>
                                    <p:animEffect transition="in" filter="wipe(up)">
                                      <p:cBhvr>
                                        <p:cTn id="50" dur="2000"/>
                                        <p:tgtEl>
                                          <p:spTgt spid="155700"/>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155701"/>
                                        </p:tgtEl>
                                        <p:attrNameLst>
                                          <p:attrName>style.visibility</p:attrName>
                                        </p:attrNameLst>
                                      </p:cBhvr>
                                      <p:to>
                                        <p:strVal val="visible"/>
                                      </p:to>
                                    </p:set>
                                    <p:animEffect transition="in" filter="slide(fromLeft)">
                                      <p:cBhvr>
                                        <p:cTn id="55" dur="500"/>
                                        <p:tgtEl>
                                          <p:spTgt spid="155701"/>
                                        </p:tgtEl>
                                      </p:cBhvr>
                                    </p:animEffect>
                                  </p:childTnLst>
                                </p:cTn>
                              </p:par>
                            </p:childTnLst>
                          </p:cTn>
                        </p:par>
                        <p:par>
                          <p:cTn id="56" fill="hold">
                            <p:stCondLst>
                              <p:cond delay="500"/>
                            </p:stCondLst>
                            <p:childTnLst>
                              <p:par>
                                <p:cTn id="57" presetID="18" presetClass="entr" presetSubtype="6" fill="hold" nodeType="afterEffect">
                                  <p:stCondLst>
                                    <p:cond delay="0"/>
                                  </p:stCondLst>
                                  <p:childTnLst>
                                    <p:set>
                                      <p:cBhvr>
                                        <p:cTn id="58" dur="1" fill="hold">
                                          <p:stCondLst>
                                            <p:cond delay="0"/>
                                          </p:stCondLst>
                                        </p:cTn>
                                        <p:tgtEl>
                                          <p:spTgt spid="155702"/>
                                        </p:tgtEl>
                                        <p:attrNameLst>
                                          <p:attrName>style.visibility</p:attrName>
                                        </p:attrNameLst>
                                      </p:cBhvr>
                                      <p:to>
                                        <p:strVal val="visible"/>
                                      </p:to>
                                    </p:set>
                                    <p:animEffect transition="in" filter="strips(downRight)">
                                      <p:cBhvr>
                                        <p:cTn id="59" dur="2000"/>
                                        <p:tgtEl>
                                          <p:spTgt spid="15570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6"/>
                                        </p:tgtEl>
                                        <p:attrNameLst>
                                          <p:attrName>style.visibility</p:attrName>
                                        </p:attrNameLst>
                                      </p:cBhvr>
                                      <p:to>
                                        <p:strVal val="visible"/>
                                      </p:to>
                                    </p:set>
                                    <p:animEffect transition="in" filter="wipe(up)">
                                      <p:cBhvr>
                                        <p:cTn id="64" dur="2000"/>
                                        <p:tgtEl>
                                          <p:spTgt spid="6"/>
                                        </p:tgtEl>
                                      </p:cBhvr>
                                    </p:animEffect>
                                  </p:childTnLst>
                                </p:cTn>
                              </p:par>
                            </p:childTnLst>
                          </p:cTn>
                        </p:par>
                        <p:par>
                          <p:cTn id="65" fill="hold">
                            <p:stCondLst>
                              <p:cond delay="2000"/>
                            </p:stCondLst>
                            <p:childTnLst>
                              <p:par>
                                <p:cTn id="66" presetID="55" presetClass="entr" presetSubtype="0" fill="hold" grpId="0" nodeType="afterEffect">
                                  <p:stCondLst>
                                    <p:cond delay="0"/>
                                  </p:stCondLst>
                                  <p:childTnLst>
                                    <p:set>
                                      <p:cBhvr>
                                        <p:cTn id="67" dur="1" fill="hold">
                                          <p:stCondLst>
                                            <p:cond delay="0"/>
                                          </p:stCondLst>
                                        </p:cTn>
                                        <p:tgtEl>
                                          <p:spTgt spid="155709"/>
                                        </p:tgtEl>
                                        <p:attrNameLst>
                                          <p:attrName>style.visibility</p:attrName>
                                        </p:attrNameLst>
                                      </p:cBhvr>
                                      <p:to>
                                        <p:strVal val="visible"/>
                                      </p:to>
                                    </p:set>
                                    <p:anim calcmode="lin" valueType="num">
                                      <p:cBhvr>
                                        <p:cTn id="68" dur="1000" fill="hold"/>
                                        <p:tgtEl>
                                          <p:spTgt spid="155709"/>
                                        </p:tgtEl>
                                        <p:attrNameLst>
                                          <p:attrName>ppt_w</p:attrName>
                                        </p:attrNameLst>
                                      </p:cBhvr>
                                      <p:tavLst>
                                        <p:tav tm="0">
                                          <p:val>
                                            <p:strVal val="#ppt_w*0.70"/>
                                          </p:val>
                                        </p:tav>
                                        <p:tav tm="100000">
                                          <p:val>
                                            <p:strVal val="#ppt_w"/>
                                          </p:val>
                                        </p:tav>
                                      </p:tavLst>
                                    </p:anim>
                                    <p:anim calcmode="lin" valueType="num">
                                      <p:cBhvr>
                                        <p:cTn id="69" dur="1000" fill="hold"/>
                                        <p:tgtEl>
                                          <p:spTgt spid="155709"/>
                                        </p:tgtEl>
                                        <p:attrNameLst>
                                          <p:attrName>ppt_h</p:attrName>
                                        </p:attrNameLst>
                                      </p:cBhvr>
                                      <p:tavLst>
                                        <p:tav tm="0">
                                          <p:val>
                                            <p:strVal val="#ppt_h"/>
                                          </p:val>
                                        </p:tav>
                                        <p:tav tm="100000">
                                          <p:val>
                                            <p:strVal val="#ppt_h"/>
                                          </p:val>
                                        </p:tav>
                                      </p:tavLst>
                                    </p:anim>
                                    <p:animEffect transition="in" filter="fade">
                                      <p:cBhvr>
                                        <p:cTn id="70" dur="1000"/>
                                        <p:tgtEl>
                                          <p:spTgt spid="155709"/>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4" fill="hold" grpId="0" nodeType="clickEffect">
                                  <p:stCondLst>
                                    <p:cond delay="0"/>
                                  </p:stCondLst>
                                  <p:childTnLst>
                                    <p:set>
                                      <p:cBhvr>
                                        <p:cTn id="74" dur="1" fill="hold">
                                          <p:stCondLst>
                                            <p:cond delay="0"/>
                                          </p:stCondLst>
                                        </p:cTn>
                                        <p:tgtEl>
                                          <p:spTgt spid="155703"/>
                                        </p:tgtEl>
                                        <p:attrNameLst>
                                          <p:attrName>style.visibility</p:attrName>
                                        </p:attrNameLst>
                                      </p:cBhvr>
                                      <p:to>
                                        <p:strVal val="visible"/>
                                      </p:to>
                                    </p:set>
                                    <p:animEffect transition="in" filter="slide(fromBottom)">
                                      <p:cBhvr>
                                        <p:cTn id="75" dur="1000"/>
                                        <p:tgtEl>
                                          <p:spTgt spid="155703"/>
                                        </p:tgtEl>
                                      </p:cBhvr>
                                    </p:animEffect>
                                  </p:childTnLst>
                                </p:cTn>
                              </p:par>
                            </p:childTnLst>
                          </p:cTn>
                        </p:par>
                        <p:par>
                          <p:cTn id="76" fill="hold">
                            <p:stCondLst>
                              <p:cond delay="1000"/>
                            </p:stCondLst>
                            <p:childTnLst>
                              <p:par>
                                <p:cTn id="77" presetID="18" presetClass="entr" presetSubtype="6" fill="hold" nodeType="afterEffect">
                                  <p:stCondLst>
                                    <p:cond delay="0"/>
                                  </p:stCondLst>
                                  <p:childTnLst>
                                    <p:set>
                                      <p:cBhvr>
                                        <p:cTn id="78" dur="1" fill="hold">
                                          <p:stCondLst>
                                            <p:cond delay="0"/>
                                          </p:stCondLst>
                                        </p:cTn>
                                        <p:tgtEl>
                                          <p:spTgt spid="155704"/>
                                        </p:tgtEl>
                                        <p:attrNameLst>
                                          <p:attrName>style.visibility</p:attrName>
                                        </p:attrNameLst>
                                      </p:cBhvr>
                                      <p:to>
                                        <p:strVal val="visible"/>
                                      </p:to>
                                    </p:set>
                                    <p:animEffect transition="in" filter="strips(downRight)">
                                      <p:cBhvr>
                                        <p:cTn id="79" dur="2000"/>
                                        <p:tgtEl>
                                          <p:spTgt spid="155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bldLvl="0" animBg="1"/>
      <p:bldP spid="155694" grpId="0"/>
      <p:bldP spid="155703" grpId="0"/>
      <p:bldP spid="155709" grpId="0" bldLvl="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56673"/>
          <p:cNvSpPr>
            <a:spLocks noGrp="1"/>
          </p:cNvSpPr>
          <p:nvPr>
            <p:ph type="title"/>
          </p:nvPr>
        </p:nvSpPr>
        <p:spPr>
          <a:xfrm>
            <a:off x="215900" y="2706370"/>
            <a:ext cx="1152525" cy="563563"/>
          </a:xfrm>
          <a:solidFill>
            <a:srgbClr val="990033">
              <a:alpha val="100000"/>
            </a:srgbClr>
          </a:solidFill>
        </p:spPr>
        <p:txBody>
          <a:bodyPr vert="horz" wrap="square" lIns="91440" tIns="45720" rIns="91440" bIns="45720" anchor="ctr"/>
          <a:p>
            <a:pPr eaLnBrk="1" hangingPunct="1"/>
            <a:r>
              <a:rPr lang="en-US" altLang="zh-CN" sz="2400" b="1" dirty="0">
                <a:solidFill>
                  <a:schemeClr val="bg1"/>
                </a:solidFill>
              </a:rPr>
              <a:t> Note:</a:t>
            </a:r>
            <a:endParaRPr lang="en-US" altLang="zh-CN" sz="2400" b="1" dirty="0">
              <a:solidFill>
                <a:schemeClr val="bg1"/>
              </a:solidFill>
            </a:endParaRPr>
          </a:p>
        </p:txBody>
      </p:sp>
      <p:sp>
        <p:nvSpPr>
          <p:cNvPr id="156675" name="矩形 156674"/>
          <p:cNvSpPr/>
          <p:nvPr/>
        </p:nvSpPr>
        <p:spPr>
          <a:xfrm>
            <a:off x="1585595" y="5248910"/>
            <a:ext cx="7406005" cy="460375"/>
          </a:xfrm>
          <a:prstGeom prst="rect">
            <a:avLst/>
          </a:prstGeom>
          <a:noFill/>
          <a:ln w="9525">
            <a:noFill/>
          </a:ln>
        </p:spPr>
        <p:txBody>
          <a:bodyPr wrap="square">
            <a:spAutoFit/>
          </a:bodyPr>
          <a:p>
            <a:pPr eaLnBrk="1" hangingPunct="1">
              <a:spcBef>
                <a:spcPct val="50000"/>
              </a:spcBef>
              <a:buClr>
                <a:schemeClr val="accent1"/>
              </a:buClr>
              <a:buSzPct val="80000"/>
              <a:buFont typeface="Wingdings" panose="05000000000000000000" pitchFamily="2" charset="2"/>
            </a:pPr>
            <a:r>
              <a:rPr lang="en-US" altLang="zh-CN" dirty="0">
                <a:solidFill>
                  <a:schemeClr val="bg1"/>
                </a:solidFill>
                <a:latin typeface="Times New Roman" panose="02020603050405020304" pitchFamily="18" charset="0"/>
              </a:rPr>
              <a:t>Note</a:t>
            </a:r>
            <a:r>
              <a:rPr lang="zh-CN" altLang="en-US" dirty="0">
                <a:solidFill>
                  <a:schemeClr val="bg1"/>
                </a:solidFill>
                <a:latin typeface="Times New Roman" panose="02020603050405020304" pitchFamily="18" charset="0"/>
              </a:rPr>
              <a:t>： </a:t>
            </a:r>
            <a:r>
              <a:rPr lang="zh-CN" altLang="en-US" b="0" dirty="0">
                <a:solidFill>
                  <a:schemeClr val="bg1"/>
                </a:solidFill>
                <a:latin typeface="Times New Roman" panose="02020603050405020304" pitchFamily="18" charset="0"/>
                <a:sym typeface="+mn-ea"/>
              </a:rPr>
              <a:t>The </a:t>
            </a:r>
            <a:r>
              <a:rPr lang="en-US" altLang="zh-CN" b="0" dirty="0">
                <a:solidFill>
                  <a:schemeClr val="bg1"/>
                </a:solidFill>
                <a:latin typeface="Times New Roman" panose="02020603050405020304" pitchFamily="18" charset="0"/>
                <a:sym typeface="+mn-ea"/>
              </a:rPr>
              <a:t>current</a:t>
            </a:r>
            <a:r>
              <a:rPr lang="zh-CN" altLang="en-US" b="0" dirty="0">
                <a:solidFill>
                  <a:schemeClr val="bg1"/>
                </a:solidFill>
                <a:latin typeface="Times New Roman" panose="02020603050405020304" pitchFamily="18" charset="0"/>
                <a:sym typeface="+mn-ea"/>
              </a:rPr>
              <a:t> direction is the same as the same side</a:t>
            </a:r>
            <a:r>
              <a:rPr lang="en-US" altLang="zh-CN" b="0" dirty="0">
                <a:solidFill>
                  <a:schemeClr val="bg1"/>
                </a:solidFill>
                <a:latin typeface="Times New Roman" panose="02020603050405020304" pitchFamily="18" charset="0"/>
                <a:sym typeface="+mn-ea"/>
              </a:rPr>
              <a:t>.</a:t>
            </a:r>
            <a:endParaRPr lang="zh-CN" altLang="en-US" dirty="0">
              <a:solidFill>
                <a:schemeClr val="bg1"/>
              </a:solidFill>
              <a:latin typeface="Times New Roman" panose="02020603050405020304" pitchFamily="18" charset="0"/>
            </a:endParaRPr>
          </a:p>
        </p:txBody>
      </p:sp>
      <p:sp>
        <p:nvSpPr>
          <p:cNvPr id="156676" name="文本框 156675"/>
          <p:cNvSpPr txBox="1"/>
          <p:nvPr/>
        </p:nvSpPr>
        <p:spPr>
          <a:xfrm>
            <a:off x="250825" y="1673225"/>
            <a:ext cx="2232025" cy="953135"/>
          </a:xfrm>
          <a:prstGeom prst="rect">
            <a:avLst/>
          </a:prstGeom>
          <a:solidFill>
            <a:srgbClr val="FF3300"/>
          </a:solidFill>
          <a:ln w="9525">
            <a:noFill/>
          </a:ln>
        </p:spPr>
        <p:txBody>
          <a:bodyPr>
            <a:spAutoFit/>
          </a:bodyPr>
          <a:p>
            <a:pPr eaLnBrk="1" hangingPunct="1">
              <a:spcBef>
                <a:spcPct val="50000"/>
              </a:spcBef>
              <a:buClr>
                <a:schemeClr val="accent1"/>
              </a:buClr>
              <a:buFont typeface="Wingdings" panose="05000000000000000000" pitchFamily="2" charset="2"/>
            </a:pPr>
            <a:r>
              <a:rPr lang="en-US" altLang="zh-CN" sz="2800" dirty="0">
                <a:solidFill>
                  <a:schemeClr val="bg1"/>
                </a:solidFill>
                <a:latin typeface="楷体_GB2312" pitchFamily="1" charset="-122"/>
                <a:ea typeface="楷体_GB2312" pitchFamily="1" charset="-122"/>
              </a:rPr>
              <a:t>2</a:t>
            </a:r>
            <a:r>
              <a:rPr lang="zh-CN" altLang="en-US" sz="2800" dirty="0">
                <a:solidFill>
                  <a:schemeClr val="bg1"/>
                </a:solidFill>
                <a:latin typeface="楷体_GB2312" pitchFamily="1" charset="-122"/>
                <a:ea typeface="楷体_GB2312" pitchFamily="1" charset="-122"/>
              </a:rPr>
              <a:t>、</a:t>
            </a:r>
            <a:r>
              <a:rPr lang="en-US" altLang="zh-CN" sz="2800" b="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Current</a:t>
            </a:r>
            <a:r>
              <a:rPr lang="en-US" altLang="zh-CN" sz="2800" b="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 relationship</a:t>
            </a:r>
            <a:endParaRPr lang="zh-CN" altLang="en-US" sz="2800" dirty="0">
              <a:solidFill>
                <a:schemeClr val="bg1"/>
              </a:solidFill>
              <a:latin typeface="楷体_GB2312" pitchFamily="1" charset="-122"/>
              <a:ea typeface="楷体_GB2312" pitchFamily="1" charset="-122"/>
            </a:endParaRPr>
          </a:p>
        </p:txBody>
      </p:sp>
      <p:graphicFrame>
        <p:nvGraphicFramePr>
          <p:cNvPr id="156677" name="对象 156676"/>
          <p:cNvGraphicFramePr>
            <a:graphicFrameLocks noChangeAspect="1"/>
          </p:cNvGraphicFramePr>
          <p:nvPr/>
        </p:nvGraphicFramePr>
        <p:xfrm>
          <a:off x="2705100" y="1673225"/>
          <a:ext cx="1501775" cy="854075"/>
        </p:xfrm>
        <a:graphic>
          <a:graphicData uri="http://schemas.openxmlformats.org/presentationml/2006/ole">
            <mc:AlternateContent xmlns:mc="http://schemas.openxmlformats.org/markup-compatibility/2006">
              <mc:Choice xmlns:v="urn:schemas-microsoft-com:vml" Requires="v">
                <p:oleObj spid="_x0000_s3877" name="" r:id="rId1" imgW="647700" imgH="393700" progId="Equation.DSMT4">
                  <p:embed/>
                </p:oleObj>
              </mc:Choice>
              <mc:Fallback>
                <p:oleObj name="" r:id="rId1" imgW="647700" imgH="393700" progId="Equation.DSMT4">
                  <p:embed/>
                  <p:pic>
                    <p:nvPicPr>
                      <p:cNvPr id="0" name="图片 3876"/>
                      <p:cNvPicPr/>
                      <p:nvPr/>
                    </p:nvPicPr>
                    <p:blipFill>
                      <a:blip r:embed="rId2"/>
                      <a:stretch>
                        <a:fillRect/>
                      </a:stretch>
                    </p:blipFill>
                    <p:spPr>
                      <a:xfrm>
                        <a:off x="2705100" y="1673225"/>
                        <a:ext cx="1501775" cy="854075"/>
                      </a:xfrm>
                      <a:prstGeom prst="rect">
                        <a:avLst/>
                      </a:prstGeom>
                      <a:noFill/>
                      <a:ln w="38100">
                        <a:noFill/>
                        <a:miter/>
                      </a:ln>
                    </p:spPr>
                  </p:pic>
                </p:oleObj>
              </mc:Fallback>
            </mc:AlternateContent>
          </a:graphicData>
        </a:graphic>
      </p:graphicFrame>
      <p:sp>
        <p:nvSpPr>
          <p:cNvPr id="156678" name="文本框 156677"/>
          <p:cNvSpPr txBox="1"/>
          <p:nvPr/>
        </p:nvSpPr>
        <p:spPr>
          <a:xfrm>
            <a:off x="1585595" y="5709285"/>
            <a:ext cx="6629400" cy="829945"/>
          </a:xfrm>
          <a:prstGeom prst="rect">
            <a:avLst/>
          </a:prstGeom>
          <a:noFill/>
          <a:ln w="9525">
            <a:noFill/>
          </a:ln>
        </p:spPr>
        <p:txBody>
          <a:bodyPr>
            <a:spAutoFit/>
          </a:bodyPr>
          <a:p>
            <a:pPr eaLnBrk="1" hangingPunct="1">
              <a:spcBef>
                <a:spcPct val="50000"/>
              </a:spcBef>
              <a:buClr>
                <a:schemeClr val="accent1"/>
              </a:buClr>
              <a:buSzPct val="80000"/>
              <a:buFont typeface="Wingdings" panose="05000000000000000000" pitchFamily="2" charset="2"/>
            </a:pPr>
            <a:r>
              <a:rPr lang="en-US" altLang="zh-CN" b="0" dirty="0">
                <a:solidFill>
                  <a:schemeClr val="bg1"/>
                </a:solidFill>
                <a:latin typeface="Times New Roman" panose="02020603050405020304" pitchFamily="18" charset="0"/>
              </a:rPr>
              <a:t>4、The circuit equation is different if the same side and reference direction are different.</a:t>
            </a:r>
            <a:endParaRPr lang="en-US" altLang="zh-CN" b="0" dirty="0">
              <a:solidFill>
                <a:schemeClr val="bg1"/>
              </a:solidFill>
              <a:latin typeface="Times New Roman" panose="02020603050405020304" pitchFamily="18" charset="0"/>
            </a:endParaRPr>
          </a:p>
        </p:txBody>
      </p:sp>
      <p:graphicFrame>
        <p:nvGraphicFramePr>
          <p:cNvPr id="156679" name="对象 156678"/>
          <p:cNvGraphicFramePr>
            <a:graphicFrameLocks noChangeAspect="1"/>
          </p:cNvGraphicFramePr>
          <p:nvPr/>
        </p:nvGraphicFramePr>
        <p:xfrm>
          <a:off x="2671763" y="930275"/>
          <a:ext cx="1479550" cy="561975"/>
        </p:xfrm>
        <a:graphic>
          <a:graphicData uri="http://schemas.openxmlformats.org/presentationml/2006/ole">
            <mc:AlternateContent xmlns:mc="http://schemas.openxmlformats.org/markup-compatibility/2006">
              <mc:Choice xmlns:v="urn:schemas-microsoft-com:vml" Requires="v">
                <p:oleObj spid="_x0000_s3873" name="" r:id="rId3" imgW="520700" imgH="228600" progId="Equation.DSMT4">
                  <p:embed/>
                </p:oleObj>
              </mc:Choice>
              <mc:Fallback>
                <p:oleObj name="" r:id="rId3" imgW="520700" imgH="228600" progId="Equation.DSMT4">
                  <p:embed/>
                  <p:pic>
                    <p:nvPicPr>
                      <p:cNvPr id="0" name="图片 3872"/>
                      <p:cNvPicPr/>
                      <p:nvPr/>
                    </p:nvPicPr>
                    <p:blipFill>
                      <a:blip r:embed="rId4"/>
                      <a:stretch>
                        <a:fillRect/>
                      </a:stretch>
                    </p:blipFill>
                    <p:spPr>
                      <a:xfrm>
                        <a:off x="2671763" y="930275"/>
                        <a:ext cx="1479550" cy="561975"/>
                      </a:xfrm>
                      <a:prstGeom prst="rect">
                        <a:avLst/>
                      </a:prstGeom>
                      <a:noFill/>
                      <a:ln w="38100">
                        <a:noFill/>
                        <a:miter/>
                      </a:ln>
                    </p:spPr>
                  </p:pic>
                </p:oleObj>
              </mc:Fallback>
            </mc:AlternateContent>
          </a:graphicData>
        </a:graphic>
      </p:graphicFrame>
      <p:graphicFrame>
        <p:nvGraphicFramePr>
          <p:cNvPr id="156680" name="对象 156679"/>
          <p:cNvGraphicFramePr>
            <a:graphicFrameLocks noChangeAspect="1"/>
          </p:cNvGraphicFramePr>
          <p:nvPr/>
        </p:nvGraphicFramePr>
        <p:xfrm>
          <a:off x="4378325" y="768350"/>
          <a:ext cx="1631950" cy="711200"/>
        </p:xfrm>
        <a:graphic>
          <a:graphicData uri="http://schemas.openxmlformats.org/presentationml/2006/ole">
            <mc:AlternateContent xmlns:mc="http://schemas.openxmlformats.org/markup-compatibility/2006">
              <mc:Choice xmlns:v="urn:schemas-microsoft-com:vml" Requires="v">
                <p:oleObj spid="_x0000_s3866" name="" r:id="rId5" imgW="622300" imgH="316865" progId="Equation.DSMT4">
                  <p:embed/>
                </p:oleObj>
              </mc:Choice>
              <mc:Fallback>
                <p:oleObj name="" r:id="rId5" imgW="622300" imgH="316865" progId="Equation.DSMT4">
                  <p:embed/>
                  <p:pic>
                    <p:nvPicPr>
                      <p:cNvPr id="0" name="图片 3865"/>
                      <p:cNvPicPr/>
                      <p:nvPr/>
                    </p:nvPicPr>
                    <p:blipFill>
                      <a:blip r:embed="rId6"/>
                      <a:stretch>
                        <a:fillRect/>
                      </a:stretch>
                    </p:blipFill>
                    <p:spPr>
                      <a:xfrm>
                        <a:off x="4378325" y="768350"/>
                        <a:ext cx="1631950" cy="711200"/>
                      </a:xfrm>
                      <a:prstGeom prst="rect">
                        <a:avLst/>
                      </a:prstGeom>
                      <a:noFill/>
                      <a:ln w="38100">
                        <a:noFill/>
                        <a:miter/>
                      </a:ln>
                    </p:spPr>
                  </p:pic>
                </p:oleObj>
              </mc:Fallback>
            </mc:AlternateContent>
          </a:graphicData>
        </a:graphic>
      </p:graphicFrame>
      <p:graphicFrame>
        <p:nvGraphicFramePr>
          <p:cNvPr id="156681" name="对象 156680"/>
          <p:cNvGraphicFramePr>
            <a:graphicFrameLocks noChangeAspect="1"/>
          </p:cNvGraphicFramePr>
          <p:nvPr/>
        </p:nvGraphicFramePr>
        <p:xfrm>
          <a:off x="4376738" y="1695450"/>
          <a:ext cx="1666875" cy="854075"/>
        </p:xfrm>
        <a:graphic>
          <a:graphicData uri="http://schemas.openxmlformats.org/presentationml/2006/ole">
            <mc:AlternateContent xmlns:mc="http://schemas.openxmlformats.org/markup-compatibility/2006">
              <mc:Choice xmlns:v="urn:schemas-microsoft-com:vml" Requires="v">
                <p:oleObj spid="_x0000_s3878" name="" r:id="rId7" imgW="685800" imgH="393700" progId="Equation.DSMT4">
                  <p:embed/>
                </p:oleObj>
              </mc:Choice>
              <mc:Fallback>
                <p:oleObj name="" r:id="rId7" imgW="685800" imgH="393700" progId="Equation.DSMT4">
                  <p:embed/>
                  <p:pic>
                    <p:nvPicPr>
                      <p:cNvPr id="0" name="图片 3877"/>
                      <p:cNvPicPr/>
                      <p:nvPr/>
                    </p:nvPicPr>
                    <p:blipFill>
                      <a:blip r:embed="rId8"/>
                      <a:stretch>
                        <a:fillRect/>
                      </a:stretch>
                    </p:blipFill>
                    <p:spPr>
                      <a:xfrm>
                        <a:off x="4376738" y="1695450"/>
                        <a:ext cx="1666875" cy="854075"/>
                      </a:xfrm>
                      <a:prstGeom prst="rect">
                        <a:avLst/>
                      </a:prstGeom>
                      <a:noFill/>
                      <a:ln w="38100">
                        <a:noFill/>
                        <a:miter/>
                      </a:ln>
                    </p:spPr>
                  </p:pic>
                </p:oleObj>
              </mc:Fallback>
            </mc:AlternateContent>
          </a:graphicData>
        </a:graphic>
      </p:graphicFrame>
      <p:sp>
        <p:nvSpPr>
          <p:cNvPr id="156682" name="文本框 156681"/>
          <p:cNvSpPr txBox="1"/>
          <p:nvPr/>
        </p:nvSpPr>
        <p:spPr>
          <a:xfrm>
            <a:off x="1673225" y="3875405"/>
            <a:ext cx="7470775" cy="460375"/>
          </a:xfrm>
          <a:prstGeom prst="rect">
            <a:avLst/>
          </a:prstGeom>
          <a:noFill/>
          <a:ln w="9525">
            <a:noFill/>
          </a:ln>
        </p:spPr>
        <p:txBody>
          <a:bodyPr wrap="square">
            <a:spAutoFit/>
          </a:bodyPr>
          <a:p>
            <a:pPr eaLnBrk="1" hangingPunct="1">
              <a:spcBef>
                <a:spcPct val="50000"/>
              </a:spcBef>
              <a:buClr>
                <a:schemeClr val="accent1"/>
              </a:buClr>
              <a:buSzPct val="80000"/>
              <a:buFont typeface="Wingdings" panose="05000000000000000000" pitchFamily="2" charset="2"/>
            </a:pPr>
            <a:r>
              <a:rPr lang="en-US" altLang="zh-CN" dirty="0">
                <a:solidFill>
                  <a:schemeClr val="bg1"/>
                </a:solidFill>
                <a:latin typeface="Times New Roman" panose="02020603050405020304" pitchFamily="18" charset="0"/>
              </a:rPr>
              <a:t>Note</a:t>
            </a:r>
            <a:r>
              <a:rPr lang="zh-CN" altLang="en-US" dirty="0">
                <a:solidFill>
                  <a:schemeClr val="bg1"/>
                </a:solidFill>
                <a:latin typeface="Times New Roman" panose="02020603050405020304" pitchFamily="18" charset="0"/>
              </a:rPr>
              <a:t>：</a:t>
            </a:r>
            <a:r>
              <a:rPr lang="zh-CN" altLang="en-US" b="0" dirty="0">
                <a:solidFill>
                  <a:schemeClr val="bg1"/>
                </a:solidFill>
                <a:latin typeface="Times New Roman" panose="02020603050405020304" pitchFamily="18" charset="0"/>
              </a:rPr>
              <a:t>The voltage direction is the same as the same side</a:t>
            </a:r>
            <a:r>
              <a:rPr lang="en-US" altLang="zh-CN" b="0" dirty="0">
                <a:solidFill>
                  <a:schemeClr val="bg1"/>
                </a:solidFill>
                <a:latin typeface="Times New Roman" panose="02020603050405020304" pitchFamily="18" charset="0"/>
              </a:rPr>
              <a:t>.</a:t>
            </a:r>
            <a:endParaRPr lang="en-US" altLang="zh-CN" b="0" dirty="0">
              <a:solidFill>
                <a:schemeClr val="bg1"/>
              </a:solidFill>
              <a:latin typeface="Times New Roman" panose="02020603050405020304" pitchFamily="18" charset="0"/>
            </a:endParaRPr>
          </a:p>
        </p:txBody>
      </p:sp>
      <p:sp>
        <p:nvSpPr>
          <p:cNvPr id="156683" name="文本框 156682"/>
          <p:cNvSpPr txBox="1"/>
          <p:nvPr/>
        </p:nvSpPr>
        <p:spPr>
          <a:xfrm>
            <a:off x="1368425" y="4335780"/>
            <a:ext cx="6629400" cy="829945"/>
          </a:xfrm>
          <a:prstGeom prst="rect">
            <a:avLst/>
          </a:prstGeom>
          <a:noFill/>
          <a:ln w="9525">
            <a:noFill/>
          </a:ln>
        </p:spPr>
        <p:txBody>
          <a:bodyPr wrap="square">
            <a:spAutoFit/>
          </a:bodyPr>
          <a:p>
            <a:pPr eaLnBrk="1" hangingPunct="1">
              <a:spcBef>
                <a:spcPts val="0"/>
              </a:spcBef>
              <a:buClr>
                <a:schemeClr val="accent1"/>
              </a:buClr>
              <a:buSzPct val="80000"/>
              <a:buFont typeface="Wingdings" panose="05000000000000000000" pitchFamily="2" charset="2"/>
            </a:pPr>
            <a:r>
              <a:rPr lang="en-US" altLang="zh-CN" b="0" dirty="0">
                <a:solidFill>
                  <a:schemeClr val="bg1"/>
                </a:solidFill>
                <a:latin typeface="Times New Roman" panose="02020603050405020304" pitchFamily="18" charset="0"/>
              </a:rPr>
              <a:t>3</a:t>
            </a:r>
            <a:r>
              <a:rPr lang="zh-CN" altLang="en-US" b="0" dirty="0">
                <a:solidFill>
                  <a:schemeClr val="bg1"/>
                </a:solidFill>
                <a:latin typeface="Times New Roman" panose="02020603050405020304" pitchFamily="18" charset="0"/>
              </a:rPr>
              <a:t>、</a:t>
            </a:r>
            <a:r>
              <a:rPr b="0" dirty="0">
                <a:solidFill>
                  <a:schemeClr val="bg1"/>
                </a:solidFill>
                <a:latin typeface="Times New Roman" panose="02020603050405020304" pitchFamily="18" charset="0"/>
              </a:rPr>
              <a:t>The primary current and the secondary current</a:t>
            </a:r>
            <a:endParaRPr b="0" dirty="0">
              <a:solidFill>
                <a:schemeClr val="bg1"/>
              </a:solidFill>
              <a:latin typeface="Times New Roman" panose="02020603050405020304" pitchFamily="18" charset="0"/>
            </a:endParaRPr>
          </a:p>
          <a:p>
            <a:pPr eaLnBrk="1" hangingPunct="1">
              <a:spcBef>
                <a:spcPts val="0"/>
              </a:spcBef>
              <a:buClr>
                <a:schemeClr val="accent1"/>
              </a:buClr>
              <a:buSzPct val="80000"/>
              <a:buFont typeface="Wingdings" panose="05000000000000000000" pitchFamily="2" charset="2"/>
            </a:pPr>
            <a:r>
              <a:rPr b="0" dirty="0">
                <a:solidFill>
                  <a:schemeClr val="bg1"/>
                </a:solidFill>
                <a:latin typeface="Times New Roman" panose="02020603050405020304" pitchFamily="18" charset="0"/>
              </a:rPr>
              <a:t>      </a:t>
            </a:r>
            <a:r>
              <a:rPr lang="zh-CN" altLang="en-US" b="0" dirty="0">
                <a:solidFill>
                  <a:schemeClr val="bg1"/>
                </a:solidFill>
                <a:latin typeface="Times New Roman" panose="02020603050405020304" pitchFamily="18" charset="0"/>
                <a:sym typeface="+mn-ea"/>
              </a:rPr>
              <a:t>satisfy</a:t>
            </a:r>
            <a:r>
              <a:rPr b="0" dirty="0">
                <a:solidFill>
                  <a:schemeClr val="bg1"/>
                </a:solidFill>
                <a:latin typeface="Times New Roman" panose="02020603050405020304" pitchFamily="18" charset="0"/>
              </a:rPr>
              <a:t> the algebraic relation:</a:t>
            </a:r>
            <a:r>
              <a:rPr lang="en-US" altLang="zh-CN" b="0" dirty="0">
                <a:solidFill>
                  <a:schemeClr val="bg1"/>
                </a:solidFill>
                <a:latin typeface="Times New Roman" panose="02020603050405020304" pitchFamily="18" charset="0"/>
              </a:rPr>
              <a:t>  </a:t>
            </a:r>
            <a:endParaRPr lang="en-US" altLang="zh-CN" b="0" dirty="0">
              <a:solidFill>
                <a:schemeClr val="bg1"/>
              </a:solidFill>
              <a:latin typeface="Times New Roman" panose="02020603050405020304" pitchFamily="18" charset="0"/>
            </a:endParaRPr>
          </a:p>
        </p:txBody>
      </p:sp>
      <p:graphicFrame>
        <p:nvGraphicFramePr>
          <p:cNvPr id="156684" name="对象 156683"/>
          <p:cNvGraphicFramePr>
            <a:graphicFrameLocks noChangeAspect="1"/>
          </p:cNvGraphicFramePr>
          <p:nvPr/>
        </p:nvGraphicFramePr>
        <p:xfrm>
          <a:off x="4358640" y="3409950"/>
          <a:ext cx="1330325" cy="561975"/>
        </p:xfrm>
        <a:graphic>
          <a:graphicData uri="http://schemas.openxmlformats.org/presentationml/2006/ole">
            <mc:AlternateContent xmlns:mc="http://schemas.openxmlformats.org/markup-compatibility/2006">
              <mc:Choice xmlns:v="urn:schemas-microsoft-com:vml" Requires="v">
                <p:oleObj spid="_x0000_s3867" name="" r:id="rId9" imgW="520700" imgH="228600" progId="Equation.DSMT4">
                  <p:embed/>
                </p:oleObj>
              </mc:Choice>
              <mc:Fallback>
                <p:oleObj name="" r:id="rId9" imgW="520700" imgH="228600" progId="Equation.DSMT4">
                  <p:embed/>
                  <p:pic>
                    <p:nvPicPr>
                      <p:cNvPr id="0" name="图片 3866"/>
                      <p:cNvPicPr/>
                      <p:nvPr/>
                    </p:nvPicPr>
                    <p:blipFill>
                      <a:blip r:embed="rId10"/>
                      <a:stretch>
                        <a:fillRect/>
                      </a:stretch>
                    </p:blipFill>
                    <p:spPr>
                      <a:xfrm>
                        <a:off x="4358640" y="3409950"/>
                        <a:ext cx="1330325" cy="561975"/>
                      </a:xfrm>
                      <a:prstGeom prst="rect">
                        <a:avLst/>
                      </a:prstGeom>
                      <a:noFill/>
                      <a:ln w="38100">
                        <a:noFill/>
                        <a:miter/>
                      </a:ln>
                    </p:spPr>
                  </p:pic>
                </p:oleObj>
              </mc:Fallback>
            </mc:AlternateContent>
          </a:graphicData>
        </a:graphic>
      </p:graphicFrame>
      <p:graphicFrame>
        <p:nvGraphicFramePr>
          <p:cNvPr id="156685" name="对象 156684"/>
          <p:cNvGraphicFramePr>
            <a:graphicFrameLocks noChangeAspect="1"/>
          </p:cNvGraphicFramePr>
          <p:nvPr/>
        </p:nvGraphicFramePr>
        <p:xfrm>
          <a:off x="5688965" y="4580890"/>
          <a:ext cx="1501775" cy="854075"/>
        </p:xfrm>
        <a:graphic>
          <a:graphicData uri="http://schemas.openxmlformats.org/presentationml/2006/ole">
            <mc:AlternateContent xmlns:mc="http://schemas.openxmlformats.org/markup-compatibility/2006">
              <mc:Choice xmlns:v="urn:schemas-microsoft-com:vml" Requires="v">
                <p:oleObj spid="_x0000_s3875" name="" r:id="rId11" imgW="647700" imgH="393700" progId="Equation.DSMT4">
                  <p:embed/>
                </p:oleObj>
              </mc:Choice>
              <mc:Fallback>
                <p:oleObj name="" r:id="rId11" imgW="647700" imgH="393700" progId="Equation.DSMT4">
                  <p:embed/>
                  <p:pic>
                    <p:nvPicPr>
                      <p:cNvPr id="0" name="图片 3874"/>
                      <p:cNvPicPr/>
                      <p:nvPr/>
                    </p:nvPicPr>
                    <p:blipFill>
                      <a:blip r:embed="rId12"/>
                      <a:stretch>
                        <a:fillRect/>
                      </a:stretch>
                    </p:blipFill>
                    <p:spPr>
                      <a:xfrm>
                        <a:off x="5688965" y="4580890"/>
                        <a:ext cx="1501775" cy="854075"/>
                      </a:xfrm>
                      <a:prstGeom prst="rect">
                        <a:avLst/>
                      </a:prstGeom>
                      <a:noFill/>
                      <a:ln w="38100">
                        <a:noFill/>
                        <a:miter/>
                      </a:ln>
                    </p:spPr>
                  </p:pic>
                </p:oleObj>
              </mc:Fallback>
            </mc:AlternateContent>
          </a:graphicData>
        </a:graphic>
      </p:graphicFrame>
      <p:sp>
        <p:nvSpPr>
          <p:cNvPr id="156686" name="文本框 156685"/>
          <p:cNvSpPr txBox="1"/>
          <p:nvPr/>
        </p:nvSpPr>
        <p:spPr>
          <a:xfrm>
            <a:off x="1444625" y="2706370"/>
            <a:ext cx="6477000" cy="1198880"/>
          </a:xfrm>
          <a:prstGeom prst="rect">
            <a:avLst/>
          </a:prstGeom>
          <a:noFill/>
          <a:ln w="9525">
            <a:noFill/>
          </a:ln>
        </p:spPr>
        <p:txBody>
          <a:bodyPr wrap="square">
            <a:spAutoFit/>
          </a:bodyPr>
          <a:p>
            <a:pPr eaLnBrk="1" hangingPunct="1">
              <a:spcBef>
                <a:spcPts val="0"/>
              </a:spcBef>
              <a:buClr>
                <a:schemeClr val="accent1"/>
              </a:buClr>
              <a:buSzPct val="80000"/>
              <a:buFont typeface="Wingdings" panose="05000000000000000000" pitchFamily="2" charset="2"/>
            </a:pPr>
            <a:r>
              <a:rPr lang="en-US" altLang="zh-CN" b="0" dirty="0">
                <a:solidFill>
                  <a:schemeClr val="bg1"/>
                </a:solidFill>
                <a:latin typeface="Times New Roman" panose="02020603050405020304" pitchFamily="18" charset="0"/>
              </a:rPr>
              <a:t>1</a:t>
            </a:r>
            <a:r>
              <a:rPr lang="zh-CN" altLang="en-US" b="0" dirty="0">
                <a:solidFill>
                  <a:schemeClr val="bg1"/>
                </a:solidFill>
                <a:latin typeface="Times New Roman" panose="02020603050405020304" pitchFamily="18" charset="0"/>
              </a:rPr>
              <a:t>、Voltage and current are independent</a:t>
            </a:r>
            <a:r>
              <a:rPr lang="en-US" altLang="zh-CN" b="0" dirty="0">
                <a:solidFill>
                  <a:schemeClr val="bg1"/>
                </a:solidFill>
                <a:latin typeface="Times New Roman" panose="02020603050405020304" pitchFamily="18" charset="0"/>
              </a:rPr>
              <a:t>;</a:t>
            </a:r>
            <a:endParaRPr lang="zh-CN" altLang="en-US" b="0" dirty="0">
              <a:solidFill>
                <a:schemeClr val="bg1"/>
              </a:solidFill>
              <a:latin typeface="Times New Roman" panose="02020603050405020304" pitchFamily="18" charset="0"/>
            </a:endParaRPr>
          </a:p>
          <a:p>
            <a:pPr eaLnBrk="1" hangingPunct="1">
              <a:spcBef>
                <a:spcPts val="0"/>
              </a:spcBef>
              <a:buClr>
                <a:schemeClr val="accent1"/>
              </a:buClr>
              <a:buSzPct val="80000"/>
              <a:buFont typeface="Wingdings" panose="05000000000000000000" pitchFamily="2" charset="2"/>
            </a:pPr>
            <a:r>
              <a:rPr lang="en-US" altLang="zh-CN" b="0" dirty="0">
                <a:solidFill>
                  <a:schemeClr val="bg1"/>
                </a:solidFill>
                <a:latin typeface="Times New Roman" panose="02020603050405020304" pitchFamily="18" charset="0"/>
              </a:rPr>
              <a:t>2</a:t>
            </a:r>
            <a:r>
              <a:rPr lang="zh-CN" altLang="en-US" b="0" dirty="0">
                <a:solidFill>
                  <a:schemeClr val="bg1"/>
                </a:solidFill>
                <a:latin typeface="Times New Roman" panose="02020603050405020304" pitchFamily="18" charset="0"/>
              </a:rPr>
              <a:t>、 The primary and secondary voltages satisfy the</a:t>
            </a:r>
            <a:r>
              <a:rPr lang="en-US" altLang="zh-CN" b="0" dirty="0">
                <a:solidFill>
                  <a:schemeClr val="bg1"/>
                </a:solidFill>
                <a:latin typeface="Times New Roman" panose="02020603050405020304" pitchFamily="18" charset="0"/>
              </a:rPr>
              <a:t>     </a:t>
            </a:r>
            <a:r>
              <a:rPr lang="zh-CN" altLang="en-US" b="0" dirty="0">
                <a:solidFill>
                  <a:schemeClr val="bg1"/>
                </a:solidFill>
                <a:latin typeface="Times New Roman" panose="02020603050405020304" pitchFamily="18" charset="0"/>
              </a:rPr>
              <a:t>algebraic relation：</a:t>
            </a:r>
            <a:endParaRPr lang="zh-CN" altLang="en-US" b="0" dirty="0">
              <a:solidFill>
                <a:schemeClr val="bg1"/>
              </a:solidFill>
              <a:latin typeface="Times New Roman" panose="02020603050405020304" pitchFamily="18" charset="0"/>
            </a:endParaRPr>
          </a:p>
        </p:txBody>
      </p:sp>
      <p:graphicFrame>
        <p:nvGraphicFramePr>
          <p:cNvPr id="156687" name="对象 156686"/>
          <p:cNvGraphicFramePr>
            <a:graphicFrameLocks noChangeAspect="1"/>
          </p:cNvGraphicFramePr>
          <p:nvPr/>
        </p:nvGraphicFramePr>
        <p:xfrm>
          <a:off x="6227763" y="798513"/>
          <a:ext cx="2362200" cy="1622425"/>
        </p:xfrm>
        <a:graphic>
          <a:graphicData uri="http://schemas.openxmlformats.org/presentationml/2006/ole">
            <mc:AlternateContent xmlns:mc="http://schemas.openxmlformats.org/markup-compatibility/2006">
              <mc:Choice xmlns:v="urn:schemas-microsoft-com:vml" Requires="v">
                <p:oleObj spid="_x0000_s3869" name="" r:id="rId13" imgW="1400175" imgH="962025" progId="PBrush">
                  <p:embed/>
                </p:oleObj>
              </mc:Choice>
              <mc:Fallback>
                <p:oleObj name="" r:id="rId13" imgW="1400175" imgH="962025" progId="PBrush">
                  <p:embed/>
                  <p:pic>
                    <p:nvPicPr>
                      <p:cNvPr id="0" name="图片 3868"/>
                      <p:cNvPicPr/>
                      <p:nvPr/>
                    </p:nvPicPr>
                    <p:blipFill>
                      <a:blip r:embed="rId14"/>
                      <a:stretch>
                        <a:fillRect/>
                      </a:stretch>
                    </p:blipFill>
                    <p:spPr>
                      <a:xfrm>
                        <a:off x="6227763" y="798513"/>
                        <a:ext cx="2362200" cy="1622425"/>
                      </a:xfrm>
                      <a:prstGeom prst="rect">
                        <a:avLst/>
                      </a:prstGeom>
                      <a:noFill/>
                      <a:ln w="38100">
                        <a:noFill/>
                        <a:miter/>
                      </a:ln>
                    </p:spPr>
                  </p:pic>
                </p:oleObj>
              </mc:Fallback>
            </mc:AlternateContent>
          </a:graphicData>
        </a:graphic>
      </p:graphicFrame>
      <p:sp>
        <p:nvSpPr>
          <p:cNvPr id="156688" name="文本框 156687"/>
          <p:cNvSpPr txBox="1"/>
          <p:nvPr/>
        </p:nvSpPr>
        <p:spPr>
          <a:xfrm>
            <a:off x="310515" y="144780"/>
            <a:ext cx="2172335" cy="460375"/>
          </a:xfrm>
          <a:prstGeom prst="rect">
            <a:avLst/>
          </a:prstGeom>
          <a:solidFill>
            <a:schemeClr val="accent2"/>
          </a:solidFill>
          <a:ln w="9525">
            <a:noFill/>
          </a:ln>
        </p:spPr>
        <p:txBody>
          <a:bodyPr wrap="square">
            <a:spAutoFit/>
          </a:bodyPr>
          <a:p>
            <a:pPr eaLnBrk="1" hangingPunct="1">
              <a:spcBef>
                <a:spcPct val="50000"/>
              </a:spcBef>
            </a:pPr>
            <a:r>
              <a:rPr lang="en-US" altLang="zh-CN" dirty="0">
                <a:solidFill>
                  <a:schemeClr val="bg1"/>
                </a:solidFill>
                <a:latin typeface="楷体_GB2312" pitchFamily="1" charset="-122"/>
                <a:ea typeface="楷体_GB2312" pitchFamily="1" charset="-122"/>
              </a:rPr>
              <a:t>Conclusion:</a:t>
            </a:r>
            <a:endParaRPr lang="en-US" altLang="zh-CN" dirty="0">
              <a:solidFill>
                <a:schemeClr val="bg1"/>
              </a:solidFill>
              <a:latin typeface="楷体_GB2312" pitchFamily="1" charset="-122"/>
              <a:ea typeface="楷体_GB2312" pitchFamily="1" charset="-122"/>
            </a:endParaRPr>
          </a:p>
        </p:txBody>
      </p:sp>
      <p:sp>
        <p:nvSpPr>
          <p:cNvPr id="156689" name="文本框 156688"/>
          <p:cNvSpPr txBox="1"/>
          <p:nvPr/>
        </p:nvSpPr>
        <p:spPr>
          <a:xfrm>
            <a:off x="250825" y="647383"/>
            <a:ext cx="2232025" cy="953135"/>
          </a:xfrm>
          <a:prstGeom prst="rect">
            <a:avLst/>
          </a:prstGeom>
          <a:solidFill>
            <a:srgbClr val="FF3300"/>
          </a:solidFill>
          <a:ln w="9525">
            <a:noFill/>
          </a:ln>
        </p:spPr>
        <p:txBody>
          <a:bodyPr>
            <a:spAutoFit/>
          </a:bodyPr>
          <a:p>
            <a:pPr eaLnBrk="1" hangingPunct="1">
              <a:spcBef>
                <a:spcPts val="0"/>
              </a:spcBef>
              <a:buClr>
                <a:schemeClr val="accent1"/>
              </a:buClr>
              <a:buFont typeface="Wingdings" panose="05000000000000000000" pitchFamily="2" charset="2"/>
            </a:pPr>
            <a:r>
              <a:rPr lang="en-US" altLang="zh-CN" sz="2800" b="0" dirty="0">
                <a:solidFill>
                  <a:schemeClr val="bg1"/>
                </a:solidFill>
                <a:latin typeface="Times New Roman" panose="02020603050405020304" pitchFamily="18" charset="0"/>
                <a:ea typeface="楷体_GB2312" pitchFamily="1" charset="-122"/>
                <a:cs typeface="Times New Roman" panose="02020603050405020304" pitchFamily="18" charset="0"/>
              </a:rPr>
              <a:t>1</a:t>
            </a:r>
            <a:r>
              <a:rPr lang="zh-CN" altLang="en-US" sz="2800" b="0"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sz="2800" b="0" dirty="0">
                <a:solidFill>
                  <a:schemeClr val="bg1"/>
                </a:solidFill>
                <a:latin typeface="Times New Roman" panose="02020603050405020304" pitchFamily="18" charset="0"/>
                <a:ea typeface="楷体_GB2312" pitchFamily="1" charset="-122"/>
                <a:cs typeface="Times New Roman" panose="02020603050405020304" pitchFamily="18" charset="0"/>
              </a:rPr>
              <a:t>Voltage relationship</a:t>
            </a:r>
            <a:endParaRPr lang="zh-CN" altLang="en-US" sz="2800"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6688"/>
                                        </p:tgtEl>
                                        <p:attrNameLst>
                                          <p:attrName>style.visibility</p:attrName>
                                        </p:attrNameLst>
                                      </p:cBhvr>
                                      <p:to>
                                        <p:strVal val="visible"/>
                                      </p:to>
                                    </p:set>
                                    <p:anim calcmode="lin" valueType="num">
                                      <p:cBhvr additive="base">
                                        <p:cTn id="7" dur="500" fill="hold"/>
                                        <p:tgtEl>
                                          <p:spTgt spid="156688"/>
                                        </p:tgtEl>
                                        <p:attrNameLst>
                                          <p:attrName>ppt_x</p:attrName>
                                        </p:attrNameLst>
                                      </p:cBhvr>
                                      <p:tavLst>
                                        <p:tav tm="0">
                                          <p:val>
                                            <p:strVal val="0-#ppt_w/2"/>
                                          </p:val>
                                        </p:tav>
                                        <p:tav tm="100000">
                                          <p:val>
                                            <p:strVal val="#ppt_x"/>
                                          </p:val>
                                        </p:tav>
                                      </p:tavLst>
                                    </p:anim>
                                    <p:anim calcmode="lin" valueType="num">
                                      <p:cBhvr additive="base">
                                        <p:cTn id="8" dur="500" fill="hold"/>
                                        <p:tgtEl>
                                          <p:spTgt spid="15668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56687"/>
                                        </p:tgtEl>
                                        <p:attrNameLst>
                                          <p:attrName>style.visibility</p:attrName>
                                        </p:attrNameLst>
                                      </p:cBhvr>
                                      <p:to>
                                        <p:strVal val="visible"/>
                                      </p:to>
                                    </p:set>
                                    <p:anim calcmode="lin" valueType="num">
                                      <p:cBhvr additive="base">
                                        <p:cTn id="13" dur="500" fill="hold"/>
                                        <p:tgtEl>
                                          <p:spTgt spid="156687"/>
                                        </p:tgtEl>
                                        <p:attrNameLst>
                                          <p:attrName>ppt_x</p:attrName>
                                        </p:attrNameLst>
                                      </p:cBhvr>
                                      <p:tavLst>
                                        <p:tav tm="0">
                                          <p:val>
                                            <p:strVal val="1+#ppt_w/2"/>
                                          </p:val>
                                        </p:tav>
                                        <p:tav tm="100000">
                                          <p:val>
                                            <p:strVal val="#ppt_x"/>
                                          </p:val>
                                        </p:tav>
                                      </p:tavLst>
                                    </p:anim>
                                    <p:anim calcmode="lin" valueType="num">
                                      <p:cBhvr additive="base">
                                        <p:cTn id="14" dur="500" fill="hold"/>
                                        <p:tgtEl>
                                          <p:spTgt spid="15668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56689"/>
                                        </p:tgtEl>
                                        <p:attrNameLst>
                                          <p:attrName>style.visibility</p:attrName>
                                        </p:attrNameLst>
                                      </p:cBhvr>
                                      <p:to>
                                        <p:strVal val="visible"/>
                                      </p:to>
                                    </p:set>
                                    <p:anim calcmode="lin" valueType="num">
                                      <p:cBhvr additive="base">
                                        <p:cTn id="19" dur="500" fill="hold"/>
                                        <p:tgtEl>
                                          <p:spTgt spid="156689"/>
                                        </p:tgtEl>
                                        <p:attrNameLst>
                                          <p:attrName>ppt_x</p:attrName>
                                        </p:attrNameLst>
                                      </p:cBhvr>
                                      <p:tavLst>
                                        <p:tav tm="0">
                                          <p:val>
                                            <p:strVal val="0-#ppt_w/2"/>
                                          </p:val>
                                        </p:tav>
                                        <p:tav tm="100000">
                                          <p:val>
                                            <p:strVal val="#ppt_x"/>
                                          </p:val>
                                        </p:tav>
                                      </p:tavLst>
                                    </p:anim>
                                    <p:anim calcmode="lin" valueType="num">
                                      <p:cBhvr additive="base">
                                        <p:cTn id="20" dur="500" fill="hold"/>
                                        <p:tgtEl>
                                          <p:spTgt spid="15668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156679"/>
                                        </p:tgtEl>
                                        <p:attrNameLst>
                                          <p:attrName>style.visibility</p:attrName>
                                        </p:attrNameLst>
                                      </p:cBhvr>
                                      <p:to>
                                        <p:strVal val="visible"/>
                                      </p:to>
                                    </p:set>
                                    <p:animEffect transition="in" filter="dissolve">
                                      <p:cBhvr>
                                        <p:cTn id="25" dur="500"/>
                                        <p:tgtEl>
                                          <p:spTgt spid="15667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56680"/>
                                        </p:tgtEl>
                                        <p:attrNameLst>
                                          <p:attrName>style.visibility</p:attrName>
                                        </p:attrNameLst>
                                      </p:cBhvr>
                                      <p:to>
                                        <p:strVal val="visible"/>
                                      </p:to>
                                    </p:set>
                                    <p:animEffect transition="in" filter="dissolve">
                                      <p:cBhvr>
                                        <p:cTn id="30" dur="500"/>
                                        <p:tgtEl>
                                          <p:spTgt spid="156680"/>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156676"/>
                                        </p:tgtEl>
                                        <p:attrNameLst>
                                          <p:attrName>style.visibility</p:attrName>
                                        </p:attrNameLst>
                                      </p:cBhvr>
                                      <p:to>
                                        <p:strVal val="visible"/>
                                      </p:to>
                                    </p:set>
                                    <p:anim calcmode="lin" valueType="num">
                                      <p:cBhvr additive="base">
                                        <p:cTn id="35" dur="500" fill="hold"/>
                                        <p:tgtEl>
                                          <p:spTgt spid="156676"/>
                                        </p:tgtEl>
                                        <p:attrNameLst>
                                          <p:attrName>ppt_x</p:attrName>
                                        </p:attrNameLst>
                                      </p:cBhvr>
                                      <p:tavLst>
                                        <p:tav tm="0">
                                          <p:val>
                                            <p:strVal val="0-#ppt_w/2"/>
                                          </p:val>
                                        </p:tav>
                                        <p:tav tm="100000">
                                          <p:val>
                                            <p:strVal val="#ppt_x"/>
                                          </p:val>
                                        </p:tav>
                                      </p:tavLst>
                                    </p:anim>
                                    <p:anim calcmode="lin" valueType="num">
                                      <p:cBhvr additive="base">
                                        <p:cTn id="36" dur="500" fill="hold"/>
                                        <p:tgtEl>
                                          <p:spTgt spid="156676"/>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56677"/>
                                        </p:tgtEl>
                                        <p:attrNameLst>
                                          <p:attrName>style.visibility</p:attrName>
                                        </p:attrNameLst>
                                      </p:cBhvr>
                                      <p:to>
                                        <p:strVal val="visible"/>
                                      </p:to>
                                    </p:set>
                                    <p:animEffect transition="in" filter="dissolve">
                                      <p:cBhvr>
                                        <p:cTn id="41" dur="500"/>
                                        <p:tgtEl>
                                          <p:spTgt spid="15667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56681"/>
                                        </p:tgtEl>
                                        <p:attrNameLst>
                                          <p:attrName>style.visibility</p:attrName>
                                        </p:attrNameLst>
                                      </p:cBhvr>
                                      <p:to>
                                        <p:strVal val="visible"/>
                                      </p:to>
                                    </p:set>
                                    <p:animEffect transition="in" filter="dissolve">
                                      <p:cBhvr>
                                        <p:cTn id="46" dur="500"/>
                                        <p:tgtEl>
                                          <p:spTgt spid="156681"/>
                                        </p:tgtEl>
                                      </p:cBhvr>
                                    </p:animEffect>
                                  </p:childTnLst>
                                </p:cTn>
                              </p:par>
                            </p:childTnLst>
                          </p:cTn>
                        </p:par>
                      </p:childTnLst>
                    </p:cTn>
                  </p:par>
                  <p:par>
                    <p:cTn id="47" fill="hold">
                      <p:stCondLst>
                        <p:cond delay="indefinite"/>
                      </p:stCondLst>
                      <p:childTnLst>
                        <p:par>
                          <p:cTn id="48" fill="hold">
                            <p:stCondLst>
                              <p:cond delay="0"/>
                            </p:stCondLst>
                            <p:childTnLst>
                              <p:par>
                                <p:cTn id="49" presetID="15" presetClass="entr" presetSubtype="0" fill="hold" grpId="0" nodeType="clickEffect">
                                  <p:stCondLst>
                                    <p:cond delay="0"/>
                                  </p:stCondLst>
                                  <p:childTnLst>
                                    <p:set>
                                      <p:cBhvr>
                                        <p:cTn id="50" dur="1" fill="hold">
                                          <p:stCondLst>
                                            <p:cond delay="0"/>
                                          </p:stCondLst>
                                        </p:cTn>
                                        <p:tgtEl>
                                          <p:spTgt spid="156674"/>
                                        </p:tgtEl>
                                        <p:attrNameLst>
                                          <p:attrName>style.visibility</p:attrName>
                                        </p:attrNameLst>
                                      </p:cBhvr>
                                      <p:to>
                                        <p:strVal val="visible"/>
                                      </p:to>
                                    </p:set>
                                    <p:anim calcmode="lin" valueType="num">
                                      <p:cBhvr>
                                        <p:cTn id="51" dur="1000" fill="hold"/>
                                        <p:tgtEl>
                                          <p:spTgt spid="156674"/>
                                        </p:tgtEl>
                                        <p:attrNameLst>
                                          <p:attrName>ppt_w</p:attrName>
                                        </p:attrNameLst>
                                      </p:cBhvr>
                                      <p:tavLst>
                                        <p:tav tm="0">
                                          <p:val>
                                            <p:fltVal val="0.000000"/>
                                          </p:val>
                                        </p:tav>
                                        <p:tav tm="100000">
                                          <p:val>
                                            <p:strVal val="#ppt_w"/>
                                          </p:val>
                                        </p:tav>
                                      </p:tavLst>
                                    </p:anim>
                                    <p:anim calcmode="lin" valueType="num">
                                      <p:cBhvr>
                                        <p:cTn id="52" dur="1000" fill="hold"/>
                                        <p:tgtEl>
                                          <p:spTgt spid="156674"/>
                                        </p:tgtEl>
                                        <p:attrNameLst>
                                          <p:attrName>ppt_h</p:attrName>
                                        </p:attrNameLst>
                                      </p:cBhvr>
                                      <p:tavLst>
                                        <p:tav tm="0">
                                          <p:val>
                                            <p:fltVal val="0.000000"/>
                                          </p:val>
                                        </p:tav>
                                        <p:tav tm="100000">
                                          <p:val>
                                            <p:strVal val="#ppt_h"/>
                                          </p:val>
                                        </p:tav>
                                      </p:tavLst>
                                    </p:anim>
                                    <p:anim calcmode="lin" valueType="num">
                                      <p:cBhvr>
                                        <p:cTn id="53" dur="1000" fill="hold"/>
                                        <p:tgtEl>
                                          <p:spTgt spid="156674"/>
                                        </p:tgtEl>
                                        <p:attrNameLst>
                                          <p:attrName>ppt_x</p:attrName>
                                        </p:attrNameLst>
                                      </p:cBhvr>
                                      <p:tavLst>
                                        <p:tav tm="0" fmla="#ppt_x+(cos(-2*pi*(1-$))*-#ppt_x-sin(-2*pi*(1-$))*(1-#ppt_y))*(1-$)">
                                          <p:val>
                                            <p:fltVal val="0.000000"/>
                                          </p:val>
                                        </p:tav>
                                        <p:tav tm="100000">
                                          <p:val>
                                            <p:fltVal val="1.000000"/>
                                          </p:val>
                                        </p:tav>
                                      </p:tavLst>
                                    </p:anim>
                                    <p:anim calcmode="lin" valueType="num">
                                      <p:cBhvr>
                                        <p:cTn id="54" dur="1000" fill="hold"/>
                                        <p:tgtEl>
                                          <p:spTgt spid="15667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56686">
                                            <p:txEl>
                                              <p:charRg st="0" end="13"/>
                                            </p:txEl>
                                          </p:spTgt>
                                        </p:tgtEl>
                                        <p:attrNameLst>
                                          <p:attrName>style.visibility</p:attrName>
                                        </p:attrNameLst>
                                      </p:cBhvr>
                                      <p:to>
                                        <p:strVal val="visible"/>
                                      </p:to>
                                    </p:set>
                                    <p:anim calcmode="lin" valueType="num">
                                      <p:cBhvr additive="base">
                                        <p:cTn id="59" dur="500" fill="hold"/>
                                        <p:tgtEl>
                                          <p:spTgt spid="156686">
                                            <p:txEl>
                                              <p:charRg st="0" end="13"/>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56686">
                                            <p:txEl>
                                              <p:charRg st="0" end="13"/>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156686">
                                            <p:txEl>
                                              <p:charRg st="13" end="33"/>
                                            </p:txEl>
                                          </p:spTgt>
                                        </p:tgtEl>
                                        <p:attrNameLst>
                                          <p:attrName>style.visibility</p:attrName>
                                        </p:attrNameLst>
                                      </p:cBhvr>
                                      <p:to>
                                        <p:strVal val="visible"/>
                                      </p:to>
                                    </p:set>
                                    <p:anim calcmode="lin" valueType="num">
                                      <p:cBhvr additive="base">
                                        <p:cTn id="65" dur="500" fill="hold"/>
                                        <p:tgtEl>
                                          <p:spTgt spid="156686">
                                            <p:txEl>
                                              <p:charRg st="13" end="33"/>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156686">
                                            <p:txEl>
                                              <p:charRg st="13" end="33"/>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nodeType="clickEffect">
                                  <p:stCondLst>
                                    <p:cond delay="0"/>
                                  </p:stCondLst>
                                  <p:childTnLst>
                                    <p:set>
                                      <p:cBhvr>
                                        <p:cTn id="70" dur="1" fill="hold">
                                          <p:stCondLst>
                                            <p:cond delay="0"/>
                                          </p:stCondLst>
                                        </p:cTn>
                                        <p:tgtEl>
                                          <p:spTgt spid="156684"/>
                                        </p:tgtEl>
                                        <p:attrNameLst>
                                          <p:attrName>style.visibility</p:attrName>
                                        </p:attrNameLst>
                                      </p:cBhvr>
                                      <p:to>
                                        <p:strVal val="visible"/>
                                      </p:to>
                                    </p:set>
                                    <p:anim calcmode="lin" valueType="num">
                                      <p:cBhvr additive="base">
                                        <p:cTn id="71" dur="500" fill="hold"/>
                                        <p:tgtEl>
                                          <p:spTgt spid="156684"/>
                                        </p:tgtEl>
                                        <p:attrNameLst>
                                          <p:attrName>ppt_x</p:attrName>
                                        </p:attrNameLst>
                                      </p:cBhvr>
                                      <p:tavLst>
                                        <p:tav tm="0">
                                          <p:val>
                                            <p:strVal val="1+#ppt_w/2"/>
                                          </p:val>
                                        </p:tav>
                                        <p:tav tm="100000">
                                          <p:val>
                                            <p:strVal val="#ppt_x"/>
                                          </p:val>
                                        </p:tav>
                                      </p:tavLst>
                                    </p:anim>
                                    <p:anim calcmode="lin" valueType="num">
                                      <p:cBhvr additive="base">
                                        <p:cTn id="72" dur="500" fill="hold"/>
                                        <p:tgtEl>
                                          <p:spTgt spid="156684"/>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8" fill="hold" grpId="0" nodeType="clickEffect">
                                  <p:stCondLst>
                                    <p:cond delay="0"/>
                                  </p:stCondLst>
                                  <p:childTnLst>
                                    <p:set>
                                      <p:cBhvr>
                                        <p:cTn id="76" dur="1" fill="hold">
                                          <p:stCondLst>
                                            <p:cond delay="0"/>
                                          </p:stCondLst>
                                        </p:cTn>
                                        <p:tgtEl>
                                          <p:spTgt spid="156682"/>
                                        </p:tgtEl>
                                        <p:attrNameLst>
                                          <p:attrName>style.visibility</p:attrName>
                                        </p:attrNameLst>
                                      </p:cBhvr>
                                      <p:to>
                                        <p:strVal val="visible"/>
                                      </p:to>
                                    </p:set>
                                    <p:anim calcmode="lin" valueType="num">
                                      <p:cBhvr additive="base">
                                        <p:cTn id="77" dur="500" fill="hold"/>
                                        <p:tgtEl>
                                          <p:spTgt spid="156682"/>
                                        </p:tgtEl>
                                        <p:attrNameLst>
                                          <p:attrName>ppt_x</p:attrName>
                                        </p:attrNameLst>
                                      </p:cBhvr>
                                      <p:tavLst>
                                        <p:tav tm="0">
                                          <p:val>
                                            <p:strVal val="0-#ppt_w/2"/>
                                          </p:val>
                                        </p:tav>
                                        <p:tav tm="100000">
                                          <p:val>
                                            <p:strVal val="#ppt_x"/>
                                          </p:val>
                                        </p:tav>
                                      </p:tavLst>
                                    </p:anim>
                                    <p:anim calcmode="lin" valueType="num">
                                      <p:cBhvr additive="base">
                                        <p:cTn id="78" dur="500" fill="hold"/>
                                        <p:tgtEl>
                                          <p:spTgt spid="156682"/>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156683"/>
                                        </p:tgtEl>
                                        <p:attrNameLst>
                                          <p:attrName>style.visibility</p:attrName>
                                        </p:attrNameLst>
                                      </p:cBhvr>
                                      <p:to>
                                        <p:strVal val="visible"/>
                                      </p:to>
                                    </p:set>
                                    <p:anim calcmode="lin" valueType="num">
                                      <p:cBhvr additive="base">
                                        <p:cTn id="83" dur="500" fill="hold"/>
                                        <p:tgtEl>
                                          <p:spTgt spid="156683"/>
                                        </p:tgtEl>
                                        <p:attrNameLst>
                                          <p:attrName>ppt_x</p:attrName>
                                        </p:attrNameLst>
                                      </p:cBhvr>
                                      <p:tavLst>
                                        <p:tav tm="0">
                                          <p:val>
                                            <p:strVal val="0-#ppt_w/2"/>
                                          </p:val>
                                        </p:tav>
                                        <p:tav tm="100000">
                                          <p:val>
                                            <p:strVal val="#ppt_x"/>
                                          </p:val>
                                        </p:tav>
                                      </p:tavLst>
                                    </p:anim>
                                    <p:anim calcmode="lin" valueType="num">
                                      <p:cBhvr additive="base">
                                        <p:cTn id="84" dur="500" fill="hold"/>
                                        <p:tgtEl>
                                          <p:spTgt spid="156683"/>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156685"/>
                                        </p:tgtEl>
                                        <p:attrNameLst>
                                          <p:attrName>style.visibility</p:attrName>
                                        </p:attrNameLst>
                                      </p:cBhvr>
                                      <p:to>
                                        <p:strVal val="visible"/>
                                      </p:to>
                                    </p:set>
                                    <p:animEffect transition="in" filter="dissolve">
                                      <p:cBhvr>
                                        <p:cTn id="89" dur="500"/>
                                        <p:tgtEl>
                                          <p:spTgt spid="15668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56675"/>
                                        </p:tgtEl>
                                        <p:attrNameLst>
                                          <p:attrName>style.visibility</p:attrName>
                                        </p:attrNameLst>
                                      </p:cBhvr>
                                      <p:to>
                                        <p:strVal val="visible"/>
                                      </p:to>
                                    </p:set>
                                    <p:animEffect transition="in" filter="dissolve">
                                      <p:cBhvr>
                                        <p:cTn id="94" dur="500"/>
                                        <p:tgtEl>
                                          <p:spTgt spid="156675"/>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grpId="0" nodeType="clickEffect">
                                  <p:stCondLst>
                                    <p:cond delay="0"/>
                                  </p:stCondLst>
                                  <p:childTnLst>
                                    <p:set>
                                      <p:cBhvr>
                                        <p:cTn id="98" dur="1" fill="hold">
                                          <p:stCondLst>
                                            <p:cond delay="0"/>
                                          </p:stCondLst>
                                        </p:cTn>
                                        <p:tgtEl>
                                          <p:spTgt spid="156678"/>
                                        </p:tgtEl>
                                        <p:attrNameLst>
                                          <p:attrName>style.visibility</p:attrName>
                                        </p:attrNameLst>
                                      </p:cBhvr>
                                      <p:to>
                                        <p:strVal val="visible"/>
                                      </p:to>
                                    </p:set>
                                    <p:anim calcmode="lin" valueType="num">
                                      <p:cBhvr additive="base">
                                        <p:cTn id="99" dur="500" fill="hold"/>
                                        <p:tgtEl>
                                          <p:spTgt spid="156678"/>
                                        </p:tgtEl>
                                        <p:attrNameLst>
                                          <p:attrName>ppt_x</p:attrName>
                                        </p:attrNameLst>
                                      </p:cBhvr>
                                      <p:tavLst>
                                        <p:tav tm="0">
                                          <p:val>
                                            <p:strVal val="#ppt_x"/>
                                          </p:val>
                                        </p:tav>
                                        <p:tav tm="100000">
                                          <p:val>
                                            <p:strVal val="#ppt_x"/>
                                          </p:val>
                                        </p:tav>
                                      </p:tavLst>
                                    </p:anim>
                                    <p:anim calcmode="lin" valueType="num">
                                      <p:cBhvr additive="base">
                                        <p:cTn id="100" dur="500" fill="hold"/>
                                        <p:tgtEl>
                                          <p:spTgt spid="1566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bldLvl="0" animBg="1"/>
      <p:bldP spid="156675" grpId="0"/>
      <p:bldP spid="156676" grpId="0" bldLvl="0" animBg="1"/>
      <p:bldP spid="156678" grpId="0"/>
      <p:bldP spid="156682" grpId="0"/>
      <p:bldP spid="156683" grpId="0"/>
      <p:bldP spid="156686" grpId="0" uiExpand="1" build="p"/>
      <p:bldP spid="156688" grpId="0" bldLvl="0" animBg="1"/>
      <p:bldP spid="156689" grpId="0" bldLvl="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57697"/>
          <p:cNvSpPr>
            <a:spLocks noGrp="1"/>
          </p:cNvSpPr>
          <p:nvPr>
            <p:ph type="title"/>
          </p:nvPr>
        </p:nvSpPr>
        <p:spPr>
          <a:xfrm>
            <a:off x="2169795" y="75565"/>
            <a:ext cx="6781165" cy="777875"/>
          </a:xfrm>
        </p:spPr>
        <p:txBody>
          <a:bodyPr vert="horz" wrap="square" lIns="91440" tIns="45720" rIns="91440" bIns="45720" anchor="ctr"/>
          <a:p>
            <a:pPr algn="l" eaLnBrk="1" latinLnBrk="0" hangingPunct="1"/>
            <a:r>
              <a:rPr lang="zh-CN" altLang="en-US" sz="2400" dirty="0">
                <a:solidFill>
                  <a:schemeClr val="bg1"/>
                </a:solidFill>
                <a:latin typeface="Times New Roman" panose="02020603050405020304" pitchFamily="18" charset="0"/>
                <a:cs typeface="Times New Roman" panose="02020603050405020304" pitchFamily="18" charset="0"/>
              </a:rPr>
              <a:t>Write the following ideal transformer </a:t>
            </a:r>
            <a:r>
              <a:rPr lang="en-US" altLang="zh-CN" sz="2400" dirty="0">
                <a:solidFill>
                  <a:schemeClr val="bg1"/>
                </a:solidFill>
                <a:latin typeface="Times New Roman" panose="02020603050405020304" pitchFamily="18" charset="0"/>
                <a:cs typeface="Times New Roman" panose="02020603050405020304" pitchFamily="18" charset="0"/>
              </a:rPr>
              <a:t>v</a:t>
            </a:r>
            <a:r>
              <a:rPr lang="zh-CN" altLang="en-US" sz="2400" dirty="0">
                <a:solidFill>
                  <a:schemeClr val="bg1"/>
                </a:solidFill>
                <a:latin typeface="Times New Roman" panose="02020603050405020304" pitchFamily="18" charset="0"/>
                <a:cs typeface="Times New Roman" panose="02020603050405020304" pitchFamily="18" charset="0"/>
              </a:rPr>
              <a:t>-</a:t>
            </a:r>
            <a:r>
              <a:rPr lang="en-US" altLang="zh-CN" sz="2400" dirty="0">
                <a:solidFill>
                  <a:schemeClr val="bg1"/>
                </a:solidFill>
                <a:latin typeface="Times New Roman" panose="02020603050405020304" pitchFamily="18" charset="0"/>
                <a:cs typeface="Times New Roman" panose="02020603050405020304" pitchFamily="18" charset="0"/>
              </a:rPr>
              <a:t>a</a:t>
            </a:r>
            <a:r>
              <a:rPr lang="zh-CN" altLang="en-US" sz="2400" dirty="0">
                <a:solidFill>
                  <a:schemeClr val="bg1"/>
                </a:solidFill>
                <a:latin typeface="Times New Roman" panose="02020603050405020304" pitchFamily="18" charset="0"/>
                <a:cs typeface="Times New Roman" panose="02020603050405020304" pitchFamily="18" charset="0"/>
              </a:rPr>
              <a:t> relationship.</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graphicFrame>
        <p:nvGraphicFramePr>
          <p:cNvPr id="157699" name="内容占位符 157698"/>
          <p:cNvGraphicFramePr>
            <a:graphicFrameLocks noGrp="1" noChangeAspect="1"/>
          </p:cNvGraphicFramePr>
          <p:nvPr>
            <p:ph sz="half" idx="1"/>
          </p:nvPr>
        </p:nvGraphicFramePr>
        <p:xfrm>
          <a:off x="1874838" y="3924300"/>
          <a:ext cx="1663700" cy="1241425"/>
        </p:xfrm>
        <a:graphic>
          <a:graphicData uri="http://schemas.openxmlformats.org/presentationml/2006/ole">
            <mc:AlternateContent xmlns:mc="http://schemas.openxmlformats.org/markup-compatibility/2006">
              <mc:Choice xmlns:v="urn:schemas-microsoft-com:vml" Requires="v">
                <p:oleObj spid="_x0000_s3883" name="" r:id="rId1" imgW="596900" imgH="457200" progId="Equation.DSMT4">
                  <p:embed/>
                </p:oleObj>
              </mc:Choice>
              <mc:Fallback>
                <p:oleObj name="" r:id="rId1" imgW="596900" imgH="457200" progId="Equation.DSMT4">
                  <p:embed/>
                  <p:pic>
                    <p:nvPicPr>
                      <p:cNvPr id="0" name="图片 3882"/>
                      <p:cNvPicPr/>
                      <p:nvPr/>
                    </p:nvPicPr>
                    <p:blipFill>
                      <a:blip r:embed="rId2"/>
                      <a:srcRect/>
                      <a:stretch>
                        <a:fillRect/>
                      </a:stretch>
                    </p:blipFill>
                    <p:spPr>
                      <a:xfrm>
                        <a:off x="1874838" y="3924300"/>
                        <a:ext cx="1663700" cy="1241425"/>
                      </a:xfrm>
                      <a:prstGeom prst="rect">
                        <a:avLst/>
                      </a:prstGeom>
                      <a:noFill/>
                      <a:ln w="38100">
                        <a:miter/>
                      </a:ln>
                    </p:spPr>
                  </p:pic>
                </p:oleObj>
              </mc:Fallback>
            </mc:AlternateContent>
          </a:graphicData>
        </a:graphic>
      </p:graphicFrame>
      <p:sp>
        <p:nvSpPr>
          <p:cNvPr id="157700" name="文本框 157699"/>
          <p:cNvSpPr txBox="1"/>
          <p:nvPr/>
        </p:nvSpPr>
        <p:spPr>
          <a:xfrm>
            <a:off x="2051050" y="3357563"/>
            <a:ext cx="1143000" cy="457200"/>
          </a:xfrm>
          <a:prstGeom prst="rect">
            <a:avLst/>
          </a:prstGeom>
          <a:noFill/>
          <a:ln w="9525">
            <a:noFill/>
          </a:ln>
        </p:spPr>
        <p:txBody>
          <a:bodyPr>
            <a:spAutoFit/>
          </a:bodyPr>
          <a:p>
            <a:pPr eaLnBrk="1" hangingPunct="1">
              <a:spcBef>
                <a:spcPct val="50000"/>
              </a:spcBef>
              <a:buClr>
                <a:schemeClr val="accent1"/>
              </a:buClr>
              <a:buFont typeface="Wingdings" panose="05000000000000000000" pitchFamily="2" charset="2"/>
            </a:pPr>
            <a:r>
              <a:rPr lang="zh-CN" altLang="en-US" dirty="0">
                <a:solidFill>
                  <a:schemeClr val="bg1"/>
                </a:solidFill>
                <a:latin typeface="Arial" panose="020B0604020202020204" pitchFamily="34" charset="0"/>
              </a:rPr>
              <a:t>（</a:t>
            </a:r>
            <a:r>
              <a:rPr lang="en-US" altLang="zh-CN" dirty="0">
                <a:solidFill>
                  <a:schemeClr val="bg1"/>
                </a:solidFill>
                <a:latin typeface="Arial" panose="020B0604020202020204" pitchFamily="34" charset="0"/>
              </a:rPr>
              <a:t>1</a:t>
            </a:r>
            <a:r>
              <a:rPr lang="zh-CN" altLang="en-US" dirty="0">
                <a:solidFill>
                  <a:schemeClr val="bg1"/>
                </a:solidFill>
                <a:latin typeface="Arial" panose="020B0604020202020204" pitchFamily="34" charset="0"/>
              </a:rPr>
              <a:t>）</a:t>
            </a:r>
            <a:endParaRPr lang="zh-CN" altLang="en-US" dirty="0">
              <a:solidFill>
                <a:schemeClr val="bg1"/>
              </a:solidFill>
              <a:latin typeface="Arial" panose="020B0604020202020204" pitchFamily="34" charset="0"/>
            </a:endParaRPr>
          </a:p>
        </p:txBody>
      </p:sp>
      <p:graphicFrame>
        <p:nvGraphicFramePr>
          <p:cNvPr id="157701" name="对象 157700"/>
          <p:cNvGraphicFramePr>
            <a:graphicFrameLocks noChangeAspect="1"/>
          </p:cNvGraphicFramePr>
          <p:nvPr/>
        </p:nvGraphicFramePr>
        <p:xfrm>
          <a:off x="5219700" y="981075"/>
          <a:ext cx="3581400" cy="2232025"/>
        </p:xfrm>
        <a:graphic>
          <a:graphicData uri="http://schemas.openxmlformats.org/presentationml/2006/ole">
            <mc:AlternateContent xmlns:mc="http://schemas.openxmlformats.org/markup-compatibility/2006">
              <mc:Choice xmlns:v="urn:schemas-microsoft-com:vml" Requires="v">
                <p:oleObj spid="_x0000_s3879" name="" r:id="rId3" imgW="2979420" imgH="2255520" progId="PBrush">
                  <p:embed/>
                </p:oleObj>
              </mc:Choice>
              <mc:Fallback>
                <p:oleObj name="" r:id="rId3" imgW="2979420" imgH="2255520" progId="PBrush">
                  <p:embed/>
                  <p:pic>
                    <p:nvPicPr>
                      <p:cNvPr id="0" name="图片 3878"/>
                      <p:cNvPicPr/>
                      <p:nvPr/>
                    </p:nvPicPr>
                    <p:blipFill>
                      <a:blip r:embed="rId4"/>
                      <a:stretch>
                        <a:fillRect/>
                      </a:stretch>
                    </p:blipFill>
                    <p:spPr>
                      <a:xfrm>
                        <a:off x="5219700" y="981075"/>
                        <a:ext cx="3581400" cy="2232025"/>
                      </a:xfrm>
                      <a:prstGeom prst="rect">
                        <a:avLst/>
                      </a:prstGeom>
                      <a:noFill/>
                      <a:ln w="38100">
                        <a:noFill/>
                        <a:miter/>
                      </a:ln>
                    </p:spPr>
                  </p:pic>
                </p:oleObj>
              </mc:Fallback>
            </mc:AlternateContent>
          </a:graphicData>
        </a:graphic>
      </p:graphicFrame>
      <p:graphicFrame>
        <p:nvGraphicFramePr>
          <p:cNvPr id="157702" name="对象 157701"/>
          <p:cNvGraphicFramePr>
            <a:graphicFrameLocks noChangeAspect="1"/>
          </p:cNvGraphicFramePr>
          <p:nvPr/>
        </p:nvGraphicFramePr>
        <p:xfrm>
          <a:off x="827088" y="981075"/>
          <a:ext cx="3352800" cy="2254250"/>
        </p:xfrm>
        <a:graphic>
          <a:graphicData uri="http://schemas.openxmlformats.org/presentationml/2006/ole">
            <mc:AlternateContent xmlns:mc="http://schemas.openxmlformats.org/markup-compatibility/2006">
              <mc:Choice xmlns:v="urn:schemas-microsoft-com:vml" Requires="v">
                <p:oleObj spid="_x0000_s3880" name="" r:id="rId5" imgW="2811780" imgH="1912620" progId="PBrush">
                  <p:embed/>
                </p:oleObj>
              </mc:Choice>
              <mc:Fallback>
                <p:oleObj name="" r:id="rId5" imgW="2811780" imgH="1912620" progId="PBrush">
                  <p:embed/>
                  <p:pic>
                    <p:nvPicPr>
                      <p:cNvPr id="0" name="图片 3879"/>
                      <p:cNvPicPr/>
                      <p:nvPr/>
                    </p:nvPicPr>
                    <p:blipFill>
                      <a:blip r:embed="rId6"/>
                      <a:stretch>
                        <a:fillRect/>
                      </a:stretch>
                    </p:blipFill>
                    <p:spPr>
                      <a:xfrm>
                        <a:off x="827088" y="981075"/>
                        <a:ext cx="3352800" cy="2254250"/>
                      </a:xfrm>
                      <a:prstGeom prst="rect">
                        <a:avLst/>
                      </a:prstGeom>
                      <a:noFill/>
                      <a:ln w="38100">
                        <a:noFill/>
                        <a:miter/>
                      </a:ln>
                    </p:spPr>
                  </p:pic>
                </p:oleObj>
              </mc:Fallback>
            </mc:AlternateContent>
          </a:graphicData>
        </a:graphic>
      </p:graphicFrame>
      <p:sp>
        <p:nvSpPr>
          <p:cNvPr id="157703" name="文本框 157702"/>
          <p:cNvSpPr txBox="1"/>
          <p:nvPr/>
        </p:nvSpPr>
        <p:spPr>
          <a:xfrm>
            <a:off x="6659563" y="3357563"/>
            <a:ext cx="1143000" cy="457200"/>
          </a:xfrm>
          <a:prstGeom prst="rect">
            <a:avLst/>
          </a:prstGeom>
          <a:noFill/>
          <a:ln w="9525">
            <a:noFill/>
          </a:ln>
        </p:spPr>
        <p:txBody>
          <a:bodyPr>
            <a:spAutoFit/>
          </a:bodyPr>
          <a:p>
            <a:pPr eaLnBrk="1" hangingPunct="1">
              <a:spcBef>
                <a:spcPct val="50000"/>
              </a:spcBef>
              <a:buClr>
                <a:schemeClr val="accent1"/>
              </a:buClr>
              <a:buFont typeface="Wingdings" panose="05000000000000000000" pitchFamily="2" charset="2"/>
            </a:pPr>
            <a:r>
              <a:rPr lang="zh-CN" altLang="en-US" dirty="0">
                <a:solidFill>
                  <a:schemeClr val="bg1"/>
                </a:solidFill>
                <a:latin typeface="Arial" panose="020B0604020202020204" pitchFamily="34" charset="0"/>
              </a:rPr>
              <a:t>（</a:t>
            </a:r>
            <a:r>
              <a:rPr lang="en-US" altLang="zh-CN" dirty="0">
                <a:solidFill>
                  <a:schemeClr val="bg1"/>
                </a:solidFill>
                <a:latin typeface="Arial" panose="020B0604020202020204" pitchFamily="34" charset="0"/>
              </a:rPr>
              <a:t>2</a:t>
            </a:r>
            <a:r>
              <a:rPr lang="zh-CN" altLang="en-US" dirty="0">
                <a:solidFill>
                  <a:schemeClr val="bg1"/>
                </a:solidFill>
                <a:latin typeface="Arial" panose="020B0604020202020204" pitchFamily="34" charset="0"/>
              </a:rPr>
              <a:t>）</a:t>
            </a:r>
            <a:endParaRPr lang="zh-CN" altLang="en-US" dirty="0">
              <a:solidFill>
                <a:schemeClr val="bg1"/>
              </a:solidFill>
              <a:latin typeface="Arial" panose="020B0604020202020204" pitchFamily="34" charset="0"/>
            </a:endParaRPr>
          </a:p>
        </p:txBody>
      </p:sp>
      <p:sp>
        <p:nvSpPr>
          <p:cNvPr id="157704" name="文本框 157703"/>
          <p:cNvSpPr txBox="1"/>
          <p:nvPr/>
        </p:nvSpPr>
        <p:spPr>
          <a:xfrm>
            <a:off x="213360" y="203200"/>
            <a:ext cx="195643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a:t>
            </a:r>
            <a:endParaRPr lang="en-US" altLang="zh-CN" sz="2800" dirty="0">
              <a:solidFill>
                <a:schemeClr val="bg1"/>
              </a:solidFill>
              <a:latin typeface="Times New Roman" panose="02020603050405020304" pitchFamily="18" charset="0"/>
            </a:endParaRPr>
          </a:p>
        </p:txBody>
      </p:sp>
      <p:graphicFrame>
        <p:nvGraphicFramePr>
          <p:cNvPr id="157705" name="内容占位符 157704"/>
          <p:cNvGraphicFramePr>
            <a:graphicFrameLocks noGrp="1" noChangeAspect="1"/>
          </p:cNvGraphicFramePr>
          <p:nvPr>
            <p:ph sz="half" idx="2"/>
          </p:nvPr>
        </p:nvGraphicFramePr>
        <p:xfrm>
          <a:off x="1884363" y="5316697"/>
          <a:ext cx="1628775" cy="1077595"/>
        </p:xfrm>
        <a:graphic>
          <a:graphicData uri="http://schemas.openxmlformats.org/presentationml/2006/ole">
            <mc:AlternateContent xmlns:mc="http://schemas.openxmlformats.org/markup-compatibility/2006">
              <mc:Choice xmlns:v="urn:schemas-microsoft-com:vml" Requires="v">
                <p:oleObj spid="_x0000_s3882" name="" r:id="rId7" imgW="520700" imgH="457200" progId="Equation.DSMT4">
                  <p:embed/>
                </p:oleObj>
              </mc:Choice>
              <mc:Fallback>
                <p:oleObj name="" r:id="rId7" imgW="520700" imgH="457200" progId="Equation.DSMT4">
                  <p:embed/>
                  <p:pic>
                    <p:nvPicPr>
                      <p:cNvPr id="0" name="图片 3881"/>
                      <p:cNvPicPr/>
                      <p:nvPr/>
                    </p:nvPicPr>
                    <p:blipFill>
                      <a:blip r:embed="rId8"/>
                      <a:srcRect/>
                      <a:stretch>
                        <a:fillRect/>
                      </a:stretch>
                    </p:blipFill>
                    <p:spPr>
                      <a:xfrm>
                        <a:off x="1884363" y="5316697"/>
                        <a:ext cx="1628775" cy="1077595"/>
                      </a:xfrm>
                      <a:prstGeom prst="rect">
                        <a:avLst/>
                      </a:prstGeom>
                      <a:noFill/>
                      <a:ln w="38100">
                        <a:miter/>
                      </a:ln>
                    </p:spPr>
                  </p:pic>
                </p:oleObj>
              </mc:Fallback>
            </mc:AlternateContent>
          </a:graphicData>
        </a:graphic>
      </p:graphicFrame>
      <p:graphicFrame>
        <p:nvGraphicFramePr>
          <p:cNvPr id="2" name="对象 1"/>
          <p:cNvGraphicFramePr>
            <a:graphicFrameLocks noGrp="1" noChangeAspect="1"/>
          </p:cNvGraphicFramePr>
          <p:nvPr/>
        </p:nvGraphicFramePr>
        <p:xfrm>
          <a:off x="6232525" y="3943192"/>
          <a:ext cx="1663700" cy="1240155"/>
        </p:xfrm>
        <a:graphic>
          <a:graphicData uri="http://schemas.openxmlformats.org/presentationml/2006/ole">
            <mc:AlternateContent xmlns:mc="http://schemas.openxmlformats.org/markup-compatibility/2006">
              <mc:Choice xmlns:v="urn:schemas-microsoft-com:vml" Requires="v">
                <p:oleObj spid="_x0000_s3884" name="" r:id="rId9" imgW="596900" imgH="457200" progId="Equation.DSMT4">
                  <p:embed/>
                </p:oleObj>
              </mc:Choice>
              <mc:Fallback>
                <p:oleObj name="" r:id="rId9" imgW="596900" imgH="457200" progId="Equation.DSMT4">
                  <p:embed/>
                  <p:pic>
                    <p:nvPicPr>
                      <p:cNvPr id="0" name="图片 3883"/>
                      <p:cNvPicPr/>
                      <p:nvPr/>
                    </p:nvPicPr>
                    <p:blipFill>
                      <a:blip r:embed="rId10"/>
                      <a:stretch>
                        <a:fillRect/>
                      </a:stretch>
                    </p:blipFill>
                    <p:spPr>
                      <a:xfrm>
                        <a:off x="6232525" y="3943192"/>
                        <a:ext cx="1663700" cy="1240155"/>
                      </a:xfrm>
                      <a:prstGeom prst="rect">
                        <a:avLst/>
                      </a:prstGeom>
                      <a:noFill/>
                      <a:ln w="38100">
                        <a:noFill/>
                        <a:miter/>
                      </a:ln>
                    </p:spPr>
                  </p:pic>
                </p:oleObj>
              </mc:Fallback>
            </mc:AlternateContent>
          </a:graphicData>
        </a:graphic>
      </p:graphicFrame>
      <p:graphicFrame>
        <p:nvGraphicFramePr>
          <p:cNvPr id="4" name="对象 3"/>
          <p:cNvGraphicFramePr>
            <a:graphicFrameLocks noGrp="1" noChangeAspect="1"/>
          </p:cNvGraphicFramePr>
          <p:nvPr/>
        </p:nvGraphicFramePr>
        <p:xfrm>
          <a:off x="6334125" y="5343367"/>
          <a:ext cx="1352550" cy="1078230"/>
        </p:xfrm>
        <a:graphic>
          <a:graphicData uri="http://schemas.openxmlformats.org/presentationml/2006/ole">
            <mc:AlternateContent xmlns:mc="http://schemas.openxmlformats.org/markup-compatibility/2006">
              <mc:Choice xmlns:v="urn:schemas-microsoft-com:vml" Requires="v">
                <p:oleObj spid="_x0000_s3881" name="" r:id="rId11" imgW="431800" imgH="457200" progId="Equation.DSMT4">
                  <p:embed/>
                </p:oleObj>
              </mc:Choice>
              <mc:Fallback>
                <p:oleObj name="" r:id="rId11" imgW="431800" imgH="457200" progId="Equation.DSMT4">
                  <p:embed/>
                  <p:pic>
                    <p:nvPicPr>
                      <p:cNvPr id="0" name="图片 3880"/>
                      <p:cNvPicPr/>
                      <p:nvPr/>
                    </p:nvPicPr>
                    <p:blipFill>
                      <a:blip r:embed="rId12"/>
                      <a:stretch>
                        <a:fillRect/>
                      </a:stretch>
                    </p:blipFill>
                    <p:spPr>
                      <a:xfrm>
                        <a:off x="6334125" y="5343367"/>
                        <a:ext cx="1352550" cy="107823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57704"/>
                                        </p:tgtEl>
                                        <p:attrNameLst>
                                          <p:attrName>style.visibility</p:attrName>
                                        </p:attrNameLst>
                                      </p:cBhvr>
                                      <p:to>
                                        <p:strVal val="visible"/>
                                      </p:to>
                                    </p:set>
                                    <p:anim calcmode="lin" valueType="num">
                                      <p:cBhvr>
                                        <p:cTn id="7" dur="1000" fill="hold"/>
                                        <p:tgtEl>
                                          <p:spTgt spid="157704"/>
                                        </p:tgtEl>
                                        <p:attrNameLst>
                                          <p:attrName>ppt_w</p:attrName>
                                        </p:attrNameLst>
                                      </p:cBhvr>
                                      <p:tavLst>
                                        <p:tav tm="0">
                                          <p:val>
                                            <p:fltVal val="0.000000"/>
                                          </p:val>
                                        </p:tav>
                                        <p:tav tm="100000">
                                          <p:val>
                                            <p:strVal val="#ppt_w"/>
                                          </p:val>
                                        </p:tav>
                                      </p:tavLst>
                                    </p:anim>
                                    <p:anim calcmode="lin" valueType="num">
                                      <p:cBhvr>
                                        <p:cTn id="8" dur="1000" fill="hold"/>
                                        <p:tgtEl>
                                          <p:spTgt spid="157704"/>
                                        </p:tgtEl>
                                        <p:attrNameLst>
                                          <p:attrName>ppt_h</p:attrName>
                                        </p:attrNameLst>
                                      </p:cBhvr>
                                      <p:tavLst>
                                        <p:tav tm="0">
                                          <p:val>
                                            <p:fltVal val="0.000000"/>
                                          </p:val>
                                        </p:tav>
                                        <p:tav tm="100000">
                                          <p:val>
                                            <p:strVal val="#ppt_h"/>
                                          </p:val>
                                        </p:tav>
                                      </p:tavLst>
                                    </p:anim>
                                    <p:anim calcmode="lin" valueType="num">
                                      <p:cBhvr>
                                        <p:cTn id="9" dur="1000" fill="hold"/>
                                        <p:tgtEl>
                                          <p:spTgt spid="15770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5770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8" fill="hold" grpId="0" nodeType="clickEffect">
                                  <p:stCondLst>
                                    <p:cond delay="0"/>
                                  </p:stCondLst>
                                  <p:childTnLst>
                                    <p:set>
                                      <p:cBhvr>
                                        <p:cTn id="14" dur="1" fill="hold">
                                          <p:stCondLst>
                                            <p:cond delay="0"/>
                                          </p:stCondLst>
                                        </p:cTn>
                                        <p:tgtEl>
                                          <p:spTgt spid="157698"/>
                                        </p:tgtEl>
                                        <p:attrNameLst>
                                          <p:attrName>style.visibility</p:attrName>
                                        </p:attrNameLst>
                                      </p:cBhvr>
                                      <p:to>
                                        <p:strVal val="visible"/>
                                      </p:to>
                                    </p:set>
                                    <p:animEffect transition="in" filter="slide(fromLeft)">
                                      <p:cBhvr>
                                        <p:cTn id="15" dur="500"/>
                                        <p:tgtEl>
                                          <p:spTgt spid="15769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157702"/>
                                        </p:tgtEl>
                                        <p:attrNameLst>
                                          <p:attrName>style.visibility</p:attrName>
                                        </p:attrNameLst>
                                      </p:cBhvr>
                                      <p:to>
                                        <p:strVal val="visible"/>
                                      </p:to>
                                    </p:set>
                                    <p:anim calcmode="lin" valueType="num">
                                      <p:cBhvr additive="base">
                                        <p:cTn id="20" dur="500" fill="hold"/>
                                        <p:tgtEl>
                                          <p:spTgt spid="157702"/>
                                        </p:tgtEl>
                                        <p:attrNameLst>
                                          <p:attrName>ppt_x</p:attrName>
                                        </p:attrNameLst>
                                      </p:cBhvr>
                                      <p:tavLst>
                                        <p:tav tm="0">
                                          <p:val>
                                            <p:strVal val="0-#ppt_w/2"/>
                                          </p:val>
                                        </p:tav>
                                        <p:tav tm="100000">
                                          <p:val>
                                            <p:strVal val="#ppt_x"/>
                                          </p:val>
                                        </p:tav>
                                      </p:tavLst>
                                    </p:anim>
                                    <p:anim calcmode="lin" valueType="num">
                                      <p:cBhvr additive="base">
                                        <p:cTn id="21" dur="500" fill="hold"/>
                                        <p:tgtEl>
                                          <p:spTgt spid="157702"/>
                                        </p:tgtEl>
                                        <p:attrNameLst>
                                          <p:attrName>ppt_y</p:attrName>
                                        </p:attrNameLst>
                                      </p:cBhvr>
                                      <p:tavLst>
                                        <p:tav tm="0">
                                          <p:val>
                                            <p:strVal val="#ppt_y"/>
                                          </p:val>
                                        </p:tav>
                                        <p:tav tm="100000">
                                          <p:val>
                                            <p:strVal val="#ppt_y"/>
                                          </p:val>
                                        </p:tav>
                                      </p:tavLst>
                                    </p:anim>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157700"/>
                                        </p:tgtEl>
                                        <p:attrNameLst>
                                          <p:attrName>style.visibility</p:attrName>
                                        </p:attrNameLst>
                                      </p:cBhvr>
                                      <p:to>
                                        <p:strVal val="visible"/>
                                      </p:to>
                                    </p:set>
                                    <p:animEffect transition="in" filter="dissolve">
                                      <p:cBhvr>
                                        <p:cTn id="25" dur="500"/>
                                        <p:tgtEl>
                                          <p:spTgt spid="157700"/>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nodeType="clickEffect">
                                  <p:stCondLst>
                                    <p:cond delay="0"/>
                                  </p:stCondLst>
                                  <p:childTnLst>
                                    <p:set>
                                      <p:cBhvr>
                                        <p:cTn id="29" dur="1" fill="hold">
                                          <p:stCondLst>
                                            <p:cond delay="0"/>
                                          </p:stCondLst>
                                        </p:cTn>
                                        <p:tgtEl>
                                          <p:spTgt spid="157701"/>
                                        </p:tgtEl>
                                        <p:attrNameLst>
                                          <p:attrName>style.visibility</p:attrName>
                                        </p:attrNameLst>
                                      </p:cBhvr>
                                      <p:to>
                                        <p:strVal val="visible"/>
                                      </p:to>
                                    </p:set>
                                    <p:anim calcmode="lin" valueType="num">
                                      <p:cBhvr additive="base">
                                        <p:cTn id="30" dur="500" fill="hold"/>
                                        <p:tgtEl>
                                          <p:spTgt spid="157701"/>
                                        </p:tgtEl>
                                        <p:attrNameLst>
                                          <p:attrName>ppt_x</p:attrName>
                                        </p:attrNameLst>
                                      </p:cBhvr>
                                      <p:tavLst>
                                        <p:tav tm="0">
                                          <p:val>
                                            <p:strVal val="1+#ppt_w/2"/>
                                          </p:val>
                                        </p:tav>
                                        <p:tav tm="100000">
                                          <p:val>
                                            <p:strVal val="#ppt_x"/>
                                          </p:val>
                                        </p:tav>
                                      </p:tavLst>
                                    </p:anim>
                                    <p:anim calcmode="lin" valueType="num">
                                      <p:cBhvr additive="base">
                                        <p:cTn id="31" dur="500" fill="hold"/>
                                        <p:tgtEl>
                                          <p:spTgt spid="157701"/>
                                        </p:tgtEl>
                                        <p:attrNameLst>
                                          <p:attrName>ppt_y</p:attrName>
                                        </p:attrNameLst>
                                      </p:cBhvr>
                                      <p:tavLst>
                                        <p:tav tm="0">
                                          <p:val>
                                            <p:strVal val="#ppt_y"/>
                                          </p:val>
                                        </p:tav>
                                        <p:tav tm="100000">
                                          <p:val>
                                            <p:strVal val="#ppt_y"/>
                                          </p:val>
                                        </p:tav>
                                      </p:tavLst>
                                    </p:anim>
                                  </p:childTnLst>
                                </p:cTn>
                              </p:par>
                            </p:childTnLst>
                          </p:cTn>
                        </p:par>
                        <p:par>
                          <p:cTn id="32" fill="hold">
                            <p:stCondLst>
                              <p:cond delay="500"/>
                            </p:stCondLst>
                            <p:childTnLst>
                              <p:par>
                                <p:cTn id="33" presetID="9" presetClass="entr" presetSubtype="0" fill="hold" grpId="0" nodeType="afterEffect">
                                  <p:stCondLst>
                                    <p:cond delay="0"/>
                                  </p:stCondLst>
                                  <p:childTnLst>
                                    <p:set>
                                      <p:cBhvr>
                                        <p:cTn id="34" dur="1" fill="hold">
                                          <p:stCondLst>
                                            <p:cond delay="0"/>
                                          </p:stCondLst>
                                        </p:cTn>
                                        <p:tgtEl>
                                          <p:spTgt spid="157703"/>
                                        </p:tgtEl>
                                        <p:attrNameLst>
                                          <p:attrName>style.visibility</p:attrName>
                                        </p:attrNameLst>
                                      </p:cBhvr>
                                      <p:to>
                                        <p:strVal val="visible"/>
                                      </p:to>
                                    </p:set>
                                    <p:animEffect transition="in" filter="dissolve">
                                      <p:cBhvr>
                                        <p:cTn id="35" dur="500"/>
                                        <p:tgtEl>
                                          <p:spTgt spid="15770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57699"/>
                                        </p:tgtEl>
                                        <p:attrNameLst>
                                          <p:attrName>style.visibility</p:attrName>
                                        </p:attrNameLst>
                                      </p:cBhvr>
                                      <p:to>
                                        <p:strVal val="visible"/>
                                      </p:to>
                                    </p:set>
                                    <p:animEffect transition="in" filter="dissolve">
                                      <p:cBhvr>
                                        <p:cTn id="40" dur="500"/>
                                        <p:tgtEl>
                                          <p:spTgt spid="15769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57705"/>
                                        </p:tgtEl>
                                        <p:attrNameLst>
                                          <p:attrName>style.visibility</p:attrName>
                                        </p:attrNameLst>
                                      </p:cBhvr>
                                      <p:to>
                                        <p:strVal val="visible"/>
                                      </p:to>
                                    </p:set>
                                    <p:animEffect transition="in" filter="dissolve">
                                      <p:cBhvr>
                                        <p:cTn id="45" dur="500"/>
                                        <p:tgtEl>
                                          <p:spTgt spid="157705"/>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ssolv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dissolve">
                                      <p:cBhvr>
                                        <p:cTn id="5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8" grpId="0"/>
      <p:bldP spid="157700" grpId="0"/>
      <p:bldP spid="157703" grpId="0"/>
      <p:bldP spid="157704" grpId="0" bldLvl="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文本框 158721"/>
          <p:cNvSpPr txBox="1"/>
          <p:nvPr/>
        </p:nvSpPr>
        <p:spPr>
          <a:xfrm>
            <a:off x="395605" y="405130"/>
            <a:ext cx="4366895" cy="460375"/>
          </a:xfrm>
          <a:prstGeom prst="rect">
            <a:avLst/>
          </a:prstGeom>
          <a:solidFill>
            <a:schemeClr val="accent2"/>
          </a:solidFill>
          <a:ln w="9525">
            <a:noFill/>
          </a:ln>
        </p:spPr>
        <p:txBody>
          <a:bodyPr wrap="square">
            <a:spAutoFit/>
          </a:bodyPr>
          <a:p>
            <a:pPr eaLnBrk="1" hangingPunct="1">
              <a:spcBef>
                <a:spcPct val="50000"/>
              </a:spcBef>
            </a:pPr>
            <a:r>
              <a:rPr lang="zh-CN" altLang="en-US" dirty="0">
                <a:solidFill>
                  <a:schemeClr val="bg1"/>
                </a:solidFill>
                <a:latin typeface="楷体_GB2312" pitchFamily="1" charset="-122"/>
                <a:ea typeface="楷体_GB2312" pitchFamily="1" charset="-122"/>
              </a:rPr>
              <a:t>（</a:t>
            </a:r>
            <a:r>
              <a:rPr lang="en-US" altLang="zh-CN" dirty="0">
                <a:solidFill>
                  <a:schemeClr val="bg1"/>
                </a:solidFill>
                <a:latin typeface="楷体_GB2312" pitchFamily="1" charset="-122"/>
                <a:ea typeface="楷体_GB2312" pitchFamily="1" charset="-122"/>
              </a:rPr>
              <a:t>3</a:t>
            </a:r>
            <a:r>
              <a:rPr lang="zh-CN" altLang="en-US" dirty="0">
                <a:solidFill>
                  <a:schemeClr val="bg1"/>
                </a:solidFill>
                <a:latin typeface="楷体_GB2312" pitchFamily="1" charset="-122"/>
                <a:ea typeface="楷体_GB2312" pitchFamily="1" charset="-122"/>
              </a:rPr>
              <a:t>）</a:t>
            </a:r>
            <a:r>
              <a:rPr lang="en-US" b="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I</a:t>
            </a:r>
            <a:r>
              <a:rPr b="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mpedance transformation</a:t>
            </a:r>
            <a:endParaRPr lang="zh-CN" altLang="en-US" dirty="0">
              <a:solidFill>
                <a:schemeClr val="bg1"/>
              </a:solidFill>
              <a:latin typeface="楷体_GB2312" pitchFamily="1" charset="-122"/>
              <a:ea typeface="楷体_GB2312" pitchFamily="1" charset="-122"/>
            </a:endParaRPr>
          </a:p>
        </p:txBody>
      </p:sp>
      <p:graphicFrame>
        <p:nvGraphicFramePr>
          <p:cNvPr id="158723" name="对象 158722"/>
          <p:cNvGraphicFramePr>
            <a:graphicFrameLocks noChangeAspect="1"/>
          </p:cNvGraphicFramePr>
          <p:nvPr/>
        </p:nvGraphicFramePr>
        <p:xfrm>
          <a:off x="1101567" y="3500279"/>
          <a:ext cx="4564380" cy="1040130"/>
        </p:xfrm>
        <a:graphic>
          <a:graphicData uri="http://schemas.openxmlformats.org/presentationml/2006/ole">
            <mc:AlternateContent xmlns:mc="http://schemas.openxmlformats.org/markup-compatibility/2006">
              <mc:Choice xmlns:v="urn:schemas-microsoft-com:vml" Requires="v">
                <p:oleObj spid="_x0000_s3885" name="" r:id="rId1" imgW="2005965" imgH="457200" progId="Equation.DSMT4">
                  <p:embed/>
                </p:oleObj>
              </mc:Choice>
              <mc:Fallback>
                <p:oleObj name="" r:id="rId1" imgW="2005965" imgH="457200" progId="Equation.DSMT4">
                  <p:embed/>
                  <p:pic>
                    <p:nvPicPr>
                      <p:cNvPr id="0" name="图片 3884"/>
                      <p:cNvPicPr/>
                      <p:nvPr/>
                    </p:nvPicPr>
                    <p:blipFill>
                      <a:blip r:embed="rId2"/>
                      <a:stretch>
                        <a:fillRect/>
                      </a:stretch>
                    </p:blipFill>
                    <p:spPr>
                      <a:xfrm>
                        <a:off x="1101567" y="3500279"/>
                        <a:ext cx="4564380" cy="1040130"/>
                      </a:xfrm>
                      <a:prstGeom prst="rect">
                        <a:avLst/>
                      </a:prstGeom>
                      <a:noFill/>
                      <a:ln w="38100">
                        <a:noFill/>
                        <a:miter/>
                      </a:ln>
                    </p:spPr>
                  </p:pic>
                </p:oleObj>
              </mc:Fallback>
            </mc:AlternateContent>
          </a:graphicData>
        </a:graphic>
      </p:graphicFrame>
      <p:grpSp>
        <p:nvGrpSpPr>
          <p:cNvPr id="2" name="组合 158723"/>
          <p:cNvGrpSpPr/>
          <p:nvPr/>
        </p:nvGrpSpPr>
        <p:grpSpPr>
          <a:xfrm>
            <a:off x="971550" y="1125538"/>
            <a:ext cx="3670300" cy="2157412"/>
            <a:chOff x="0" y="0"/>
            <a:chExt cx="2312" cy="1359"/>
          </a:xfrm>
        </p:grpSpPr>
        <p:sp>
          <p:nvSpPr>
            <p:cNvPr id="130074" name="直接连接符 158724"/>
            <p:cNvSpPr/>
            <p:nvPr/>
          </p:nvSpPr>
          <p:spPr>
            <a:xfrm flipH="1">
              <a:off x="922" y="1030"/>
              <a:ext cx="4" cy="217"/>
            </a:xfrm>
            <a:prstGeom prst="line">
              <a:avLst/>
            </a:prstGeom>
            <a:ln w="38100" cap="flat" cmpd="sng">
              <a:solidFill>
                <a:srgbClr val="FFCC00"/>
              </a:solidFill>
              <a:prstDash val="solid"/>
              <a:headEnd type="none" w="med" len="med"/>
              <a:tailEnd type="none" w="med" len="med"/>
            </a:ln>
          </p:spPr>
        </p:sp>
        <p:sp>
          <p:nvSpPr>
            <p:cNvPr id="130075" name="直接连接符 158725"/>
            <p:cNvSpPr/>
            <p:nvPr/>
          </p:nvSpPr>
          <p:spPr>
            <a:xfrm>
              <a:off x="924" y="454"/>
              <a:ext cx="2" cy="216"/>
            </a:xfrm>
            <a:prstGeom prst="line">
              <a:avLst/>
            </a:prstGeom>
            <a:ln w="38100" cap="flat" cmpd="sng">
              <a:solidFill>
                <a:srgbClr val="FFCC00"/>
              </a:solidFill>
              <a:prstDash val="solid"/>
              <a:headEnd type="none" w="med" len="med"/>
              <a:tailEnd type="none" w="med" len="med"/>
            </a:ln>
          </p:spPr>
        </p:sp>
        <p:sp>
          <p:nvSpPr>
            <p:cNvPr id="130076" name="直接连接符 158726"/>
            <p:cNvSpPr/>
            <p:nvPr/>
          </p:nvSpPr>
          <p:spPr>
            <a:xfrm flipH="1">
              <a:off x="1352" y="1053"/>
              <a:ext cx="0" cy="202"/>
            </a:xfrm>
            <a:prstGeom prst="line">
              <a:avLst/>
            </a:prstGeom>
            <a:ln w="38100" cap="flat" cmpd="sng">
              <a:solidFill>
                <a:srgbClr val="FFCC00"/>
              </a:solidFill>
              <a:prstDash val="solid"/>
              <a:headEnd type="none" w="med" len="med"/>
              <a:tailEnd type="none" w="med" len="med"/>
            </a:ln>
          </p:spPr>
        </p:sp>
        <p:sp>
          <p:nvSpPr>
            <p:cNvPr id="130077" name="直接连接符 158727"/>
            <p:cNvSpPr/>
            <p:nvPr/>
          </p:nvSpPr>
          <p:spPr>
            <a:xfrm>
              <a:off x="1354" y="449"/>
              <a:ext cx="0" cy="236"/>
            </a:xfrm>
            <a:prstGeom prst="line">
              <a:avLst/>
            </a:prstGeom>
            <a:ln w="38100" cap="flat" cmpd="sng">
              <a:solidFill>
                <a:srgbClr val="FFCC00"/>
              </a:solidFill>
              <a:prstDash val="solid"/>
              <a:headEnd type="none" w="med" len="med"/>
              <a:tailEnd type="none" w="med" len="med"/>
            </a:ln>
          </p:spPr>
        </p:sp>
        <p:sp>
          <p:nvSpPr>
            <p:cNvPr id="130078" name="直接连接符 158728"/>
            <p:cNvSpPr/>
            <p:nvPr/>
          </p:nvSpPr>
          <p:spPr>
            <a:xfrm>
              <a:off x="314" y="449"/>
              <a:ext cx="608" cy="5"/>
            </a:xfrm>
            <a:prstGeom prst="line">
              <a:avLst/>
            </a:prstGeom>
            <a:ln w="38100" cap="flat" cmpd="sng">
              <a:solidFill>
                <a:srgbClr val="FFCC00"/>
              </a:solidFill>
              <a:prstDash val="solid"/>
              <a:headEnd type="none" w="med" len="med"/>
              <a:tailEnd type="none" w="med" len="med"/>
            </a:ln>
          </p:spPr>
        </p:sp>
        <p:sp>
          <p:nvSpPr>
            <p:cNvPr id="130079" name="直接连接符 158729"/>
            <p:cNvSpPr/>
            <p:nvPr/>
          </p:nvSpPr>
          <p:spPr>
            <a:xfrm>
              <a:off x="1354" y="1255"/>
              <a:ext cx="725" cy="11"/>
            </a:xfrm>
            <a:prstGeom prst="line">
              <a:avLst/>
            </a:prstGeom>
            <a:ln w="38100" cap="flat" cmpd="sng">
              <a:solidFill>
                <a:srgbClr val="FFCC00"/>
              </a:solidFill>
              <a:prstDash val="solid"/>
              <a:headEnd type="none" w="med" len="med"/>
              <a:tailEnd type="none" w="med" len="med"/>
            </a:ln>
          </p:spPr>
        </p:sp>
        <p:sp>
          <p:nvSpPr>
            <p:cNvPr id="130080" name="直接连接符 158730"/>
            <p:cNvSpPr/>
            <p:nvPr/>
          </p:nvSpPr>
          <p:spPr>
            <a:xfrm rot="5400000">
              <a:off x="1733" y="252"/>
              <a:ext cx="0" cy="256"/>
            </a:xfrm>
            <a:prstGeom prst="line">
              <a:avLst/>
            </a:prstGeom>
            <a:ln w="38100" cap="flat" cmpd="sng">
              <a:solidFill>
                <a:srgbClr val="00FFFF"/>
              </a:solidFill>
              <a:prstDash val="solid"/>
              <a:headEnd type="none" w="med" len="med"/>
              <a:tailEnd type="triangle" w="med" len="med"/>
            </a:ln>
          </p:spPr>
        </p:sp>
        <p:sp>
          <p:nvSpPr>
            <p:cNvPr id="130081" name="文本框 158731"/>
            <p:cNvSpPr txBox="1"/>
            <p:nvPr/>
          </p:nvSpPr>
          <p:spPr>
            <a:xfrm>
              <a:off x="948" y="474"/>
              <a:ext cx="196" cy="250"/>
            </a:xfrm>
            <a:prstGeom prst="rect">
              <a:avLst/>
            </a:prstGeom>
            <a:noFill/>
            <a:ln w="9525">
              <a:noFill/>
            </a:ln>
          </p:spPr>
          <p:txBody>
            <a:bodyPr wrap="none">
              <a:spAutoFit/>
            </a:bodyPr>
            <a:p>
              <a:pPr eaLnBrk="1" hangingPunct="1"/>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0082" name="文本框 158732"/>
            <p:cNvSpPr txBox="1"/>
            <p:nvPr/>
          </p:nvSpPr>
          <p:spPr>
            <a:xfrm>
              <a:off x="1169" y="468"/>
              <a:ext cx="189"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0083" name="直接连接符 158733"/>
            <p:cNvSpPr/>
            <p:nvPr/>
          </p:nvSpPr>
          <p:spPr>
            <a:xfrm>
              <a:off x="305" y="380"/>
              <a:ext cx="240" cy="0"/>
            </a:xfrm>
            <a:prstGeom prst="line">
              <a:avLst/>
            </a:prstGeom>
            <a:ln w="38100" cap="flat" cmpd="sng">
              <a:solidFill>
                <a:srgbClr val="00FFFF"/>
              </a:solidFill>
              <a:prstDash val="solid"/>
              <a:headEnd type="none" w="med" len="med"/>
              <a:tailEnd type="triangle" w="med" len="med"/>
            </a:ln>
          </p:spPr>
        </p:sp>
        <p:grpSp>
          <p:nvGrpSpPr>
            <p:cNvPr id="130084" name="组合 158734"/>
            <p:cNvGrpSpPr/>
            <p:nvPr/>
          </p:nvGrpSpPr>
          <p:grpSpPr>
            <a:xfrm rot="-5400000" flipH="1">
              <a:off x="1121" y="819"/>
              <a:ext cx="370" cy="53"/>
              <a:chOff x="0" y="0"/>
              <a:chExt cx="379" cy="45"/>
            </a:xfrm>
          </p:grpSpPr>
          <p:sp>
            <p:nvSpPr>
              <p:cNvPr id="130103" name="任意多边形 15873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0104" name="任意多边形 15873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0105" name="任意多边形 15873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0106" name="任意多边形 15873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0085" name="椭圆 158739"/>
            <p:cNvSpPr/>
            <p:nvPr/>
          </p:nvSpPr>
          <p:spPr>
            <a:xfrm>
              <a:off x="262" y="434"/>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0086" name="直接连接符 158740"/>
            <p:cNvSpPr/>
            <p:nvPr/>
          </p:nvSpPr>
          <p:spPr>
            <a:xfrm>
              <a:off x="1352" y="449"/>
              <a:ext cx="727" cy="5"/>
            </a:xfrm>
            <a:prstGeom prst="line">
              <a:avLst/>
            </a:prstGeom>
            <a:ln w="38100" cap="flat" cmpd="sng">
              <a:solidFill>
                <a:srgbClr val="FFCC00"/>
              </a:solidFill>
              <a:prstDash val="solid"/>
              <a:headEnd type="none" w="med" len="med"/>
              <a:tailEnd type="none" w="med" len="med"/>
            </a:ln>
          </p:spPr>
        </p:sp>
        <p:graphicFrame>
          <p:nvGraphicFramePr>
            <p:cNvPr id="130053" name="对象 158741"/>
            <p:cNvGraphicFramePr>
              <a:graphicFrameLocks noChangeAspect="1"/>
            </p:cNvGraphicFramePr>
            <p:nvPr/>
          </p:nvGraphicFramePr>
          <p:xfrm>
            <a:off x="302" y="0"/>
            <a:ext cx="218" cy="377"/>
          </p:xfrm>
          <a:graphic>
            <a:graphicData uri="http://schemas.openxmlformats.org/presentationml/2006/ole">
              <mc:AlternateContent xmlns:mc="http://schemas.openxmlformats.org/markup-compatibility/2006">
                <mc:Choice xmlns:v="urn:schemas-microsoft-com:vml" Requires="v">
                  <p:oleObj spid="_x0000_s3886" name="" r:id="rId3" imgW="132080" imgH="259080" progId="Equation.3">
                    <p:embed/>
                  </p:oleObj>
                </mc:Choice>
                <mc:Fallback>
                  <p:oleObj name="" r:id="rId3" imgW="132080" imgH="259080" progId="Equation.3">
                    <p:embed/>
                    <p:pic>
                      <p:nvPicPr>
                        <p:cNvPr id="0" name="图片 3885"/>
                        <p:cNvPicPr/>
                        <p:nvPr/>
                      </p:nvPicPr>
                      <p:blipFill>
                        <a:blip r:embed="rId4">
                          <a:clrChange>
                            <a:clrFrom>
                              <a:srgbClr val="000000"/>
                            </a:clrFrom>
                            <a:clrTo>
                              <a:srgbClr val="FFFFFF"/>
                            </a:clrTo>
                          </a:clrChange>
                        </a:blip>
                        <a:stretch>
                          <a:fillRect/>
                        </a:stretch>
                      </p:blipFill>
                      <p:spPr>
                        <a:xfrm>
                          <a:off x="302" y="0"/>
                          <a:ext cx="218" cy="377"/>
                        </a:xfrm>
                        <a:prstGeom prst="rect">
                          <a:avLst/>
                        </a:prstGeom>
                        <a:noFill/>
                        <a:ln w="38100">
                          <a:noFill/>
                          <a:miter/>
                        </a:ln>
                      </p:spPr>
                    </p:pic>
                  </p:oleObj>
                </mc:Fallback>
              </mc:AlternateContent>
            </a:graphicData>
          </a:graphic>
        </p:graphicFrame>
        <p:graphicFrame>
          <p:nvGraphicFramePr>
            <p:cNvPr id="130054" name="对象 158742"/>
            <p:cNvGraphicFramePr>
              <a:graphicFrameLocks noChangeAspect="1"/>
            </p:cNvGraphicFramePr>
            <p:nvPr/>
          </p:nvGraphicFramePr>
          <p:xfrm>
            <a:off x="1661" y="0"/>
            <a:ext cx="223" cy="384"/>
          </p:xfrm>
          <a:graphic>
            <a:graphicData uri="http://schemas.openxmlformats.org/presentationml/2006/ole">
              <mc:AlternateContent xmlns:mc="http://schemas.openxmlformats.org/markup-compatibility/2006">
                <mc:Choice xmlns:v="urn:schemas-microsoft-com:vml" Requires="v">
                  <p:oleObj spid="_x0000_s3891" name="" r:id="rId5" imgW="132080" imgH="259080" progId="Equation.3">
                    <p:embed/>
                  </p:oleObj>
                </mc:Choice>
                <mc:Fallback>
                  <p:oleObj name="" r:id="rId5" imgW="132080" imgH="259080" progId="Equation.3">
                    <p:embed/>
                    <p:pic>
                      <p:nvPicPr>
                        <p:cNvPr id="0" name="图片 3890"/>
                        <p:cNvPicPr/>
                        <p:nvPr/>
                      </p:nvPicPr>
                      <p:blipFill>
                        <a:blip r:embed="rId6">
                          <a:clrChange>
                            <a:clrFrom>
                              <a:srgbClr val="000000"/>
                            </a:clrFrom>
                            <a:clrTo>
                              <a:srgbClr val="FFFFFF"/>
                            </a:clrTo>
                          </a:clrChange>
                        </a:blip>
                        <a:stretch>
                          <a:fillRect/>
                        </a:stretch>
                      </p:blipFill>
                      <p:spPr>
                        <a:xfrm>
                          <a:off x="1661" y="0"/>
                          <a:ext cx="223" cy="384"/>
                        </a:xfrm>
                        <a:prstGeom prst="rect">
                          <a:avLst/>
                        </a:prstGeom>
                        <a:noFill/>
                        <a:ln w="38100">
                          <a:noFill/>
                          <a:miter/>
                        </a:ln>
                      </p:spPr>
                    </p:pic>
                  </p:oleObj>
                </mc:Fallback>
              </mc:AlternateContent>
            </a:graphicData>
          </a:graphic>
        </p:graphicFrame>
        <p:sp>
          <p:nvSpPr>
            <p:cNvPr id="130087" name="直接连接符 158743"/>
            <p:cNvSpPr/>
            <p:nvPr/>
          </p:nvSpPr>
          <p:spPr>
            <a:xfrm flipH="1">
              <a:off x="314" y="1247"/>
              <a:ext cx="608" cy="7"/>
            </a:xfrm>
            <a:prstGeom prst="line">
              <a:avLst/>
            </a:prstGeom>
            <a:ln w="38100" cap="flat" cmpd="sng">
              <a:solidFill>
                <a:srgbClr val="FFCC00"/>
              </a:solidFill>
              <a:prstDash val="solid"/>
              <a:headEnd type="none" w="med" len="med"/>
              <a:tailEnd type="none" w="med" len="med"/>
            </a:ln>
          </p:spPr>
        </p:sp>
        <p:sp>
          <p:nvSpPr>
            <p:cNvPr id="130088" name="椭圆 158744"/>
            <p:cNvSpPr/>
            <p:nvPr/>
          </p:nvSpPr>
          <p:spPr>
            <a:xfrm flipH="1">
              <a:off x="266" y="1221"/>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0089" name="文本框 158745"/>
            <p:cNvSpPr txBox="1"/>
            <p:nvPr/>
          </p:nvSpPr>
          <p:spPr>
            <a:xfrm>
              <a:off x="1690" y="433"/>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0090" name="文本框 158746"/>
            <p:cNvSpPr txBox="1"/>
            <p:nvPr/>
          </p:nvSpPr>
          <p:spPr>
            <a:xfrm>
              <a:off x="1712" y="1013"/>
              <a:ext cx="259"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0055" name="对象 158747"/>
            <p:cNvGraphicFramePr>
              <a:graphicFrameLocks noChangeAspect="1"/>
            </p:cNvGraphicFramePr>
            <p:nvPr/>
          </p:nvGraphicFramePr>
          <p:xfrm>
            <a:off x="1704" y="612"/>
            <a:ext cx="232" cy="384"/>
          </p:xfrm>
          <a:graphic>
            <a:graphicData uri="http://schemas.openxmlformats.org/presentationml/2006/ole">
              <mc:AlternateContent xmlns:mc="http://schemas.openxmlformats.org/markup-compatibility/2006">
                <mc:Choice xmlns:v="urn:schemas-microsoft-com:vml" Requires="v">
                  <p:oleObj spid="_x0000_s3889" name="" r:id="rId7" imgW="165100" imgH="259080" progId="Equation.3">
                    <p:embed/>
                  </p:oleObj>
                </mc:Choice>
                <mc:Fallback>
                  <p:oleObj name="" r:id="rId7" imgW="165100" imgH="259080" progId="Equation.3">
                    <p:embed/>
                    <p:pic>
                      <p:nvPicPr>
                        <p:cNvPr id="0" name="图片 3888"/>
                        <p:cNvPicPr/>
                        <p:nvPr/>
                      </p:nvPicPr>
                      <p:blipFill>
                        <a:blip r:embed="rId8">
                          <a:clrChange>
                            <a:clrFrom>
                              <a:srgbClr val="000000"/>
                            </a:clrFrom>
                            <a:clrTo>
                              <a:srgbClr val="FFFFFF"/>
                            </a:clrTo>
                          </a:clrChange>
                        </a:blip>
                        <a:stretch>
                          <a:fillRect/>
                        </a:stretch>
                      </p:blipFill>
                      <p:spPr>
                        <a:xfrm>
                          <a:off x="1704" y="612"/>
                          <a:ext cx="232" cy="384"/>
                        </a:xfrm>
                        <a:prstGeom prst="rect">
                          <a:avLst/>
                        </a:prstGeom>
                        <a:noFill/>
                        <a:ln w="38100">
                          <a:noFill/>
                          <a:miter/>
                        </a:ln>
                      </p:spPr>
                    </p:pic>
                  </p:oleObj>
                </mc:Fallback>
              </mc:AlternateContent>
            </a:graphicData>
          </a:graphic>
        </p:graphicFrame>
        <p:sp>
          <p:nvSpPr>
            <p:cNvPr id="130091" name="文本框 158748"/>
            <p:cNvSpPr txBox="1"/>
            <p:nvPr/>
          </p:nvSpPr>
          <p:spPr>
            <a:xfrm>
              <a:off x="5" y="348"/>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0092" name="文本框 158749"/>
            <p:cNvSpPr txBox="1"/>
            <p:nvPr/>
          </p:nvSpPr>
          <p:spPr>
            <a:xfrm>
              <a:off x="33" y="1109"/>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0056" name="对象 158750"/>
            <p:cNvGraphicFramePr>
              <a:graphicFrameLocks noChangeAspect="1"/>
            </p:cNvGraphicFramePr>
            <p:nvPr/>
          </p:nvGraphicFramePr>
          <p:xfrm>
            <a:off x="0" y="625"/>
            <a:ext cx="235" cy="387"/>
          </p:xfrm>
          <a:graphic>
            <a:graphicData uri="http://schemas.openxmlformats.org/presentationml/2006/ole">
              <mc:AlternateContent xmlns:mc="http://schemas.openxmlformats.org/markup-compatibility/2006">
                <mc:Choice xmlns:v="urn:schemas-microsoft-com:vml" Requires="v">
                  <p:oleObj spid="_x0000_s3887" name="" r:id="rId9" imgW="165100" imgH="259080" progId="Equation.3">
                    <p:embed/>
                  </p:oleObj>
                </mc:Choice>
                <mc:Fallback>
                  <p:oleObj name="" r:id="rId9" imgW="165100" imgH="259080" progId="Equation.3">
                    <p:embed/>
                    <p:pic>
                      <p:nvPicPr>
                        <p:cNvPr id="0" name="图片 3886"/>
                        <p:cNvPicPr/>
                        <p:nvPr/>
                      </p:nvPicPr>
                      <p:blipFill>
                        <a:blip r:embed="rId10">
                          <a:clrChange>
                            <a:clrFrom>
                              <a:srgbClr val="000000"/>
                            </a:clrFrom>
                            <a:clrTo>
                              <a:srgbClr val="FFFFFF"/>
                            </a:clrTo>
                          </a:clrChange>
                        </a:blip>
                        <a:stretch>
                          <a:fillRect/>
                        </a:stretch>
                      </p:blipFill>
                      <p:spPr>
                        <a:xfrm>
                          <a:off x="0" y="625"/>
                          <a:ext cx="235" cy="387"/>
                        </a:xfrm>
                        <a:prstGeom prst="rect">
                          <a:avLst/>
                        </a:prstGeom>
                        <a:noFill/>
                        <a:ln w="38100">
                          <a:noFill/>
                          <a:miter/>
                        </a:ln>
                      </p:spPr>
                    </p:pic>
                  </p:oleObj>
                </mc:Fallback>
              </mc:AlternateContent>
            </a:graphicData>
          </a:graphic>
        </p:graphicFrame>
        <p:grpSp>
          <p:nvGrpSpPr>
            <p:cNvPr id="130093" name="组合 158751"/>
            <p:cNvGrpSpPr/>
            <p:nvPr/>
          </p:nvGrpSpPr>
          <p:grpSpPr>
            <a:xfrm rot="5400000">
              <a:off x="742" y="800"/>
              <a:ext cx="370" cy="53"/>
              <a:chOff x="0" y="0"/>
              <a:chExt cx="379" cy="45"/>
            </a:xfrm>
          </p:grpSpPr>
          <p:sp>
            <p:nvSpPr>
              <p:cNvPr id="130099" name="任意多边形 15875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0100" name="任意多边形 15875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0101" name="任意多边形 15875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0102" name="任意多边形 15875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0094" name="文本框 158756"/>
            <p:cNvSpPr txBox="1"/>
            <p:nvPr/>
          </p:nvSpPr>
          <p:spPr>
            <a:xfrm>
              <a:off x="922" y="123"/>
              <a:ext cx="516"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n</a:t>
              </a:r>
              <a:r>
                <a:rPr lang="en-US" altLang="zh-CN" dirty="0">
                  <a:solidFill>
                    <a:schemeClr val="bg1"/>
                  </a:solidFill>
                  <a:latin typeface="Times New Roman" panose="02020603050405020304" pitchFamily="18" charset="0"/>
                </a:rPr>
                <a:t> : 1</a:t>
              </a:r>
              <a:endParaRPr lang="en-US" altLang="zh-CN" dirty="0">
                <a:solidFill>
                  <a:schemeClr val="bg1"/>
                </a:solidFill>
                <a:latin typeface="Times New Roman" panose="02020603050405020304" pitchFamily="18" charset="0"/>
              </a:endParaRPr>
            </a:p>
          </p:txBody>
        </p:sp>
        <p:sp>
          <p:nvSpPr>
            <p:cNvPr id="130095" name="矩形 158757"/>
            <p:cNvSpPr/>
            <p:nvPr/>
          </p:nvSpPr>
          <p:spPr>
            <a:xfrm>
              <a:off x="2025" y="691"/>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0096" name="直接连接符 158758"/>
            <p:cNvSpPr/>
            <p:nvPr/>
          </p:nvSpPr>
          <p:spPr>
            <a:xfrm>
              <a:off x="2079" y="449"/>
              <a:ext cx="0" cy="242"/>
            </a:xfrm>
            <a:prstGeom prst="line">
              <a:avLst/>
            </a:prstGeom>
            <a:ln w="38100" cap="flat" cmpd="sng">
              <a:solidFill>
                <a:srgbClr val="FFCC00"/>
              </a:solidFill>
              <a:prstDash val="solid"/>
              <a:headEnd type="none" w="med" len="med"/>
              <a:tailEnd type="none" w="med" len="med"/>
            </a:ln>
          </p:spPr>
        </p:sp>
        <p:sp>
          <p:nvSpPr>
            <p:cNvPr id="130097" name="直接连接符 158759"/>
            <p:cNvSpPr/>
            <p:nvPr/>
          </p:nvSpPr>
          <p:spPr>
            <a:xfrm>
              <a:off x="2079" y="964"/>
              <a:ext cx="0" cy="302"/>
            </a:xfrm>
            <a:prstGeom prst="line">
              <a:avLst/>
            </a:prstGeom>
            <a:ln w="38100" cap="flat" cmpd="sng">
              <a:solidFill>
                <a:srgbClr val="FFCC00"/>
              </a:solidFill>
              <a:prstDash val="solid"/>
              <a:headEnd type="none" w="med" len="med"/>
              <a:tailEnd type="none" w="med" len="med"/>
            </a:ln>
          </p:spPr>
        </p:sp>
        <p:sp>
          <p:nvSpPr>
            <p:cNvPr id="130098" name="文本框 158760"/>
            <p:cNvSpPr txBox="1"/>
            <p:nvPr/>
          </p:nvSpPr>
          <p:spPr>
            <a:xfrm>
              <a:off x="2123" y="685"/>
              <a:ext cx="189"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Z</a:t>
              </a:r>
              <a:endParaRPr lang="en-US" altLang="zh-CN" i="1" dirty="0">
                <a:solidFill>
                  <a:schemeClr val="bg1"/>
                </a:solidFill>
                <a:latin typeface="Times New Roman" panose="02020603050405020304" pitchFamily="18" charset="0"/>
              </a:endParaRPr>
            </a:p>
          </p:txBody>
        </p:sp>
      </p:grpSp>
      <p:grpSp>
        <p:nvGrpSpPr>
          <p:cNvPr id="5" name="组合 158761"/>
          <p:cNvGrpSpPr/>
          <p:nvPr/>
        </p:nvGrpSpPr>
        <p:grpSpPr>
          <a:xfrm>
            <a:off x="6156325" y="1125538"/>
            <a:ext cx="2200275" cy="2157412"/>
            <a:chOff x="0" y="0"/>
            <a:chExt cx="1386" cy="1359"/>
          </a:xfrm>
        </p:grpSpPr>
        <p:sp>
          <p:nvSpPr>
            <p:cNvPr id="130063" name="直接连接符 158762"/>
            <p:cNvSpPr/>
            <p:nvPr/>
          </p:nvSpPr>
          <p:spPr>
            <a:xfrm>
              <a:off x="308" y="449"/>
              <a:ext cx="608" cy="5"/>
            </a:xfrm>
            <a:prstGeom prst="line">
              <a:avLst/>
            </a:prstGeom>
            <a:ln w="28575" cap="flat" cmpd="sng">
              <a:solidFill>
                <a:srgbClr val="FFCC00"/>
              </a:solidFill>
              <a:prstDash val="solid"/>
              <a:headEnd type="none" w="med" len="med"/>
              <a:tailEnd type="none" w="med" len="med"/>
            </a:ln>
          </p:spPr>
        </p:sp>
        <p:sp>
          <p:nvSpPr>
            <p:cNvPr id="130064" name="直接连接符 158763"/>
            <p:cNvSpPr/>
            <p:nvPr/>
          </p:nvSpPr>
          <p:spPr>
            <a:xfrm>
              <a:off x="305" y="380"/>
              <a:ext cx="240" cy="0"/>
            </a:xfrm>
            <a:prstGeom prst="line">
              <a:avLst/>
            </a:prstGeom>
            <a:ln w="38100" cap="flat" cmpd="sng">
              <a:solidFill>
                <a:srgbClr val="00FFFF"/>
              </a:solidFill>
              <a:prstDash val="solid"/>
              <a:headEnd type="none" w="med" len="med"/>
              <a:tailEnd type="triangle" w="med" len="med"/>
            </a:ln>
          </p:spPr>
        </p:sp>
        <p:sp>
          <p:nvSpPr>
            <p:cNvPr id="130065" name="椭圆 158764"/>
            <p:cNvSpPr/>
            <p:nvPr/>
          </p:nvSpPr>
          <p:spPr>
            <a:xfrm>
              <a:off x="262" y="434"/>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30051" name="对象 158765"/>
            <p:cNvGraphicFramePr>
              <a:graphicFrameLocks noChangeAspect="1"/>
            </p:cNvGraphicFramePr>
            <p:nvPr/>
          </p:nvGraphicFramePr>
          <p:xfrm>
            <a:off x="302" y="0"/>
            <a:ext cx="218" cy="377"/>
          </p:xfrm>
          <a:graphic>
            <a:graphicData uri="http://schemas.openxmlformats.org/presentationml/2006/ole">
              <mc:AlternateContent xmlns:mc="http://schemas.openxmlformats.org/markup-compatibility/2006">
                <mc:Choice xmlns:v="urn:schemas-microsoft-com:vml" Requires="v">
                  <p:oleObj spid="_x0000_s3888" name="" r:id="rId11" imgW="132080" imgH="259080" progId="Equation.3">
                    <p:embed/>
                  </p:oleObj>
                </mc:Choice>
                <mc:Fallback>
                  <p:oleObj name="" r:id="rId11" imgW="132080" imgH="259080" progId="Equation.3">
                    <p:embed/>
                    <p:pic>
                      <p:nvPicPr>
                        <p:cNvPr id="0" name="图片 3887"/>
                        <p:cNvPicPr/>
                        <p:nvPr/>
                      </p:nvPicPr>
                      <p:blipFill>
                        <a:blip r:embed="rId12">
                          <a:clrChange>
                            <a:clrFrom>
                              <a:srgbClr val="000000"/>
                            </a:clrFrom>
                            <a:clrTo>
                              <a:srgbClr val="FFFFFF"/>
                            </a:clrTo>
                          </a:clrChange>
                        </a:blip>
                        <a:stretch>
                          <a:fillRect/>
                        </a:stretch>
                      </p:blipFill>
                      <p:spPr>
                        <a:xfrm>
                          <a:off x="302" y="0"/>
                          <a:ext cx="218" cy="377"/>
                        </a:xfrm>
                        <a:prstGeom prst="rect">
                          <a:avLst/>
                        </a:prstGeom>
                        <a:noFill/>
                        <a:ln w="38100">
                          <a:noFill/>
                          <a:miter/>
                        </a:ln>
                      </p:spPr>
                    </p:pic>
                  </p:oleObj>
                </mc:Fallback>
              </mc:AlternateContent>
            </a:graphicData>
          </a:graphic>
        </p:graphicFrame>
        <p:sp>
          <p:nvSpPr>
            <p:cNvPr id="130066" name="直接连接符 158766"/>
            <p:cNvSpPr/>
            <p:nvPr/>
          </p:nvSpPr>
          <p:spPr>
            <a:xfrm flipH="1">
              <a:off x="296" y="1241"/>
              <a:ext cx="608" cy="7"/>
            </a:xfrm>
            <a:prstGeom prst="line">
              <a:avLst/>
            </a:prstGeom>
            <a:ln w="38100" cap="flat" cmpd="sng">
              <a:solidFill>
                <a:srgbClr val="FFCC00"/>
              </a:solidFill>
              <a:prstDash val="solid"/>
              <a:headEnd type="none" w="med" len="med"/>
              <a:tailEnd type="none" w="med" len="med"/>
            </a:ln>
          </p:spPr>
        </p:sp>
        <p:sp>
          <p:nvSpPr>
            <p:cNvPr id="130067" name="椭圆 158767"/>
            <p:cNvSpPr/>
            <p:nvPr/>
          </p:nvSpPr>
          <p:spPr>
            <a:xfrm flipH="1">
              <a:off x="266" y="1221"/>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0068" name="文本框 158768"/>
            <p:cNvSpPr txBox="1"/>
            <p:nvPr/>
          </p:nvSpPr>
          <p:spPr>
            <a:xfrm>
              <a:off x="5" y="348"/>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0069" name="文本框 158769"/>
            <p:cNvSpPr txBox="1"/>
            <p:nvPr/>
          </p:nvSpPr>
          <p:spPr>
            <a:xfrm>
              <a:off x="33" y="1109"/>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0052" name="对象 158770"/>
            <p:cNvGraphicFramePr>
              <a:graphicFrameLocks noChangeAspect="1"/>
            </p:cNvGraphicFramePr>
            <p:nvPr/>
          </p:nvGraphicFramePr>
          <p:xfrm>
            <a:off x="0" y="625"/>
            <a:ext cx="235" cy="387"/>
          </p:xfrm>
          <a:graphic>
            <a:graphicData uri="http://schemas.openxmlformats.org/presentationml/2006/ole">
              <mc:AlternateContent xmlns:mc="http://schemas.openxmlformats.org/markup-compatibility/2006">
                <mc:Choice xmlns:v="urn:schemas-microsoft-com:vml" Requires="v">
                  <p:oleObj spid="_x0000_s3890" name="" r:id="rId13" imgW="165100" imgH="259080" progId="Equation.3">
                    <p:embed/>
                  </p:oleObj>
                </mc:Choice>
                <mc:Fallback>
                  <p:oleObj name="" r:id="rId13" imgW="165100" imgH="259080" progId="Equation.3">
                    <p:embed/>
                    <p:pic>
                      <p:nvPicPr>
                        <p:cNvPr id="0" name="图片 3889"/>
                        <p:cNvPicPr/>
                        <p:nvPr/>
                      </p:nvPicPr>
                      <p:blipFill>
                        <a:blip r:embed="rId14">
                          <a:clrChange>
                            <a:clrFrom>
                              <a:srgbClr val="000000"/>
                            </a:clrFrom>
                            <a:clrTo>
                              <a:srgbClr val="FFFFFF"/>
                            </a:clrTo>
                          </a:clrChange>
                        </a:blip>
                        <a:stretch>
                          <a:fillRect/>
                        </a:stretch>
                      </p:blipFill>
                      <p:spPr>
                        <a:xfrm>
                          <a:off x="0" y="625"/>
                          <a:ext cx="235" cy="387"/>
                        </a:xfrm>
                        <a:prstGeom prst="rect">
                          <a:avLst/>
                        </a:prstGeom>
                        <a:noFill/>
                        <a:ln w="38100">
                          <a:noFill/>
                          <a:miter/>
                        </a:ln>
                      </p:spPr>
                    </p:pic>
                  </p:oleObj>
                </mc:Fallback>
              </mc:AlternateContent>
            </a:graphicData>
          </a:graphic>
        </p:graphicFrame>
        <p:sp>
          <p:nvSpPr>
            <p:cNvPr id="130070" name="矩形 158771"/>
            <p:cNvSpPr/>
            <p:nvPr/>
          </p:nvSpPr>
          <p:spPr>
            <a:xfrm>
              <a:off x="851" y="692"/>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0071" name="直接连接符 158772"/>
            <p:cNvSpPr/>
            <p:nvPr/>
          </p:nvSpPr>
          <p:spPr>
            <a:xfrm>
              <a:off x="911" y="462"/>
              <a:ext cx="0" cy="242"/>
            </a:xfrm>
            <a:prstGeom prst="line">
              <a:avLst/>
            </a:prstGeom>
            <a:ln w="38100" cap="flat" cmpd="sng">
              <a:solidFill>
                <a:srgbClr val="FFCC00"/>
              </a:solidFill>
              <a:prstDash val="solid"/>
              <a:headEnd type="none" w="med" len="med"/>
              <a:tailEnd type="none" w="med" len="med"/>
            </a:ln>
          </p:spPr>
        </p:sp>
        <p:sp>
          <p:nvSpPr>
            <p:cNvPr id="130072" name="直接连接符 158773"/>
            <p:cNvSpPr/>
            <p:nvPr/>
          </p:nvSpPr>
          <p:spPr>
            <a:xfrm>
              <a:off x="911" y="965"/>
              <a:ext cx="0" cy="283"/>
            </a:xfrm>
            <a:prstGeom prst="line">
              <a:avLst/>
            </a:prstGeom>
            <a:ln w="38100" cap="flat" cmpd="sng">
              <a:solidFill>
                <a:srgbClr val="FFCC00"/>
              </a:solidFill>
              <a:prstDash val="solid"/>
              <a:headEnd type="none" w="med" len="med"/>
              <a:tailEnd type="none" w="med" len="med"/>
            </a:ln>
          </p:spPr>
        </p:sp>
        <p:sp>
          <p:nvSpPr>
            <p:cNvPr id="130073" name="文本框 158774"/>
            <p:cNvSpPr txBox="1"/>
            <p:nvPr/>
          </p:nvSpPr>
          <p:spPr>
            <a:xfrm>
              <a:off x="966" y="706"/>
              <a:ext cx="420"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n</a:t>
              </a:r>
              <a:r>
                <a:rPr lang="en-US" altLang="zh-CN" baseline="30000" dirty="0">
                  <a:solidFill>
                    <a:schemeClr val="bg1"/>
                  </a:solidFill>
                  <a:latin typeface="Times New Roman" panose="02020603050405020304" pitchFamily="18" charset="0"/>
                </a:rPr>
                <a:t>2</a:t>
              </a:r>
              <a:r>
                <a:rPr lang="en-US" altLang="zh-CN" i="1" dirty="0">
                  <a:solidFill>
                    <a:schemeClr val="bg1"/>
                  </a:solidFill>
                  <a:latin typeface="Times New Roman" panose="02020603050405020304" pitchFamily="18" charset="0"/>
                </a:rPr>
                <a:t>Z</a:t>
              </a:r>
              <a:endParaRPr lang="en-US" altLang="zh-CN" i="1" dirty="0">
                <a:solidFill>
                  <a:schemeClr val="bg1"/>
                </a:solidFill>
                <a:latin typeface="Times New Roman" panose="02020603050405020304" pitchFamily="18" charset="0"/>
              </a:endParaRPr>
            </a:p>
          </p:txBody>
        </p:sp>
      </p:grpSp>
      <p:sp>
        <p:nvSpPr>
          <p:cNvPr id="158776" name="右箭头 158775"/>
          <p:cNvSpPr/>
          <p:nvPr/>
        </p:nvSpPr>
        <p:spPr>
          <a:xfrm>
            <a:off x="4932363" y="2276475"/>
            <a:ext cx="619125" cy="304800"/>
          </a:xfrm>
          <a:prstGeom prst="rightArrow">
            <a:avLst>
              <a:gd name="adj1" fmla="val 50000"/>
              <a:gd name="adj2" fmla="val 50574"/>
            </a:avLst>
          </a:prstGeom>
          <a:solidFill>
            <a:schemeClr val="accent1"/>
          </a:solidFill>
          <a:ln w="19050" cap="flat" cmpd="sng">
            <a:solidFill>
              <a:schemeClr val="accent1"/>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58777" name="文本框 158776"/>
          <p:cNvSpPr txBox="1"/>
          <p:nvPr/>
        </p:nvSpPr>
        <p:spPr>
          <a:xfrm>
            <a:off x="1692275" y="5013325"/>
            <a:ext cx="6624638" cy="1198880"/>
          </a:xfrm>
          <a:prstGeom prst="rect">
            <a:avLst/>
          </a:prstGeom>
          <a:noFill/>
          <a:ln w="9525">
            <a:noFill/>
          </a:ln>
        </p:spPr>
        <p:txBody>
          <a:bodyPr>
            <a:spAutoFit/>
          </a:bodyPr>
          <a:p>
            <a:pPr eaLnBrk="1" hangingPunct="1">
              <a:spcBef>
                <a:spcPct val="50000"/>
              </a:spcBef>
            </a:pPr>
            <a:r>
              <a:rPr lang="en-US" altLang="zh-CN" dirty="0">
                <a:solidFill>
                  <a:schemeClr val="bg1"/>
                </a:solidFill>
                <a:latin typeface="楷体_GB2312" pitchFamily="1" charset="-122"/>
                <a:ea typeface="楷体_GB2312" pitchFamily="1" charset="-122"/>
              </a:rPr>
              <a:t> </a:t>
            </a:r>
            <a:r>
              <a:rPr b="0" dirty="0">
                <a:solidFill>
                  <a:schemeClr val="bg1"/>
                </a:solidFill>
                <a:latin typeface="Times New Roman" panose="02020603050405020304" pitchFamily="18" charset="0"/>
                <a:ea typeface="楷体_GB2312" pitchFamily="1" charset="-122"/>
                <a:cs typeface="Times New Roman" panose="02020603050405020304" pitchFamily="18" charset="0"/>
              </a:rPr>
              <a:t>The impedance transformation property of an ideal transformer only changes the magnitude of the impedance, not the property of the impedance.</a:t>
            </a:r>
            <a:endParaRPr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58778" name="文本框 158777"/>
          <p:cNvSpPr txBox="1"/>
          <p:nvPr/>
        </p:nvSpPr>
        <p:spPr>
          <a:xfrm>
            <a:off x="394970" y="5085080"/>
            <a:ext cx="104140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Note</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additive="base">
                                        <p:cTn id="7" dur="500" fill="hold"/>
                                        <p:tgtEl>
                                          <p:spTgt spid="158722"/>
                                        </p:tgtEl>
                                        <p:attrNameLst>
                                          <p:attrName>ppt_x</p:attrName>
                                        </p:attrNameLst>
                                      </p:cBhvr>
                                      <p:tavLst>
                                        <p:tav tm="0">
                                          <p:val>
                                            <p:strVal val="0-#ppt_w/2"/>
                                          </p:val>
                                        </p:tav>
                                        <p:tav tm="100000">
                                          <p:val>
                                            <p:strVal val="#ppt_x"/>
                                          </p:val>
                                        </p:tav>
                                      </p:tavLst>
                                    </p:anim>
                                    <p:anim calcmode="lin" valueType="num">
                                      <p:cBhvr additive="base">
                                        <p:cTn id="8" dur="500" fill="hold"/>
                                        <p:tgtEl>
                                          <p:spTgt spid="1587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edge">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8723"/>
                                        </p:tgtEl>
                                        <p:attrNameLst>
                                          <p:attrName>style.visibility</p:attrName>
                                        </p:attrNameLst>
                                      </p:cBhvr>
                                      <p:to>
                                        <p:strVal val="visible"/>
                                      </p:to>
                                    </p:set>
                                    <p:animEffect transition="in" filter="wipe(left)">
                                      <p:cBhvr>
                                        <p:cTn id="18" dur="2000"/>
                                        <p:tgtEl>
                                          <p:spTgt spid="158723"/>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158776"/>
                                        </p:tgtEl>
                                        <p:attrNameLst>
                                          <p:attrName>style.visibility</p:attrName>
                                        </p:attrNameLst>
                                      </p:cBhvr>
                                      <p:to>
                                        <p:strVal val="visible"/>
                                      </p:to>
                                    </p:set>
                                    <p:anim calcmode="lin" valueType="num">
                                      <p:cBhvr>
                                        <p:cTn id="23" dur="500" fill="hold"/>
                                        <p:tgtEl>
                                          <p:spTgt spid="158776"/>
                                        </p:tgtEl>
                                        <p:attrNameLst>
                                          <p:attrName>ppt_x</p:attrName>
                                        </p:attrNameLst>
                                      </p:cBhvr>
                                      <p:tavLst>
                                        <p:tav tm="0">
                                          <p:val>
                                            <p:strVal val="#ppt_x-#ppt_w/2"/>
                                          </p:val>
                                        </p:tav>
                                        <p:tav tm="100000">
                                          <p:val>
                                            <p:strVal val="#ppt_x"/>
                                          </p:val>
                                        </p:tav>
                                      </p:tavLst>
                                    </p:anim>
                                    <p:anim calcmode="lin" valueType="num">
                                      <p:cBhvr>
                                        <p:cTn id="24" dur="500" fill="hold"/>
                                        <p:tgtEl>
                                          <p:spTgt spid="158776"/>
                                        </p:tgtEl>
                                        <p:attrNameLst>
                                          <p:attrName>ppt_y</p:attrName>
                                        </p:attrNameLst>
                                      </p:cBhvr>
                                      <p:tavLst>
                                        <p:tav tm="0">
                                          <p:val>
                                            <p:strVal val="#ppt_y"/>
                                          </p:val>
                                        </p:tav>
                                        <p:tav tm="100000">
                                          <p:val>
                                            <p:strVal val="#ppt_y"/>
                                          </p:val>
                                        </p:tav>
                                      </p:tavLst>
                                    </p:anim>
                                    <p:anim calcmode="lin" valueType="num">
                                      <p:cBhvr>
                                        <p:cTn id="25" dur="500" fill="hold"/>
                                        <p:tgtEl>
                                          <p:spTgt spid="158776"/>
                                        </p:tgtEl>
                                        <p:attrNameLst>
                                          <p:attrName>ppt_w</p:attrName>
                                        </p:attrNameLst>
                                      </p:cBhvr>
                                      <p:tavLst>
                                        <p:tav tm="0">
                                          <p:val>
                                            <p:fltVal val="0.000000"/>
                                          </p:val>
                                        </p:tav>
                                        <p:tav tm="100000">
                                          <p:val>
                                            <p:strVal val="#ppt_w"/>
                                          </p:val>
                                        </p:tav>
                                      </p:tavLst>
                                    </p:anim>
                                    <p:anim calcmode="lin" valueType="num">
                                      <p:cBhvr>
                                        <p:cTn id="26" dur="500" fill="hold"/>
                                        <p:tgtEl>
                                          <p:spTgt spid="158776"/>
                                        </p:tgtEl>
                                        <p:attrNameLst>
                                          <p:attrName>ppt_h</p:attrName>
                                        </p:attrNameLst>
                                      </p:cBhvr>
                                      <p:tavLst>
                                        <p:tav tm="0">
                                          <p:val>
                                            <p:strVal val="#ppt_h"/>
                                          </p:val>
                                        </p:tav>
                                        <p:tav tm="100000">
                                          <p:val>
                                            <p:strVal val="#ppt_h"/>
                                          </p:val>
                                        </p:tav>
                                      </p:tavLst>
                                    </p:anim>
                                  </p:childTnLst>
                                </p:cTn>
                              </p:par>
                            </p:childTnLst>
                          </p:cTn>
                        </p:par>
                        <p:par>
                          <p:cTn id="27" fill="hold">
                            <p:stCondLst>
                              <p:cond delay="500"/>
                            </p:stCondLst>
                            <p:childTnLst>
                              <p:par>
                                <p:cTn id="28" presetID="12" presetClass="entr" presetSubtype="8"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slide(fromLeft)">
                                      <p:cBhvr>
                                        <p:cTn id="30" dur="10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158778"/>
                                        </p:tgtEl>
                                        <p:attrNameLst>
                                          <p:attrName>style.visibility</p:attrName>
                                        </p:attrNameLst>
                                      </p:cBhvr>
                                      <p:to>
                                        <p:strVal val="visible"/>
                                      </p:to>
                                    </p:set>
                                    <p:anim calcmode="lin" valueType="num">
                                      <p:cBhvr>
                                        <p:cTn id="35" dur="1000" fill="hold"/>
                                        <p:tgtEl>
                                          <p:spTgt spid="158778"/>
                                        </p:tgtEl>
                                        <p:attrNameLst>
                                          <p:attrName>ppt_w</p:attrName>
                                        </p:attrNameLst>
                                      </p:cBhvr>
                                      <p:tavLst>
                                        <p:tav tm="0">
                                          <p:val>
                                            <p:fltVal val="0.000000"/>
                                          </p:val>
                                        </p:tav>
                                        <p:tav tm="100000">
                                          <p:val>
                                            <p:strVal val="#ppt_w"/>
                                          </p:val>
                                        </p:tav>
                                      </p:tavLst>
                                    </p:anim>
                                    <p:anim calcmode="lin" valueType="num">
                                      <p:cBhvr>
                                        <p:cTn id="36" dur="1000" fill="hold"/>
                                        <p:tgtEl>
                                          <p:spTgt spid="158778"/>
                                        </p:tgtEl>
                                        <p:attrNameLst>
                                          <p:attrName>ppt_h</p:attrName>
                                        </p:attrNameLst>
                                      </p:cBhvr>
                                      <p:tavLst>
                                        <p:tav tm="0">
                                          <p:val>
                                            <p:fltVal val="0.000000"/>
                                          </p:val>
                                        </p:tav>
                                        <p:tav tm="100000">
                                          <p:val>
                                            <p:strVal val="#ppt_h"/>
                                          </p:val>
                                        </p:tav>
                                      </p:tavLst>
                                    </p:anim>
                                    <p:anim calcmode="lin" valueType="num">
                                      <p:cBhvr>
                                        <p:cTn id="37" dur="1000" fill="hold"/>
                                        <p:tgtEl>
                                          <p:spTgt spid="158778"/>
                                        </p:tgtEl>
                                        <p:attrNameLst>
                                          <p:attrName>ppt_x</p:attrName>
                                        </p:attrNameLst>
                                      </p:cBhvr>
                                      <p:tavLst>
                                        <p:tav tm="0" fmla="#ppt_x+(cos(-2*pi*(1-$))*-#ppt_x-sin(-2*pi*(1-$))*(1-#ppt_y))*(1-$)">
                                          <p:val>
                                            <p:fltVal val="0.000000"/>
                                          </p:val>
                                        </p:tav>
                                        <p:tav tm="100000">
                                          <p:val>
                                            <p:fltVal val="1.000000"/>
                                          </p:val>
                                        </p:tav>
                                      </p:tavLst>
                                    </p:anim>
                                    <p:anim calcmode="lin" valueType="num">
                                      <p:cBhvr>
                                        <p:cTn id="38" dur="1000" fill="hold"/>
                                        <p:tgtEl>
                                          <p:spTgt spid="158778"/>
                                        </p:tgtEl>
                                        <p:attrNameLst>
                                          <p:attrName>ppt_y</p:attrName>
                                        </p:attrNameLst>
                                      </p:cBhvr>
                                      <p:tavLst>
                                        <p:tav tm="0" fmla="#ppt_y+(sin(-2*pi*(1-$))*-#ppt_x+cos(-2*pi*(1-$))*(1-#ppt_y))*(1-$)">
                                          <p:val>
                                            <p:fltVal val="0.000000"/>
                                          </p:val>
                                        </p:tav>
                                        <p:tav tm="100000">
                                          <p:val>
                                            <p:fltVal val="1.000000"/>
                                          </p:val>
                                        </p:tav>
                                      </p:tavLst>
                                    </p:anim>
                                  </p:childTnLst>
                                </p:cTn>
                              </p:par>
                            </p:childTnLst>
                          </p:cTn>
                        </p:par>
                        <p:par>
                          <p:cTn id="39" fill="hold">
                            <p:stCondLst>
                              <p:cond delay="1000"/>
                            </p:stCondLst>
                            <p:childTnLst>
                              <p:par>
                                <p:cTn id="40" presetID="12" presetClass="entr" presetSubtype="4" fill="hold" grpId="0" nodeType="afterEffect">
                                  <p:stCondLst>
                                    <p:cond delay="0"/>
                                  </p:stCondLst>
                                  <p:childTnLst>
                                    <p:set>
                                      <p:cBhvr>
                                        <p:cTn id="41" dur="1" fill="hold">
                                          <p:stCondLst>
                                            <p:cond delay="0"/>
                                          </p:stCondLst>
                                        </p:cTn>
                                        <p:tgtEl>
                                          <p:spTgt spid="158777"/>
                                        </p:tgtEl>
                                        <p:attrNameLst>
                                          <p:attrName>style.visibility</p:attrName>
                                        </p:attrNameLst>
                                      </p:cBhvr>
                                      <p:to>
                                        <p:strVal val="visible"/>
                                      </p:to>
                                    </p:set>
                                    <p:animEffect transition="in" filter="slide(fromBottom)">
                                      <p:cBhvr>
                                        <p:cTn id="42" dur="2000"/>
                                        <p:tgtEl>
                                          <p:spTgt spid="158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2" grpId="0" bldLvl="0" animBg="1"/>
      <p:bldP spid="158777" grpId="0"/>
      <p:bldP spid="158778" grpId="0" bldLvl="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文本框 159745"/>
          <p:cNvSpPr txBox="1"/>
          <p:nvPr/>
        </p:nvSpPr>
        <p:spPr>
          <a:xfrm>
            <a:off x="1908175" y="4868863"/>
            <a:ext cx="6624638" cy="1198880"/>
          </a:xfrm>
          <a:prstGeom prst="rect">
            <a:avLst/>
          </a:prstGeom>
          <a:noFill/>
          <a:ln w="9525">
            <a:noFill/>
          </a:ln>
        </p:spPr>
        <p:txBody>
          <a:bodyPr>
            <a:spAutoFit/>
          </a:bodyPr>
          <a:p>
            <a:pPr algn="just" eaLnBrk="1" hangingPunct="1">
              <a:spcBef>
                <a:spcPct val="50000"/>
              </a:spcBef>
            </a:pP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（b）The characteristic equation of an ideal transformer is algebraic, so it is a memoryless multiterminal element.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nvGrpSpPr>
          <p:cNvPr id="2" name="组合 159746"/>
          <p:cNvGrpSpPr/>
          <p:nvPr/>
        </p:nvGrpSpPr>
        <p:grpSpPr>
          <a:xfrm>
            <a:off x="684213" y="1125538"/>
            <a:ext cx="2160587" cy="1368425"/>
            <a:chOff x="0" y="0"/>
            <a:chExt cx="1031" cy="773"/>
          </a:xfrm>
        </p:grpSpPr>
        <p:graphicFrame>
          <p:nvGraphicFramePr>
            <p:cNvPr id="131075" name="对象 159747"/>
            <p:cNvGraphicFramePr>
              <a:graphicFrameLocks noChangeAspect="1"/>
            </p:cNvGraphicFramePr>
            <p:nvPr/>
          </p:nvGraphicFramePr>
          <p:xfrm>
            <a:off x="168" y="0"/>
            <a:ext cx="801" cy="270"/>
          </p:xfrm>
          <a:graphic>
            <a:graphicData uri="http://schemas.openxmlformats.org/presentationml/2006/ole">
              <mc:AlternateContent xmlns:mc="http://schemas.openxmlformats.org/markup-compatibility/2006">
                <mc:Choice xmlns:v="urn:schemas-microsoft-com:vml" Requires="v">
                  <p:oleObj spid="_x0000_s3892" name="" r:id="rId1" imgW="545465" imgH="176530" progId="Equation.3">
                    <p:embed/>
                  </p:oleObj>
                </mc:Choice>
                <mc:Fallback>
                  <p:oleObj name="" r:id="rId1" imgW="545465" imgH="176530" progId="Equation.3">
                    <p:embed/>
                    <p:pic>
                      <p:nvPicPr>
                        <p:cNvPr id="0" name="图片 3891"/>
                        <p:cNvPicPr/>
                        <p:nvPr/>
                      </p:nvPicPr>
                      <p:blipFill>
                        <a:blip r:embed="rId2">
                          <a:clrChange>
                            <a:clrFrom>
                              <a:srgbClr val="000000"/>
                            </a:clrFrom>
                            <a:clrTo>
                              <a:srgbClr val="FFFFFF"/>
                            </a:clrTo>
                          </a:clrChange>
                        </a:blip>
                        <a:stretch>
                          <a:fillRect/>
                        </a:stretch>
                      </p:blipFill>
                      <p:spPr>
                        <a:xfrm>
                          <a:off x="168" y="0"/>
                          <a:ext cx="801" cy="270"/>
                        </a:xfrm>
                        <a:prstGeom prst="rect">
                          <a:avLst/>
                        </a:prstGeom>
                        <a:noFill/>
                        <a:ln w="38100">
                          <a:noFill/>
                          <a:miter/>
                        </a:ln>
                      </p:spPr>
                    </p:pic>
                  </p:oleObj>
                </mc:Fallback>
              </mc:AlternateContent>
            </a:graphicData>
          </a:graphic>
        </p:graphicFrame>
        <p:graphicFrame>
          <p:nvGraphicFramePr>
            <p:cNvPr id="131076" name="对象 159748"/>
            <p:cNvGraphicFramePr>
              <a:graphicFrameLocks noChangeAspect="1"/>
            </p:cNvGraphicFramePr>
            <p:nvPr/>
          </p:nvGraphicFramePr>
          <p:xfrm>
            <a:off x="186" y="321"/>
            <a:ext cx="845" cy="452"/>
          </p:xfrm>
          <a:graphic>
            <a:graphicData uri="http://schemas.openxmlformats.org/presentationml/2006/ole">
              <mc:AlternateContent xmlns:mc="http://schemas.openxmlformats.org/markup-compatibility/2006">
                <mc:Choice xmlns:v="urn:schemas-microsoft-com:vml" Requires="v">
                  <p:oleObj spid="_x0000_s3893" name="" r:id="rId3" imgW="567055" imgH="297180" progId="Equation.3">
                    <p:embed/>
                  </p:oleObj>
                </mc:Choice>
                <mc:Fallback>
                  <p:oleObj name="" r:id="rId3" imgW="567055" imgH="297180" progId="Equation.3">
                    <p:embed/>
                    <p:pic>
                      <p:nvPicPr>
                        <p:cNvPr id="0" name="图片 3892"/>
                        <p:cNvPicPr/>
                        <p:nvPr/>
                      </p:nvPicPr>
                      <p:blipFill>
                        <a:blip r:embed="rId4">
                          <a:clrChange>
                            <a:clrFrom>
                              <a:srgbClr val="000000"/>
                            </a:clrFrom>
                            <a:clrTo>
                              <a:srgbClr val="FFFFFF"/>
                            </a:clrTo>
                          </a:clrChange>
                        </a:blip>
                        <a:stretch>
                          <a:fillRect/>
                        </a:stretch>
                      </p:blipFill>
                      <p:spPr>
                        <a:xfrm>
                          <a:off x="186" y="321"/>
                          <a:ext cx="845" cy="452"/>
                        </a:xfrm>
                        <a:prstGeom prst="rect">
                          <a:avLst/>
                        </a:prstGeom>
                        <a:noFill/>
                        <a:ln w="38100">
                          <a:noFill/>
                          <a:miter/>
                        </a:ln>
                      </p:spPr>
                    </p:pic>
                  </p:oleObj>
                </mc:Fallback>
              </mc:AlternateContent>
            </a:graphicData>
          </a:graphic>
        </p:graphicFrame>
        <p:sp>
          <p:nvSpPr>
            <p:cNvPr id="131118" name="左大括号 159749"/>
            <p:cNvSpPr/>
            <p:nvPr/>
          </p:nvSpPr>
          <p:spPr>
            <a:xfrm>
              <a:off x="0" y="117"/>
              <a:ext cx="119" cy="548"/>
            </a:xfrm>
            <a:prstGeom prst="leftBrace">
              <a:avLst>
                <a:gd name="adj1" fmla="val 37906"/>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3" name="组合 159750"/>
          <p:cNvGrpSpPr/>
          <p:nvPr/>
        </p:nvGrpSpPr>
        <p:grpSpPr>
          <a:xfrm>
            <a:off x="4427538" y="333375"/>
            <a:ext cx="3763962" cy="2062163"/>
            <a:chOff x="0" y="0"/>
            <a:chExt cx="2371" cy="1299"/>
          </a:xfrm>
        </p:grpSpPr>
        <p:sp>
          <p:nvSpPr>
            <p:cNvPr id="131083" name="直接连接符 159751"/>
            <p:cNvSpPr/>
            <p:nvPr/>
          </p:nvSpPr>
          <p:spPr>
            <a:xfrm flipH="1">
              <a:off x="933" y="982"/>
              <a:ext cx="0" cy="217"/>
            </a:xfrm>
            <a:prstGeom prst="line">
              <a:avLst/>
            </a:prstGeom>
            <a:ln w="38100" cap="flat" cmpd="sng">
              <a:solidFill>
                <a:srgbClr val="FFCC00"/>
              </a:solidFill>
              <a:prstDash val="solid"/>
              <a:headEnd type="none" w="med" len="med"/>
              <a:tailEnd type="none" w="med" len="med"/>
            </a:ln>
          </p:spPr>
        </p:sp>
        <p:sp>
          <p:nvSpPr>
            <p:cNvPr id="131084" name="直接连接符 159752"/>
            <p:cNvSpPr/>
            <p:nvPr/>
          </p:nvSpPr>
          <p:spPr>
            <a:xfrm>
              <a:off x="933" y="394"/>
              <a:ext cx="0" cy="216"/>
            </a:xfrm>
            <a:prstGeom prst="line">
              <a:avLst/>
            </a:prstGeom>
            <a:ln w="38100" cap="flat" cmpd="sng">
              <a:solidFill>
                <a:srgbClr val="FFCC00"/>
              </a:solidFill>
              <a:prstDash val="solid"/>
              <a:headEnd type="none" w="med" len="med"/>
              <a:tailEnd type="none" w="med" len="med"/>
            </a:ln>
          </p:spPr>
        </p:sp>
        <p:sp>
          <p:nvSpPr>
            <p:cNvPr id="131085" name="直接连接符 159753"/>
            <p:cNvSpPr/>
            <p:nvPr/>
          </p:nvSpPr>
          <p:spPr>
            <a:xfrm flipH="1">
              <a:off x="1359" y="993"/>
              <a:ext cx="0" cy="202"/>
            </a:xfrm>
            <a:prstGeom prst="line">
              <a:avLst/>
            </a:prstGeom>
            <a:ln w="38100" cap="flat" cmpd="sng">
              <a:solidFill>
                <a:srgbClr val="FFCC00"/>
              </a:solidFill>
              <a:prstDash val="solid"/>
              <a:headEnd type="none" w="med" len="med"/>
              <a:tailEnd type="none" w="med" len="med"/>
            </a:ln>
          </p:spPr>
        </p:sp>
        <p:sp>
          <p:nvSpPr>
            <p:cNvPr id="131086" name="直接连接符 159754"/>
            <p:cNvSpPr/>
            <p:nvPr/>
          </p:nvSpPr>
          <p:spPr>
            <a:xfrm>
              <a:off x="1361" y="389"/>
              <a:ext cx="0" cy="236"/>
            </a:xfrm>
            <a:prstGeom prst="line">
              <a:avLst/>
            </a:prstGeom>
            <a:ln w="38100" cap="flat" cmpd="sng">
              <a:solidFill>
                <a:srgbClr val="FFCC00"/>
              </a:solidFill>
              <a:prstDash val="solid"/>
              <a:headEnd type="none" w="med" len="med"/>
              <a:tailEnd type="none" w="med" len="med"/>
            </a:ln>
          </p:spPr>
        </p:sp>
        <p:sp>
          <p:nvSpPr>
            <p:cNvPr id="131087" name="直接连接符 159755"/>
            <p:cNvSpPr/>
            <p:nvPr/>
          </p:nvSpPr>
          <p:spPr>
            <a:xfrm>
              <a:off x="327" y="395"/>
              <a:ext cx="608" cy="5"/>
            </a:xfrm>
            <a:prstGeom prst="line">
              <a:avLst/>
            </a:prstGeom>
            <a:ln w="38100" cap="flat" cmpd="sng">
              <a:solidFill>
                <a:srgbClr val="FFCC00"/>
              </a:solidFill>
              <a:prstDash val="solid"/>
              <a:headEnd type="none" w="med" len="med"/>
              <a:tailEnd type="none" w="med" len="med"/>
            </a:ln>
          </p:spPr>
        </p:sp>
        <p:sp>
          <p:nvSpPr>
            <p:cNvPr id="131088" name="直接连接符 159756"/>
            <p:cNvSpPr/>
            <p:nvPr/>
          </p:nvSpPr>
          <p:spPr>
            <a:xfrm>
              <a:off x="1361" y="1195"/>
              <a:ext cx="632" cy="4"/>
            </a:xfrm>
            <a:prstGeom prst="line">
              <a:avLst/>
            </a:prstGeom>
            <a:ln w="38100" cap="flat" cmpd="sng">
              <a:solidFill>
                <a:srgbClr val="FFCC00"/>
              </a:solidFill>
              <a:prstDash val="solid"/>
              <a:headEnd type="none" w="med" len="med"/>
              <a:tailEnd type="none" w="med" len="med"/>
            </a:ln>
          </p:spPr>
        </p:sp>
        <p:sp>
          <p:nvSpPr>
            <p:cNvPr id="131089" name="直接连接符 159757"/>
            <p:cNvSpPr/>
            <p:nvPr/>
          </p:nvSpPr>
          <p:spPr>
            <a:xfrm rot="5400000">
              <a:off x="1788" y="192"/>
              <a:ext cx="0" cy="256"/>
            </a:xfrm>
            <a:prstGeom prst="line">
              <a:avLst/>
            </a:prstGeom>
            <a:ln w="38100" cap="flat" cmpd="sng">
              <a:solidFill>
                <a:srgbClr val="00FFFF"/>
              </a:solidFill>
              <a:prstDash val="solid"/>
              <a:headEnd type="none" w="med" len="med"/>
              <a:tailEnd type="triangle" w="med" len="med"/>
            </a:ln>
          </p:spPr>
        </p:sp>
        <p:sp>
          <p:nvSpPr>
            <p:cNvPr id="131090" name="文本框 159758"/>
            <p:cNvSpPr txBox="1"/>
            <p:nvPr/>
          </p:nvSpPr>
          <p:spPr>
            <a:xfrm>
              <a:off x="907" y="408"/>
              <a:ext cx="196" cy="250"/>
            </a:xfrm>
            <a:prstGeom prst="rect">
              <a:avLst/>
            </a:prstGeom>
            <a:noFill/>
            <a:ln w="9525">
              <a:noFill/>
            </a:ln>
          </p:spPr>
          <p:txBody>
            <a:bodyPr wrap="none">
              <a:spAutoFit/>
            </a:bodyPr>
            <a:p>
              <a:pPr eaLnBrk="1" hangingPunct="1"/>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1091" name="文本框 159759"/>
            <p:cNvSpPr txBox="1"/>
            <p:nvPr/>
          </p:nvSpPr>
          <p:spPr>
            <a:xfrm>
              <a:off x="1176" y="408"/>
              <a:ext cx="189"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1092" name="直接连接符 159760"/>
            <p:cNvSpPr/>
            <p:nvPr/>
          </p:nvSpPr>
          <p:spPr>
            <a:xfrm>
              <a:off x="312" y="320"/>
              <a:ext cx="240" cy="0"/>
            </a:xfrm>
            <a:prstGeom prst="line">
              <a:avLst/>
            </a:prstGeom>
            <a:ln w="38100" cap="flat" cmpd="sng">
              <a:solidFill>
                <a:srgbClr val="00FFFF"/>
              </a:solidFill>
              <a:prstDash val="solid"/>
              <a:headEnd type="none" w="med" len="med"/>
              <a:tailEnd type="triangle" w="med" len="med"/>
            </a:ln>
          </p:spPr>
        </p:sp>
        <p:grpSp>
          <p:nvGrpSpPr>
            <p:cNvPr id="131093" name="组合 159761"/>
            <p:cNvGrpSpPr/>
            <p:nvPr/>
          </p:nvGrpSpPr>
          <p:grpSpPr>
            <a:xfrm rot="-5400000" flipH="1">
              <a:off x="1128" y="759"/>
              <a:ext cx="370" cy="53"/>
              <a:chOff x="0" y="0"/>
              <a:chExt cx="379" cy="45"/>
            </a:xfrm>
          </p:grpSpPr>
          <p:sp>
            <p:nvSpPr>
              <p:cNvPr id="131114" name="任意多边形 15976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1115" name="任意多边形 15976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1116" name="任意多边形 15976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1117" name="任意多边形 15976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1094" name="椭圆 159766"/>
            <p:cNvSpPr/>
            <p:nvPr/>
          </p:nvSpPr>
          <p:spPr>
            <a:xfrm>
              <a:off x="275" y="374"/>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1095" name="直接连接符 159767"/>
            <p:cNvSpPr/>
            <p:nvPr/>
          </p:nvSpPr>
          <p:spPr>
            <a:xfrm>
              <a:off x="1359" y="389"/>
              <a:ext cx="634" cy="5"/>
            </a:xfrm>
            <a:prstGeom prst="line">
              <a:avLst/>
            </a:prstGeom>
            <a:ln w="38100" cap="flat" cmpd="sng">
              <a:solidFill>
                <a:srgbClr val="FFCC00"/>
              </a:solidFill>
              <a:prstDash val="solid"/>
              <a:headEnd type="none" w="med" len="med"/>
              <a:tailEnd type="none" w="med" len="med"/>
            </a:ln>
          </p:spPr>
        </p:sp>
        <p:sp>
          <p:nvSpPr>
            <p:cNvPr id="131096" name="直接连接符 159768"/>
            <p:cNvSpPr/>
            <p:nvPr/>
          </p:nvSpPr>
          <p:spPr>
            <a:xfrm flipH="1">
              <a:off x="321" y="1187"/>
              <a:ext cx="608" cy="0"/>
            </a:xfrm>
            <a:prstGeom prst="line">
              <a:avLst/>
            </a:prstGeom>
            <a:ln w="38100" cap="flat" cmpd="sng">
              <a:solidFill>
                <a:srgbClr val="FFCC00"/>
              </a:solidFill>
              <a:prstDash val="solid"/>
              <a:headEnd type="none" w="med" len="med"/>
              <a:tailEnd type="none" w="med" len="med"/>
            </a:ln>
          </p:spPr>
        </p:sp>
        <p:sp>
          <p:nvSpPr>
            <p:cNvPr id="131097" name="椭圆 159769"/>
            <p:cNvSpPr/>
            <p:nvPr/>
          </p:nvSpPr>
          <p:spPr>
            <a:xfrm flipH="1">
              <a:off x="273" y="1161"/>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1098" name="文本框 159770"/>
            <p:cNvSpPr txBox="1"/>
            <p:nvPr/>
          </p:nvSpPr>
          <p:spPr>
            <a:xfrm>
              <a:off x="12" y="288"/>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1099" name="文本框 159771"/>
            <p:cNvSpPr txBox="1"/>
            <p:nvPr/>
          </p:nvSpPr>
          <p:spPr>
            <a:xfrm>
              <a:off x="40" y="1049"/>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pSp>
          <p:nvGrpSpPr>
            <p:cNvPr id="131100" name="组合 159772"/>
            <p:cNvGrpSpPr/>
            <p:nvPr/>
          </p:nvGrpSpPr>
          <p:grpSpPr>
            <a:xfrm rot="5400000">
              <a:off x="749" y="740"/>
              <a:ext cx="370" cy="53"/>
              <a:chOff x="0" y="0"/>
              <a:chExt cx="379" cy="45"/>
            </a:xfrm>
          </p:grpSpPr>
          <p:sp>
            <p:nvSpPr>
              <p:cNvPr id="131110" name="任意多边形 159773"/>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1111" name="任意多边形 159774"/>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1112" name="任意多边形 159775"/>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1113" name="任意多边形 159776"/>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1101" name="文本框 159777"/>
            <p:cNvSpPr txBox="1"/>
            <p:nvPr/>
          </p:nvSpPr>
          <p:spPr>
            <a:xfrm>
              <a:off x="929" y="63"/>
              <a:ext cx="516"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n</a:t>
              </a:r>
              <a:r>
                <a:rPr lang="en-US" altLang="zh-CN" dirty="0">
                  <a:solidFill>
                    <a:schemeClr val="bg1"/>
                  </a:solidFill>
                  <a:latin typeface="Times New Roman" panose="02020603050405020304" pitchFamily="18" charset="0"/>
                </a:rPr>
                <a:t> : 1</a:t>
              </a:r>
              <a:endParaRPr lang="en-US" altLang="zh-CN" dirty="0">
                <a:solidFill>
                  <a:schemeClr val="bg1"/>
                </a:solidFill>
                <a:latin typeface="Times New Roman" panose="02020603050405020304" pitchFamily="18" charset="0"/>
              </a:endParaRPr>
            </a:p>
          </p:txBody>
        </p:sp>
        <p:sp>
          <p:nvSpPr>
            <p:cNvPr id="131102" name="文本框 159778"/>
            <p:cNvSpPr txBox="1"/>
            <p:nvPr/>
          </p:nvSpPr>
          <p:spPr>
            <a:xfrm>
              <a:off x="0" y="645"/>
              <a:ext cx="309"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31103" name="文本框 159779"/>
            <p:cNvSpPr txBox="1"/>
            <p:nvPr/>
          </p:nvSpPr>
          <p:spPr>
            <a:xfrm>
              <a:off x="269" y="0"/>
              <a:ext cx="309"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31104" name="文本框 159780"/>
            <p:cNvSpPr txBox="1"/>
            <p:nvPr/>
          </p:nvSpPr>
          <p:spPr>
            <a:xfrm>
              <a:off x="1660" y="11"/>
              <a:ext cx="309"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131105" name="椭圆 159781"/>
            <p:cNvSpPr/>
            <p:nvPr/>
          </p:nvSpPr>
          <p:spPr>
            <a:xfrm>
              <a:off x="1993" y="368"/>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1106" name="椭圆 159782"/>
            <p:cNvSpPr/>
            <p:nvPr/>
          </p:nvSpPr>
          <p:spPr>
            <a:xfrm flipH="1">
              <a:off x="1990" y="1167"/>
              <a:ext cx="45" cy="45"/>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1107" name="文本框 159783"/>
            <p:cNvSpPr txBox="1"/>
            <p:nvPr/>
          </p:nvSpPr>
          <p:spPr>
            <a:xfrm>
              <a:off x="2038" y="282"/>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1108" name="文本框 159784"/>
            <p:cNvSpPr txBox="1"/>
            <p:nvPr/>
          </p:nvSpPr>
          <p:spPr>
            <a:xfrm>
              <a:off x="2078" y="1043"/>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1109" name="文本框 159785"/>
            <p:cNvSpPr txBox="1"/>
            <p:nvPr/>
          </p:nvSpPr>
          <p:spPr>
            <a:xfrm>
              <a:off x="2062" y="633"/>
              <a:ext cx="309"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graphicFrame>
        <p:nvGraphicFramePr>
          <p:cNvPr id="159787" name="对象 159786"/>
          <p:cNvGraphicFramePr>
            <a:graphicFrameLocks noChangeAspect="1"/>
          </p:cNvGraphicFramePr>
          <p:nvPr/>
        </p:nvGraphicFramePr>
        <p:xfrm>
          <a:off x="1182688" y="2506663"/>
          <a:ext cx="5626100" cy="966787"/>
        </p:xfrm>
        <a:graphic>
          <a:graphicData uri="http://schemas.openxmlformats.org/presentationml/2006/ole">
            <mc:AlternateContent xmlns:mc="http://schemas.openxmlformats.org/markup-compatibility/2006">
              <mc:Choice xmlns:v="urn:schemas-microsoft-com:vml" Requires="v">
                <p:oleObj spid="_x0000_s3894" name="" r:id="rId5" imgW="2286000" imgH="393700" progId="Equation.DSMT4">
                  <p:embed/>
                </p:oleObj>
              </mc:Choice>
              <mc:Fallback>
                <p:oleObj name="" r:id="rId5" imgW="2286000" imgH="393700" progId="Equation.DSMT4">
                  <p:embed/>
                  <p:pic>
                    <p:nvPicPr>
                      <p:cNvPr id="0" name="图片 3893"/>
                      <p:cNvPicPr/>
                      <p:nvPr/>
                    </p:nvPicPr>
                    <p:blipFill>
                      <a:blip r:embed="rId6"/>
                      <a:stretch>
                        <a:fillRect/>
                      </a:stretch>
                    </p:blipFill>
                    <p:spPr>
                      <a:xfrm>
                        <a:off x="1182688" y="2506663"/>
                        <a:ext cx="5626100" cy="966787"/>
                      </a:xfrm>
                      <a:prstGeom prst="rect">
                        <a:avLst/>
                      </a:prstGeom>
                      <a:noFill/>
                      <a:ln w="38100">
                        <a:noFill/>
                        <a:miter/>
                      </a:ln>
                    </p:spPr>
                  </p:pic>
                </p:oleObj>
              </mc:Fallback>
            </mc:AlternateContent>
          </a:graphicData>
        </a:graphic>
      </p:graphicFrame>
      <p:sp>
        <p:nvSpPr>
          <p:cNvPr id="159788" name="文本框 159787"/>
          <p:cNvSpPr txBox="1"/>
          <p:nvPr/>
        </p:nvSpPr>
        <p:spPr>
          <a:xfrm>
            <a:off x="1979613" y="3644900"/>
            <a:ext cx="6478587" cy="1198880"/>
          </a:xfrm>
          <a:prstGeom prst="rect">
            <a:avLst/>
          </a:prstGeom>
          <a:noFill/>
          <a:ln w="9525">
            <a:noFill/>
          </a:ln>
        </p:spPr>
        <p:txBody>
          <a:bodyPr>
            <a:spAutoFit/>
          </a:bodyPr>
          <a:p>
            <a:pPr algn="just" eaLnBrk="1" hangingPunct="1">
              <a:lnSpc>
                <a:spcPct val="100000"/>
              </a:lnSpc>
              <a:spcBef>
                <a:spcPts val="0"/>
              </a:spcBef>
            </a:pP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a</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）Ideal transformers neither store energy nor consume energy, and only transmit signals and energy in the circuit.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59789" name="文本框 159788"/>
          <p:cNvSpPr txBox="1"/>
          <p:nvPr/>
        </p:nvSpPr>
        <p:spPr>
          <a:xfrm>
            <a:off x="395288" y="404813"/>
            <a:ext cx="2520950" cy="460375"/>
          </a:xfrm>
          <a:prstGeom prst="rect">
            <a:avLst/>
          </a:prstGeom>
          <a:solidFill>
            <a:schemeClr val="accent2"/>
          </a:solidFill>
          <a:ln w="9525">
            <a:noFill/>
          </a:ln>
        </p:spPr>
        <p:txBody>
          <a:bodyPr>
            <a:spAutoFit/>
          </a:bodyPr>
          <a:p>
            <a:pPr eaLnBrk="1" hangingPunct="1">
              <a:spcBef>
                <a:spcPct val="50000"/>
              </a:spcBef>
            </a:pP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4</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Power</a:t>
            </a:r>
            <a:endPar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159790" name="文本框 159789"/>
          <p:cNvSpPr txBox="1"/>
          <p:nvPr/>
        </p:nvSpPr>
        <p:spPr>
          <a:xfrm>
            <a:off x="179705" y="3644900"/>
            <a:ext cx="198882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Conclusion</a:t>
            </a:r>
            <a:r>
              <a:rPr lang="zh-CN" altLang="en-US" sz="2800" dirty="0">
                <a:solidFill>
                  <a:schemeClr val="bg1"/>
                </a:solidFill>
                <a:latin typeface="Times New Roman" panose="02020603050405020304" pitchFamily="18" charset="0"/>
                <a:cs typeface="Times New Roman" panose="02020603050405020304" pitchFamily="18" charset="0"/>
              </a:rPr>
              <a:t>：</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9789"/>
                                        </p:tgtEl>
                                        <p:attrNameLst>
                                          <p:attrName>style.visibility</p:attrName>
                                        </p:attrNameLst>
                                      </p:cBhvr>
                                      <p:to>
                                        <p:strVal val="visible"/>
                                      </p:to>
                                    </p:set>
                                    <p:anim calcmode="lin" valueType="num">
                                      <p:cBhvr additive="base">
                                        <p:cTn id="7" dur="500" fill="hold"/>
                                        <p:tgtEl>
                                          <p:spTgt spid="159789"/>
                                        </p:tgtEl>
                                        <p:attrNameLst>
                                          <p:attrName>ppt_x</p:attrName>
                                        </p:attrNameLst>
                                      </p:cBhvr>
                                      <p:tavLst>
                                        <p:tav tm="0">
                                          <p:val>
                                            <p:strVal val="0-#ppt_w/2"/>
                                          </p:val>
                                        </p:tav>
                                        <p:tav tm="100000">
                                          <p:val>
                                            <p:strVal val="#ppt_x"/>
                                          </p:val>
                                        </p:tav>
                                      </p:tavLst>
                                    </p:anim>
                                    <p:anim calcmode="lin" valueType="num">
                                      <p:cBhvr additive="base">
                                        <p:cTn id="8" dur="500" fill="hold"/>
                                        <p:tgtEl>
                                          <p:spTgt spid="15978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edge">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strips(downRight)">
                                      <p:cBhvr>
                                        <p:cTn id="18" dur="2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59787"/>
                                        </p:tgtEl>
                                        <p:attrNameLst>
                                          <p:attrName>style.visibility</p:attrName>
                                        </p:attrNameLst>
                                      </p:cBhvr>
                                      <p:to>
                                        <p:strVal val="visible"/>
                                      </p:to>
                                    </p:set>
                                    <p:animEffect transition="in" filter="wipe(left)">
                                      <p:cBhvr>
                                        <p:cTn id="23" dur="2000"/>
                                        <p:tgtEl>
                                          <p:spTgt spid="159787"/>
                                        </p:tgtEl>
                                      </p:cBhvr>
                                    </p:animEffect>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59790"/>
                                        </p:tgtEl>
                                        <p:attrNameLst>
                                          <p:attrName>style.visibility</p:attrName>
                                        </p:attrNameLst>
                                      </p:cBhvr>
                                      <p:to>
                                        <p:strVal val="visible"/>
                                      </p:to>
                                    </p:set>
                                    <p:anim calcmode="lin" valueType="num">
                                      <p:cBhvr>
                                        <p:cTn id="28" dur="1000" fill="hold"/>
                                        <p:tgtEl>
                                          <p:spTgt spid="159790"/>
                                        </p:tgtEl>
                                        <p:attrNameLst>
                                          <p:attrName>ppt_w</p:attrName>
                                        </p:attrNameLst>
                                      </p:cBhvr>
                                      <p:tavLst>
                                        <p:tav tm="0">
                                          <p:val>
                                            <p:fltVal val="0.000000"/>
                                          </p:val>
                                        </p:tav>
                                        <p:tav tm="100000">
                                          <p:val>
                                            <p:strVal val="#ppt_w"/>
                                          </p:val>
                                        </p:tav>
                                      </p:tavLst>
                                    </p:anim>
                                    <p:anim calcmode="lin" valueType="num">
                                      <p:cBhvr>
                                        <p:cTn id="29" dur="1000" fill="hold"/>
                                        <p:tgtEl>
                                          <p:spTgt spid="159790"/>
                                        </p:tgtEl>
                                        <p:attrNameLst>
                                          <p:attrName>ppt_h</p:attrName>
                                        </p:attrNameLst>
                                      </p:cBhvr>
                                      <p:tavLst>
                                        <p:tav tm="0">
                                          <p:val>
                                            <p:fltVal val="0.000000"/>
                                          </p:val>
                                        </p:tav>
                                        <p:tav tm="100000">
                                          <p:val>
                                            <p:strVal val="#ppt_h"/>
                                          </p:val>
                                        </p:tav>
                                      </p:tavLst>
                                    </p:anim>
                                    <p:anim calcmode="lin" valueType="num">
                                      <p:cBhvr>
                                        <p:cTn id="30" dur="1000" fill="hold"/>
                                        <p:tgtEl>
                                          <p:spTgt spid="159790"/>
                                        </p:tgtEl>
                                        <p:attrNameLst>
                                          <p:attrName>ppt_x</p:attrName>
                                        </p:attrNameLst>
                                      </p:cBhvr>
                                      <p:tavLst>
                                        <p:tav tm="0" fmla="#ppt_x+(cos(-2*pi*(1-$))*-#ppt_x-sin(-2*pi*(1-$))*(1-#ppt_y))*(1-$)">
                                          <p:val>
                                            <p:fltVal val="0.000000"/>
                                          </p:val>
                                        </p:tav>
                                        <p:tav tm="100000">
                                          <p:val>
                                            <p:fltVal val="1.000000"/>
                                          </p:val>
                                        </p:tav>
                                      </p:tavLst>
                                    </p:anim>
                                    <p:anim calcmode="lin" valueType="num">
                                      <p:cBhvr>
                                        <p:cTn id="31" dur="1000" fill="hold"/>
                                        <p:tgtEl>
                                          <p:spTgt spid="15979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59788"/>
                                        </p:tgtEl>
                                        <p:attrNameLst>
                                          <p:attrName>style.visibility</p:attrName>
                                        </p:attrNameLst>
                                      </p:cBhvr>
                                      <p:to>
                                        <p:strVal val="visible"/>
                                      </p:to>
                                    </p:set>
                                    <p:animEffect transition="in" filter="wipe(up)">
                                      <p:cBhvr>
                                        <p:cTn id="36" dur="2000"/>
                                        <p:tgtEl>
                                          <p:spTgt spid="15978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159746"/>
                                        </p:tgtEl>
                                        <p:attrNameLst>
                                          <p:attrName>style.visibility</p:attrName>
                                        </p:attrNameLst>
                                      </p:cBhvr>
                                      <p:to>
                                        <p:strVal val="visible"/>
                                      </p:to>
                                    </p:set>
                                    <p:animEffect transition="in" filter="wipe(up)">
                                      <p:cBhvr>
                                        <p:cTn id="41" dur="20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6" grpId="0"/>
      <p:bldP spid="159788" grpId="0"/>
      <p:bldP spid="159789" grpId="0" bldLvl="0" animBg="1"/>
      <p:bldP spid="159790" grpId="0" bldLvl="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 name="文本框 57"/>
          <p:cNvSpPr txBox="1"/>
          <p:nvPr/>
        </p:nvSpPr>
        <p:spPr>
          <a:xfrm>
            <a:off x="210185" y="433705"/>
            <a:ext cx="1892300" cy="521970"/>
          </a:xfrm>
          <a:prstGeom prst="rect">
            <a:avLst/>
          </a:prstGeom>
          <a:solidFill>
            <a:srgbClr val="990033"/>
          </a:solidFill>
          <a:ln w="9525">
            <a:noFill/>
          </a:ln>
        </p:spPr>
        <p:txBody>
          <a:bodyPr wrap="square">
            <a:spAutoFit/>
          </a:bodyPr>
          <a:p>
            <a:pPr>
              <a:spcBef>
                <a:spcPct val="50000"/>
              </a:spcBef>
            </a:pPr>
            <a:r>
              <a:rPr lang="en-US" altLang="zh-CN" sz="2800" dirty="0">
                <a:solidFill>
                  <a:schemeClr val="bg1"/>
                </a:solidFill>
                <a:latin typeface="Times New Roman" panose="02020603050405020304" pitchFamily="18" charset="0"/>
              </a:rPr>
              <a:t>Example 1</a:t>
            </a:r>
            <a:endParaRPr lang="en-US" altLang="zh-CN" sz="2800" dirty="0">
              <a:solidFill>
                <a:schemeClr val="bg1"/>
              </a:solidFill>
              <a:latin typeface="Times New Roman" panose="02020603050405020304" pitchFamily="18" charset="0"/>
            </a:endParaRPr>
          </a:p>
        </p:txBody>
      </p:sp>
      <p:sp>
        <p:nvSpPr>
          <p:cNvPr id="59" name="文本框 58"/>
          <p:cNvSpPr txBox="1"/>
          <p:nvPr/>
        </p:nvSpPr>
        <p:spPr>
          <a:xfrm>
            <a:off x="2234565" y="344805"/>
            <a:ext cx="6847840" cy="1198880"/>
          </a:xfrm>
          <a:prstGeom prst="rect">
            <a:avLst/>
          </a:prstGeom>
          <a:noFill/>
          <a:ln w="9525">
            <a:noFill/>
          </a:ln>
        </p:spPr>
        <p:txBody>
          <a:bodyPr wrap="square">
            <a:spAutoFit/>
          </a:bodyPr>
          <a:p>
            <a:pPr algn="just">
              <a:lnSpc>
                <a:spcPct val="100000"/>
              </a:lnSpc>
              <a:spcBef>
                <a:spcPts val="0"/>
              </a:spcBef>
            </a:pPr>
            <a:r>
              <a:rPr lang="zh-CN" altLang="en-US" b="0" dirty="0">
                <a:solidFill>
                  <a:schemeClr val="bg1"/>
                </a:solidFill>
                <a:latin typeface="Times New Roman" panose="02020603050405020304" pitchFamily="18" charset="0"/>
                <a:ea typeface="仿宋_GB2312" pitchFamily="1" charset="-122"/>
              </a:rPr>
              <a:t>Power resistance </a:t>
            </a:r>
            <a:r>
              <a:rPr lang="en-US" altLang="zh-CN" b="0" i="1" dirty="0">
                <a:solidFill>
                  <a:schemeClr val="bg1"/>
                </a:solidFill>
                <a:latin typeface="Times New Roman" panose="02020603050405020304" pitchFamily="18" charset="0"/>
              </a:rPr>
              <a:t>R</a:t>
            </a:r>
            <a:r>
              <a:rPr lang="en-US" altLang="zh-CN" b="0" baseline="-25000" dirty="0">
                <a:solidFill>
                  <a:schemeClr val="bg1"/>
                </a:solidFill>
                <a:latin typeface="Times New Roman" panose="02020603050405020304" pitchFamily="18" charset="0"/>
              </a:rPr>
              <a:t>S</a:t>
            </a:r>
            <a:r>
              <a:rPr lang="en-US" altLang="zh-CN" b="0" dirty="0">
                <a:solidFill>
                  <a:schemeClr val="bg1"/>
                </a:solidFill>
                <a:latin typeface="Times New Roman" panose="02020603050405020304" pitchFamily="18" charset="0"/>
              </a:rPr>
              <a:t>=2k</a:t>
            </a:r>
            <a:r>
              <a:rPr lang="en-US" altLang="zh-CN" b="0" dirty="0">
                <a:solidFill>
                  <a:schemeClr val="bg1"/>
                </a:solidFill>
                <a:latin typeface="Times New Roman" panose="02020603050405020304" pitchFamily="18" charset="0"/>
                <a:sym typeface="Symbol" panose="05050102010706020507" pitchFamily="18" charset="2"/>
              </a:rPr>
              <a:t></a:t>
            </a:r>
            <a:r>
              <a:rPr lang="zh-CN" altLang="en-US" b="0" dirty="0">
                <a:solidFill>
                  <a:schemeClr val="bg1"/>
                </a:solidFill>
                <a:latin typeface="Times New Roman" panose="02020603050405020304" pitchFamily="18" charset="0"/>
                <a:sym typeface="Symbol" panose="05050102010706020507" pitchFamily="18" charset="2"/>
              </a:rPr>
              <a:t>，</a:t>
            </a:r>
            <a:r>
              <a:rPr lang="en-US" altLang="zh-CN" b="0" dirty="0">
                <a:solidFill>
                  <a:schemeClr val="bg1"/>
                </a:solidFill>
                <a:latin typeface="Times New Roman" panose="02020603050405020304" pitchFamily="18" charset="0"/>
                <a:ea typeface="仿宋_GB2312" pitchFamily="1" charset="-122"/>
                <a:sym typeface="Symbol" panose="05050102010706020507" pitchFamily="18" charset="2"/>
              </a:rPr>
              <a:t>load resistor </a:t>
            </a:r>
            <a:r>
              <a:rPr lang="en-US" altLang="zh-CN" b="0" i="1" dirty="0">
                <a:solidFill>
                  <a:schemeClr val="bg1"/>
                </a:solidFill>
                <a:latin typeface="Times New Roman" panose="02020603050405020304" pitchFamily="18" charset="0"/>
              </a:rPr>
              <a:t>R</a:t>
            </a:r>
            <a:r>
              <a:rPr lang="en-US" altLang="zh-CN" b="0" baseline="-25000" dirty="0">
                <a:solidFill>
                  <a:schemeClr val="bg1"/>
                </a:solidFill>
                <a:latin typeface="Times New Roman" panose="02020603050405020304" pitchFamily="18" charset="0"/>
              </a:rPr>
              <a:t>L</a:t>
            </a:r>
            <a:r>
              <a:rPr lang="en-US" altLang="zh-CN" b="0" dirty="0">
                <a:solidFill>
                  <a:schemeClr val="bg1"/>
                </a:solidFill>
                <a:latin typeface="Times New Roman" panose="02020603050405020304" pitchFamily="18" charset="0"/>
              </a:rPr>
              <a:t>=20</a:t>
            </a:r>
            <a:r>
              <a:rPr lang="en-US" altLang="zh-CN" b="0" dirty="0">
                <a:solidFill>
                  <a:schemeClr val="bg1"/>
                </a:solidFill>
                <a:latin typeface="Times New Roman" panose="02020603050405020304" pitchFamily="18" charset="0"/>
                <a:sym typeface="Symbol" panose="05050102010706020507" pitchFamily="18" charset="2"/>
              </a:rPr>
              <a:t></a:t>
            </a:r>
            <a:r>
              <a:rPr lang="zh-CN" altLang="en-US" b="0" dirty="0">
                <a:solidFill>
                  <a:schemeClr val="bg1"/>
                </a:solidFill>
                <a:latin typeface="Times New Roman" panose="02020603050405020304" pitchFamily="18" charset="0"/>
                <a:sym typeface="Symbol" panose="05050102010706020507" pitchFamily="18" charset="2"/>
              </a:rPr>
              <a:t>。</a:t>
            </a:r>
            <a:r>
              <a:rPr b="0" dirty="0">
                <a:solidFill>
                  <a:schemeClr val="bg1"/>
                </a:solidFill>
                <a:latin typeface="Times New Roman" panose="02020603050405020304" pitchFamily="18" charset="0"/>
                <a:sym typeface="Symbol" panose="05050102010706020507" pitchFamily="18" charset="2"/>
              </a:rPr>
              <a:t>When the power of RL is maximum, find the ratio n of the ideal transformer </a:t>
            </a:r>
            <a:r>
              <a:rPr lang="en-US" b="0" dirty="0">
                <a:solidFill>
                  <a:schemeClr val="bg1"/>
                </a:solidFill>
                <a:latin typeface="Times New Roman" panose="02020603050405020304" pitchFamily="18" charset="0"/>
                <a:sym typeface="Symbol" panose="05050102010706020507" pitchFamily="18" charset="2"/>
              </a:rPr>
              <a:t>.</a:t>
            </a:r>
            <a:endParaRPr lang="en-US" b="0" dirty="0">
              <a:solidFill>
                <a:schemeClr val="bg1"/>
              </a:solidFill>
              <a:latin typeface="Times New Roman" panose="02020603050405020304" pitchFamily="18" charset="0"/>
              <a:sym typeface="Symbol" panose="05050102010706020507" pitchFamily="18" charset="2"/>
            </a:endParaRPr>
          </a:p>
        </p:txBody>
      </p:sp>
      <p:sp>
        <p:nvSpPr>
          <p:cNvPr id="60" name="右箭头 59"/>
          <p:cNvSpPr/>
          <p:nvPr/>
        </p:nvSpPr>
        <p:spPr>
          <a:xfrm>
            <a:off x="5095875" y="2757488"/>
            <a:ext cx="581025" cy="260350"/>
          </a:xfrm>
          <a:prstGeom prst="rightArrow">
            <a:avLst>
              <a:gd name="adj1" fmla="val 50000"/>
              <a:gd name="adj2" fmla="val 55637"/>
            </a:avLst>
          </a:prstGeom>
          <a:solidFill>
            <a:schemeClr val="accent1"/>
          </a:solidFill>
          <a:ln w="9525">
            <a:noFill/>
          </a:ln>
        </p:spPr>
        <p:txBody>
          <a:bodyPr/>
          <a:p>
            <a:endParaRPr lang="zh-CN" altLang="en-US" dirty="0">
              <a:latin typeface="Arial" panose="020B0604020202020204" pitchFamily="34" charset="0"/>
            </a:endParaRPr>
          </a:p>
        </p:txBody>
      </p:sp>
      <p:grpSp>
        <p:nvGrpSpPr>
          <p:cNvPr id="2" name="组合 60"/>
          <p:cNvGrpSpPr/>
          <p:nvPr/>
        </p:nvGrpSpPr>
        <p:grpSpPr>
          <a:xfrm>
            <a:off x="5676900" y="1827213"/>
            <a:ext cx="3009900" cy="1828800"/>
            <a:chOff x="0" y="0"/>
            <a:chExt cx="1896" cy="1152"/>
          </a:xfrm>
        </p:grpSpPr>
        <p:sp>
          <p:nvSpPr>
            <p:cNvPr id="159789" name="椭圆 160773"/>
            <p:cNvSpPr/>
            <p:nvPr/>
          </p:nvSpPr>
          <p:spPr>
            <a:xfrm>
              <a:off x="276" y="617"/>
              <a:ext cx="272" cy="272"/>
            </a:xfrm>
            <a:prstGeom prst="ellipse">
              <a:avLst/>
            </a:prstGeom>
            <a:solidFill>
              <a:srgbClr val="3399FF"/>
            </a:solidFill>
            <a:ln w="38100" cap="flat" cmpd="sng">
              <a:solidFill>
                <a:srgbClr val="FF99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9790" name="直接连接符 160774"/>
            <p:cNvSpPr/>
            <p:nvPr/>
          </p:nvSpPr>
          <p:spPr>
            <a:xfrm>
              <a:off x="928" y="347"/>
              <a:ext cx="306" cy="0"/>
            </a:xfrm>
            <a:prstGeom prst="line">
              <a:avLst/>
            </a:prstGeom>
            <a:ln w="38100" cap="flat" cmpd="sng">
              <a:solidFill>
                <a:srgbClr val="FFCC00"/>
              </a:solidFill>
              <a:prstDash val="solid"/>
              <a:headEnd type="none" w="med" len="med"/>
              <a:tailEnd type="none" w="med" len="med"/>
            </a:ln>
          </p:spPr>
        </p:sp>
        <p:sp>
          <p:nvSpPr>
            <p:cNvPr id="159791" name="直接连接符 160775"/>
            <p:cNvSpPr/>
            <p:nvPr/>
          </p:nvSpPr>
          <p:spPr>
            <a:xfrm flipH="1">
              <a:off x="408" y="1140"/>
              <a:ext cx="820" cy="7"/>
            </a:xfrm>
            <a:prstGeom prst="line">
              <a:avLst/>
            </a:prstGeom>
            <a:ln w="38100" cap="flat" cmpd="sng">
              <a:solidFill>
                <a:srgbClr val="FFCC00"/>
              </a:solidFill>
              <a:prstDash val="solid"/>
              <a:headEnd type="none" w="med" len="med"/>
              <a:tailEnd type="none" w="med" len="med"/>
            </a:ln>
          </p:spPr>
        </p:sp>
        <p:sp>
          <p:nvSpPr>
            <p:cNvPr id="159792" name="矩形 160776"/>
            <p:cNvSpPr/>
            <p:nvPr/>
          </p:nvSpPr>
          <p:spPr>
            <a:xfrm>
              <a:off x="1177" y="592"/>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59793" name="直接连接符 160777"/>
            <p:cNvSpPr/>
            <p:nvPr/>
          </p:nvSpPr>
          <p:spPr>
            <a:xfrm flipH="1">
              <a:off x="1234" y="343"/>
              <a:ext cx="0" cy="249"/>
            </a:xfrm>
            <a:prstGeom prst="line">
              <a:avLst/>
            </a:prstGeom>
            <a:ln w="38100" cap="flat" cmpd="sng">
              <a:solidFill>
                <a:srgbClr val="FFCC00"/>
              </a:solidFill>
              <a:prstDash val="solid"/>
              <a:headEnd type="none" w="med" len="med"/>
              <a:tailEnd type="none" w="med" len="med"/>
            </a:ln>
          </p:spPr>
        </p:sp>
        <p:sp>
          <p:nvSpPr>
            <p:cNvPr id="159794" name="文本框 160778"/>
            <p:cNvSpPr txBox="1"/>
            <p:nvPr/>
          </p:nvSpPr>
          <p:spPr>
            <a:xfrm>
              <a:off x="1281" y="586"/>
              <a:ext cx="615" cy="288"/>
            </a:xfrm>
            <a:prstGeom prst="rect">
              <a:avLst/>
            </a:prstGeom>
            <a:noFill/>
            <a:ln w="9525">
              <a:noFill/>
            </a:ln>
          </p:spPr>
          <p:txBody>
            <a:bodyPr>
              <a:spAutoFit/>
            </a:bodyPr>
            <a:p>
              <a:pPr>
                <a:spcBef>
                  <a:spcPct val="50000"/>
                </a:spcBef>
              </a:pPr>
              <a:r>
                <a:rPr lang="en-US" altLang="zh-CN" i="1" dirty="0">
                  <a:solidFill>
                    <a:schemeClr val="bg1"/>
                  </a:solidFill>
                  <a:latin typeface="Times New Roman" panose="02020603050405020304" pitchFamily="18" charset="0"/>
                </a:rPr>
                <a:t>n</a:t>
              </a:r>
              <a:r>
                <a:rPr lang="en-US" altLang="zh-CN" baseline="30000" dirty="0">
                  <a:solidFill>
                    <a:schemeClr val="bg1"/>
                  </a:solidFill>
                  <a:latin typeface="Times New Roman" panose="02020603050405020304" pitchFamily="18" charset="0"/>
                </a:rPr>
                <a:t>2</a:t>
              </a: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159795" name="直接连接符 160779"/>
            <p:cNvSpPr/>
            <p:nvPr/>
          </p:nvSpPr>
          <p:spPr>
            <a:xfrm>
              <a:off x="1234" y="872"/>
              <a:ext cx="0" cy="280"/>
            </a:xfrm>
            <a:prstGeom prst="line">
              <a:avLst/>
            </a:prstGeom>
            <a:ln w="38100" cap="flat" cmpd="sng">
              <a:solidFill>
                <a:srgbClr val="FFCC00"/>
              </a:solidFill>
              <a:prstDash val="solid"/>
              <a:headEnd type="none" w="med" len="med"/>
              <a:tailEnd type="none" w="med" len="med"/>
            </a:ln>
          </p:spPr>
        </p:sp>
        <p:sp>
          <p:nvSpPr>
            <p:cNvPr id="159796" name="直接连接符 160780"/>
            <p:cNvSpPr/>
            <p:nvPr/>
          </p:nvSpPr>
          <p:spPr>
            <a:xfrm>
              <a:off x="416" y="342"/>
              <a:ext cx="0" cy="798"/>
            </a:xfrm>
            <a:prstGeom prst="line">
              <a:avLst/>
            </a:prstGeom>
            <a:ln w="38100" cap="flat" cmpd="sng">
              <a:solidFill>
                <a:srgbClr val="FFCC00"/>
              </a:solidFill>
              <a:prstDash val="solid"/>
              <a:headEnd type="none" w="med" len="med"/>
              <a:tailEnd type="none" w="med" len="med"/>
            </a:ln>
          </p:spPr>
        </p:sp>
        <p:sp>
          <p:nvSpPr>
            <p:cNvPr id="159797" name="文本框 160781"/>
            <p:cNvSpPr txBox="1"/>
            <p:nvPr/>
          </p:nvSpPr>
          <p:spPr>
            <a:xfrm>
              <a:off x="198" y="367"/>
              <a:ext cx="218" cy="288"/>
            </a:xfrm>
            <a:prstGeom prst="rect">
              <a:avLst/>
            </a:prstGeom>
            <a:noFill/>
            <a:ln w="9525">
              <a:noFill/>
            </a:ln>
          </p:spPr>
          <p:txBody>
            <a:bodyPr>
              <a:spAutoFit/>
            </a:bodyPr>
            <a:p>
              <a:pPr>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9798" name="文本框 160782"/>
            <p:cNvSpPr txBox="1"/>
            <p:nvPr/>
          </p:nvSpPr>
          <p:spPr>
            <a:xfrm>
              <a:off x="198" y="864"/>
              <a:ext cx="204" cy="288"/>
            </a:xfrm>
            <a:prstGeom prst="rect">
              <a:avLst/>
            </a:prstGeom>
            <a:noFill/>
            <a:ln w="9525">
              <a:noFill/>
            </a:ln>
          </p:spPr>
          <p:txBody>
            <a:bodyPr>
              <a:spAutoFit/>
            </a:bodyPr>
            <a:p>
              <a:pPr>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9799" name="文本框 160783"/>
            <p:cNvSpPr txBox="1"/>
            <p:nvPr/>
          </p:nvSpPr>
          <p:spPr>
            <a:xfrm>
              <a:off x="0" y="576"/>
              <a:ext cx="312" cy="288"/>
            </a:xfrm>
            <a:prstGeom prst="rect">
              <a:avLst/>
            </a:prstGeom>
            <a:noFill/>
            <a:ln w="9525">
              <a:noFill/>
            </a:ln>
          </p:spPr>
          <p:txBody>
            <a:bodyPr>
              <a:spAutoFit/>
            </a:bodyPr>
            <a:p>
              <a:pPr>
                <a:spcBef>
                  <a:spcPct val="50000"/>
                </a:spcBef>
              </a:pP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S</a:t>
              </a:r>
              <a:endParaRPr lang="en-US" altLang="zh-CN" dirty="0">
                <a:solidFill>
                  <a:schemeClr val="bg1"/>
                </a:solidFill>
                <a:latin typeface="Times New Roman" panose="02020603050405020304" pitchFamily="18" charset="0"/>
              </a:endParaRPr>
            </a:p>
          </p:txBody>
        </p:sp>
        <p:sp>
          <p:nvSpPr>
            <p:cNvPr id="159800" name="矩形 160784"/>
            <p:cNvSpPr/>
            <p:nvPr/>
          </p:nvSpPr>
          <p:spPr>
            <a:xfrm rot="5400000">
              <a:off x="741" y="209"/>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59801" name="直接连接符 160785"/>
            <p:cNvSpPr/>
            <p:nvPr/>
          </p:nvSpPr>
          <p:spPr>
            <a:xfrm>
              <a:off x="416" y="342"/>
              <a:ext cx="240" cy="0"/>
            </a:xfrm>
            <a:prstGeom prst="line">
              <a:avLst/>
            </a:prstGeom>
            <a:ln w="38100" cap="flat" cmpd="sng">
              <a:solidFill>
                <a:srgbClr val="FFCC00"/>
              </a:solidFill>
              <a:prstDash val="solid"/>
              <a:headEnd type="none" w="med" len="med"/>
              <a:tailEnd type="none" w="med" len="med"/>
            </a:ln>
          </p:spPr>
        </p:sp>
        <p:sp>
          <p:nvSpPr>
            <p:cNvPr id="159802" name="文本框 160786"/>
            <p:cNvSpPr txBox="1"/>
            <p:nvPr/>
          </p:nvSpPr>
          <p:spPr>
            <a:xfrm>
              <a:off x="656" y="0"/>
              <a:ext cx="385" cy="288"/>
            </a:xfrm>
            <a:prstGeom prst="rect">
              <a:avLst/>
            </a:prstGeom>
            <a:noFill/>
            <a:ln w="9525">
              <a:noFill/>
            </a:ln>
          </p:spPr>
          <p:txBody>
            <a:bodyPr>
              <a:spAutoFit/>
            </a:bodyPr>
            <a:p>
              <a:pPr>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S</a:t>
              </a:r>
              <a:endParaRPr lang="en-US" altLang="zh-CN" i="1" dirty="0">
                <a:solidFill>
                  <a:schemeClr val="bg1"/>
                </a:solidFill>
                <a:latin typeface="Times New Roman" panose="02020603050405020304" pitchFamily="18" charset="0"/>
              </a:endParaRPr>
            </a:p>
          </p:txBody>
        </p:sp>
      </p:grpSp>
      <p:sp>
        <p:nvSpPr>
          <p:cNvPr id="76" name="文本框 75"/>
          <p:cNvSpPr txBox="1"/>
          <p:nvPr/>
        </p:nvSpPr>
        <p:spPr>
          <a:xfrm>
            <a:off x="1187450" y="4005263"/>
            <a:ext cx="3471863" cy="521970"/>
          </a:xfrm>
          <a:prstGeom prst="rect">
            <a:avLst/>
          </a:prstGeom>
          <a:noFill/>
          <a:ln w="9525">
            <a:noFill/>
          </a:ln>
        </p:spPr>
        <p:txBody>
          <a:bodyPr>
            <a:spAutoFit/>
          </a:bodyPr>
          <a:p>
            <a:pPr>
              <a:spcBef>
                <a:spcPct val="50000"/>
              </a:spcBef>
            </a:pPr>
            <a:r>
              <a:rPr lang="en-US" altLang="zh-CN" dirty="0">
                <a:solidFill>
                  <a:schemeClr val="bg1"/>
                </a:solidFill>
                <a:latin typeface="Times New Roman" panose="02020603050405020304" pitchFamily="18" charset="0"/>
              </a:rPr>
              <a:t>When</a:t>
            </a:r>
            <a:r>
              <a:rPr lang="zh-CN" altLang="en-US" dirty="0">
                <a:solidFill>
                  <a:schemeClr val="bg1"/>
                </a:solidFill>
                <a:latin typeface="Times New Roman" panose="02020603050405020304" pitchFamily="18" charset="0"/>
              </a:rPr>
              <a:t> </a:t>
            </a:r>
            <a:r>
              <a:rPr lang="zh-CN" altLang="en-US"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n</a:t>
            </a:r>
            <a:r>
              <a:rPr lang="en-US" altLang="zh-CN" sz="2800" baseline="30000" dirty="0">
                <a:solidFill>
                  <a:schemeClr val="bg1"/>
                </a:solidFill>
                <a:latin typeface="Times New Roman" panose="02020603050405020304" pitchFamily="18" charset="0"/>
              </a:rPr>
              <a:t>2</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S</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77" name="文本框 76"/>
          <p:cNvSpPr txBox="1"/>
          <p:nvPr/>
        </p:nvSpPr>
        <p:spPr>
          <a:xfrm>
            <a:off x="1638300" y="4552950"/>
            <a:ext cx="1797050" cy="521970"/>
          </a:xfrm>
          <a:prstGeom prst="rect">
            <a:avLst/>
          </a:prstGeom>
          <a:noFill/>
          <a:ln w="9525">
            <a:noFill/>
          </a:ln>
        </p:spPr>
        <p:txBody>
          <a:bodyPr>
            <a:spAutoFit/>
          </a:bodyPr>
          <a:p>
            <a:pPr>
              <a:spcBef>
                <a:spcPct val="50000"/>
              </a:spcBef>
            </a:pPr>
            <a:r>
              <a:rPr lang="en-US" altLang="zh-CN" sz="2800" dirty="0">
                <a:solidFill>
                  <a:schemeClr val="bg1"/>
                </a:solidFill>
                <a:latin typeface="Times New Roman" panose="02020603050405020304" pitchFamily="18" charset="0"/>
              </a:rPr>
              <a:t>20</a:t>
            </a:r>
            <a:r>
              <a:rPr lang="en-US" altLang="zh-CN" sz="2800" i="1" dirty="0">
                <a:solidFill>
                  <a:schemeClr val="bg1"/>
                </a:solidFill>
                <a:latin typeface="Times New Roman" panose="02020603050405020304" pitchFamily="18" charset="0"/>
              </a:rPr>
              <a:t>n</a:t>
            </a:r>
            <a:r>
              <a:rPr lang="en-US" altLang="zh-CN" sz="2800" baseline="30000" dirty="0">
                <a:solidFill>
                  <a:schemeClr val="bg1"/>
                </a:solidFill>
                <a:latin typeface="Times New Roman" panose="02020603050405020304" pitchFamily="18" charset="0"/>
              </a:rPr>
              <a:t>2</a:t>
            </a:r>
            <a:r>
              <a:rPr lang="en-US" altLang="zh-CN" sz="2800" dirty="0">
                <a:solidFill>
                  <a:schemeClr val="bg1"/>
                </a:solidFill>
                <a:latin typeface="Times New Roman" panose="02020603050405020304" pitchFamily="18" charset="0"/>
              </a:rPr>
              <a:t>=2000</a:t>
            </a:r>
            <a:endParaRPr lang="en-US" altLang="zh-CN" sz="2800" dirty="0">
              <a:solidFill>
                <a:schemeClr val="bg1"/>
              </a:solidFill>
              <a:latin typeface="Times New Roman" panose="02020603050405020304" pitchFamily="18" charset="0"/>
            </a:endParaRPr>
          </a:p>
        </p:txBody>
      </p:sp>
      <p:sp>
        <p:nvSpPr>
          <p:cNvPr id="78" name="文本框 77"/>
          <p:cNvSpPr txBox="1"/>
          <p:nvPr/>
        </p:nvSpPr>
        <p:spPr>
          <a:xfrm>
            <a:off x="1331913" y="5157788"/>
            <a:ext cx="3038475" cy="521970"/>
          </a:xfrm>
          <a:prstGeom prst="rect">
            <a:avLst/>
          </a:prstGeom>
          <a:noFill/>
          <a:ln w="9525">
            <a:noFill/>
          </a:ln>
        </p:spPr>
        <p:txBody>
          <a:bodyPr>
            <a:spAutoFit/>
          </a:bodyPr>
          <a:p>
            <a:pPr>
              <a:spcBef>
                <a:spcPct val="50000"/>
              </a:spcBef>
            </a:pPr>
            <a:r>
              <a:rPr lang="en-US" altLang="zh-CN" sz="2800"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n</a:t>
            </a:r>
            <a:r>
              <a:rPr lang="en-US" altLang="zh-CN" sz="2800" baseline="30000" dirty="0">
                <a:solidFill>
                  <a:schemeClr val="bg1"/>
                </a:solidFill>
                <a:latin typeface="Times New Roman" panose="02020603050405020304" pitchFamily="18" charset="0"/>
              </a:rPr>
              <a:t>2</a:t>
            </a:r>
            <a:r>
              <a:rPr lang="en-US" altLang="zh-CN" sz="2800" dirty="0">
                <a:solidFill>
                  <a:schemeClr val="bg1"/>
                </a:solidFill>
                <a:latin typeface="Times New Roman" panose="02020603050405020304" pitchFamily="18" charset="0"/>
              </a:rPr>
              <a:t>=100</a:t>
            </a:r>
            <a:r>
              <a:rPr lang="zh-CN" altLang="en-US"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n</a:t>
            </a:r>
            <a:r>
              <a:rPr lang="en-US" altLang="zh-CN" sz="2800" dirty="0">
                <a:solidFill>
                  <a:schemeClr val="bg1"/>
                </a:solidFill>
                <a:latin typeface="Times New Roman" panose="02020603050405020304" pitchFamily="18" charset="0"/>
              </a:rPr>
              <a:t>=10</a:t>
            </a:r>
            <a:r>
              <a:rPr lang="en-US" altLang="zh-CN" sz="2800" dirty="0">
                <a:solidFill>
                  <a:schemeClr val="bg1"/>
                </a:solidFill>
                <a:latin typeface="Times New Roman" panose="02020603050405020304" pitchFamily="18" charset="0"/>
                <a:sym typeface="Symbol" panose="05050102010706020507" pitchFamily="18" charset="2"/>
              </a:rPr>
              <a:t> .</a:t>
            </a:r>
            <a:endParaRPr lang="en-US" altLang="zh-CN" sz="2800" dirty="0">
              <a:solidFill>
                <a:schemeClr val="bg1"/>
              </a:solidFill>
              <a:latin typeface="Times New Roman" panose="02020603050405020304" pitchFamily="18" charset="0"/>
              <a:sym typeface="Symbol" panose="05050102010706020507" pitchFamily="18" charset="2"/>
            </a:endParaRPr>
          </a:p>
        </p:txBody>
      </p:sp>
      <p:grpSp>
        <p:nvGrpSpPr>
          <p:cNvPr id="3" name="组合 78"/>
          <p:cNvGrpSpPr/>
          <p:nvPr/>
        </p:nvGrpSpPr>
        <p:grpSpPr>
          <a:xfrm>
            <a:off x="762000" y="1693863"/>
            <a:ext cx="4181475" cy="1828800"/>
            <a:chOff x="0" y="0"/>
            <a:chExt cx="2634" cy="1152"/>
          </a:xfrm>
        </p:grpSpPr>
        <p:sp>
          <p:nvSpPr>
            <p:cNvPr id="159756" name="椭圆 160791"/>
            <p:cNvSpPr/>
            <p:nvPr/>
          </p:nvSpPr>
          <p:spPr>
            <a:xfrm>
              <a:off x="276" y="617"/>
              <a:ext cx="272" cy="272"/>
            </a:xfrm>
            <a:prstGeom prst="ellipse">
              <a:avLst/>
            </a:prstGeom>
            <a:solidFill>
              <a:srgbClr val="3399FF"/>
            </a:solidFill>
            <a:ln w="38100" cap="flat" cmpd="sng">
              <a:solidFill>
                <a:srgbClr val="FF99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159757" name="直接连接符 160792"/>
            <p:cNvSpPr/>
            <p:nvPr/>
          </p:nvSpPr>
          <p:spPr>
            <a:xfrm flipH="1">
              <a:off x="1222" y="923"/>
              <a:ext cx="4" cy="217"/>
            </a:xfrm>
            <a:prstGeom prst="line">
              <a:avLst/>
            </a:prstGeom>
            <a:ln w="38100" cap="flat" cmpd="sng">
              <a:solidFill>
                <a:srgbClr val="FFCC00"/>
              </a:solidFill>
              <a:prstDash val="solid"/>
              <a:headEnd type="none" w="med" len="med"/>
              <a:tailEnd type="none" w="med" len="med"/>
            </a:ln>
          </p:spPr>
        </p:sp>
        <p:sp>
          <p:nvSpPr>
            <p:cNvPr id="159758" name="直接连接符 160793"/>
            <p:cNvSpPr/>
            <p:nvPr/>
          </p:nvSpPr>
          <p:spPr>
            <a:xfrm>
              <a:off x="1224" y="347"/>
              <a:ext cx="2" cy="216"/>
            </a:xfrm>
            <a:prstGeom prst="line">
              <a:avLst/>
            </a:prstGeom>
            <a:ln w="38100" cap="flat" cmpd="sng">
              <a:solidFill>
                <a:srgbClr val="FFCC00"/>
              </a:solidFill>
              <a:prstDash val="solid"/>
              <a:headEnd type="none" w="med" len="med"/>
              <a:tailEnd type="none" w="med" len="med"/>
            </a:ln>
          </p:spPr>
        </p:sp>
        <p:sp>
          <p:nvSpPr>
            <p:cNvPr id="159759" name="直接连接符 160794"/>
            <p:cNvSpPr/>
            <p:nvPr/>
          </p:nvSpPr>
          <p:spPr>
            <a:xfrm flipH="1">
              <a:off x="1556" y="946"/>
              <a:ext cx="0" cy="202"/>
            </a:xfrm>
            <a:prstGeom prst="line">
              <a:avLst/>
            </a:prstGeom>
            <a:ln w="38100" cap="flat" cmpd="sng">
              <a:solidFill>
                <a:srgbClr val="FFCC00"/>
              </a:solidFill>
              <a:prstDash val="solid"/>
              <a:headEnd type="none" w="med" len="med"/>
              <a:tailEnd type="none" w="med" len="med"/>
            </a:ln>
          </p:spPr>
        </p:sp>
        <p:sp>
          <p:nvSpPr>
            <p:cNvPr id="159760" name="直接连接符 160795"/>
            <p:cNvSpPr/>
            <p:nvPr/>
          </p:nvSpPr>
          <p:spPr>
            <a:xfrm>
              <a:off x="1558" y="342"/>
              <a:ext cx="0" cy="236"/>
            </a:xfrm>
            <a:prstGeom prst="line">
              <a:avLst/>
            </a:prstGeom>
            <a:ln w="38100" cap="flat" cmpd="sng">
              <a:solidFill>
                <a:srgbClr val="FFCC00"/>
              </a:solidFill>
              <a:prstDash val="solid"/>
              <a:headEnd type="none" w="med" len="med"/>
              <a:tailEnd type="none" w="med" len="med"/>
            </a:ln>
          </p:spPr>
        </p:sp>
        <p:sp>
          <p:nvSpPr>
            <p:cNvPr id="159761" name="直接连接符 160796"/>
            <p:cNvSpPr/>
            <p:nvPr/>
          </p:nvSpPr>
          <p:spPr>
            <a:xfrm>
              <a:off x="928" y="347"/>
              <a:ext cx="294" cy="0"/>
            </a:xfrm>
            <a:prstGeom prst="line">
              <a:avLst/>
            </a:prstGeom>
            <a:ln w="38100" cap="flat" cmpd="sng">
              <a:solidFill>
                <a:srgbClr val="FFCC00"/>
              </a:solidFill>
              <a:prstDash val="solid"/>
              <a:headEnd type="none" w="med" len="med"/>
              <a:tailEnd type="none" w="med" len="med"/>
            </a:ln>
          </p:spPr>
        </p:sp>
        <p:sp>
          <p:nvSpPr>
            <p:cNvPr id="159762" name="直接连接符 160797"/>
            <p:cNvSpPr/>
            <p:nvPr/>
          </p:nvSpPr>
          <p:spPr>
            <a:xfrm flipV="1">
              <a:off x="1558" y="1140"/>
              <a:ext cx="656" cy="8"/>
            </a:xfrm>
            <a:prstGeom prst="line">
              <a:avLst/>
            </a:prstGeom>
            <a:ln w="38100" cap="flat" cmpd="sng">
              <a:solidFill>
                <a:srgbClr val="FFCC00"/>
              </a:solidFill>
              <a:prstDash val="solid"/>
              <a:headEnd type="none" w="med" len="med"/>
              <a:tailEnd type="none" w="med" len="med"/>
            </a:ln>
          </p:spPr>
        </p:sp>
        <p:sp>
          <p:nvSpPr>
            <p:cNvPr id="159763" name="文本框 160798"/>
            <p:cNvSpPr txBox="1"/>
            <p:nvPr/>
          </p:nvSpPr>
          <p:spPr>
            <a:xfrm>
              <a:off x="1248" y="367"/>
              <a:ext cx="196" cy="250"/>
            </a:xfrm>
            <a:prstGeom prst="rect">
              <a:avLst/>
            </a:prstGeom>
            <a:noFill/>
            <a:ln w="9525">
              <a:noFill/>
            </a:ln>
          </p:spPr>
          <p:txBody>
            <a:bodyPr wrap="none">
              <a:spAutoFit/>
            </a:bodyPr>
            <a:p>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59764" name="文本框 160799"/>
            <p:cNvSpPr txBox="1"/>
            <p:nvPr/>
          </p:nvSpPr>
          <p:spPr>
            <a:xfrm>
              <a:off x="1373" y="361"/>
              <a:ext cx="189" cy="250"/>
            </a:xfrm>
            <a:prstGeom prst="rect">
              <a:avLst/>
            </a:prstGeom>
            <a:noFill/>
            <a:ln w="9525">
              <a:noFill/>
            </a:ln>
          </p:spPr>
          <p:txBody>
            <a:bodyPr>
              <a:spAutoFit/>
            </a:bodyPr>
            <a:p>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pSp>
          <p:nvGrpSpPr>
            <p:cNvPr id="159765" name="组合 160800"/>
            <p:cNvGrpSpPr/>
            <p:nvPr/>
          </p:nvGrpSpPr>
          <p:grpSpPr>
            <a:xfrm rot="-5400000" flipH="1">
              <a:off x="1332" y="719"/>
              <a:ext cx="370" cy="53"/>
              <a:chOff x="0" y="0"/>
              <a:chExt cx="379" cy="45"/>
            </a:xfrm>
          </p:grpSpPr>
          <p:sp>
            <p:nvSpPr>
              <p:cNvPr id="159785" name="任意多边形 160801"/>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9786" name="任意多边形 160802"/>
              <p:cNvSpPr/>
              <p:nvPr/>
            </p:nvSpPr>
            <p:spPr>
              <a:xfrm rot="5400000" flipH="1" flipV="1">
                <a:off x="102"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9787" name="任意多边形 160803"/>
              <p:cNvSpPr/>
              <p:nvPr/>
            </p:nvSpPr>
            <p:spPr>
              <a:xfrm rot="5400000" flipH="1" flipV="1">
                <a:off x="198"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9788" name="任意多边形 160804"/>
              <p:cNvSpPr/>
              <p:nvPr/>
            </p:nvSpPr>
            <p:spPr>
              <a:xfrm rot="5400000" flipH="1" flipV="1">
                <a:off x="294"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59766" name="直接连接符 160805"/>
            <p:cNvSpPr/>
            <p:nvPr/>
          </p:nvSpPr>
          <p:spPr>
            <a:xfrm>
              <a:off x="1562" y="342"/>
              <a:ext cx="652" cy="5"/>
            </a:xfrm>
            <a:prstGeom prst="line">
              <a:avLst/>
            </a:prstGeom>
            <a:ln w="38100" cap="flat" cmpd="sng">
              <a:solidFill>
                <a:srgbClr val="FFCC00"/>
              </a:solidFill>
              <a:prstDash val="solid"/>
              <a:headEnd type="none" w="med" len="med"/>
              <a:tailEnd type="none" w="med" len="med"/>
            </a:ln>
          </p:spPr>
        </p:sp>
        <p:sp>
          <p:nvSpPr>
            <p:cNvPr id="159767" name="直接连接符 160806"/>
            <p:cNvSpPr/>
            <p:nvPr/>
          </p:nvSpPr>
          <p:spPr>
            <a:xfrm flipH="1">
              <a:off x="408" y="1140"/>
              <a:ext cx="820" cy="7"/>
            </a:xfrm>
            <a:prstGeom prst="line">
              <a:avLst/>
            </a:prstGeom>
            <a:ln w="38100" cap="flat" cmpd="sng">
              <a:solidFill>
                <a:srgbClr val="FFCC00"/>
              </a:solidFill>
              <a:prstDash val="solid"/>
              <a:headEnd type="none" w="med" len="med"/>
              <a:tailEnd type="none" w="med" len="med"/>
            </a:ln>
          </p:spPr>
        </p:sp>
        <p:grpSp>
          <p:nvGrpSpPr>
            <p:cNvPr id="159768" name="组合 160807"/>
            <p:cNvGrpSpPr/>
            <p:nvPr/>
          </p:nvGrpSpPr>
          <p:grpSpPr>
            <a:xfrm rot="5400000">
              <a:off x="1049" y="700"/>
              <a:ext cx="370" cy="53"/>
              <a:chOff x="0" y="0"/>
              <a:chExt cx="379" cy="45"/>
            </a:xfrm>
          </p:grpSpPr>
          <p:sp>
            <p:nvSpPr>
              <p:cNvPr id="159781" name="任意多边形 160808"/>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9782" name="任意多边形 160809"/>
              <p:cNvSpPr/>
              <p:nvPr/>
            </p:nvSpPr>
            <p:spPr>
              <a:xfrm rot="5400000" flipH="1" flipV="1">
                <a:off x="102"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9783" name="任意多边形 160810"/>
              <p:cNvSpPr/>
              <p:nvPr/>
            </p:nvSpPr>
            <p:spPr>
              <a:xfrm rot="5400000" flipH="1" flipV="1">
                <a:off x="198"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59784" name="任意多边形 160811"/>
              <p:cNvSpPr/>
              <p:nvPr/>
            </p:nvSpPr>
            <p:spPr>
              <a:xfrm rot="5400000" flipH="1" flipV="1">
                <a:off x="294"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59769" name="文本框 160812"/>
            <p:cNvSpPr txBox="1"/>
            <p:nvPr/>
          </p:nvSpPr>
          <p:spPr>
            <a:xfrm>
              <a:off x="1180" y="16"/>
              <a:ext cx="516" cy="288"/>
            </a:xfrm>
            <a:prstGeom prst="rect">
              <a:avLst/>
            </a:prstGeom>
            <a:noFill/>
            <a:ln w="9525">
              <a:noFill/>
            </a:ln>
          </p:spPr>
          <p:txBody>
            <a:bodyPr>
              <a:spAutoFit/>
            </a:bodyPr>
            <a:p>
              <a:pPr>
                <a:spcBef>
                  <a:spcPct val="50000"/>
                </a:spcBef>
              </a:pPr>
              <a:r>
                <a:rPr lang="en-US" altLang="zh-CN" i="1" dirty="0">
                  <a:solidFill>
                    <a:schemeClr val="bg1"/>
                  </a:solidFill>
                  <a:latin typeface="Times New Roman" panose="02020603050405020304" pitchFamily="18" charset="0"/>
                </a:rPr>
                <a:t>n</a:t>
              </a:r>
              <a:r>
                <a:rPr lang="en-US" altLang="zh-CN" dirty="0">
                  <a:solidFill>
                    <a:schemeClr val="bg1"/>
                  </a:solidFill>
                  <a:latin typeface="Times New Roman" panose="02020603050405020304" pitchFamily="18" charset="0"/>
                </a:rPr>
                <a:t> : 1</a:t>
              </a:r>
              <a:endParaRPr lang="en-US" altLang="zh-CN" dirty="0">
                <a:solidFill>
                  <a:schemeClr val="bg1"/>
                </a:solidFill>
                <a:latin typeface="Times New Roman" panose="02020603050405020304" pitchFamily="18" charset="0"/>
              </a:endParaRPr>
            </a:p>
          </p:txBody>
        </p:sp>
        <p:sp>
          <p:nvSpPr>
            <p:cNvPr id="159770" name="矩形 160813"/>
            <p:cNvSpPr/>
            <p:nvPr/>
          </p:nvSpPr>
          <p:spPr>
            <a:xfrm>
              <a:off x="2157" y="584"/>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59771" name="直接连接符 160814"/>
            <p:cNvSpPr/>
            <p:nvPr/>
          </p:nvSpPr>
          <p:spPr>
            <a:xfrm flipH="1">
              <a:off x="2214" y="347"/>
              <a:ext cx="0" cy="237"/>
            </a:xfrm>
            <a:prstGeom prst="line">
              <a:avLst/>
            </a:prstGeom>
            <a:ln w="38100" cap="flat" cmpd="sng">
              <a:solidFill>
                <a:srgbClr val="FFCC00"/>
              </a:solidFill>
              <a:prstDash val="solid"/>
              <a:headEnd type="none" w="med" len="med"/>
              <a:tailEnd type="none" w="med" len="med"/>
            </a:ln>
          </p:spPr>
        </p:sp>
        <p:sp>
          <p:nvSpPr>
            <p:cNvPr id="159772" name="文本框 160815"/>
            <p:cNvSpPr txBox="1"/>
            <p:nvPr/>
          </p:nvSpPr>
          <p:spPr>
            <a:xfrm>
              <a:off x="2249" y="578"/>
              <a:ext cx="385" cy="288"/>
            </a:xfrm>
            <a:prstGeom prst="rect">
              <a:avLst/>
            </a:prstGeom>
            <a:noFill/>
            <a:ln w="9525">
              <a:noFill/>
            </a:ln>
          </p:spPr>
          <p:txBody>
            <a:bodyPr>
              <a:spAutoFit/>
            </a:bodyPr>
            <a:p>
              <a:pPr>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159773" name="直接连接符 160816"/>
            <p:cNvSpPr/>
            <p:nvPr/>
          </p:nvSpPr>
          <p:spPr>
            <a:xfrm>
              <a:off x="2214" y="864"/>
              <a:ext cx="0" cy="288"/>
            </a:xfrm>
            <a:prstGeom prst="line">
              <a:avLst/>
            </a:prstGeom>
            <a:ln w="38100" cap="flat" cmpd="sng">
              <a:solidFill>
                <a:srgbClr val="FFCC00"/>
              </a:solidFill>
              <a:prstDash val="solid"/>
              <a:headEnd type="none" w="med" len="med"/>
              <a:tailEnd type="none" w="med" len="med"/>
            </a:ln>
          </p:spPr>
        </p:sp>
        <p:sp>
          <p:nvSpPr>
            <p:cNvPr id="159774" name="直接连接符 160817"/>
            <p:cNvSpPr/>
            <p:nvPr/>
          </p:nvSpPr>
          <p:spPr>
            <a:xfrm>
              <a:off x="416" y="342"/>
              <a:ext cx="0" cy="798"/>
            </a:xfrm>
            <a:prstGeom prst="line">
              <a:avLst/>
            </a:prstGeom>
            <a:ln w="38100" cap="flat" cmpd="sng">
              <a:solidFill>
                <a:srgbClr val="FFCC00"/>
              </a:solidFill>
              <a:prstDash val="solid"/>
              <a:headEnd type="none" w="med" len="med"/>
              <a:tailEnd type="none" w="med" len="med"/>
            </a:ln>
          </p:spPr>
        </p:sp>
        <p:sp>
          <p:nvSpPr>
            <p:cNvPr id="159775" name="文本框 160818"/>
            <p:cNvSpPr txBox="1"/>
            <p:nvPr/>
          </p:nvSpPr>
          <p:spPr>
            <a:xfrm>
              <a:off x="198" y="367"/>
              <a:ext cx="218" cy="288"/>
            </a:xfrm>
            <a:prstGeom prst="rect">
              <a:avLst/>
            </a:prstGeom>
            <a:noFill/>
            <a:ln w="9525">
              <a:noFill/>
            </a:ln>
          </p:spPr>
          <p:txBody>
            <a:bodyPr>
              <a:spAutoFit/>
            </a:bodyPr>
            <a:p>
              <a:pPr>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9776" name="文本框 160819"/>
            <p:cNvSpPr txBox="1"/>
            <p:nvPr/>
          </p:nvSpPr>
          <p:spPr>
            <a:xfrm>
              <a:off x="198" y="864"/>
              <a:ext cx="204" cy="288"/>
            </a:xfrm>
            <a:prstGeom prst="rect">
              <a:avLst/>
            </a:prstGeom>
            <a:noFill/>
            <a:ln w="9525">
              <a:noFill/>
            </a:ln>
          </p:spPr>
          <p:txBody>
            <a:bodyPr>
              <a:spAutoFit/>
            </a:bodyPr>
            <a:p>
              <a:pPr>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59777" name="文本框 160820"/>
            <p:cNvSpPr txBox="1"/>
            <p:nvPr/>
          </p:nvSpPr>
          <p:spPr>
            <a:xfrm>
              <a:off x="0" y="576"/>
              <a:ext cx="312" cy="288"/>
            </a:xfrm>
            <a:prstGeom prst="rect">
              <a:avLst/>
            </a:prstGeom>
            <a:noFill/>
            <a:ln w="9525">
              <a:noFill/>
            </a:ln>
          </p:spPr>
          <p:txBody>
            <a:bodyPr>
              <a:spAutoFit/>
            </a:bodyPr>
            <a:p>
              <a:pPr>
                <a:spcBef>
                  <a:spcPct val="50000"/>
                </a:spcBef>
              </a:pP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S</a:t>
              </a:r>
              <a:endParaRPr lang="en-US" altLang="zh-CN" dirty="0">
                <a:solidFill>
                  <a:schemeClr val="bg1"/>
                </a:solidFill>
                <a:latin typeface="Times New Roman" panose="02020603050405020304" pitchFamily="18" charset="0"/>
              </a:endParaRPr>
            </a:p>
          </p:txBody>
        </p:sp>
        <p:sp>
          <p:nvSpPr>
            <p:cNvPr id="159778" name="矩形 160821"/>
            <p:cNvSpPr/>
            <p:nvPr/>
          </p:nvSpPr>
          <p:spPr>
            <a:xfrm rot="5400000">
              <a:off x="741" y="209"/>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59779" name="直接连接符 160822"/>
            <p:cNvSpPr/>
            <p:nvPr/>
          </p:nvSpPr>
          <p:spPr>
            <a:xfrm>
              <a:off x="416" y="342"/>
              <a:ext cx="240" cy="0"/>
            </a:xfrm>
            <a:prstGeom prst="line">
              <a:avLst/>
            </a:prstGeom>
            <a:ln w="38100" cap="flat" cmpd="sng">
              <a:solidFill>
                <a:srgbClr val="FFCC00"/>
              </a:solidFill>
              <a:prstDash val="solid"/>
              <a:headEnd type="none" w="med" len="med"/>
              <a:tailEnd type="none" w="med" len="med"/>
            </a:ln>
          </p:spPr>
        </p:sp>
        <p:sp>
          <p:nvSpPr>
            <p:cNvPr id="159780" name="文本框 160823"/>
            <p:cNvSpPr txBox="1"/>
            <p:nvPr/>
          </p:nvSpPr>
          <p:spPr>
            <a:xfrm>
              <a:off x="656" y="0"/>
              <a:ext cx="385" cy="288"/>
            </a:xfrm>
            <a:prstGeom prst="rect">
              <a:avLst/>
            </a:prstGeom>
            <a:noFill/>
            <a:ln w="9525">
              <a:noFill/>
            </a:ln>
          </p:spPr>
          <p:txBody>
            <a:bodyPr>
              <a:spAutoFit/>
            </a:bodyPr>
            <a:p>
              <a:pPr>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S</a:t>
              </a:r>
              <a:endParaRPr lang="en-US" altLang="zh-CN" i="1" dirty="0">
                <a:solidFill>
                  <a:schemeClr val="bg1"/>
                </a:solidFill>
                <a:latin typeface="Times New Roman" panose="02020603050405020304" pitchFamily="18" charset="0"/>
              </a:endParaRPr>
            </a:p>
          </p:txBody>
        </p:sp>
      </p:grpSp>
      <p:sp>
        <p:nvSpPr>
          <p:cNvPr id="113" name="圆角矩形标注 112" descr="信纸"/>
          <p:cNvSpPr/>
          <p:nvPr/>
        </p:nvSpPr>
        <p:spPr>
          <a:xfrm>
            <a:off x="6397625" y="4005580"/>
            <a:ext cx="1774825" cy="1671320"/>
          </a:xfrm>
          <a:prstGeom prst="wedgeRoundRectCallout">
            <a:avLst>
              <a:gd name="adj1" fmla="val -9157"/>
              <a:gd name="adj2" fmla="val -113222"/>
              <a:gd name="adj3" fmla="val 16667"/>
            </a:avLst>
          </a:prstGeom>
          <a:blipFill rotWithShape="1">
            <a:blip r:embed="rId1"/>
          </a:blipFill>
          <a:ln w="9525">
            <a:noFill/>
          </a:ln>
        </p:spPr>
        <p:txBody>
          <a:bodyPr/>
          <a:p>
            <a:pPr algn="ctr"/>
            <a:r>
              <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rPr>
              <a:t>Applying changing </a:t>
            </a:r>
            <a:r>
              <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rPr>
              <a:t>impedance property</a:t>
            </a:r>
            <a:endPar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 calcmode="lin" valueType="num">
                                      <p:cBhvr>
                                        <p:cTn id="7" dur="1000" fill="hold"/>
                                        <p:tgtEl>
                                          <p:spTgt spid="58"/>
                                        </p:tgtEl>
                                        <p:attrNameLst>
                                          <p:attrName>ppt_w</p:attrName>
                                        </p:attrNameLst>
                                      </p:cBhvr>
                                      <p:tavLst>
                                        <p:tav tm="0">
                                          <p:val>
                                            <p:fltVal val="0.000000"/>
                                          </p:val>
                                        </p:tav>
                                        <p:tav tm="100000">
                                          <p:val>
                                            <p:strVal val="#ppt_w"/>
                                          </p:val>
                                        </p:tav>
                                      </p:tavLst>
                                    </p:anim>
                                    <p:anim calcmode="lin" valueType="num">
                                      <p:cBhvr>
                                        <p:cTn id="8" dur="1000" fill="hold"/>
                                        <p:tgtEl>
                                          <p:spTgt spid="58"/>
                                        </p:tgtEl>
                                        <p:attrNameLst>
                                          <p:attrName>ppt_h</p:attrName>
                                        </p:attrNameLst>
                                      </p:cBhvr>
                                      <p:tavLst>
                                        <p:tav tm="0">
                                          <p:val>
                                            <p:fltVal val="0.000000"/>
                                          </p:val>
                                        </p:tav>
                                        <p:tav tm="100000">
                                          <p:val>
                                            <p:strVal val="#ppt_h"/>
                                          </p:val>
                                        </p:tav>
                                      </p:tavLst>
                                    </p:anim>
                                    <p:anim calcmode="lin" valueType="num">
                                      <p:cBhvr>
                                        <p:cTn id="9" dur="1000" fill="hold"/>
                                        <p:tgtEl>
                                          <p:spTgt spid="5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58"/>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edge">
                                      <p:cBhvr>
                                        <p:cTn id="14" dur="2000"/>
                                        <p:tgtEl>
                                          <p:spTgt spid="3"/>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up)">
                                      <p:cBhvr>
                                        <p:cTn id="18" dur="2000"/>
                                        <p:tgtEl>
                                          <p:spTgt spid="59"/>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animEffect transition="in" filter="slide(fromLeft)">
                                      <p:cBhvr>
                                        <p:cTn id="23" dur="500"/>
                                        <p:tgtEl>
                                          <p:spTgt spid="60"/>
                                        </p:tgtEl>
                                      </p:cBhvr>
                                    </p:animEffect>
                                  </p:childTnLst>
                                </p:cTn>
                              </p:par>
                            </p:childTnLst>
                          </p:cTn>
                        </p:par>
                        <p:par>
                          <p:cTn id="24" fill="hold">
                            <p:stCondLst>
                              <p:cond delay="500"/>
                            </p:stCondLst>
                            <p:childTnLst>
                              <p:par>
                                <p:cTn id="25" presetID="23" presetClass="entr" presetSubtype="16"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p:cTn id="27" dur="1000" fill="hold"/>
                                        <p:tgtEl>
                                          <p:spTgt spid="2"/>
                                        </p:tgtEl>
                                        <p:attrNameLst>
                                          <p:attrName>ppt_w</p:attrName>
                                        </p:attrNameLst>
                                      </p:cBhvr>
                                      <p:tavLst>
                                        <p:tav tm="0">
                                          <p:val>
                                            <p:fltVal val="0.000000"/>
                                          </p:val>
                                        </p:tav>
                                        <p:tav tm="100000">
                                          <p:val>
                                            <p:strVal val="#ppt_w"/>
                                          </p:val>
                                        </p:tav>
                                      </p:tavLst>
                                    </p:anim>
                                    <p:anim calcmode="lin" valueType="num">
                                      <p:cBhvr>
                                        <p:cTn id="28" dur="1000" fill="hold"/>
                                        <p:tgtEl>
                                          <p:spTgt spid="2"/>
                                        </p:tgtEl>
                                        <p:attrNameLst>
                                          <p:attrName>ppt_h</p:attrName>
                                        </p:attrNameLst>
                                      </p:cBhvr>
                                      <p:tavLst>
                                        <p:tav tm="0">
                                          <p:val>
                                            <p:fltVal val="0.000000"/>
                                          </p:val>
                                        </p:tav>
                                        <p:tav tm="100000">
                                          <p:val>
                                            <p:strVal val="#ppt_h"/>
                                          </p:val>
                                        </p:tav>
                                      </p:tavLst>
                                    </p:anim>
                                  </p:childTnLst>
                                </p:cTn>
                              </p:par>
                            </p:childTnLst>
                          </p:cTn>
                        </p:par>
                        <p:par>
                          <p:cTn id="29" fill="hold">
                            <p:stCondLst>
                              <p:cond delay="1500"/>
                            </p:stCondLst>
                            <p:childTnLst>
                              <p:par>
                                <p:cTn id="30" presetID="20" presetClass="entr" presetSubtype="0" fill="hold" grpId="0" nodeType="afterEffect">
                                  <p:stCondLst>
                                    <p:cond delay="0"/>
                                  </p:stCondLst>
                                  <p:childTnLst>
                                    <p:set>
                                      <p:cBhvr>
                                        <p:cTn id="31" dur="1" fill="hold">
                                          <p:stCondLst>
                                            <p:cond delay="0"/>
                                          </p:stCondLst>
                                        </p:cTn>
                                        <p:tgtEl>
                                          <p:spTgt spid="113"/>
                                        </p:tgtEl>
                                        <p:attrNameLst>
                                          <p:attrName>style.visibility</p:attrName>
                                        </p:attrNameLst>
                                      </p:cBhvr>
                                      <p:to>
                                        <p:strVal val="visible"/>
                                      </p:to>
                                    </p:set>
                                    <p:animEffect transition="in" filter="wedge">
                                      <p:cBhvr>
                                        <p:cTn id="32" dur="2000"/>
                                        <p:tgtEl>
                                          <p:spTgt spid="11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76"/>
                                        </p:tgtEl>
                                        <p:attrNameLst>
                                          <p:attrName>style.visibility</p:attrName>
                                        </p:attrNameLst>
                                      </p:cBhvr>
                                      <p:to>
                                        <p:strVal val="visible"/>
                                      </p:to>
                                    </p:set>
                                    <p:animEffect transition="in" filter="slide(fromTop)">
                                      <p:cBhvr>
                                        <p:cTn id="37" dur="2000"/>
                                        <p:tgtEl>
                                          <p:spTgt spid="7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8" fill="hold" grpId="0" nodeType="clickEffect">
                                  <p:stCondLst>
                                    <p:cond delay="0"/>
                                  </p:stCondLst>
                                  <p:childTnLst>
                                    <p:set>
                                      <p:cBhvr>
                                        <p:cTn id="41" dur="1" fill="hold">
                                          <p:stCondLst>
                                            <p:cond delay="0"/>
                                          </p:stCondLst>
                                        </p:cTn>
                                        <p:tgtEl>
                                          <p:spTgt spid="77"/>
                                        </p:tgtEl>
                                        <p:attrNameLst>
                                          <p:attrName>style.visibility</p:attrName>
                                        </p:attrNameLst>
                                      </p:cBhvr>
                                      <p:to>
                                        <p:strVal val="visible"/>
                                      </p:to>
                                    </p:set>
                                    <p:animEffect transition="in" filter="slide(fromLeft)">
                                      <p:cBhvr>
                                        <p:cTn id="42" dur="500"/>
                                        <p:tgtEl>
                                          <p:spTgt spid="77"/>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2"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animEffect transition="in" filter="slide(fromRight)">
                                      <p:cBhvr>
                                        <p:cTn id="4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bldLvl="0" animBg="1"/>
      <p:bldP spid="59" grpId="0"/>
      <p:bldP spid="76" grpId="0"/>
      <p:bldP spid="77" grpId="0"/>
      <p:bldP spid="78" grpId="0"/>
      <p:bldP spid="113" grpId="0" bldLvl="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1940" y="327025"/>
            <a:ext cx="2013585" cy="521970"/>
          </a:xfrm>
          <a:prstGeom prst="rect">
            <a:avLst/>
          </a:prstGeom>
          <a:solidFill>
            <a:srgbClr val="990033"/>
          </a:solidFill>
          <a:ln w="9525">
            <a:noFill/>
          </a:ln>
        </p:spPr>
        <p:txBody>
          <a:bodyPr wrap="square">
            <a:spAutoFit/>
          </a:bodyPr>
          <a:p>
            <a:pPr>
              <a:spcBef>
                <a:spcPct val="50000"/>
              </a:spcBef>
            </a:pPr>
            <a:r>
              <a:rPr lang="en-US" altLang="zh-CN" sz="2800" dirty="0">
                <a:solidFill>
                  <a:schemeClr val="bg1"/>
                </a:solidFill>
                <a:latin typeface="Times New Roman" panose="02020603050405020304" pitchFamily="18" charset="0"/>
              </a:rPr>
              <a:t>Example 2</a:t>
            </a:r>
            <a:endParaRPr lang="en-US" altLang="zh-CN" sz="2800" dirty="0">
              <a:solidFill>
                <a:schemeClr val="bg1"/>
              </a:solidFill>
              <a:latin typeface="Times New Roman" panose="02020603050405020304" pitchFamily="18" charset="0"/>
            </a:endParaRPr>
          </a:p>
        </p:txBody>
      </p:sp>
      <p:grpSp>
        <p:nvGrpSpPr>
          <p:cNvPr id="3" name="组合 2"/>
          <p:cNvGrpSpPr/>
          <p:nvPr/>
        </p:nvGrpSpPr>
        <p:grpSpPr>
          <a:xfrm>
            <a:off x="1301750" y="712788"/>
            <a:ext cx="5268913" cy="2033587"/>
            <a:chOff x="0" y="0"/>
            <a:chExt cx="3319" cy="1281"/>
          </a:xfrm>
        </p:grpSpPr>
        <p:sp>
          <p:nvSpPr>
            <p:cNvPr id="132116" name="椭圆 161795"/>
            <p:cNvSpPr/>
            <p:nvPr/>
          </p:nvSpPr>
          <p:spPr>
            <a:xfrm>
              <a:off x="651" y="737"/>
              <a:ext cx="272" cy="272"/>
            </a:xfrm>
            <a:prstGeom prst="ellipse">
              <a:avLst/>
            </a:prstGeom>
            <a:solidFill>
              <a:srgbClr val="3399FF"/>
            </a:solidFill>
            <a:ln w="38100" cap="flat" cmpd="sng">
              <a:solidFill>
                <a:srgbClr val="FF9900"/>
              </a:solidFill>
              <a:prstDash val="solid"/>
              <a:headEnd type="none" w="med" len="med"/>
              <a:tailEnd type="none" w="med" len="med"/>
            </a:ln>
          </p:spPr>
          <p:txBody>
            <a:bodyPr/>
            <a:p>
              <a:endParaRPr lang="zh-CN" altLang="en-US" dirty="0">
                <a:latin typeface="Arial" panose="020B0604020202020204" pitchFamily="34" charset="0"/>
              </a:endParaRPr>
            </a:p>
          </p:txBody>
        </p:sp>
        <p:graphicFrame>
          <p:nvGraphicFramePr>
            <p:cNvPr id="132104" name="对象 161796"/>
            <p:cNvGraphicFramePr>
              <a:graphicFrameLocks noChangeAspect="1"/>
            </p:cNvGraphicFramePr>
            <p:nvPr/>
          </p:nvGraphicFramePr>
          <p:xfrm>
            <a:off x="817" y="0"/>
            <a:ext cx="218" cy="377"/>
          </p:xfrm>
          <a:graphic>
            <a:graphicData uri="http://schemas.openxmlformats.org/presentationml/2006/ole">
              <mc:AlternateContent xmlns:mc="http://schemas.openxmlformats.org/markup-compatibility/2006">
                <mc:Choice xmlns:v="urn:schemas-microsoft-com:vml" Requires="v">
                  <p:oleObj spid="_x0000_s3895" name="" r:id="rId1" imgW="143510" imgH="269875" progId="Equation.3">
                    <p:embed/>
                  </p:oleObj>
                </mc:Choice>
                <mc:Fallback>
                  <p:oleObj name="" r:id="rId1" imgW="143510" imgH="269875" progId="Equation.3">
                    <p:embed/>
                    <p:pic>
                      <p:nvPicPr>
                        <p:cNvPr id="0" name="图片 3894"/>
                        <p:cNvPicPr/>
                        <p:nvPr/>
                      </p:nvPicPr>
                      <p:blipFill>
                        <a:blip r:embed="rId2">
                          <a:clrChange>
                            <a:clrFrom>
                              <a:srgbClr val="000000"/>
                            </a:clrFrom>
                            <a:clrTo>
                              <a:srgbClr val="FFFFFF"/>
                            </a:clrTo>
                          </a:clrChange>
                        </a:blip>
                        <a:stretch>
                          <a:fillRect/>
                        </a:stretch>
                      </p:blipFill>
                      <p:spPr>
                        <a:xfrm>
                          <a:off x="817" y="0"/>
                          <a:ext cx="218" cy="377"/>
                        </a:xfrm>
                        <a:prstGeom prst="rect">
                          <a:avLst/>
                        </a:prstGeom>
                        <a:noFill/>
                        <a:ln w="38100">
                          <a:noFill/>
                          <a:miter/>
                        </a:ln>
                      </p:spPr>
                    </p:pic>
                  </p:oleObj>
                </mc:Fallback>
              </mc:AlternateContent>
            </a:graphicData>
          </a:graphic>
        </p:graphicFrame>
        <p:graphicFrame>
          <p:nvGraphicFramePr>
            <p:cNvPr id="132105" name="对象 161797"/>
            <p:cNvGraphicFramePr>
              <a:graphicFrameLocks noChangeAspect="1"/>
            </p:cNvGraphicFramePr>
            <p:nvPr/>
          </p:nvGraphicFramePr>
          <p:xfrm>
            <a:off x="2470" y="0"/>
            <a:ext cx="223" cy="384"/>
          </p:xfrm>
          <a:graphic>
            <a:graphicData uri="http://schemas.openxmlformats.org/presentationml/2006/ole">
              <mc:AlternateContent xmlns:mc="http://schemas.openxmlformats.org/markup-compatibility/2006">
                <mc:Choice xmlns:v="urn:schemas-microsoft-com:vml" Requires="v">
                  <p:oleObj spid="_x0000_s3896" name="" r:id="rId3" imgW="143510" imgH="269875" progId="Equation.3">
                    <p:embed/>
                  </p:oleObj>
                </mc:Choice>
                <mc:Fallback>
                  <p:oleObj name="" r:id="rId3" imgW="143510" imgH="269875" progId="Equation.3">
                    <p:embed/>
                    <p:pic>
                      <p:nvPicPr>
                        <p:cNvPr id="0" name="图片 3895"/>
                        <p:cNvPicPr/>
                        <p:nvPr/>
                      </p:nvPicPr>
                      <p:blipFill>
                        <a:blip r:embed="rId4">
                          <a:clrChange>
                            <a:clrFrom>
                              <a:srgbClr val="000000"/>
                            </a:clrFrom>
                            <a:clrTo>
                              <a:srgbClr val="FFFFFF"/>
                            </a:clrTo>
                          </a:clrChange>
                        </a:blip>
                        <a:stretch>
                          <a:fillRect/>
                        </a:stretch>
                      </p:blipFill>
                      <p:spPr>
                        <a:xfrm>
                          <a:off x="2470" y="0"/>
                          <a:ext cx="223" cy="384"/>
                        </a:xfrm>
                        <a:prstGeom prst="rect">
                          <a:avLst/>
                        </a:prstGeom>
                        <a:noFill/>
                        <a:ln w="38100">
                          <a:noFill/>
                          <a:miter/>
                        </a:ln>
                      </p:spPr>
                    </p:pic>
                  </p:oleObj>
                </mc:Fallback>
              </mc:AlternateContent>
            </a:graphicData>
          </a:graphic>
        </p:graphicFrame>
        <p:sp>
          <p:nvSpPr>
            <p:cNvPr id="132117" name="直接连接符 161798"/>
            <p:cNvSpPr/>
            <p:nvPr/>
          </p:nvSpPr>
          <p:spPr>
            <a:xfrm>
              <a:off x="1627" y="1048"/>
              <a:ext cx="2" cy="233"/>
            </a:xfrm>
            <a:prstGeom prst="line">
              <a:avLst/>
            </a:prstGeom>
            <a:ln w="38100" cap="flat" cmpd="sng">
              <a:solidFill>
                <a:srgbClr val="FFCC00"/>
              </a:solidFill>
              <a:prstDash val="solid"/>
              <a:headEnd type="none" w="med" len="med"/>
              <a:tailEnd type="none" w="med" len="med"/>
            </a:ln>
          </p:spPr>
        </p:sp>
        <p:sp>
          <p:nvSpPr>
            <p:cNvPr id="132118" name="直接连接符 161799"/>
            <p:cNvSpPr/>
            <p:nvPr/>
          </p:nvSpPr>
          <p:spPr>
            <a:xfrm flipH="1">
              <a:off x="1627" y="472"/>
              <a:ext cx="5" cy="216"/>
            </a:xfrm>
            <a:prstGeom prst="line">
              <a:avLst/>
            </a:prstGeom>
            <a:ln w="38100" cap="flat" cmpd="sng">
              <a:solidFill>
                <a:srgbClr val="FFCC00"/>
              </a:solidFill>
              <a:prstDash val="solid"/>
              <a:headEnd type="none" w="med" len="med"/>
              <a:tailEnd type="none" w="med" len="med"/>
            </a:ln>
          </p:spPr>
        </p:sp>
        <p:sp>
          <p:nvSpPr>
            <p:cNvPr id="132119" name="直接连接符 161800"/>
            <p:cNvSpPr/>
            <p:nvPr/>
          </p:nvSpPr>
          <p:spPr>
            <a:xfrm flipH="1">
              <a:off x="2017" y="1071"/>
              <a:ext cx="0" cy="202"/>
            </a:xfrm>
            <a:prstGeom prst="line">
              <a:avLst/>
            </a:prstGeom>
            <a:ln w="38100" cap="flat" cmpd="sng">
              <a:solidFill>
                <a:srgbClr val="FFCC00"/>
              </a:solidFill>
              <a:prstDash val="solid"/>
              <a:headEnd type="none" w="med" len="med"/>
              <a:tailEnd type="none" w="med" len="med"/>
            </a:ln>
          </p:spPr>
        </p:sp>
        <p:sp>
          <p:nvSpPr>
            <p:cNvPr id="132120" name="直接连接符 161801"/>
            <p:cNvSpPr/>
            <p:nvPr/>
          </p:nvSpPr>
          <p:spPr>
            <a:xfrm>
              <a:off x="2019" y="467"/>
              <a:ext cx="0" cy="236"/>
            </a:xfrm>
            <a:prstGeom prst="line">
              <a:avLst/>
            </a:prstGeom>
            <a:ln w="38100" cap="flat" cmpd="sng">
              <a:solidFill>
                <a:srgbClr val="FFCC00"/>
              </a:solidFill>
              <a:prstDash val="solid"/>
              <a:headEnd type="none" w="med" len="med"/>
              <a:tailEnd type="none" w="med" len="med"/>
            </a:ln>
          </p:spPr>
        </p:sp>
        <p:sp>
          <p:nvSpPr>
            <p:cNvPr id="132121" name="直接连接符 161802"/>
            <p:cNvSpPr/>
            <p:nvPr/>
          </p:nvSpPr>
          <p:spPr>
            <a:xfrm>
              <a:off x="1356" y="467"/>
              <a:ext cx="273" cy="5"/>
            </a:xfrm>
            <a:prstGeom prst="line">
              <a:avLst/>
            </a:prstGeom>
            <a:ln w="38100" cap="flat" cmpd="sng">
              <a:solidFill>
                <a:srgbClr val="FFCC00"/>
              </a:solidFill>
              <a:prstDash val="solid"/>
              <a:headEnd type="none" w="med" len="med"/>
              <a:tailEnd type="none" w="med" len="med"/>
            </a:ln>
          </p:spPr>
        </p:sp>
        <p:sp>
          <p:nvSpPr>
            <p:cNvPr id="132122" name="直接连接符 161803"/>
            <p:cNvSpPr/>
            <p:nvPr/>
          </p:nvSpPr>
          <p:spPr>
            <a:xfrm flipV="1">
              <a:off x="2019" y="1271"/>
              <a:ext cx="725" cy="2"/>
            </a:xfrm>
            <a:prstGeom prst="line">
              <a:avLst/>
            </a:prstGeom>
            <a:ln w="38100" cap="flat" cmpd="sng">
              <a:solidFill>
                <a:srgbClr val="FFCC00"/>
              </a:solidFill>
              <a:prstDash val="solid"/>
              <a:headEnd type="none" w="med" len="med"/>
              <a:tailEnd type="none" w="med" len="med"/>
            </a:ln>
          </p:spPr>
        </p:sp>
        <p:sp>
          <p:nvSpPr>
            <p:cNvPr id="132123" name="直接连接符 161804"/>
            <p:cNvSpPr/>
            <p:nvPr/>
          </p:nvSpPr>
          <p:spPr>
            <a:xfrm rot="5400000">
              <a:off x="2562" y="252"/>
              <a:ext cx="0" cy="256"/>
            </a:xfrm>
            <a:prstGeom prst="line">
              <a:avLst/>
            </a:prstGeom>
            <a:ln w="38100" cap="flat" cmpd="sng">
              <a:solidFill>
                <a:srgbClr val="00FFFF"/>
              </a:solidFill>
              <a:prstDash val="solid"/>
              <a:headEnd type="none" w="med" len="med"/>
              <a:tailEnd type="triangle" w="med" len="med"/>
            </a:ln>
          </p:spPr>
        </p:sp>
        <p:sp>
          <p:nvSpPr>
            <p:cNvPr id="132124" name="文本框 161805"/>
            <p:cNvSpPr txBox="1"/>
            <p:nvPr/>
          </p:nvSpPr>
          <p:spPr>
            <a:xfrm>
              <a:off x="1613" y="492"/>
              <a:ext cx="196" cy="250"/>
            </a:xfrm>
            <a:prstGeom prst="rect">
              <a:avLst/>
            </a:prstGeom>
            <a:noFill/>
            <a:ln w="9525">
              <a:noFill/>
            </a:ln>
          </p:spPr>
          <p:txBody>
            <a:bodyPr wrap="none">
              <a:spAutoFit/>
            </a:bodyPr>
            <a:p>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2125" name="文本框 161806"/>
            <p:cNvSpPr txBox="1"/>
            <p:nvPr/>
          </p:nvSpPr>
          <p:spPr>
            <a:xfrm>
              <a:off x="1834" y="498"/>
              <a:ext cx="189" cy="250"/>
            </a:xfrm>
            <a:prstGeom prst="rect">
              <a:avLst/>
            </a:prstGeom>
            <a:noFill/>
            <a:ln w="9525">
              <a:noFill/>
            </a:ln>
          </p:spPr>
          <p:txBody>
            <a:bodyPr>
              <a:spAutoFit/>
            </a:bodyPr>
            <a:p>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2126" name="直接连接符 161807"/>
            <p:cNvSpPr/>
            <p:nvPr/>
          </p:nvSpPr>
          <p:spPr>
            <a:xfrm>
              <a:off x="820" y="380"/>
              <a:ext cx="240" cy="0"/>
            </a:xfrm>
            <a:prstGeom prst="line">
              <a:avLst/>
            </a:prstGeom>
            <a:ln w="38100" cap="flat" cmpd="sng">
              <a:solidFill>
                <a:srgbClr val="00FFFF"/>
              </a:solidFill>
              <a:prstDash val="solid"/>
              <a:headEnd type="none" w="med" len="med"/>
              <a:tailEnd type="triangle" w="med" len="med"/>
            </a:ln>
          </p:spPr>
        </p:sp>
        <p:grpSp>
          <p:nvGrpSpPr>
            <p:cNvPr id="132127" name="组合 161808"/>
            <p:cNvGrpSpPr/>
            <p:nvPr/>
          </p:nvGrpSpPr>
          <p:grpSpPr>
            <a:xfrm rot="-5400000" flipH="1">
              <a:off x="1793" y="844"/>
              <a:ext cx="370" cy="53"/>
              <a:chOff x="0" y="0"/>
              <a:chExt cx="379" cy="45"/>
            </a:xfrm>
          </p:grpSpPr>
          <p:sp>
            <p:nvSpPr>
              <p:cNvPr id="132150" name="任意多边形 161809"/>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2151" name="任意多边形 161810"/>
              <p:cNvSpPr/>
              <p:nvPr/>
            </p:nvSpPr>
            <p:spPr>
              <a:xfrm rot="5400000" flipH="1" flipV="1">
                <a:off x="102"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2152" name="任意多边形 161811"/>
              <p:cNvSpPr/>
              <p:nvPr/>
            </p:nvSpPr>
            <p:spPr>
              <a:xfrm rot="5400000" flipH="1" flipV="1">
                <a:off x="198"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2153" name="任意多边形 161812"/>
              <p:cNvSpPr/>
              <p:nvPr/>
            </p:nvSpPr>
            <p:spPr>
              <a:xfrm rot="5400000" flipH="1" flipV="1">
                <a:off x="294"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2128" name="直接连接符 161813"/>
            <p:cNvSpPr/>
            <p:nvPr/>
          </p:nvSpPr>
          <p:spPr>
            <a:xfrm>
              <a:off x="2017" y="467"/>
              <a:ext cx="727" cy="5"/>
            </a:xfrm>
            <a:prstGeom prst="line">
              <a:avLst/>
            </a:prstGeom>
            <a:ln w="38100" cap="flat" cmpd="sng">
              <a:solidFill>
                <a:srgbClr val="FFCC00"/>
              </a:solidFill>
              <a:prstDash val="solid"/>
              <a:headEnd type="none" w="med" len="med"/>
              <a:tailEnd type="none" w="med" len="med"/>
            </a:ln>
          </p:spPr>
        </p:sp>
        <p:sp>
          <p:nvSpPr>
            <p:cNvPr id="132129" name="直接连接符 161814"/>
            <p:cNvSpPr/>
            <p:nvPr/>
          </p:nvSpPr>
          <p:spPr>
            <a:xfrm flipH="1">
              <a:off x="797" y="1271"/>
              <a:ext cx="826" cy="0"/>
            </a:xfrm>
            <a:prstGeom prst="line">
              <a:avLst/>
            </a:prstGeom>
            <a:ln w="38100" cap="flat" cmpd="sng">
              <a:solidFill>
                <a:srgbClr val="FFCC00"/>
              </a:solidFill>
              <a:prstDash val="solid"/>
              <a:headEnd type="none" w="med" len="med"/>
              <a:tailEnd type="none" w="med" len="med"/>
            </a:ln>
          </p:spPr>
        </p:sp>
        <p:sp>
          <p:nvSpPr>
            <p:cNvPr id="132130" name="文本框 161815"/>
            <p:cNvSpPr txBox="1"/>
            <p:nvPr/>
          </p:nvSpPr>
          <p:spPr>
            <a:xfrm>
              <a:off x="2383" y="478"/>
              <a:ext cx="260" cy="250"/>
            </a:xfrm>
            <a:prstGeom prst="rect">
              <a:avLst/>
            </a:prstGeom>
            <a:noFill/>
            <a:ln w="9525">
              <a:noFill/>
            </a:ln>
          </p:spPr>
          <p:txBody>
            <a:bodyPr>
              <a:spAutoFit/>
            </a:bodyPr>
            <a:p>
              <a:pPr>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2131" name="文本框 161816"/>
            <p:cNvSpPr txBox="1"/>
            <p:nvPr/>
          </p:nvSpPr>
          <p:spPr>
            <a:xfrm>
              <a:off x="2383" y="971"/>
              <a:ext cx="259" cy="250"/>
            </a:xfrm>
            <a:prstGeom prst="rect">
              <a:avLst/>
            </a:prstGeom>
            <a:noFill/>
            <a:ln w="9525">
              <a:noFill/>
            </a:ln>
          </p:spPr>
          <p:txBody>
            <a:bodyPr>
              <a:spAutoFit/>
            </a:bodyPr>
            <a:p>
              <a:pPr>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2106" name="对象 161817"/>
            <p:cNvGraphicFramePr>
              <a:graphicFrameLocks noChangeAspect="1"/>
            </p:cNvGraphicFramePr>
            <p:nvPr/>
          </p:nvGraphicFramePr>
          <p:xfrm>
            <a:off x="2371" y="656"/>
            <a:ext cx="232" cy="384"/>
          </p:xfrm>
          <a:graphic>
            <a:graphicData uri="http://schemas.openxmlformats.org/presentationml/2006/ole">
              <mc:AlternateContent xmlns:mc="http://schemas.openxmlformats.org/markup-compatibility/2006">
                <mc:Choice xmlns:v="urn:schemas-microsoft-com:vml" Requires="v">
                  <p:oleObj spid="_x0000_s3905" name="" r:id="rId5" imgW="176530" imgH="269875" progId="Equation.3">
                    <p:embed/>
                  </p:oleObj>
                </mc:Choice>
                <mc:Fallback>
                  <p:oleObj name="" r:id="rId5" imgW="176530" imgH="269875" progId="Equation.3">
                    <p:embed/>
                    <p:pic>
                      <p:nvPicPr>
                        <p:cNvPr id="0" name="图片 3904"/>
                        <p:cNvPicPr/>
                        <p:nvPr/>
                      </p:nvPicPr>
                      <p:blipFill>
                        <a:blip r:embed="rId6">
                          <a:clrChange>
                            <a:clrFrom>
                              <a:srgbClr val="000000"/>
                            </a:clrFrom>
                            <a:clrTo>
                              <a:srgbClr val="FFFFFF"/>
                            </a:clrTo>
                          </a:clrChange>
                        </a:blip>
                        <a:stretch>
                          <a:fillRect/>
                        </a:stretch>
                      </p:blipFill>
                      <p:spPr>
                        <a:xfrm>
                          <a:off x="2371" y="656"/>
                          <a:ext cx="232" cy="384"/>
                        </a:xfrm>
                        <a:prstGeom prst="rect">
                          <a:avLst/>
                        </a:prstGeom>
                        <a:noFill/>
                        <a:ln w="38100">
                          <a:noFill/>
                          <a:miter/>
                        </a:ln>
                      </p:spPr>
                    </p:pic>
                  </p:oleObj>
                </mc:Fallback>
              </mc:AlternateContent>
            </a:graphicData>
          </a:graphic>
        </p:graphicFrame>
        <p:sp>
          <p:nvSpPr>
            <p:cNvPr id="132132" name="文本框 161818"/>
            <p:cNvSpPr txBox="1"/>
            <p:nvPr/>
          </p:nvSpPr>
          <p:spPr>
            <a:xfrm>
              <a:off x="1372" y="492"/>
              <a:ext cx="260" cy="250"/>
            </a:xfrm>
            <a:prstGeom prst="rect">
              <a:avLst/>
            </a:prstGeom>
            <a:noFill/>
            <a:ln w="9525">
              <a:noFill/>
            </a:ln>
          </p:spPr>
          <p:txBody>
            <a:bodyPr>
              <a:spAutoFit/>
            </a:bodyPr>
            <a:p>
              <a:pPr>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2133" name="文本框 161819"/>
            <p:cNvSpPr txBox="1"/>
            <p:nvPr/>
          </p:nvSpPr>
          <p:spPr>
            <a:xfrm>
              <a:off x="1366" y="997"/>
              <a:ext cx="260" cy="250"/>
            </a:xfrm>
            <a:prstGeom prst="rect">
              <a:avLst/>
            </a:prstGeom>
            <a:noFill/>
            <a:ln w="9525">
              <a:noFill/>
            </a:ln>
          </p:spPr>
          <p:txBody>
            <a:bodyPr>
              <a:spAutoFit/>
            </a:bodyPr>
            <a:p>
              <a:pPr>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2107" name="对象 161820"/>
            <p:cNvGraphicFramePr>
              <a:graphicFrameLocks noChangeAspect="1"/>
            </p:cNvGraphicFramePr>
            <p:nvPr/>
          </p:nvGraphicFramePr>
          <p:xfrm>
            <a:off x="1354" y="653"/>
            <a:ext cx="235" cy="387"/>
          </p:xfrm>
          <a:graphic>
            <a:graphicData uri="http://schemas.openxmlformats.org/presentationml/2006/ole">
              <mc:AlternateContent xmlns:mc="http://schemas.openxmlformats.org/markup-compatibility/2006">
                <mc:Choice xmlns:v="urn:schemas-microsoft-com:vml" Requires="v">
                  <p:oleObj spid="_x0000_s3897" name="" r:id="rId7" imgW="176530" imgH="269875" progId="Equation.3">
                    <p:embed/>
                  </p:oleObj>
                </mc:Choice>
                <mc:Fallback>
                  <p:oleObj name="" r:id="rId7" imgW="176530" imgH="269875" progId="Equation.3">
                    <p:embed/>
                    <p:pic>
                      <p:nvPicPr>
                        <p:cNvPr id="0" name="图片 3896"/>
                        <p:cNvPicPr/>
                        <p:nvPr/>
                      </p:nvPicPr>
                      <p:blipFill>
                        <a:blip r:embed="rId8">
                          <a:clrChange>
                            <a:clrFrom>
                              <a:srgbClr val="000000"/>
                            </a:clrFrom>
                            <a:clrTo>
                              <a:srgbClr val="FFFFFF"/>
                            </a:clrTo>
                          </a:clrChange>
                        </a:blip>
                        <a:stretch>
                          <a:fillRect/>
                        </a:stretch>
                      </p:blipFill>
                      <p:spPr>
                        <a:xfrm>
                          <a:off x="1354" y="653"/>
                          <a:ext cx="235" cy="387"/>
                        </a:xfrm>
                        <a:prstGeom prst="rect">
                          <a:avLst/>
                        </a:prstGeom>
                        <a:noFill/>
                        <a:ln w="38100">
                          <a:noFill/>
                          <a:miter/>
                        </a:ln>
                      </p:spPr>
                    </p:pic>
                  </p:oleObj>
                </mc:Fallback>
              </mc:AlternateContent>
            </a:graphicData>
          </a:graphic>
        </p:graphicFrame>
        <p:grpSp>
          <p:nvGrpSpPr>
            <p:cNvPr id="132134" name="组合 161821"/>
            <p:cNvGrpSpPr/>
            <p:nvPr/>
          </p:nvGrpSpPr>
          <p:grpSpPr>
            <a:xfrm rot="5400000">
              <a:off x="1450" y="825"/>
              <a:ext cx="370" cy="53"/>
              <a:chOff x="0" y="0"/>
              <a:chExt cx="379" cy="45"/>
            </a:xfrm>
          </p:grpSpPr>
          <p:sp>
            <p:nvSpPr>
              <p:cNvPr id="132146" name="任意多边形 16182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2147" name="任意多边形 161823"/>
              <p:cNvSpPr/>
              <p:nvPr/>
            </p:nvSpPr>
            <p:spPr>
              <a:xfrm rot="5400000" flipH="1" flipV="1">
                <a:off x="102"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2148" name="任意多边形 161824"/>
              <p:cNvSpPr/>
              <p:nvPr/>
            </p:nvSpPr>
            <p:spPr>
              <a:xfrm rot="5400000" flipH="1" flipV="1">
                <a:off x="198"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2149" name="任意多边形 161825"/>
              <p:cNvSpPr/>
              <p:nvPr/>
            </p:nvSpPr>
            <p:spPr>
              <a:xfrm rot="5400000" flipH="1" flipV="1">
                <a:off x="294"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2135" name="文本框 161826"/>
            <p:cNvSpPr txBox="1"/>
            <p:nvPr/>
          </p:nvSpPr>
          <p:spPr>
            <a:xfrm>
              <a:off x="1545" y="141"/>
              <a:ext cx="685" cy="288"/>
            </a:xfrm>
            <a:prstGeom prst="rect">
              <a:avLst/>
            </a:prstGeom>
            <a:noFill/>
            <a:ln w="9525">
              <a:noFill/>
            </a:ln>
          </p:spPr>
          <p:txBody>
            <a:bodyPr>
              <a:spAutoFit/>
            </a:bodyPr>
            <a:p>
              <a:pPr>
                <a:spcBef>
                  <a:spcPct val="50000"/>
                </a:spcBef>
              </a:pPr>
              <a:r>
                <a:rPr lang="en-US" altLang="zh-CN" dirty="0">
                  <a:solidFill>
                    <a:schemeClr val="bg1"/>
                  </a:solidFill>
                  <a:latin typeface="Times New Roman" panose="02020603050405020304" pitchFamily="18" charset="0"/>
                </a:rPr>
                <a:t>1 : 10</a:t>
              </a:r>
              <a:endParaRPr lang="en-US" altLang="zh-CN" dirty="0">
                <a:solidFill>
                  <a:schemeClr val="bg1"/>
                </a:solidFill>
                <a:latin typeface="Times New Roman" panose="02020603050405020304" pitchFamily="18" charset="0"/>
              </a:endParaRPr>
            </a:p>
          </p:txBody>
        </p:sp>
        <p:sp>
          <p:nvSpPr>
            <p:cNvPr id="132136" name="矩形 161827"/>
            <p:cNvSpPr/>
            <p:nvPr/>
          </p:nvSpPr>
          <p:spPr>
            <a:xfrm>
              <a:off x="2690" y="709"/>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32137" name="直接连接符 161828"/>
            <p:cNvSpPr/>
            <p:nvPr/>
          </p:nvSpPr>
          <p:spPr>
            <a:xfrm>
              <a:off x="2744" y="479"/>
              <a:ext cx="0" cy="242"/>
            </a:xfrm>
            <a:prstGeom prst="line">
              <a:avLst/>
            </a:prstGeom>
            <a:ln w="38100" cap="flat" cmpd="sng">
              <a:solidFill>
                <a:srgbClr val="FFCC00"/>
              </a:solidFill>
              <a:prstDash val="solid"/>
              <a:headEnd type="none" w="med" len="med"/>
              <a:tailEnd type="none" w="med" len="med"/>
            </a:ln>
          </p:spPr>
        </p:sp>
        <p:sp>
          <p:nvSpPr>
            <p:cNvPr id="132138" name="直接连接符 161829"/>
            <p:cNvSpPr/>
            <p:nvPr/>
          </p:nvSpPr>
          <p:spPr>
            <a:xfrm>
              <a:off x="2744" y="982"/>
              <a:ext cx="0" cy="289"/>
            </a:xfrm>
            <a:prstGeom prst="line">
              <a:avLst/>
            </a:prstGeom>
            <a:ln w="38100" cap="flat" cmpd="sng">
              <a:solidFill>
                <a:srgbClr val="FFCC00"/>
              </a:solidFill>
              <a:prstDash val="solid"/>
              <a:headEnd type="none" w="med" len="med"/>
              <a:tailEnd type="none" w="med" len="med"/>
            </a:ln>
          </p:spPr>
        </p:sp>
        <p:sp>
          <p:nvSpPr>
            <p:cNvPr id="132139" name="文本框 161830"/>
            <p:cNvSpPr txBox="1"/>
            <p:nvPr/>
          </p:nvSpPr>
          <p:spPr>
            <a:xfrm>
              <a:off x="2804" y="713"/>
              <a:ext cx="515" cy="288"/>
            </a:xfrm>
            <a:prstGeom prst="rect">
              <a:avLst/>
            </a:prstGeom>
            <a:noFill/>
            <a:ln w="9525">
              <a:noFill/>
            </a:ln>
          </p:spPr>
          <p:txBody>
            <a:bodyPr>
              <a:spAutoFit/>
            </a:bodyPr>
            <a:p>
              <a:pPr>
                <a:spcBef>
                  <a:spcPct val="50000"/>
                </a:spcBef>
              </a:pPr>
              <a:r>
                <a:rPr lang="en-US" altLang="zh-CN" dirty="0">
                  <a:solidFill>
                    <a:schemeClr val="bg1"/>
                  </a:solidFill>
                  <a:latin typeface="Times New Roman" panose="02020603050405020304" pitchFamily="18" charset="0"/>
                </a:rPr>
                <a:t>50</a:t>
              </a: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ndParaRPr>
            </a:p>
          </p:txBody>
        </p:sp>
        <p:sp>
          <p:nvSpPr>
            <p:cNvPr id="132140" name="矩形 161831"/>
            <p:cNvSpPr/>
            <p:nvPr/>
          </p:nvSpPr>
          <p:spPr>
            <a:xfrm rot="5400000">
              <a:off x="1161" y="332"/>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132141" name="直接连接符 161832"/>
            <p:cNvSpPr/>
            <p:nvPr/>
          </p:nvSpPr>
          <p:spPr>
            <a:xfrm>
              <a:off x="797" y="461"/>
              <a:ext cx="273" cy="5"/>
            </a:xfrm>
            <a:prstGeom prst="line">
              <a:avLst/>
            </a:prstGeom>
            <a:ln w="38100" cap="flat" cmpd="sng">
              <a:solidFill>
                <a:srgbClr val="FFCC00"/>
              </a:solidFill>
              <a:prstDash val="solid"/>
              <a:headEnd type="none" w="med" len="med"/>
              <a:tailEnd type="none" w="med" len="med"/>
            </a:ln>
          </p:spPr>
        </p:sp>
        <p:sp>
          <p:nvSpPr>
            <p:cNvPr id="132142" name="直接连接符 161833"/>
            <p:cNvSpPr/>
            <p:nvPr/>
          </p:nvSpPr>
          <p:spPr>
            <a:xfrm>
              <a:off x="797" y="467"/>
              <a:ext cx="0" cy="814"/>
            </a:xfrm>
            <a:prstGeom prst="line">
              <a:avLst/>
            </a:prstGeom>
            <a:ln w="38100" cap="flat" cmpd="sng">
              <a:solidFill>
                <a:srgbClr val="FFCC00"/>
              </a:solidFill>
              <a:prstDash val="solid"/>
              <a:headEnd type="none" w="med" len="med"/>
              <a:tailEnd type="none" w="med" len="med"/>
            </a:ln>
          </p:spPr>
        </p:sp>
        <p:sp>
          <p:nvSpPr>
            <p:cNvPr id="132143" name="文本框 161834"/>
            <p:cNvSpPr txBox="1"/>
            <p:nvPr/>
          </p:nvSpPr>
          <p:spPr>
            <a:xfrm>
              <a:off x="589" y="504"/>
              <a:ext cx="260" cy="250"/>
            </a:xfrm>
            <a:prstGeom prst="rect">
              <a:avLst/>
            </a:prstGeom>
            <a:noFill/>
            <a:ln w="9525">
              <a:noFill/>
            </a:ln>
          </p:spPr>
          <p:txBody>
            <a:bodyPr>
              <a:spAutoFit/>
            </a:bodyPr>
            <a:p>
              <a:pPr>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2144" name="文本框 161835"/>
            <p:cNvSpPr txBox="1"/>
            <p:nvPr/>
          </p:nvSpPr>
          <p:spPr>
            <a:xfrm>
              <a:off x="589" y="991"/>
              <a:ext cx="260" cy="250"/>
            </a:xfrm>
            <a:prstGeom prst="rect">
              <a:avLst/>
            </a:prstGeom>
            <a:noFill/>
            <a:ln w="9525">
              <a:noFill/>
            </a:ln>
          </p:spPr>
          <p:txBody>
            <a:bodyPr>
              <a:spAutoFit/>
            </a:bodyPr>
            <a:p>
              <a:pPr>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2108" name="对象 161836"/>
            <p:cNvGraphicFramePr>
              <a:graphicFrameLocks noChangeAspect="1"/>
            </p:cNvGraphicFramePr>
            <p:nvPr/>
          </p:nvGraphicFramePr>
          <p:xfrm>
            <a:off x="0" y="712"/>
            <a:ext cx="626" cy="237"/>
          </p:xfrm>
          <a:graphic>
            <a:graphicData uri="http://schemas.openxmlformats.org/presentationml/2006/ole">
              <mc:AlternateContent xmlns:mc="http://schemas.openxmlformats.org/markup-compatibility/2006">
                <mc:Choice xmlns:v="urn:schemas-microsoft-com:vml" Requires="v">
                  <p:oleObj spid="_x0000_s3900" name="" r:id="rId9" imgW="512445" imgH="176530" progId="Equation.3">
                    <p:embed/>
                  </p:oleObj>
                </mc:Choice>
                <mc:Fallback>
                  <p:oleObj name="" r:id="rId9" imgW="512445" imgH="176530" progId="Equation.3">
                    <p:embed/>
                    <p:pic>
                      <p:nvPicPr>
                        <p:cNvPr id="0" name="图片 3899"/>
                        <p:cNvPicPr/>
                        <p:nvPr/>
                      </p:nvPicPr>
                      <p:blipFill>
                        <a:blip r:embed="rId10">
                          <a:clrChange>
                            <a:clrFrom>
                              <a:srgbClr val="000000"/>
                            </a:clrFrom>
                            <a:clrTo>
                              <a:srgbClr val="FFFFFF"/>
                            </a:clrTo>
                          </a:clrChange>
                        </a:blip>
                        <a:stretch>
                          <a:fillRect/>
                        </a:stretch>
                      </p:blipFill>
                      <p:spPr>
                        <a:xfrm>
                          <a:off x="0" y="712"/>
                          <a:ext cx="626" cy="237"/>
                        </a:xfrm>
                        <a:prstGeom prst="rect">
                          <a:avLst/>
                        </a:prstGeom>
                        <a:noFill/>
                        <a:ln w="38100">
                          <a:noFill/>
                          <a:miter/>
                        </a:ln>
                      </p:spPr>
                    </p:pic>
                  </p:oleObj>
                </mc:Fallback>
              </mc:AlternateContent>
            </a:graphicData>
          </a:graphic>
        </p:graphicFrame>
        <p:sp>
          <p:nvSpPr>
            <p:cNvPr id="132145" name="文本框 161837"/>
            <p:cNvSpPr txBox="1"/>
            <p:nvPr/>
          </p:nvSpPr>
          <p:spPr>
            <a:xfrm>
              <a:off x="1035" y="131"/>
              <a:ext cx="456" cy="288"/>
            </a:xfrm>
            <a:prstGeom prst="rect">
              <a:avLst/>
            </a:prstGeom>
            <a:noFill/>
            <a:ln w="9525">
              <a:noFill/>
            </a:ln>
          </p:spPr>
          <p:txBody>
            <a:bodyPr>
              <a:spAutoFit/>
            </a:bodyPr>
            <a:p>
              <a:pPr>
                <a:spcBef>
                  <a:spcPct val="50000"/>
                </a:spcBef>
              </a:pPr>
              <a:r>
                <a:rPr lang="en-US" altLang="zh-CN" dirty="0">
                  <a:solidFill>
                    <a:schemeClr val="bg1"/>
                  </a:solidFill>
                  <a:latin typeface="Times New Roman" panose="02020603050405020304" pitchFamily="18" charset="0"/>
                  <a:sym typeface="Symbol" panose="05050102010706020507" pitchFamily="18" charset="2"/>
                </a:rPr>
                <a:t>1</a:t>
              </a:r>
              <a:endParaRPr lang="en-US" altLang="zh-CN" dirty="0">
                <a:solidFill>
                  <a:schemeClr val="bg1"/>
                </a:solidFill>
                <a:latin typeface="Times New Roman" panose="02020603050405020304" pitchFamily="18" charset="0"/>
              </a:endParaRPr>
            </a:p>
          </p:txBody>
        </p:sp>
      </p:grpSp>
      <p:sp>
        <p:nvSpPr>
          <p:cNvPr id="48" name="文本框 47"/>
          <p:cNvSpPr txBox="1"/>
          <p:nvPr/>
        </p:nvSpPr>
        <p:spPr>
          <a:xfrm>
            <a:off x="571500" y="3032125"/>
            <a:ext cx="4863465" cy="460375"/>
          </a:xfrm>
          <a:prstGeom prst="rect">
            <a:avLst/>
          </a:prstGeom>
          <a:solidFill>
            <a:schemeClr val="accent2"/>
          </a:solidFill>
          <a:ln w="9525">
            <a:noFill/>
          </a:ln>
        </p:spPr>
        <p:txBody>
          <a:bodyPr wrap="square">
            <a:spAutoFit/>
          </a:bodyPr>
          <a:p>
            <a:pPr>
              <a:spcBef>
                <a:spcPct val="50000"/>
              </a:spcBef>
            </a:pPr>
            <a:r>
              <a:rPr lang="en-US" altLang="zh-CN" dirty="0">
                <a:solidFill>
                  <a:schemeClr val="bg1"/>
                </a:solidFill>
                <a:latin typeface="Times New Roman" panose="02020603050405020304" pitchFamily="18" charset="0"/>
              </a:rPr>
              <a:t>Method 1</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Writing equation</a:t>
            </a:r>
            <a:endParaRPr lang="zh-CN" altLang="en-US" dirty="0">
              <a:solidFill>
                <a:schemeClr val="bg1"/>
              </a:solidFill>
              <a:latin typeface="Times New Roman" panose="02020603050405020304" pitchFamily="18" charset="0"/>
            </a:endParaRPr>
          </a:p>
        </p:txBody>
      </p:sp>
      <p:graphicFrame>
        <p:nvGraphicFramePr>
          <p:cNvPr id="49" name="对象 48"/>
          <p:cNvGraphicFramePr>
            <a:graphicFrameLocks noChangeAspect="1"/>
          </p:cNvGraphicFramePr>
          <p:nvPr/>
        </p:nvGraphicFramePr>
        <p:xfrm>
          <a:off x="1524000" y="4452938"/>
          <a:ext cx="1604963" cy="809625"/>
        </p:xfrm>
        <a:graphic>
          <a:graphicData uri="http://schemas.openxmlformats.org/presentationml/2006/ole">
            <mc:AlternateContent xmlns:mc="http://schemas.openxmlformats.org/markup-compatibility/2006">
              <mc:Choice xmlns:v="urn:schemas-microsoft-com:vml" Requires="v">
                <p:oleObj spid="_x0000_s3903" name="" r:id="rId11" imgW="699770" imgH="352425" progId="Equation.3">
                  <p:embed/>
                </p:oleObj>
              </mc:Choice>
              <mc:Fallback>
                <p:oleObj name="" r:id="rId11" imgW="699770" imgH="352425" progId="Equation.3">
                  <p:embed/>
                  <p:pic>
                    <p:nvPicPr>
                      <p:cNvPr id="0" name="图片 3902"/>
                      <p:cNvPicPr/>
                      <p:nvPr/>
                    </p:nvPicPr>
                    <p:blipFill>
                      <a:blip r:embed="rId12">
                        <a:clrChange>
                          <a:clrFrom>
                            <a:srgbClr val="000000"/>
                          </a:clrFrom>
                          <a:clrTo>
                            <a:srgbClr val="FFFFFF"/>
                          </a:clrTo>
                        </a:clrChange>
                      </a:blip>
                      <a:stretch>
                        <a:fillRect/>
                      </a:stretch>
                    </p:blipFill>
                    <p:spPr>
                      <a:xfrm>
                        <a:off x="1524000" y="4452938"/>
                        <a:ext cx="1604963" cy="809625"/>
                      </a:xfrm>
                      <a:prstGeom prst="rect">
                        <a:avLst/>
                      </a:prstGeom>
                      <a:noFill/>
                      <a:ln w="38100">
                        <a:noFill/>
                        <a:miter/>
                      </a:ln>
                    </p:spPr>
                  </p:pic>
                </p:oleObj>
              </mc:Fallback>
            </mc:AlternateContent>
          </a:graphicData>
        </a:graphic>
      </p:graphicFrame>
      <p:graphicFrame>
        <p:nvGraphicFramePr>
          <p:cNvPr id="50" name="对象 49"/>
          <p:cNvGraphicFramePr>
            <a:graphicFrameLocks noChangeAspect="1"/>
          </p:cNvGraphicFramePr>
          <p:nvPr/>
        </p:nvGraphicFramePr>
        <p:xfrm>
          <a:off x="1497013" y="5232400"/>
          <a:ext cx="1466850" cy="463550"/>
        </p:xfrm>
        <a:graphic>
          <a:graphicData uri="http://schemas.openxmlformats.org/presentationml/2006/ole">
            <mc:AlternateContent xmlns:mc="http://schemas.openxmlformats.org/markup-compatibility/2006">
              <mc:Choice xmlns:v="urn:schemas-microsoft-com:vml" Requires="v">
                <p:oleObj spid="_x0000_s3901" name="" r:id="rId13" imgW="633730" imgH="198120" progId="Equation.3">
                  <p:embed/>
                </p:oleObj>
              </mc:Choice>
              <mc:Fallback>
                <p:oleObj name="" r:id="rId13" imgW="633730" imgH="198120" progId="Equation.3">
                  <p:embed/>
                  <p:pic>
                    <p:nvPicPr>
                      <p:cNvPr id="0" name="图片 3900"/>
                      <p:cNvPicPr/>
                      <p:nvPr/>
                    </p:nvPicPr>
                    <p:blipFill>
                      <a:blip r:embed="rId14">
                        <a:clrChange>
                          <a:clrFrom>
                            <a:srgbClr val="000000"/>
                          </a:clrFrom>
                          <a:clrTo>
                            <a:srgbClr val="FFFFFF"/>
                          </a:clrTo>
                        </a:clrChange>
                      </a:blip>
                      <a:stretch>
                        <a:fillRect/>
                      </a:stretch>
                    </p:blipFill>
                    <p:spPr>
                      <a:xfrm>
                        <a:off x="1497013" y="5232400"/>
                        <a:ext cx="1466850" cy="463550"/>
                      </a:xfrm>
                      <a:prstGeom prst="rect">
                        <a:avLst/>
                      </a:prstGeom>
                      <a:noFill/>
                      <a:ln w="38100">
                        <a:noFill/>
                        <a:miter/>
                      </a:ln>
                    </p:spPr>
                  </p:pic>
                </p:oleObj>
              </mc:Fallback>
            </mc:AlternateContent>
          </a:graphicData>
        </a:graphic>
      </p:graphicFrame>
      <p:sp>
        <p:nvSpPr>
          <p:cNvPr id="51" name="左大括号 50"/>
          <p:cNvSpPr/>
          <p:nvPr/>
        </p:nvSpPr>
        <p:spPr>
          <a:xfrm>
            <a:off x="1244600" y="3679825"/>
            <a:ext cx="190500" cy="1997075"/>
          </a:xfrm>
          <a:prstGeom prst="leftBrace">
            <a:avLst>
              <a:gd name="adj1" fmla="val 86633"/>
              <a:gd name="adj2" fmla="val 50000"/>
            </a:avLst>
          </a:prstGeom>
          <a:noFill/>
          <a:ln w="38100" cap="flat" cmpd="sng">
            <a:solidFill>
              <a:schemeClr val="bg1"/>
            </a:solidFill>
            <a:prstDash val="solid"/>
            <a:headEnd type="none" w="med" len="med"/>
            <a:tailEnd type="none" w="med" len="med"/>
          </a:ln>
        </p:spPr>
        <p:txBody>
          <a:bodyPr/>
          <a:p>
            <a:endParaRPr lang="zh-CN" altLang="en-US" dirty="0">
              <a:latin typeface="Arial" panose="020B0604020202020204" pitchFamily="34" charset="0"/>
            </a:endParaRPr>
          </a:p>
        </p:txBody>
      </p:sp>
      <p:graphicFrame>
        <p:nvGraphicFramePr>
          <p:cNvPr id="52" name="对象 51"/>
          <p:cNvGraphicFramePr>
            <a:graphicFrameLocks noChangeAspect="1"/>
          </p:cNvGraphicFramePr>
          <p:nvPr/>
        </p:nvGraphicFramePr>
        <p:xfrm>
          <a:off x="1589088" y="3432175"/>
          <a:ext cx="2605087" cy="614363"/>
        </p:xfrm>
        <a:graphic>
          <a:graphicData uri="http://schemas.openxmlformats.org/presentationml/2006/ole">
            <mc:AlternateContent xmlns:mc="http://schemas.openxmlformats.org/markup-compatibility/2006">
              <mc:Choice xmlns:v="urn:schemas-microsoft-com:vml" Requires="v">
                <p:oleObj spid="_x0000_s3902" name="" r:id="rId15" imgW="1118235" imgH="264160" progId="Equation.3">
                  <p:embed/>
                </p:oleObj>
              </mc:Choice>
              <mc:Fallback>
                <p:oleObj name="" r:id="rId15" imgW="1118235" imgH="264160" progId="Equation.3">
                  <p:embed/>
                  <p:pic>
                    <p:nvPicPr>
                      <p:cNvPr id="0" name="图片 3901"/>
                      <p:cNvPicPr/>
                      <p:nvPr/>
                    </p:nvPicPr>
                    <p:blipFill>
                      <a:blip r:embed="rId16">
                        <a:clrChange>
                          <a:clrFrom>
                            <a:srgbClr val="000000"/>
                          </a:clrFrom>
                          <a:clrTo>
                            <a:srgbClr val="FFFFFF"/>
                          </a:clrTo>
                        </a:clrChange>
                      </a:blip>
                      <a:stretch>
                        <a:fillRect/>
                      </a:stretch>
                    </p:blipFill>
                    <p:spPr>
                      <a:xfrm>
                        <a:off x="1589088" y="3432175"/>
                        <a:ext cx="2605087" cy="614363"/>
                      </a:xfrm>
                      <a:prstGeom prst="rect">
                        <a:avLst/>
                      </a:prstGeom>
                      <a:noFill/>
                      <a:ln w="38100">
                        <a:noFill/>
                        <a:miter/>
                      </a:ln>
                    </p:spPr>
                  </p:pic>
                </p:oleObj>
              </mc:Fallback>
            </mc:AlternateContent>
          </a:graphicData>
        </a:graphic>
      </p:graphicFrame>
      <p:graphicFrame>
        <p:nvGraphicFramePr>
          <p:cNvPr id="53" name="对象 52"/>
          <p:cNvGraphicFramePr>
            <a:graphicFrameLocks noChangeAspect="1"/>
          </p:cNvGraphicFramePr>
          <p:nvPr/>
        </p:nvGraphicFramePr>
        <p:xfrm>
          <a:off x="1612900" y="3919538"/>
          <a:ext cx="1830388" cy="614362"/>
        </p:xfrm>
        <a:graphic>
          <a:graphicData uri="http://schemas.openxmlformats.org/presentationml/2006/ole">
            <mc:AlternateContent xmlns:mc="http://schemas.openxmlformats.org/markup-compatibility/2006">
              <mc:Choice xmlns:v="urn:schemas-microsoft-com:vml" Requires="v">
                <p:oleObj spid="_x0000_s3904" name="" r:id="rId17" imgW="787400" imgH="264160" progId="Equation.3">
                  <p:embed/>
                </p:oleObj>
              </mc:Choice>
              <mc:Fallback>
                <p:oleObj name="" r:id="rId17" imgW="787400" imgH="264160" progId="Equation.3">
                  <p:embed/>
                  <p:pic>
                    <p:nvPicPr>
                      <p:cNvPr id="0" name="图片 3903"/>
                      <p:cNvPicPr/>
                      <p:nvPr/>
                    </p:nvPicPr>
                    <p:blipFill>
                      <a:blip r:embed="rId18">
                        <a:clrChange>
                          <a:clrFrom>
                            <a:srgbClr val="000000"/>
                          </a:clrFrom>
                          <a:clrTo>
                            <a:srgbClr val="FFFFFF"/>
                          </a:clrTo>
                        </a:clrChange>
                      </a:blip>
                      <a:stretch>
                        <a:fillRect/>
                      </a:stretch>
                    </p:blipFill>
                    <p:spPr>
                      <a:xfrm>
                        <a:off x="1612900" y="3919538"/>
                        <a:ext cx="1830388" cy="614362"/>
                      </a:xfrm>
                      <a:prstGeom prst="rect">
                        <a:avLst/>
                      </a:prstGeom>
                      <a:noFill/>
                      <a:ln w="38100">
                        <a:noFill/>
                        <a:miter/>
                      </a:ln>
                    </p:spPr>
                  </p:pic>
                </p:oleObj>
              </mc:Fallback>
            </mc:AlternateContent>
          </a:graphicData>
        </a:graphic>
      </p:graphicFrame>
      <p:sp>
        <p:nvSpPr>
          <p:cNvPr id="54" name="右箭头 53"/>
          <p:cNvSpPr/>
          <p:nvPr/>
        </p:nvSpPr>
        <p:spPr>
          <a:xfrm>
            <a:off x="4291013" y="4533900"/>
            <a:ext cx="874712" cy="304800"/>
          </a:xfrm>
          <a:prstGeom prst="rightArrow">
            <a:avLst>
              <a:gd name="adj1" fmla="val 50000"/>
              <a:gd name="adj2" fmla="val 71545"/>
            </a:avLst>
          </a:prstGeom>
          <a:solidFill>
            <a:schemeClr val="accent1"/>
          </a:solidFill>
          <a:ln w="9525">
            <a:noFill/>
          </a:ln>
        </p:spPr>
        <p:txBody>
          <a:bodyPr/>
          <a:p>
            <a:endParaRPr lang="zh-CN" altLang="en-US" dirty="0">
              <a:latin typeface="Arial" panose="020B0604020202020204" pitchFamily="34" charset="0"/>
            </a:endParaRPr>
          </a:p>
        </p:txBody>
      </p:sp>
      <p:graphicFrame>
        <p:nvGraphicFramePr>
          <p:cNvPr id="56" name="对象 55"/>
          <p:cNvGraphicFramePr>
            <a:graphicFrameLocks noChangeAspect="1"/>
          </p:cNvGraphicFramePr>
          <p:nvPr/>
        </p:nvGraphicFramePr>
        <p:xfrm>
          <a:off x="5435600" y="4221163"/>
          <a:ext cx="2857500" cy="698500"/>
        </p:xfrm>
        <a:graphic>
          <a:graphicData uri="http://schemas.openxmlformats.org/presentationml/2006/ole">
            <mc:AlternateContent xmlns:mc="http://schemas.openxmlformats.org/markup-compatibility/2006">
              <mc:Choice xmlns:v="urn:schemas-microsoft-com:vml" Requires="v">
                <p:oleObj spid="_x0000_s3899" name="" r:id="rId19" imgW="996950" imgH="242570" progId="Equation.3">
                  <p:embed/>
                </p:oleObj>
              </mc:Choice>
              <mc:Fallback>
                <p:oleObj name="" r:id="rId19" imgW="996950" imgH="242570" progId="Equation.3">
                  <p:embed/>
                  <p:pic>
                    <p:nvPicPr>
                      <p:cNvPr id="0" name="图片 3898"/>
                      <p:cNvPicPr/>
                      <p:nvPr/>
                    </p:nvPicPr>
                    <p:blipFill>
                      <a:blip r:embed="rId20">
                        <a:clrChange>
                          <a:clrFrom>
                            <a:srgbClr val="000000"/>
                          </a:clrFrom>
                          <a:clrTo>
                            <a:srgbClr val="FFFFFF"/>
                          </a:clrTo>
                        </a:clrChange>
                      </a:blip>
                      <a:stretch>
                        <a:fillRect/>
                      </a:stretch>
                    </p:blipFill>
                    <p:spPr>
                      <a:xfrm>
                        <a:off x="5435600" y="4221163"/>
                        <a:ext cx="2857500" cy="698500"/>
                      </a:xfrm>
                      <a:prstGeom prst="rect">
                        <a:avLst/>
                      </a:prstGeom>
                      <a:noFill/>
                      <a:ln w="38100">
                        <a:noFill/>
                        <a:miter/>
                      </a:ln>
                    </p:spPr>
                  </p:pic>
                </p:oleObj>
              </mc:Fallback>
            </mc:AlternateContent>
          </a:graphicData>
        </a:graphic>
      </p:graphicFrame>
      <p:pic>
        <p:nvPicPr>
          <p:cNvPr id="57" name="图片 56"/>
          <p:cNvPicPr>
            <a:picLocks noChangeAspect="1"/>
          </p:cNvPicPr>
          <p:nvPr/>
        </p:nvPicPr>
        <p:blipFill>
          <a:blip r:embed="rId21"/>
          <a:stretch>
            <a:fillRect/>
          </a:stretch>
        </p:blipFill>
        <p:spPr>
          <a:xfrm>
            <a:off x="322898" y="3031808"/>
            <a:ext cx="8497887" cy="2797175"/>
          </a:xfrm>
          <a:prstGeom prst="rect">
            <a:avLst/>
          </a:prstGeom>
          <a:noFill/>
          <a:ln w="9525">
            <a:noFill/>
          </a:ln>
        </p:spPr>
      </p:pic>
      <p:grpSp>
        <p:nvGrpSpPr>
          <p:cNvPr id="5" name="组合 4"/>
          <p:cNvGrpSpPr/>
          <p:nvPr/>
        </p:nvGrpSpPr>
        <p:grpSpPr>
          <a:xfrm>
            <a:off x="3669030" y="311150"/>
            <a:ext cx="1319530" cy="609600"/>
            <a:chOff x="5778" y="490"/>
            <a:chExt cx="2078" cy="960"/>
          </a:xfrm>
        </p:grpSpPr>
        <p:graphicFrame>
          <p:nvGraphicFramePr>
            <p:cNvPr id="47" name="对象 46"/>
            <p:cNvGraphicFramePr>
              <a:graphicFrameLocks noChangeAspect="1"/>
            </p:cNvGraphicFramePr>
            <p:nvPr/>
          </p:nvGraphicFramePr>
          <p:xfrm>
            <a:off x="6542" y="490"/>
            <a:ext cx="1315" cy="960"/>
          </p:xfrm>
          <a:graphic>
            <a:graphicData uri="http://schemas.openxmlformats.org/presentationml/2006/ole">
              <mc:AlternateContent xmlns:mc="http://schemas.openxmlformats.org/markup-compatibility/2006">
                <mc:Choice xmlns:v="urn:schemas-microsoft-com:vml" Requires="v">
                  <p:oleObj spid="_x0000_s3898" name="" r:id="rId22" imgW="401955" imgH="269875" progId="Equation.3">
                    <p:embed/>
                  </p:oleObj>
                </mc:Choice>
                <mc:Fallback>
                  <p:oleObj name="" r:id="rId22" imgW="401955" imgH="269875" progId="Equation.3">
                    <p:embed/>
                    <p:pic>
                      <p:nvPicPr>
                        <p:cNvPr id="0" name="图片 3897"/>
                        <p:cNvPicPr/>
                        <p:nvPr/>
                      </p:nvPicPr>
                      <p:blipFill>
                        <a:blip r:embed="rId23">
                          <a:clrChange>
                            <a:clrFrom>
                              <a:srgbClr val="000000"/>
                            </a:clrFrom>
                            <a:clrTo>
                              <a:srgbClr val="FFFFFF"/>
                            </a:clrTo>
                          </a:clrChange>
                        </a:blip>
                        <a:stretch>
                          <a:fillRect/>
                        </a:stretch>
                      </p:blipFill>
                      <p:spPr>
                        <a:xfrm>
                          <a:off x="6542" y="490"/>
                          <a:ext cx="1315" cy="960"/>
                        </a:xfrm>
                        <a:prstGeom prst="rect">
                          <a:avLst/>
                        </a:prstGeom>
                        <a:noFill/>
                        <a:ln w="38100">
                          <a:noFill/>
                          <a:miter/>
                        </a:ln>
                      </p:spPr>
                    </p:pic>
                  </p:oleObj>
                </mc:Fallback>
              </mc:AlternateContent>
            </a:graphicData>
          </a:graphic>
        </p:graphicFrame>
        <p:sp>
          <p:nvSpPr>
            <p:cNvPr id="4" name="文本框 3"/>
            <p:cNvSpPr txBox="1"/>
            <p:nvPr/>
          </p:nvSpPr>
          <p:spPr>
            <a:xfrm>
              <a:off x="5778" y="725"/>
              <a:ext cx="1278"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Find</a:t>
              </a:r>
              <a:endParaRPr lang="en-US" altLang="zh-CN" b="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left)">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wedge">
                                      <p:cBhvr>
                                        <p:cTn id="25" dur="20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fill="hold"/>
                                        <p:tgtEl>
                                          <p:spTgt spid="48"/>
                                        </p:tgtEl>
                                        <p:attrNameLst>
                                          <p:attrName>ppt_x</p:attrName>
                                        </p:attrNameLst>
                                      </p:cBhvr>
                                      <p:tavLst>
                                        <p:tav tm="0">
                                          <p:val>
                                            <p:strVal val="0-#ppt_w/2"/>
                                          </p:val>
                                        </p:tav>
                                        <p:tav tm="100000">
                                          <p:val>
                                            <p:strVal val="#ppt_x"/>
                                          </p:val>
                                        </p:tav>
                                      </p:tavLst>
                                    </p:anim>
                                    <p:anim calcmode="lin" valueType="num">
                                      <p:cBhvr additive="base">
                                        <p:cTn id="31"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2"/>
                                        </p:tgtEl>
                                        <p:attrNameLst>
                                          <p:attrName>style.visibility</p:attrName>
                                        </p:attrNameLst>
                                      </p:cBhvr>
                                      <p:to>
                                        <p:strVal val="visible"/>
                                      </p:to>
                                    </p:set>
                                    <p:animEffect transition="in" filter="wipe(left)">
                                      <p:cBhvr>
                                        <p:cTn id="36" dur="2000"/>
                                        <p:tgtEl>
                                          <p:spTgt spid="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wipe(left)">
                                      <p:cBhvr>
                                        <p:cTn id="41" dur="20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9"/>
                                        </p:tgtEl>
                                        <p:attrNameLst>
                                          <p:attrName>style.visibility</p:attrName>
                                        </p:attrNameLst>
                                      </p:cBhvr>
                                      <p:to>
                                        <p:strVal val="visible"/>
                                      </p:to>
                                    </p:set>
                                    <p:animEffect transition="in" filter="wipe(left)">
                                      <p:cBhvr>
                                        <p:cTn id="46" dur="2000"/>
                                        <p:tgtEl>
                                          <p:spTgt spid="49"/>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wipe(left)">
                                      <p:cBhvr>
                                        <p:cTn id="51" dur="2000"/>
                                        <p:tgtEl>
                                          <p:spTgt spid="50"/>
                                        </p:tgtEl>
                                      </p:cBhvr>
                                    </p:animEffect>
                                  </p:childTnLst>
                                </p:cTn>
                              </p:par>
                            </p:childTnLst>
                          </p:cTn>
                        </p:par>
                        <p:par>
                          <p:cTn id="52" fill="hold">
                            <p:stCondLst>
                              <p:cond delay="2000"/>
                            </p:stCondLst>
                            <p:childTnLst>
                              <p:par>
                                <p:cTn id="53" presetID="1" presetClass="entr" presetSubtype="0" fill="hold" nodeType="afterEffect">
                                  <p:stCondLst>
                                    <p:cond delay="0"/>
                                  </p:stCondLst>
                                  <p:childTnLst>
                                    <p:set>
                                      <p:cBhvr>
                                        <p:cTn id="54" dur="1" fill="hold">
                                          <p:stCondLst>
                                            <p:cond delay="499"/>
                                          </p:stCondLst>
                                        </p:cTn>
                                        <p:tgtEl>
                                          <p:spTgt spid="5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2" presetClass="entr" presetSubtype="8" fill="hold" nodeType="clickEffect">
                                  <p:stCondLst>
                                    <p:cond delay="0"/>
                                  </p:stCondLst>
                                  <p:childTnLst>
                                    <p:set>
                                      <p:cBhvr>
                                        <p:cTn id="58" dur="1" fill="hold">
                                          <p:stCondLst>
                                            <p:cond delay="0"/>
                                          </p:stCondLst>
                                        </p:cTn>
                                        <p:tgtEl>
                                          <p:spTgt spid="54"/>
                                        </p:tgtEl>
                                        <p:attrNameLst>
                                          <p:attrName>style.visibility</p:attrName>
                                        </p:attrNameLst>
                                      </p:cBhvr>
                                      <p:to>
                                        <p:strVal val="visible"/>
                                      </p:to>
                                    </p:set>
                                    <p:animEffect transition="in" filter="slide(fromLeft)">
                                      <p:cBhvr>
                                        <p:cTn id="59" dur="500"/>
                                        <p:tgtEl>
                                          <p:spTgt spid="54"/>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2" fill="hold"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slide(fromRight)">
                                      <p:cBhvr>
                                        <p:cTn id="6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8" grpId="0" bldLvl="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文本框 162817"/>
          <p:cNvSpPr txBox="1"/>
          <p:nvPr/>
        </p:nvSpPr>
        <p:spPr>
          <a:xfrm>
            <a:off x="544830" y="89535"/>
            <a:ext cx="6146800" cy="460375"/>
          </a:xfrm>
          <a:prstGeom prst="rect">
            <a:avLst/>
          </a:prstGeom>
          <a:solidFill>
            <a:schemeClr val="accent2"/>
          </a:solid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rPr>
              <a:t>Method 2</a:t>
            </a:r>
            <a:r>
              <a:rPr lang="zh-CN" altLang="en-US" dirty="0">
                <a:solidFill>
                  <a:schemeClr val="bg1"/>
                </a:solidFill>
                <a:latin typeface="Times New Roman" panose="02020603050405020304" pitchFamily="18" charset="0"/>
              </a:rPr>
              <a:t>：Impedance transformation</a:t>
            </a:r>
            <a:endParaRPr lang="zh-CN" altLang="en-US" dirty="0">
              <a:solidFill>
                <a:schemeClr val="bg1"/>
              </a:solidFill>
              <a:latin typeface="Times New Roman" panose="02020603050405020304" pitchFamily="18" charset="0"/>
            </a:endParaRPr>
          </a:p>
        </p:txBody>
      </p:sp>
      <p:graphicFrame>
        <p:nvGraphicFramePr>
          <p:cNvPr id="162819" name="对象 162818"/>
          <p:cNvGraphicFramePr>
            <a:graphicFrameLocks noChangeAspect="1"/>
          </p:cNvGraphicFramePr>
          <p:nvPr/>
        </p:nvGraphicFramePr>
        <p:xfrm>
          <a:off x="5618163" y="4735672"/>
          <a:ext cx="3149600" cy="1172845"/>
        </p:xfrm>
        <a:graphic>
          <a:graphicData uri="http://schemas.openxmlformats.org/presentationml/2006/ole">
            <mc:AlternateContent xmlns:mc="http://schemas.openxmlformats.org/markup-compatibility/2006">
              <mc:Choice xmlns:v="urn:schemas-microsoft-com:vml" Requires="v">
                <p:oleObj spid="_x0000_s3847" name="" r:id="rId1" imgW="1219200" imgH="457200" progId="Equation.DSMT4">
                  <p:embed/>
                </p:oleObj>
              </mc:Choice>
              <mc:Fallback>
                <p:oleObj name="" r:id="rId1" imgW="1219200" imgH="457200" progId="Equation.DSMT4">
                  <p:embed/>
                  <p:pic>
                    <p:nvPicPr>
                      <p:cNvPr id="0" name="图片 3846"/>
                      <p:cNvPicPr/>
                      <p:nvPr/>
                    </p:nvPicPr>
                    <p:blipFill>
                      <a:blip r:embed="rId2"/>
                      <a:stretch>
                        <a:fillRect/>
                      </a:stretch>
                    </p:blipFill>
                    <p:spPr>
                      <a:xfrm>
                        <a:off x="5618163" y="4735672"/>
                        <a:ext cx="3149600" cy="1172845"/>
                      </a:xfrm>
                      <a:prstGeom prst="rect">
                        <a:avLst/>
                      </a:prstGeom>
                      <a:noFill/>
                      <a:ln w="38100">
                        <a:noFill/>
                        <a:miter/>
                      </a:ln>
                    </p:spPr>
                  </p:pic>
                </p:oleObj>
              </mc:Fallback>
            </mc:AlternateContent>
          </a:graphicData>
        </a:graphic>
      </p:graphicFrame>
      <p:graphicFrame>
        <p:nvGraphicFramePr>
          <p:cNvPr id="162820" name="对象 162819"/>
          <p:cNvGraphicFramePr>
            <a:graphicFrameLocks noChangeAspect="1"/>
          </p:cNvGraphicFramePr>
          <p:nvPr/>
        </p:nvGraphicFramePr>
        <p:xfrm>
          <a:off x="5607050" y="4064000"/>
          <a:ext cx="3041650" cy="587375"/>
        </p:xfrm>
        <a:graphic>
          <a:graphicData uri="http://schemas.openxmlformats.org/presentationml/2006/ole">
            <mc:AlternateContent xmlns:mc="http://schemas.openxmlformats.org/markup-compatibility/2006">
              <mc:Choice xmlns:v="urn:schemas-microsoft-com:vml" Requires="v">
                <p:oleObj spid="_x0000_s3842" name="" r:id="rId3" imgW="1244600" imgH="241300" progId="Equation.DSMT4">
                  <p:embed/>
                </p:oleObj>
              </mc:Choice>
              <mc:Fallback>
                <p:oleObj name="" r:id="rId3" imgW="1244600" imgH="241300" progId="Equation.DSMT4">
                  <p:embed/>
                  <p:pic>
                    <p:nvPicPr>
                      <p:cNvPr id="0" name="图片 3841"/>
                      <p:cNvPicPr/>
                      <p:nvPr/>
                    </p:nvPicPr>
                    <p:blipFill>
                      <a:blip r:embed="rId4"/>
                      <a:stretch>
                        <a:fillRect/>
                      </a:stretch>
                    </p:blipFill>
                    <p:spPr>
                      <a:xfrm>
                        <a:off x="5607050" y="4064000"/>
                        <a:ext cx="3041650" cy="587375"/>
                      </a:xfrm>
                      <a:prstGeom prst="rect">
                        <a:avLst/>
                      </a:prstGeom>
                      <a:noFill/>
                      <a:ln w="38100">
                        <a:noFill/>
                        <a:miter/>
                      </a:ln>
                    </p:spPr>
                  </p:pic>
                </p:oleObj>
              </mc:Fallback>
            </mc:AlternateContent>
          </a:graphicData>
        </a:graphic>
      </p:graphicFrame>
      <p:grpSp>
        <p:nvGrpSpPr>
          <p:cNvPr id="2" name="组合 162820"/>
          <p:cNvGrpSpPr/>
          <p:nvPr/>
        </p:nvGrpSpPr>
        <p:grpSpPr>
          <a:xfrm>
            <a:off x="214313" y="730250"/>
            <a:ext cx="4918075" cy="2033588"/>
            <a:chOff x="0" y="0"/>
            <a:chExt cx="3098" cy="1281"/>
          </a:xfrm>
        </p:grpSpPr>
        <p:sp>
          <p:nvSpPr>
            <p:cNvPr id="133135" name="椭圆 162821"/>
            <p:cNvSpPr/>
            <p:nvPr/>
          </p:nvSpPr>
          <p:spPr>
            <a:xfrm>
              <a:off x="651" y="737"/>
              <a:ext cx="272" cy="272"/>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3136" name="直接连接符 162822"/>
            <p:cNvSpPr/>
            <p:nvPr/>
          </p:nvSpPr>
          <p:spPr>
            <a:xfrm flipV="1">
              <a:off x="1480" y="461"/>
              <a:ext cx="406" cy="6"/>
            </a:xfrm>
            <a:prstGeom prst="line">
              <a:avLst/>
            </a:prstGeom>
            <a:ln w="38100" cap="flat" cmpd="sng">
              <a:solidFill>
                <a:srgbClr val="FFCC00"/>
              </a:solidFill>
              <a:prstDash val="solid"/>
              <a:headEnd type="none" w="med" len="med"/>
              <a:tailEnd type="none" w="med" len="med"/>
            </a:ln>
          </p:spPr>
        </p:sp>
        <p:sp>
          <p:nvSpPr>
            <p:cNvPr id="133137" name="直接连接符 162823"/>
            <p:cNvSpPr/>
            <p:nvPr/>
          </p:nvSpPr>
          <p:spPr>
            <a:xfrm>
              <a:off x="820" y="380"/>
              <a:ext cx="240" cy="0"/>
            </a:xfrm>
            <a:prstGeom prst="line">
              <a:avLst/>
            </a:prstGeom>
            <a:ln w="38100" cap="flat" cmpd="sng">
              <a:solidFill>
                <a:srgbClr val="00FFFF"/>
              </a:solidFill>
              <a:prstDash val="solid"/>
              <a:headEnd type="none" w="med" len="med"/>
              <a:tailEnd type="triangle" w="med" len="med"/>
            </a:ln>
          </p:spPr>
        </p:sp>
        <p:graphicFrame>
          <p:nvGraphicFramePr>
            <p:cNvPr id="133128" name="对象 162824"/>
            <p:cNvGraphicFramePr>
              <a:graphicFrameLocks noChangeAspect="1"/>
            </p:cNvGraphicFramePr>
            <p:nvPr/>
          </p:nvGraphicFramePr>
          <p:xfrm>
            <a:off x="817" y="0"/>
            <a:ext cx="218" cy="377"/>
          </p:xfrm>
          <a:graphic>
            <a:graphicData uri="http://schemas.openxmlformats.org/presentationml/2006/ole">
              <mc:AlternateContent xmlns:mc="http://schemas.openxmlformats.org/markup-compatibility/2006">
                <mc:Choice xmlns:v="urn:schemas-microsoft-com:vml" Requires="v">
                  <p:oleObj spid="_x0000_s3851" name="" r:id="rId5" imgW="132080" imgH="259080" progId="Equation.3">
                    <p:embed/>
                  </p:oleObj>
                </mc:Choice>
                <mc:Fallback>
                  <p:oleObj name="" r:id="rId5" imgW="132080" imgH="259080" progId="Equation.3">
                    <p:embed/>
                    <p:pic>
                      <p:nvPicPr>
                        <p:cNvPr id="0" name="图片 3850"/>
                        <p:cNvPicPr/>
                        <p:nvPr/>
                      </p:nvPicPr>
                      <p:blipFill>
                        <a:blip r:embed="rId6">
                          <a:clrChange>
                            <a:clrFrom>
                              <a:srgbClr val="000000"/>
                            </a:clrFrom>
                            <a:clrTo>
                              <a:srgbClr val="FFFFFF"/>
                            </a:clrTo>
                          </a:clrChange>
                        </a:blip>
                        <a:stretch>
                          <a:fillRect/>
                        </a:stretch>
                      </p:blipFill>
                      <p:spPr>
                        <a:xfrm>
                          <a:off x="817" y="0"/>
                          <a:ext cx="218" cy="377"/>
                        </a:xfrm>
                        <a:prstGeom prst="rect">
                          <a:avLst/>
                        </a:prstGeom>
                        <a:noFill/>
                        <a:ln w="38100">
                          <a:noFill/>
                          <a:miter/>
                        </a:ln>
                      </p:spPr>
                    </p:pic>
                  </p:oleObj>
                </mc:Fallback>
              </mc:AlternateContent>
            </a:graphicData>
          </a:graphic>
        </p:graphicFrame>
        <p:sp>
          <p:nvSpPr>
            <p:cNvPr id="133138" name="直接连接符 162825"/>
            <p:cNvSpPr/>
            <p:nvPr/>
          </p:nvSpPr>
          <p:spPr>
            <a:xfrm flipH="1">
              <a:off x="797" y="1271"/>
              <a:ext cx="1086" cy="0"/>
            </a:xfrm>
            <a:prstGeom prst="line">
              <a:avLst/>
            </a:prstGeom>
            <a:ln w="38100" cap="flat" cmpd="sng">
              <a:solidFill>
                <a:srgbClr val="FFCC00"/>
              </a:solidFill>
              <a:prstDash val="solid"/>
              <a:headEnd type="none" w="med" len="med"/>
              <a:tailEnd type="none" w="med" len="med"/>
            </a:ln>
          </p:spPr>
        </p:sp>
        <p:graphicFrame>
          <p:nvGraphicFramePr>
            <p:cNvPr id="133129" name="对象 162826"/>
            <p:cNvGraphicFramePr>
              <a:graphicFrameLocks noChangeAspect="1"/>
            </p:cNvGraphicFramePr>
            <p:nvPr/>
          </p:nvGraphicFramePr>
          <p:xfrm>
            <a:off x="1981" y="623"/>
            <a:ext cx="1117" cy="472"/>
          </p:xfrm>
          <a:graphic>
            <a:graphicData uri="http://schemas.openxmlformats.org/presentationml/2006/ole">
              <mc:AlternateContent xmlns:mc="http://schemas.openxmlformats.org/markup-compatibility/2006">
                <mc:Choice xmlns:v="urn:schemas-microsoft-com:vml" Requires="v">
                  <p:oleObj spid="_x0000_s3845" name="" r:id="rId7" imgW="908685" imgH="341630" progId="Equation.3">
                    <p:embed/>
                  </p:oleObj>
                </mc:Choice>
                <mc:Fallback>
                  <p:oleObj name="" r:id="rId7" imgW="908685" imgH="341630" progId="Equation.3">
                    <p:embed/>
                    <p:pic>
                      <p:nvPicPr>
                        <p:cNvPr id="0" name="图片 3844"/>
                        <p:cNvPicPr/>
                        <p:nvPr/>
                      </p:nvPicPr>
                      <p:blipFill>
                        <a:blip r:embed="rId8">
                          <a:clrChange>
                            <a:clrFrom>
                              <a:srgbClr val="000000"/>
                            </a:clrFrom>
                            <a:clrTo>
                              <a:srgbClr val="FFFFFF"/>
                            </a:clrTo>
                          </a:clrChange>
                        </a:blip>
                        <a:stretch>
                          <a:fillRect/>
                        </a:stretch>
                      </p:blipFill>
                      <p:spPr>
                        <a:xfrm>
                          <a:off x="1981" y="623"/>
                          <a:ext cx="1117" cy="472"/>
                        </a:xfrm>
                        <a:prstGeom prst="rect">
                          <a:avLst/>
                        </a:prstGeom>
                        <a:noFill/>
                        <a:ln w="38100">
                          <a:noFill/>
                          <a:miter/>
                        </a:ln>
                      </p:spPr>
                    </p:pic>
                  </p:oleObj>
                </mc:Fallback>
              </mc:AlternateContent>
            </a:graphicData>
          </a:graphic>
        </p:graphicFrame>
        <p:sp>
          <p:nvSpPr>
            <p:cNvPr id="133139" name="文本框 162827"/>
            <p:cNvSpPr txBox="1"/>
            <p:nvPr/>
          </p:nvSpPr>
          <p:spPr>
            <a:xfrm>
              <a:off x="1533" y="487"/>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3140" name="文本框 162828"/>
            <p:cNvSpPr txBox="1"/>
            <p:nvPr/>
          </p:nvSpPr>
          <p:spPr>
            <a:xfrm>
              <a:off x="1540" y="997"/>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3130" name="对象 162829"/>
            <p:cNvGraphicFramePr>
              <a:graphicFrameLocks noChangeAspect="1"/>
            </p:cNvGraphicFramePr>
            <p:nvPr/>
          </p:nvGraphicFramePr>
          <p:xfrm>
            <a:off x="1528" y="635"/>
            <a:ext cx="235" cy="387"/>
          </p:xfrm>
          <a:graphic>
            <a:graphicData uri="http://schemas.openxmlformats.org/presentationml/2006/ole">
              <mc:AlternateContent xmlns:mc="http://schemas.openxmlformats.org/markup-compatibility/2006">
                <mc:Choice xmlns:v="urn:schemas-microsoft-com:vml" Requires="v">
                  <p:oleObj spid="_x0000_s3848" name="" r:id="rId9" imgW="165100" imgH="259080" progId="Equation.3">
                    <p:embed/>
                  </p:oleObj>
                </mc:Choice>
                <mc:Fallback>
                  <p:oleObj name="" r:id="rId9" imgW="165100" imgH="259080" progId="Equation.3">
                    <p:embed/>
                    <p:pic>
                      <p:nvPicPr>
                        <p:cNvPr id="0" name="图片 3847"/>
                        <p:cNvPicPr/>
                        <p:nvPr/>
                      </p:nvPicPr>
                      <p:blipFill>
                        <a:blip r:embed="rId10">
                          <a:clrChange>
                            <a:clrFrom>
                              <a:srgbClr val="000000"/>
                            </a:clrFrom>
                            <a:clrTo>
                              <a:srgbClr val="FFFFFF"/>
                            </a:clrTo>
                          </a:clrChange>
                        </a:blip>
                        <a:stretch>
                          <a:fillRect/>
                        </a:stretch>
                      </p:blipFill>
                      <p:spPr>
                        <a:xfrm>
                          <a:off x="1528" y="635"/>
                          <a:ext cx="235" cy="387"/>
                        </a:xfrm>
                        <a:prstGeom prst="rect">
                          <a:avLst/>
                        </a:prstGeom>
                        <a:noFill/>
                        <a:ln w="38100">
                          <a:noFill/>
                          <a:miter/>
                        </a:ln>
                      </p:spPr>
                    </p:pic>
                  </p:oleObj>
                </mc:Fallback>
              </mc:AlternateContent>
            </a:graphicData>
          </a:graphic>
        </p:graphicFrame>
        <p:sp>
          <p:nvSpPr>
            <p:cNvPr id="133141" name="矩形 162830"/>
            <p:cNvSpPr/>
            <p:nvPr/>
          </p:nvSpPr>
          <p:spPr>
            <a:xfrm>
              <a:off x="1829" y="739"/>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3142" name="矩形 162831"/>
            <p:cNvSpPr/>
            <p:nvPr/>
          </p:nvSpPr>
          <p:spPr>
            <a:xfrm rot="5400000">
              <a:off x="1293" y="332"/>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3143" name="直接连接符 162832"/>
            <p:cNvSpPr/>
            <p:nvPr/>
          </p:nvSpPr>
          <p:spPr>
            <a:xfrm>
              <a:off x="797" y="461"/>
              <a:ext cx="411" cy="6"/>
            </a:xfrm>
            <a:prstGeom prst="line">
              <a:avLst/>
            </a:prstGeom>
            <a:ln w="38100" cap="flat" cmpd="sng">
              <a:solidFill>
                <a:srgbClr val="FFCC00"/>
              </a:solidFill>
              <a:prstDash val="solid"/>
              <a:headEnd type="none" w="med" len="med"/>
              <a:tailEnd type="none" w="med" len="med"/>
            </a:ln>
          </p:spPr>
        </p:sp>
        <p:sp>
          <p:nvSpPr>
            <p:cNvPr id="133144" name="直接连接符 162833"/>
            <p:cNvSpPr/>
            <p:nvPr/>
          </p:nvSpPr>
          <p:spPr>
            <a:xfrm>
              <a:off x="797" y="467"/>
              <a:ext cx="0" cy="814"/>
            </a:xfrm>
            <a:prstGeom prst="line">
              <a:avLst/>
            </a:prstGeom>
            <a:ln w="38100" cap="flat" cmpd="sng">
              <a:solidFill>
                <a:srgbClr val="FFCC00"/>
              </a:solidFill>
              <a:prstDash val="solid"/>
              <a:headEnd type="none" w="med" len="med"/>
              <a:tailEnd type="none" w="med" len="med"/>
            </a:ln>
          </p:spPr>
        </p:sp>
        <p:sp>
          <p:nvSpPr>
            <p:cNvPr id="133145" name="文本框 162834"/>
            <p:cNvSpPr txBox="1"/>
            <p:nvPr/>
          </p:nvSpPr>
          <p:spPr>
            <a:xfrm>
              <a:off x="589" y="504"/>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3146" name="文本框 162835"/>
            <p:cNvSpPr txBox="1"/>
            <p:nvPr/>
          </p:nvSpPr>
          <p:spPr>
            <a:xfrm>
              <a:off x="589" y="991"/>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3131" name="对象 162836"/>
            <p:cNvGraphicFramePr>
              <a:graphicFrameLocks noChangeAspect="1"/>
            </p:cNvGraphicFramePr>
            <p:nvPr/>
          </p:nvGraphicFramePr>
          <p:xfrm>
            <a:off x="0" y="712"/>
            <a:ext cx="626" cy="237"/>
          </p:xfrm>
          <a:graphic>
            <a:graphicData uri="http://schemas.openxmlformats.org/presentationml/2006/ole">
              <mc:AlternateContent xmlns:mc="http://schemas.openxmlformats.org/markup-compatibility/2006">
                <mc:Choice xmlns:v="urn:schemas-microsoft-com:vml" Requires="v">
                  <p:oleObj spid="_x0000_s3843" name="" r:id="rId11" imgW="501015" imgH="165100" progId="Equation.3">
                    <p:embed/>
                  </p:oleObj>
                </mc:Choice>
                <mc:Fallback>
                  <p:oleObj name="" r:id="rId11" imgW="501015" imgH="165100" progId="Equation.3">
                    <p:embed/>
                    <p:pic>
                      <p:nvPicPr>
                        <p:cNvPr id="0" name="图片 3842"/>
                        <p:cNvPicPr/>
                        <p:nvPr/>
                      </p:nvPicPr>
                      <p:blipFill>
                        <a:blip r:embed="rId12">
                          <a:clrChange>
                            <a:clrFrom>
                              <a:srgbClr val="000000"/>
                            </a:clrFrom>
                            <a:clrTo>
                              <a:srgbClr val="FFFFFF"/>
                            </a:clrTo>
                          </a:clrChange>
                        </a:blip>
                        <a:stretch>
                          <a:fillRect/>
                        </a:stretch>
                      </p:blipFill>
                      <p:spPr>
                        <a:xfrm>
                          <a:off x="0" y="712"/>
                          <a:ext cx="626" cy="237"/>
                        </a:xfrm>
                        <a:prstGeom prst="rect">
                          <a:avLst/>
                        </a:prstGeom>
                        <a:noFill/>
                        <a:ln w="38100">
                          <a:noFill/>
                          <a:miter/>
                        </a:ln>
                      </p:spPr>
                    </p:pic>
                  </p:oleObj>
                </mc:Fallback>
              </mc:AlternateContent>
            </a:graphicData>
          </a:graphic>
        </p:graphicFrame>
        <p:sp>
          <p:nvSpPr>
            <p:cNvPr id="133147" name="文本框 162837"/>
            <p:cNvSpPr txBox="1"/>
            <p:nvPr/>
          </p:nvSpPr>
          <p:spPr>
            <a:xfrm>
              <a:off x="1035" y="131"/>
              <a:ext cx="45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Symbol" panose="05050102010706020507" pitchFamily="18" charset="2"/>
                </a:rPr>
                <a:t>1</a:t>
              </a:r>
              <a:endParaRPr lang="en-US" altLang="zh-CN" dirty="0">
                <a:solidFill>
                  <a:schemeClr val="bg1"/>
                </a:solidFill>
                <a:latin typeface="Times New Roman" panose="02020603050405020304" pitchFamily="18" charset="0"/>
              </a:endParaRPr>
            </a:p>
          </p:txBody>
        </p:sp>
        <p:sp>
          <p:nvSpPr>
            <p:cNvPr id="133148" name="直接连接符 162838"/>
            <p:cNvSpPr/>
            <p:nvPr/>
          </p:nvSpPr>
          <p:spPr>
            <a:xfrm>
              <a:off x="1886" y="1014"/>
              <a:ext cx="0" cy="267"/>
            </a:xfrm>
            <a:prstGeom prst="line">
              <a:avLst/>
            </a:prstGeom>
            <a:ln w="38100" cap="flat" cmpd="sng">
              <a:solidFill>
                <a:srgbClr val="FFCC00"/>
              </a:solidFill>
              <a:prstDash val="solid"/>
              <a:headEnd type="none" w="med" len="med"/>
              <a:tailEnd type="none" w="med" len="med"/>
            </a:ln>
          </p:spPr>
        </p:sp>
        <p:sp>
          <p:nvSpPr>
            <p:cNvPr id="133149" name="直接连接符 162839"/>
            <p:cNvSpPr/>
            <p:nvPr/>
          </p:nvSpPr>
          <p:spPr>
            <a:xfrm flipH="1">
              <a:off x="1886" y="461"/>
              <a:ext cx="0" cy="278"/>
            </a:xfrm>
            <a:prstGeom prst="line">
              <a:avLst/>
            </a:prstGeom>
            <a:ln w="38100" cap="flat" cmpd="sng">
              <a:solidFill>
                <a:srgbClr val="FFCC00"/>
              </a:solidFill>
              <a:prstDash val="solid"/>
              <a:headEnd type="none" w="med" len="med"/>
              <a:tailEnd type="none" w="med" len="med"/>
            </a:ln>
          </p:spPr>
        </p:sp>
      </p:grpSp>
      <p:graphicFrame>
        <p:nvGraphicFramePr>
          <p:cNvPr id="162841" name="对象 162840"/>
          <p:cNvGraphicFramePr>
            <a:graphicFrameLocks noChangeAspect="1"/>
          </p:cNvGraphicFramePr>
          <p:nvPr/>
        </p:nvGraphicFramePr>
        <p:xfrm>
          <a:off x="4430872" y="620871"/>
          <a:ext cx="4027170" cy="966470"/>
        </p:xfrm>
        <a:graphic>
          <a:graphicData uri="http://schemas.openxmlformats.org/presentationml/2006/ole">
            <mc:AlternateContent xmlns:mc="http://schemas.openxmlformats.org/markup-compatibility/2006">
              <mc:Choice xmlns:v="urn:schemas-microsoft-com:vml" Requires="v">
                <p:oleObj spid="_x0000_s3850" name="" r:id="rId13" imgW="1739900" imgH="419100" progId="Equation.DSMT4">
                  <p:embed/>
                </p:oleObj>
              </mc:Choice>
              <mc:Fallback>
                <p:oleObj name="" r:id="rId13" imgW="1739900" imgH="419100" progId="Equation.DSMT4">
                  <p:embed/>
                  <p:pic>
                    <p:nvPicPr>
                      <p:cNvPr id="0" name="图片 3849"/>
                      <p:cNvPicPr/>
                      <p:nvPr/>
                    </p:nvPicPr>
                    <p:blipFill>
                      <a:blip r:embed="rId14"/>
                      <a:stretch>
                        <a:fillRect/>
                      </a:stretch>
                    </p:blipFill>
                    <p:spPr>
                      <a:xfrm>
                        <a:off x="4430872" y="620871"/>
                        <a:ext cx="4027170" cy="966470"/>
                      </a:xfrm>
                      <a:prstGeom prst="rect">
                        <a:avLst/>
                      </a:prstGeom>
                      <a:noFill/>
                      <a:ln w="38100">
                        <a:noFill/>
                        <a:miter/>
                      </a:ln>
                    </p:spPr>
                  </p:pic>
                </p:oleObj>
              </mc:Fallback>
            </mc:AlternateContent>
          </a:graphicData>
        </a:graphic>
      </p:graphicFrame>
      <p:graphicFrame>
        <p:nvGraphicFramePr>
          <p:cNvPr id="162842" name="对象 162841"/>
          <p:cNvGraphicFramePr>
            <a:graphicFrameLocks noChangeAspect="1"/>
          </p:cNvGraphicFramePr>
          <p:nvPr/>
        </p:nvGraphicFramePr>
        <p:xfrm>
          <a:off x="5438617" y="1522413"/>
          <a:ext cx="2818130" cy="1527175"/>
        </p:xfrm>
        <a:graphic>
          <a:graphicData uri="http://schemas.openxmlformats.org/presentationml/2006/ole">
            <mc:AlternateContent xmlns:mc="http://schemas.openxmlformats.org/markup-compatibility/2006">
              <mc:Choice xmlns:v="urn:schemas-microsoft-com:vml" Requires="v">
                <p:oleObj spid="_x0000_s3844" name="" r:id="rId15" imgW="1117600" imgH="609600" progId="Equation.DSMT4">
                  <p:embed/>
                </p:oleObj>
              </mc:Choice>
              <mc:Fallback>
                <p:oleObj name="" r:id="rId15" imgW="1117600" imgH="609600" progId="Equation.DSMT4">
                  <p:embed/>
                  <p:pic>
                    <p:nvPicPr>
                      <p:cNvPr id="0" name="图片 3843"/>
                      <p:cNvPicPr/>
                      <p:nvPr/>
                    </p:nvPicPr>
                    <p:blipFill>
                      <a:blip r:embed="rId16"/>
                      <a:stretch>
                        <a:fillRect/>
                      </a:stretch>
                    </p:blipFill>
                    <p:spPr>
                      <a:xfrm>
                        <a:off x="5438617" y="1522413"/>
                        <a:ext cx="2818130" cy="1527175"/>
                      </a:xfrm>
                      <a:prstGeom prst="rect">
                        <a:avLst/>
                      </a:prstGeom>
                      <a:noFill/>
                      <a:ln w="38100">
                        <a:noFill/>
                        <a:miter/>
                      </a:ln>
                    </p:spPr>
                  </p:pic>
                </p:oleObj>
              </mc:Fallback>
            </mc:AlternateContent>
          </a:graphicData>
        </a:graphic>
      </p:graphicFrame>
      <p:sp>
        <p:nvSpPr>
          <p:cNvPr id="162843" name="文本框 162842"/>
          <p:cNvSpPr txBox="1"/>
          <p:nvPr/>
        </p:nvSpPr>
        <p:spPr>
          <a:xfrm>
            <a:off x="214630" y="3235325"/>
            <a:ext cx="4725670" cy="460375"/>
          </a:xfrm>
          <a:prstGeom prst="rect">
            <a:avLst/>
          </a:prstGeom>
          <a:solidFill>
            <a:schemeClr val="accent2"/>
          </a:solid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rPr>
              <a:t>Method 3</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ea typeface="仿宋_GB2312" pitchFamily="1" charset="-122"/>
                <a:sym typeface="+mn-ea"/>
              </a:rPr>
              <a:t>Thevenin's </a:t>
            </a:r>
            <a:r>
              <a:rPr lang="zh-CN" altLang="en-US" dirty="0">
                <a:solidFill>
                  <a:schemeClr val="bg1"/>
                </a:solidFill>
                <a:latin typeface="Times New Roman" panose="02020603050405020304" pitchFamily="18" charset="0"/>
                <a:ea typeface="仿宋_GB2312" pitchFamily="1" charset="-122"/>
                <a:sym typeface="+mn-ea"/>
              </a:rPr>
              <a:t>equivalent</a:t>
            </a:r>
            <a:endParaRPr lang="zh-CN" altLang="en-US" dirty="0">
              <a:solidFill>
                <a:schemeClr val="bg1"/>
              </a:solidFill>
              <a:latin typeface="Times New Roman" panose="02020603050405020304" pitchFamily="18" charset="0"/>
            </a:endParaRPr>
          </a:p>
        </p:txBody>
      </p:sp>
      <p:graphicFrame>
        <p:nvGraphicFramePr>
          <p:cNvPr id="162845" name="对象 162844"/>
          <p:cNvGraphicFramePr>
            <a:graphicFrameLocks noChangeAspect="1"/>
          </p:cNvGraphicFramePr>
          <p:nvPr/>
        </p:nvGraphicFramePr>
        <p:xfrm>
          <a:off x="250825" y="3716338"/>
          <a:ext cx="5003800" cy="2287587"/>
        </p:xfrm>
        <a:graphic>
          <a:graphicData uri="http://schemas.openxmlformats.org/presentationml/2006/ole">
            <mc:AlternateContent xmlns:mc="http://schemas.openxmlformats.org/markup-compatibility/2006">
              <mc:Choice xmlns:v="urn:schemas-microsoft-com:vml" Requires="v">
                <p:oleObj spid="_x0000_s3849" name="" r:id="rId17" imgW="5404485" imgH="2475865" progId="Visio.Drawing.11">
                  <p:embed/>
                </p:oleObj>
              </mc:Choice>
              <mc:Fallback>
                <p:oleObj name="" r:id="rId17" imgW="5404485" imgH="2475865" progId="Visio.Drawing.11">
                  <p:embed/>
                  <p:pic>
                    <p:nvPicPr>
                      <p:cNvPr id="0" name="图片 3848"/>
                      <p:cNvPicPr/>
                      <p:nvPr/>
                    </p:nvPicPr>
                    <p:blipFill>
                      <a:blip r:embed="rId18"/>
                      <a:stretch>
                        <a:fillRect/>
                      </a:stretch>
                    </p:blipFill>
                    <p:spPr>
                      <a:xfrm>
                        <a:off x="250825" y="3716338"/>
                        <a:ext cx="5003800" cy="2287587"/>
                      </a:xfrm>
                      <a:prstGeom prst="rect">
                        <a:avLst/>
                      </a:prstGeom>
                      <a:noFill/>
                      <a:ln w="38100">
                        <a:noFill/>
                        <a:miter/>
                      </a:ln>
                    </p:spPr>
                  </p:pic>
                </p:oleObj>
              </mc:Fallback>
            </mc:AlternateContent>
          </a:graphicData>
        </a:graphic>
      </p:graphicFrame>
      <p:grpSp>
        <p:nvGrpSpPr>
          <p:cNvPr id="4" name="组合 3"/>
          <p:cNvGrpSpPr/>
          <p:nvPr/>
        </p:nvGrpSpPr>
        <p:grpSpPr>
          <a:xfrm>
            <a:off x="5692140" y="3188335"/>
            <a:ext cx="1697990" cy="554355"/>
            <a:chOff x="8964" y="5021"/>
            <a:chExt cx="2674" cy="873"/>
          </a:xfrm>
        </p:grpSpPr>
        <p:graphicFrame>
          <p:nvGraphicFramePr>
            <p:cNvPr id="162844" name="对象 162843"/>
            <p:cNvGraphicFramePr>
              <a:graphicFrameLocks noChangeAspect="1"/>
            </p:cNvGraphicFramePr>
            <p:nvPr/>
          </p:nvGraphicFramePr>
          <p:xfrm>
            <a:off x="9930" y="5021"/>
            <a:ext cx="1708" cy="873"/>
          </p:xfrm>
          <a:graphic>
            <a:graphicData uri="http://schemas.openxmlformats.org/presentationml/2006/ole">
              <mc:AlternateContent xmlns:mc="http://schemas.openxmlformats.org/markup-compatibility/2006">
                <mc:Choice xmlns:v="urn:schemas-microsoft-com:vml" Requires="v">
                  <p:oleObj spid="_x0000_s3846" name="" r:id="rId19" imgW="469900" imgH="241300" progId="Equation.DSMT4">
                    <p:embed/>
                  </p:oleObj>
                </mc:Choice>
                <mc:Fallback>
                  <p:oleObj name="" r:id="rId19" imgW="469900" imgH="241300" progId="Equation.DSMT4">
                    <p:embed/>
                    <p:pic>
                      <p:nvPicPr>
                        <p:cNvPr id="0" name="图片 3845"/>
                        <p:cNvPicPr/>
                        <p:nvPr/>
                      </p:nvPicPr>
                      <p:blipFill>
                        <a:blip r:embed="rId20"/>
                        <a:stretch>
                          <a:fillRect/>
                        </a:stretch>
                      </p:blipFill>
                      <p:spPr>
                        <a:xfrm>
                          <a:off x="9930" y="5021"/>
                          <a:ext cx="1708" cy="873"/>
                        </a:xfrm>
                        <a:prstGeom prst="rect">
                          <a:avLst/>
                        </a:prstGeom>
                        <a:noFill/>
                        <a:ln w="38100">
                          <a:noFill/>
                          <a:miter/>
                        </a:ln>
                      </p:spPr>
                    </p:pic>
                  </p:oleObj>
                </mc:Fallback>
              </mc:AlternateContent>
            </a:graphicData>
          </a:graphic>
        </p:graphicFrame>
        <p:sp>
          <p:nvSpPr>
            <p:cNvPr id="3" name="文本框 2"/>
            <p:cNvSpPr txBox="1"/>
            <p:nvPr/>
          </p:nvSpPr>
          <p:spPr>
            <a:xfrm>
              <a:off x="8964" y="5095"/>
              <a:ext cx="1574"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Find</a:t>
              </a:r>
              <a:r>
                <a:rPr lang="en-US" altLang="zh-CN"/>
                <a:t> </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8"/>
                                        </p:tgtEl>
                                        <p:attrNameLst>
                                          <p:attrName>style.visibility</p:attrName>
                                        </p:attrNameLst>
                                      </p:cBhvr>
                                      <p:to>
                                        <p:strVal val="visible"/>
                                      </p:to>
                                    </p:set>
                                    <p:anim calcmode="lin" valueType="num">
                                      <p:cBhvr additive="base">
                                        <p:cTn id="7" dur="500" fill="hold"/>
                                        <p:tgtEl>
                                          <p:spTgt spid="162818"/>
                                        </p:tgtEl>
                                        <p:attrNameLst>
                                          <p:attrName>ppt_x</p:attrName>
                                        </p:attrNameLst>
                                      </p:cBhvr>
                                      <p:tavLst>
                                        <p:tav tm="0">
                                          <p:val>
                                            <p:strVal val="0-#ppt_w/2"/>
                                          </p:val>
                                        </p:tav>
                                        <p:tav tm="100000">
                                          <p:val>
                                            <p:strVal val="#ppt_x"/>
                                          </p:val>
                                        </p:tav>
                                      </p:tavLst>
                                    </p:anim>
                                    <p:anim calcmode="lin" valueType="num">
                                      <p:cBhvr additive="base">
                                        <p:cTn id="8" dur="500" fill="hold"/>
                                        <p:tgtEl>
                                          <p:spTgt spid="16281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edge">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62841"/>
                                        </p:tgtEl>
                                        <p:attrNameLst>
                                          <p:attrName>style.visibility</p:attrName>
                                        </p:attrNameLst>
                                      </p:cBhvr>
                                      <p:to>
                                        <p:strVal val="visible"/>
                                      </p:to>
                                    </p:set>
                                    <p:animEffect transition="in" filter="wipe(left)">
                                      <p:cBhvr>
                                        <p:cTn id="18" dur="2000"/>
                                        <p:tgtEl>
                                          <p:spTgt spid="162841"/>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62842"/>
                                        </p:tgtEl>
                                        <p:attrNameLst>
                                          <p:attrName>style.visibility</p:attrName>
                                        </p:attrNameLst>
                                      </p:cBhvr>
                                      <p:to>
                                        <p:strVal val="visible"/>
                                      </p:to>
                                    </p:set>
                                    <p:animEffect transition="in" filter="slide(fromBottom)">
                                      <p:cBhvr>
                                        <p:cTn id="23" dur="2000"/>
                                        <p:tgtEl>
                                          <p:spTgt spid="162842"/>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162843"/>
                                        </p:tgtEl>
                                        <p:attrNameLst>
                                          <p:attrName>style.visibility</p:attrName>
                                        </p:attrNameLst>
                                      </p:cBhvr>
                                      <p:to>
                                        <p:strVal val="visible"/>
                                      </p:to>
                                    </p:set>
                                    <p:anim calcmode="lin" valueType="num">
                                      <p:cBhvr additive="base">
                                        <p:cTn id="28" dur="500" fill="hold"/>
                                        <p:tgtEl>
                                          <p:spTgt spid="162843"/>
                                        </p:tgtEl>
                                        <p:attrNameLst>
                                          <p:attrName>ppt_x</p:attrName>
                                        </p:attrNameLst>
                                      </p:cBhvr>
                                      <p:tavLst>
                                        <p:tav tm="0">
                                          <p:val>
                                            <p:strVal val="0-#ppt_w/2"/>
                                          </p:val>
                                        </p:tav>
                                        <p:tav tm="100000">
                                          <p:val>
                                            <p:strVal val="#ppt_x"/>
                                          </p:val>
                                        </p:tav>
                                      </p:tavLst>
                                    </p:anim>
                                    <p:anim calcmode="lin" valueType="num">
                                      <p:cBhvr additive="base">
                                        <p:cTn id="29" dur="500" fill="hold"/>
                                        <p:tgtEl>
                                          <p:spTgt spid="162843"/>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62845"/>
                                        </p:tgtEl>
                                        <p:attrNameLst>
                                          <p:attrName>style.visibility</p:attrName>
                                        </p:attrNameLst>
                                      </p:cBhvr>
                                      <p:to>
                                        <p:strVal val="visible"/>
                                      </p:to>
                                    </p:set>
                                    <p:animEffect transition="in" filter="circle(in)">
                                      <p:cBhvr>
                                        <p:cTn id="40" dur="2000"/>
                                        <p:tgtEl>
                                          <p:spTgt spid="16284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62820"/>
                                        </p:tgtEl>
                                        <p:attrNameLst>
                                          <p:attrName>style.visibility</p:attrName>
                                        </p:attrNameLst>
                                      </p:cBhvr>
                                      <p:to>
                                        <p:strVal val="visible"/>
                                      </p:to>
                                    </p:set>
                                    <p:animEffect transition="in" filter="wipe(left)">
                                      <p:cBhvr>
                                        <p:cTn id="45" dur="2000"/>
                                        <p:tgtEl>
                                          <p:spTgt spid="162820"/>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nodeType="clickEffect">
                                  <p:stCondLst>
                                    <p:cond delay="0"/>
                                  </p:stCondLst>
                                  <p:childTnLst>
                                    <p:set>
                                      <p:cBhvr>
                                        <p:cTn id="49" dur="1" fill="hold">
                                          <p:stCondLst>
                                            <p:cond delay="0"/>
                                          </p:stCondLst>
                                        </p:cTn>
                                        <p:tgtEl>
                                          <p:spTgt spid="162819"/>
                                        </p:tgtEl>
                                        <p:attrNameLst>
                                          <p:attrName>style.visibility</p:attrName>
                                        </p:attrNameLst>
                                      </p:cBhvr>
                                      <p:to>
                                        <p:strVal val="visible"/>
                                      </p:to>
                                    </p:set>
                                    <p:animEffect transition="in" filter="slide(fromBottom)">
                                      <p:cBhvr>
                                        <p:cTn id="50" dur="2000"/>
                                        <p:tgtEl>
                                          <p:spTgt spid="162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8" grpId="0" bldLvl="0" animBg="1"/>
      <p:bldP spid="16284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文本框 18433"/>
          <p:cNvSpPr txBox="1"/>
          <p:nvPr/>
        </p:nvSpPr>
        <p:spPr>
          <a:xfrm>
            <a:off x="509905" y="974090"/>
            <a:ext cx="3312160" cy="829945"/>
          </a:xfrm>
          <a:prstGeom prst="rect">
            <a:avLst/>
          </a:prstGeom>
          <a:noFill/>
          <a:ln w="38100" cap="flat" cmpd="sng">
            <a:solidFill>
              <a:srgbClr val="66FFFF"/>
            </a:solidFill>
            <a:prstDash val="solid"/>
            <a:miter/>
            <a:headEnd type="none" w="med" len="med"/>
            <a:tailEnd type="none" w="med" len="med"/>
          </a:ln>
        </p:spPr>
        <p:txBody>
          <a:bodyPr wrap="square">
            <a:spAutoFit/>
          </a:bodyPr>
          <a:p>
            <a:pPr eaLnBrk="1" hangingPunct="1">
              <a:buFont typeface="Wingdings" panose="05000000000000000000" pitchFamily="2" charset="2"/>
              <a:buChar char="l"/>
            </a:pPr>
            <a:r>
              <a:rPr lang="en-US" altLang="zh-CN" dirty="0">
                <a:solidFill>
                  <a:schemeClr val="bg1"/>
                </a:solidFill>
                <a:latin typeface="楷体_GB2312" pitchFamily="1" charset="-122"/>
                <a:ea typeface="楷体_GB2312" pitchFamily="1" charset="-122"/>
              </a:rPr>
              <a:t>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Expression of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complex number</a:t>
            </a:r>
            <a:r>
              <a:rPr lang="en-US" altLang="zh-CN" dirty="0">
                <a:solidFill>
                  <a:schemeClr val="bg1"/>
                </a:solidFill>
                <a:latin typeface="楷体_GB2312" pitchFamily="1" charset="-122"/>
                <a:ea typeface="楷体_GB2312" pitchFamily="1" charset="-122"/>
                <a:sym typeface="+mn-ea"/>
              </a:rPr>
              <a:t> </a:t>
            </a:r>
            <a:r>
              <a:rPr lang="en-US" altLang="zh-CN" i="1" dirty="0">
                <a:solidFill>
                  <a:schemeClr val="bg1"/>
                </a:solidFill>
                <a:latin typeface="Times New Roman" panose="02020603050405020304" pitchFamily="18" charset="0"/>
                <a:ea typeface="楷体_GB2312" pitchFamily="1" charset="-122"/>
              </a:rPr>
              <a:t>A</a:t>
            </a:r>
            <a:endParaRPr lang="zh-CN" altLang="en-US" dirty="0">
              <a:solidFill>
                <a:schemeClr val="bg1"/>
              </a:solidFill>
              <a:latin typeface="楷体_GB2312" pitchFamily="1" charset="-122"/>
              <a:ea typeface="楷体_GB2312" pitchFamily="1" charset="-122"/>
            </a:endParaRPr>
          </a:p>
        </p:txBody>
      </p:sp>
      <p:grpSp>
        <p:nvGrpSpPr>
          <p:cNvPr id="2" name="组合 18435"/>
          <p:cNvGrpSpPr/>
          <p:nvPr/>
        </p:nvGrpSpPr>
        <p:grpSpPr>
          <a:xfrm>
            <a:off x="900113" y="2133600"/>
            <a:ext cx="2720975" cy="1939925"/>
            <a:chOff x="0" y="0"/>
            <a:chExt cx="1714" cy="1222"/>
          </a:xfrm>
        </p:grpSpPr>
        <p:sp>
          <p:nvSpPr>
            <p:cNvPr id="10268" name="直接连接符 18436"/>
            <p:cNvSpPr/>
            <p:nvPr/>
          </p:nvSpPr>
          <p:spPr>
            <a:xfrm>
              <a:off x="144" y="960"/>
              <a:ext cx="1392" cy="0"/>
            </a:xfrm>
            <a:prstGeom prst="line">
              <a:avLst/>
            </a:prstGeom>
            <a:ln w="38100" cap="flat" cmpd="sng">
              <a:solidFill>
                <a:srgbClr val="FFFF00"/>
              </a:solidFill>
              <a:prstDash val="solid"/>
              <a:headEnd type="none" w="med" len="med"/>
              <a:tailEnd type="triangle" w="med" len="med"/>
            </a:ln>
          </p:spPr>
        </p:sp>
        <p:sp>
          <p:nvSpPr>
            <p:cNvPr id="10269" name="直接连接符 18437"/>
            <p:cNvSpPr/>
            <p:nvPr/>
          </p:nvSpPr>
          <p:spPr>
            <a:xfrm flipV="1">
              <a:off x="336" y="96"/>
              <a:ext cx="2" cy="1016"/>
            </a:xfrm>
            <a:prstGeom prst="line">
              <a:avLst/>
            </a:prstGeom>
            <a:ln w="38100" cap="flat" cmpd="sng">
              <a:solidFill>
                <a:srgbClr val="FFFF00"/>
              </a:solidFill>
              <a:prstDash val="solid"/>
              <a:headEnd type="none" w="med" len="med"/>
              <a:tailEnd type="triangle" w="med" len="med"/>
            </a:ln>
          </p:spPr>
        </p:sp>
        <p:sp>
          <p:nvSpPr>
            <p:cNvPr id="10270" name="直接连接符 18438"/>
            <p:cNvSpPr/>
            <p:nvPr/>
          </p:nvSpPr>
          <p:spPr>
            <a:xfrm>
              <a:off x="336" y="360"/>
              <a:ext cx="768" cy="0"/>
            </a:xfrm>
            <a:prstGeom prst="line">
              <a:avLst/>
            </a:prstGeom>
            <a:ln w="28575" cap="flat" cmpd="sng">
              <a:solidFill>
                <a:schemeClr val="bg1"/>
              </a:solidFill>
              <a:prstDash val="sysDot"/>
              <a:headEnd type="none" w="med" len="med"/>
              <a:tailEnd type="none" w="med" len="med"/>
            </a:ln>
          </p:spPr>
        </p:sp>
        <p:sp>
          <p:nvSpPr>
            <p:cNvPr id="10271" name="直接连接符 18439"/>
            <p:cNvSpPr/>
            <p:nvPr/>
          </p:nvSpPr>
          <p:spPr>
            <a:xfrm flipV="1">
              <a:off x="1128" y="384"/>
              <a:ext cx="0" cy="576"/>
            </a:xfrm>
            <a:prstGeom prst="line">
              <a:avLst/>
            </a:prstGeom>
            <a:ln w="38100" cap="flat" cmpd="sng">
              <a:solidFill>
                <a:schemeClr val="bg1"/>
              </a:solidFill>
              <a:prstDash val="sysDot"/>
              <a:headEnd type="none" w="med" len="med"/>
              <a:tailEnd type="none" w="med" len="med"/>
            </a:ln>
          </p:spPr>
        </p:sp>
        <p:sp>
          <p:nvSpPr>
            <p:cNvPr id="10272" name="文本框 18440"/>
            <p:cNvSpPr txBox="1"/>
            <p:nvPr/>
          </p:nvSpPr>
          <p:spPr>
            <a:xfrm>
              <a:off x="1159" y="144"/>
              <a:ext cx="233"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A</a:t>
              </a:r>
              <a:endParaRPr lang="en-US" altLang="zh-CN" dirty="0">
                <a:solidFill>
                  <a:schemeClr val="bg1"/>
                </a:solidFill>
                <a:latin typeface="Times New Roman" panose="02020603050405020304" pitchFamily="18" charset="0"/>
              </a:endParaRPr>
            </a:p>
          </p:txBody>
        </p:sp>
        <p:sp>
          <p:nvSpPr>
            <p:cNvPr id="10273" name="文本框 18441"/>
            <p:cNvSpPr txBox="1"/>
            <p:nvPr/>
          </p:nvSpPr>
          <p:spPr>
            <a:xfrm>
              <a:off x="124" y="240"/>
              <a:ext cx="212"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b</a:t>
              </a:r>
              <a:endParaRPr lang="en-US" altLang="zh-CN" dirty="0">
                <a:solidFill>
                  <a:schemeClr val="bg1"/>
                </a:solidFill>
                <a:latin typeface="Times New Roman" panose="02020603050405020304" pitchFamily="18" charset="0"/>
              </a:endParaRPr>
            </a:p>
          </p:txBody>
        </p:sp>
        <p:sp>
          <p:nvSpPr>
            <p:cNvPr id="10274" name="文本框 18442"/>
            <p:cNvSpPr txBox="1"/>
            <p:nvPr/>
          </p:nvSpPr>
          <p:spPr>
            <a:xfrm>
              <a:off x="1385" y="934"/>
              <a:ext cx="32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Re</a:t>
              </a:r>
              <a:endParaRPr lang="en-US" altLang="zh-CN" i="1" dirty="0">
                <a:solidFill>
                  <a:schemeClr val="bg1"/>
                </a:solidFill>
                <a:latin typeface="Times New Roman" panose="02020603050405020304" pitchFamily="18" charset="0"/>
              </a:endParaRPr>
            </a:p>
          </p:txBody>
        </p:sp>
        <p:sp>
          <p:nvSpPr>
            <p:cNvPr id="10275" name="文本框 18443"/>
            <p:cNvSpPr txBox="1"/>
            <p:nvPr/>
          </p:nvSpPr>
          <p:spPr>
            <a:xfrm>
              <a:off x="0" y="0"/>
              <a:ext cx="340"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Im</a:t>
              </a:r>
              <a:endParaRPr lang="en-US" altLang="zh-CN" i="1" dirty="0">
                <a:solidFill>
                  <a:schemeClr val="bg1"/>
                </a:solidFill>
                <a:latin typeface="Times New Roman" panose="02020603050405020304" pitchFamily="18" charset="0"/>
              </a:endParaRPr>
            </a:p>
          </p:txBody>
        </p:sp>
        <p:sp>
          <p:nvSpPr>
            <p:cNvPr id="10276" name="文本框 18444"/>
            <p:cNvSpPr txBox="1"/>
            <p:nvPr/>
          </p:nvSpPr>
          <p:spPr>
            <a:xfrm>
              <a:off x="960" y="912"/>
              <a:ext cx="212"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a</a:t>
              </a:r>
              <a:endParaRPr lang="en-US" altLang="zh-CN" dirty="0">
                <a:solidFill>
                  <a:schemeClr val="bg1"/>
                </a:solidFill>
                <a:latin typeface="Times New Roman" panose="02020603050405020304" pitchFamily="18" charset="0"/>
              </a:endParaRPr>
            </a:p>
          </p:txBody>
        </p:sp>
        <p:sp>
          <p:nvSpPr>
            <p:cNvPr id="10277" name="文本框 18445"/>
            <p:cNvSpPr txBox="1"/>
            <p:nvPr/>
          </p:nvSpPr>
          <p:spPr>
            <a:xfrm>
              <a:off x="96" y="91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0</a:t>
              </a:r>
              <a:endParaRPr lang="en-US" altLang="zh-CN" dirty="0">
                <a:solidFill>
                  <a:schemeClr val="bg1"/>
                </a:solidFill>
                <a:latin typeface="Times New Roman" panose="02020603050405020304" pitchFamily="18" charset="0"/>
              </a:endParaRPr>
            </a:p>
          </p:txBody>
        </p:sp>
        <p:sp>
          <p:nvSpPr>
            <p:cNvPr id="10278" name="椭圆 18446"/>
            <p:cNvSpPr/>
            <p:nvPr/>
          </p:nvSpPr>
          <p:spPr>
            <a:xfrm>
              <a:off x="1104" y="336"/>
              <a:ext cx="48" cy="48"/>
            </a:xfrm>
            <a:prstGeom prst="ellipse">
              <a:avLst/>
            </a:prstGeom>
            <a:solidFill>
              <a:srgbClr val="FF3300"/>
            </a:solidFill>
            <a:ln w="9525" cap="flat" cmpd="sng">
              <a:solidFill>
                <a:srgbClr val="FF33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18448" name="文本框 18447"/>
          <p:cNvSpPr txBox="1"/>
          <p:nvPr/>
        </p:nvSpPr>
        <p:spPr>
          <a:xfrm>
            <a:off x="5300663" y="974090"/>
            <a:ext cx="1459230" cy="583565"/>
          </a:xfrm>
          <a:prstGeom prst="rect">
            <a:avLst/>
          </a:prstGeom>
          <a:noFill/>
          <a:ln w="9525">
            <a:noFill/>
          </a:ln>
        </p:spPr>
        <p:txBody>
          <a:bodyPr wrap="none">
            <a:spAutoFit/>
          </a:bodyPr>
          <a:p>
            <a:pPr eaLnBrk="1" hangingPunct="1">
              <a:spcBef>
                <a:spcPct val="50000"/>
              </a:spcBef>
            </a:pPr>
            <a:r>
              <a:rPr lang="en-US" altLang="zh-CN" sz="3200" i="1" dirty="0">
                <a:solidFill>
                  <a:schemeClr val="bg1"/>
                </a:solidFill>
                <a:latin typeface="Times New Roman" panose="02020603050405020304" pitchFamily="18" charset="0"/>
              </a:rPr>
              <a:t>A</a:t>
            </a:r>
            <a:r>
              <a:rPr lang="en-US" altLang="zh-CN" sz="3200" dirty="0">
                <a:solidFill>
                  <a:schemeClr val="bg1"/>
                </a:solidFill>
                <a:latin typeface="Times New Roman" panose="02020603050405020304" pitchFamily="18" charset="0"/>
              </a:rPr>
              <a:t>=</a:t>
            </a:r>
            <a:r>
              <a:rPr lang="en-US" altLang="zh-CN" sz="3200" i="1" dirty="0">
                <a:solidFill>
                  <a:schemeClr val="bg1"/>
                </a:solidFill>
                <a:latin typeface="Times New Roman" panose="02020603050405020304" pitchFamily="18" charset="0"/>
              </a:rPr>
              <a:t>a</a:t>
            </a:r>
            <a:r>
              <a:rPr lang="en-US" altLang="zh-CN" sz="3200" dirty="0">
                <a:solidFill>
                  <a:schemeClr val="bg1"/>
                </a:solidFill>
                <a:latin typeface="Times New Roman" panose="02020603050405020304" pitchFamily="18" charset="0"/>
              </a:rPr>
              <a:t>+j</a:t>
            </a:r>
            <a:r>
              <a:rPr lang="en-US" altLang="zh-CN" sz="3200" i="1" dirty="0">
                <a:solidFill>
                  <a:schemeClr val="bg1"/>
                </a:solidFill>
                <a:latin typeface="Times New Roman" panose="02020603050405020304" pitchFamily="18" charset="0"/>
              </a:rPr>
              <a:t>b</a:t>
            </a:r>
            <a:endParaRPr lang="en-US" altLang="zh-CN" sz="3200" i="1" dirty="0">
              <a:solidFill>
                <a:schemeClr val="bg1"/>
              </a:solidFill>
              <a:latin typeface="Times New Roman" panose="02020603050405020304" pitchFamily="18" charset="0"/>
            </a:endParaRPr>
          </a:p>
        </p:txBody>
      </p:sp>
      <p:grpSp>
        <p:nvGrpSpPr>
          <p:cNvPr id="3" name="组合 18448"/>
          <p:cNvGrpSpPr/>
          <p:nvPr/>
        </p:nvGrpSpPr>
        <p:grpSpPr>
          <a:xfrm>
            <a:off x="5148263" y="2205038"/>
            <a:ext cx="2720975" cy="1939925"/>
            <a:chOff x="0" y="0"/>
            <a:chExt cx="1714" cy="1222"/>
          </a:xfrm>
        </p:grpSpPr>
        <p:sp>
          <p:nvSpPr>
            <p:cNvPr id="10252" name="直接连接符 18449"/>
            <p:cNvSpPr/>
            <p:nvPr/>
          </p:nvSpPr>
          <p:spPr>
            <a:xfrm>
              <a:off x="144" y="960"/>
              <a:ext cx="1392" cy="0"/>
            </a:xfrm>
            <a:prstGeom prst="line">
              <a:avLst/>
            </a:prstGeom>
            <a:ln w="38100" cap="flat" cmpd="sng">
              <a:solidFill>
                <a:srgbClr val="FFFF00"/>
              </a:solidFill>
              <a:prstDash val="solid"/>
              <a:headEnd type="none" w="med" len="med"/>
              <a:tailEnd type="triangle" w="med" len="med"/>
            </a:ln>
          </p:spPr>
        </p:sp>
        <p:sp>
          <p:nvSpPr>
            <p:cNvPr id="10253" name="直接连接符 18450"/>
            <p:cNvSpPr/>
            <p:nvPr/>
          </p:nvSpPr>
          <p:spPr>
            <a:xfrm flipV="1">
              <a:off x="336" y="96"/>
              <a:ext cx="2" cy="1016"/>
            </a:xfrm>
            <a:prstGeom prst="line">
              <a:avLst/>
            </a:prstGeom>
            <a:ln w="38100" cap="flat" cmpd="sng">
              <a:solidFill>
                <a:srgbClr val="FFFF00"/>
              </a:solidFill>
              <a:prstDash val="solid"/>
              <a:headEnd type="none" w="med" len="med"/>
              <a:tailEnd type="triangle" w="med" len="med"/>
            </a:ln>
          </p:spPr>
        </p:sp>
        <p:sp>
          <p:nvSpPr>
            <p:cNvPr id="10254" name="直接连接符 18451"/>
            <p:cNvSpPr/>
            <p:nvPr/>
          </p:nvSpPr>
          <p:spPr>
            <a:xfrm flipH="1" flipV="1">
              <a:off x="336" y="384"/>
              <a:ext cx="0" cy="569"/>
            </a:xfrm>
            <a:prstGeom prst="line">
              <a:avLst/>
            </a:prstGeom>
            <a:ln w="38100" cap="flat" cmpd="sng">
              <a:solidFill>
                <a:srgbClr val="66FFFF"/>
              </a:solidFill>
              <a:prstDash val="solid"/>
              <a:headEnd type="none" w="med" len="med"/>
              <a:tailEnd type="triangle" w="med" len="med"/>
            </a:ln>
          </p:spPr>
        </p:sp>
        <p:sp>
          <p:nvSpPr>
            <p:cNvPr id="10255" name="直接连接符 18452"/>
            <p:cNvSpPr/>
            <p:nvPr/>
          </p:nvSpPr>
          <p:spPr>
            <a:xfrm>
              <a:off x="336" y="960"/>
              <a:ext cx="768" cy="0"/>
            </a:xfrm>
            <a:prstGeom prst="line">
              <a:avLst/>
            </a:prstGeom>
            <a:ln w="38100" cap="flat" cmpd="sng">
              <a:solidFill>
                <a:srgbClr val="66FFFF"/>
              </a:solidFill>
              <a:prstDash val="solid"/>
              <a:headEnd type="none" w="med" len="med"/>
              <a:tailEnd type="triangle" w="med" len="med"/>
            </a:ln>
          </p:spPr>
        </p:sp>
        <p:sp>
          <p:nvSpPr>
            <p:cNvPr id="10256" name="直接连接符 18453"/>
            <p:cNvSpPr/>
            <p:nvPr/>
          </p:nvSpPr>
          <p:spPr>
            <a:xfrm>
              <a:off x="336" y="384"/>
              <a:ext cx="768" cy="0"/>
            </a:xfrm>
            <a:prstGeom prst="line">
              <a:avLst/>
            </a:prstGeom>
            <a:ln w="28575" cap="flat" cmpd="sng">
              <a:solidFill>
                <a:schemeClr val="bg1"/>
              </a:solidFill>
              <a:prstDash val="sysDot"/>
              <a:headEnd type="none" w="med" len="med"/>
              <a:tailEnd type="none" w="med" len="med"/>
            </a:ln>
          </p:spPr>
        </p:sp>
        <p:sp>
          <p:nvSpPr>
            <p:cNvPr id="10257" name="直接连接符 18454"/>
            <p:cNvSpPr/>
            <p:nvPr/>
          </p:nvSpPr>
          <p:spPr>
            <a:xfrm flipV="1">
              <a:off x="1104" y="384"/>
              <a:ext cx="0" cy="576"/>
            </a:xfrm>
            <a:prstGeom prst="line">
              <a:avLst/>
            </a:prstGeom>
            <a:ln w="28575" cap="flat" cmpd="sng">
              <a:solidFill>
                <a:schemeClr val="bg1"/>
              </a:solidFill>
              <a:prstDash val="sysDot"/>
              <a:headEnd type="none" w="med" len="med"/>
              <a:tailEnd type="none" w="med" len="med"/>
            </a:ln>
          </p:spPr>
        </p:sp>
        <p:sp>
          <p:nvSpPr>
            <p:cNvPr id="10258" name="直接连接符 18455"/>
            <p:cNvSpPr/>
            <p:nvPr/>
          </p:nvSpPr>
          <p:spPr>
            <a:xfrm flipV="1">
              <a:off x="334" y="384"/>
              <a:ext cx="770" cy="569"/>
            </a:xfrm>
            <a:prstGeom prst="line">
              <a:avLst/>
            </a:prstGeom>
            <a:ln w="38100" cap="flat" cmpd="sng">
              <a:solidFill>
                <a:srgbClr val="FF0000"/>
              </a:solidFill>
              <a:prstDash val="solid"/>
              <a:headEnd type="none" w="med" len="med"/>
              <a:tailEnd type="triangle" w="med" len="med"/>
            </a:ln>
          </p:spPr>
        </p:sp>
        <p:sp>
          <p:nvSpPr>
            <p:cNvPr id="10259" name="文本框 18456"/>
            <p:cNvSpPr txBox="1"/>
            <p:nvPr/>
          </p:nvSpPr>
          <p:spPr>
            <a:xfrm>
              <a:off x="1104" y="144"/>
              <a:ext cx="233"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A</a:t>
              </a:r>
              <a:endParaRPr lang="en-US" altLang="zh-CN" dirty="0">
                <a:solidFill>
                  <a:schemeClr val="bg1"/>
                </a:solidFill>
                <a:latin typeface="Times New Roman" panose="02020603050405020304" pitchFamily="18" charset="0"/>
              </a:endParaRPr>
            </a:p>
          </p:txBody>
        </p:sp>
        <p:sp>
          <p:nvSpPr>
            <p:cNvPr id="10260" name="文本框 18457"/>
            <p:cNvSpPr txBox="1"/>
            <p:nvPr/>
          </p:nvSpPr>
          <p:spPr>
            <a:xfrm>
              <a:off x="124" y="240"/>
              <a:ext cx="212"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b</a:t>
              </a:r>
              <a:endParaRPr lang="en-US" altLang="zh-CN" dirty="0">
                <a:solidFill>
                  <a:schemeClr val="bg1"/>
                </a:solidFill>
                <a:latin typeface="Times New Roman" panose="02020603050405020304" pitchFamily="18" charset="0"/>
              </a:endParaRPr>
            </a:p>
          </p:txBody>
        </p:sp>
        <p:sp>
          <p:nvSpPr>
            <p:cNvPr id="10261" name="文本框 18458"/>
            <p:cNvSpPr txBox="1"/>
            <p:nvPr/>
          </p:nvSpPr>
          <p:spPr>
            <a:xfrm>
              <a:off x="1385" y="934"/>
              <a:ext cx="32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Re</a:t>
              </a:r>
              <a:endParaRPr lang="en-US" altLang="zh-CN" i="1" dirty="0">
                <a:solidFill>
                  <a:schemeClr val="bg1"/>
                </a:solidFill>
                <a:latin typeface="Times New Roman" panose="02020603050405020304" pitchFamily="18" charset="0"/>
              </a:endParaRPr>
            </a:p>
          </p:txBody>
        </p:sp>
        <p:sp>
          <p:nvSpPr>
            <p:cNvPr id="10262" name="文本框 18459"/>
            <p:cNvSpPr txBox="1"/>
            <p:nvPr/>
          </p:nvSpPr>
          <p:spPr>
            <a:xfrm>
              <a:off x="0" y="0"/>
              <a:ext cx="340"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Im</a:t>
              </a:r>
              <a:endParaRPr lang="en-US" altLang="zh-CN" i="1" dirty="0">
                <a:solidFill>
                  <a:schemeClr val="bg1"/>
                </a:solidFill>
                <a:latin typeface="Times New Roman" panose="02020603050405020304" pitchFamily="18" charset="0"/>
              </a:endParaRPr>
            </a:p>
          </p:txBody>
        </p:sp>
        <p:sp>
          <p:nvSpPr>
            <p:cNvPr id="10263" name="文本框 18460"/>
            <p:cNvSpPr txBox="1"/>
            <p:nvPr/>
          </p:nvSpPr>
          <p:spPr>
            <a:xfrm>
              <a:off x="960" y="912"/>
              <a:ext cx="212"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a</a:t>
              </a:r>
              <a:endParaRPr lang="en-US" altLang="zh-CN" dirty="0">
                <a:solidFill>
                  <a:schemeClr val="bg1"/>
                </a:solidFill>
                <a:latin typeface="Times New Roman" panose="02020603050405020304" pitchFamily="18" charset="0"/>
              </a:endParaRPr>
            </a:p>
          </p:txBody>
        </p:sp>
        <p:sp>
          <p:nvSpPr>
            <p:cNvPr id="10264" name="文本框 18461"/>
            <p:cNvSpPr txBox="1"/>
            <p:nvPr/>
          </p:nvSpPr>
          <p:spPr>
            <a:xfrm>
              <a:off x="96" y="91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0</a:t>
              </a:r>
              <a:endParaRPr lang="en-US" altLang="zh-CN" dirty="0">
                <a:solidFill>
                  <a:schemeClr val="bg1"/>
                </a:solidFill>
                <a:latin typeface="Times New Roman" panose="02020603050405020304" pitchFamily="18" charset="0"/>
              </a:endParaRPr>
            </a:p>
          </p:txBody>
        </p:sp>
        <p:sp>
          <p:nvSpPr>
            <p:cNvPr id="10265" name="任意多边形 18462"/>
            <p:cNvSpPr/>
            <p:nvPr/>
          </p:nvSpPr>
          <p:spPr>
            <a:xfrm>
              <a:off x="534" y="804"/>
              <a:ext cx="47" cy="15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00FF00">
                  <a:alpha val="100000"/>
                </a:srgbClr>
              </a:solidFill>
              <a:prstDash val="solid"/>
              <a:round/>
              <a:headEnd type="none" w="med" len="med"/>
              <a:tailEnd type="none" w="med" len="med"/>
            </a:ln>
          </p:spPr>
          <p:txBody>
            <a:bodyPr/>
            <a:p>
              <a:endParaRPr lang="zh-CN" altLang="en-US"/>
            </a:p>
          </p:txBody>
        </p:sp>
        <p:sp>
          <p:nvSpPr>
            <p:cNvPr id="10266" name="矩形 18463"/>
            <p:cNvSpPr/>
            <p:nvPr/>
          </p:nvSpPr>
          <p:spPr>
            <a:xfrm>
              <a:off x="551" y="705"/>
              <a:ext cx="409"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a:t>
              </a:r>
              <a:endParaRPr lang="en-US" altLang="zh-CN" i="1" dirty="0">
                <a:solidFill>
                  <a:schemeClr val="bg1"/>
                </a:solidFill>
                <a:latin typeface="Times New Roman" panose="02020603050405020304" pitchFamily="18" charset="0"/>
                <a:sym typeface="Symbol" panose="05050102010706020507" pitchFamily="18" charset="2"/>
              </a:endParaRPr>
            </a:p>
          </p:txBody>
        </p:sp>
        <p:sp>
          <p:nvSpPr>
            <p:cNvPr id="10267" name="文本框 18464"/>
            <p:cNvSpPr txBox="1"/>
            <p:nvPr/>
          </p:nvSpPr>
          <p:spPr>
            <a:xfrm>
              <a:off x="486" y="384"/>
              <a:ext cx="32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A|</a:t>
              </a:r>
              <a:endParaRPr lang="en-US" altLang="zh-CN" dirty="0">
                <a:solidFill>
                  <a:schemeClr val="bg1"/>
                </a:solidFill>
                <a:latin typeface="Times New Roman" panose="02020603050405020304" pitchFamily="18" charset="0"/>
              </a:endParaRPr>
            </a:p>
          </p:txBody>
        </p:sp>
      </p:grpSp>
      <p:graphicFrame>
        <p:nvGraphicFramePr>
          <p:cNvPr id="18466" name="对象 18465"/>
          <p:cNvGraphicFramePr>
            <a:graphicFrameLocks noChangeAspect="1"/>
          </p:cNvGraphicFramePr>
          <p:nvPr/>
        </p:nvGraphicFramePr>
        <p:xfrm>
          <a:off x="1073150" y="4941888"/>
          <a:ext cx="6710363" cy="612775"/>
        </p:xfrm>
        <a:graphic>
          <a:graphicData uri="http://schemas.openxmlformats.org/presentationml/2006/ole">
            <mc:AlternateContent xmlns:mc="http://schemas.openxmlformats.org/markup-compatibility/2006">
              <mc:Choice xmlns:v="urn:schemas-microsoft-com:vml" Requires="v">
                <p:oleObj spid="_x0000_s3091" name="" r:id="rId1" imgW="2501900" imgH="228600" progId="Equation.DSMT4">
                  <p:embed/>
                </p:oleObj>
              </mc:Choice>
              <mc:Fallback>
                <p:oleObj name="" r:id="rId1" imgW="2501900" imgH="228600" progId="Equation.DSMT4">
                  <p:embed/>
                  <p:pic>
                    <p:nvPicPr>
                      <p:cNvPr id="0" name="图片 3090"/>
                      <p:cNvPicPr/>
                      <p:nvPr/>
                    </p:nvPicPr>
                    <p:blipFill>
                      <a:blip r:embed="rId2"/>
                      <a:stretch>
                        <a:fillRect/>
                      </a:stretch>
                    </p:blipFill>
                    <p:spPr>
                      <a:xfrm>
                        <a:off x="1073150" y="4941888"/>
                        <a:ext cx="6710363" cy="612775"/>
                      </a:xfrm>
                      <a:prstGeom prst="rect">
                        <a:avLst/>
                      </a:prstGeom>
                      <a:noFill/>
                      <a:ln w="38100">
                        <a:noFill/>
                        <a:miter/>
                      </a:ln>
                    </p:spPr>
                  </p:pic>
                </p:oleObj>
              </mc:Fallback>
            </mc:AlternateContent>
          </a:graphicData>
        </a:graphic>
      </p:graphicFrame>
      <p:sp>
        <p:nvSpPr>
          <p:cNvPr id="18467" name="文本框 18466"/>
          <p:cNvSpPr txBox="1"/>
          <p:nvPr/>
        </p:nvSpPr>
        <p:spPr>
          <a:xfrm>
            <a:off x="374650" y="243205"/>
            <a:ext cx="5379085" cy="521970"/>
          </a:xfrm>
          <a:prstGeom prst="rect">
            <a:avLst/>
          </a:prstGeom>
          <a:solidFill>
            <a:srgbClr val="FF3300"/>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ea typeface="楷体_GB2312" pitchFamily="1" charset="-122"/>
              </a:rPr>
              <a:t>2</a:t>
            </a:r>
            <a:r>
              <a:rPr lang="en-US" altLang="zh-CN" sz="2800" i="1" dirty="0">
                <a:solidFill>
                  <a:schemeClr val="bg1"/>
                </a:solidFill>
                <a:latin typeface="Times New Roman" panose="02020603050405020304" pitchFamily="18" charset="0"/>
                <a:ea typeface="楷体_GB2312" pitchFamily="1" charset="-122"/>
              </a:rPr>
              <a:t>. Complex number and operation</a:t>
            </a:r>
            <a:endParaRPr lang="en-US" altLang="zh-CN" sz="2800" dirty="0">
              <a:solidFill>
                <a:schemeClr val="bg1"/>
              </a:solidFill>
              <a:latin typeface="楷体_GB2312" pitchFamily="1" charset="-122"/>
              <a:ea typeface="楷体_GB2312" pitchFamily="1" charset="-122"/>
            </a:endParaRPr>
          </a:p>
        </p:txBody>
      </p:sp>
      <p:graphicFrame>
        <p:nvGraphicFramePr>
          <p:cNvPr id="18468" name="对象 18467"/>
          <p:cNvGraphicFramePr>
            <a:graphicFrameLocks noChangeAspect="1"/>
          </p:cNvGraphicFramePr>
          <p:nvPr/>
        </p:nvGraphicFramePr>
        <p:xfrm>
          <a:off x="1071563" y="4151313"/>
          <a:ext cx="2187575" cy="658812"/>
        </p:xfrm>
        <a:graphic>
          <a:graphicData uri="http://schemas.openxmlformats.org/presentationml/2006/ole">
            <mc:AlternateContent xmlns:mc="http://schemas.openxmlformats.org/markup-compatibility/2006">
              <mc:Choice xmlns:v="urn:schemas-microsoft-com:vml" Requires="v">
                <p:oleObj spid="_x0000_s3090" name="" r:id="rId3" imgW="673100" imgH="203200" progId="Equation.DSMT4">
                  <p:embed/>
                </p:oleObj>
              </mc:Choice>
              <mc:Fallback>
                <p:oleObj name="" r:id="rId3" imgW="673100" imgH="203200" progId="Equation.DSMT4">
                  <p:embed/>
                  <p:pic>
                    <p:nvPicPr>
                      <p:cNvPr id="0" name="图片 3089"/>
                      <p:cNvPicPr/>
                      <p:nvPr/>
                    </p:nvPicPr>
                    <p:blipFill>
                      <a:blip r:embed="rId4"/>
                      <a:stretch>
                        <a:fillRect/>
                      </a:stretch>
                    </p:blipFill>
                    <p:spPr>
                      <a:xfrm>
                        <a:off x="1071563" y="4151313"/>
                        <a:ext cx="2187575" cy="658812"/>
                      </a:xfrm>
                      <a:prstGeom prst="rect">
                        <a:avLst/>
                      </a:prstGeom>
                      <a:noFill/>
                      <a:ln w="38100">
                        <a:noFill/>
                        <a:miter/>
                      </a:ln>
                    </p:spPr>
                  </p:pic>
                </p:oleObj>
              </mc:Fallback>
            </mc:AlternateContent>
          </a:graphicData>
        </a:graphic>
      </p:graphicFrame>
      <p:graphicFrame>
        <p:nvGraphicFramePr>
          <p:cNvPr id="18469" name="对象 18468"/>
          <p:cNvGraphicFramePr>
            <a:graphicFrameLocks noChangeAspect="1"/>
          </p:cNvGraphicFramePr>
          <p:nvPr/>
        </p:nvGraphicFramePr>
        <p:xfrm>
          <a:off x="1014413" y="5591175"/>
          <a:ext cx="3155950" cy="574675"/>
        </p:xfrm>
        <a:graphic>
          <a:graphicData uri="http://schemas.openxmlformats.org/presentationml/2006/ole">
            <mc:AlternateContent xmlns:mc="http://schemas.openxmlformats.org/markup-compatibility/2006">
              <mc:Choice xmlns:v="urn:schemas-microsoft-com:vml" Requires="v">
                <p:oleObj spid="_x0000_s3092" name="" r:id="rId5" imgW="1257300" imgH="228600" progId="Equation.DSMT4">
                  <p:embed/>
                </p:oleObj>
              </mc:Choice>
              <mc:Fallback>
                <p:oleObj name="" r:id="rId5" imgW="1257300" imgH="228600" progId="Equation.DSMT4">
                  <p:embed/>
                  <p:pic>
                    <p:nvPicPr>
                      <p:cNvPr id="0" name="图片 3091"/>
                      <p:cNvPicPr/>
                      <p:nvPr/>
                    </p:nvPicPr>
                    <p:blipFill>
                      <a:blip r:embed="rId6"/>
                      <a:stretch>
                        <a:fillRect/>
                      </a:stretch>
                    </p:blipFill>
                    <p:spPr>
                      <a:xfrm>
                        <a:off x="1014413" y="5591175"/>
                        <a:ext cx="3155950" cy="574675"/>
                      </a:xfrm>
                      <a:prstGeom prst="rect">
                        <a:avLst/>
                      </a:prstGeom>
                      <a:noFill/>
                      <a:ln w="38100">
                        <a:noFill/>
                        <a:miter/>
                      </a:ln>
                    </p:spPr>
                  </p:pic>
                </p:oleObj>
              </mc:Fallback>
            </mc:AlternateContent>
          </a:graphicData>
        </a:graphic>
      </p:graphicFrame>
      <p:graphicFrame>
        <p:nvGraphicFramePr>
          <p:cNvPr id="18470" name="对象 18469"/>
          <p:cNvGraphicFramePr>
            <a:graphicFrameLocks noChangeAspect="1"/>
          </p:cNvGraphicFramePr>
          <p:nvPr/>
        </p:nvGraphicFramePr>
        <p:xfrm>
          <a:off x="4786313" y="4222750"/>
          <a:ext cx="1689100" cy="574675"/>
        </p:xfrm>
        <a:graphic>
          <a:graphicData uri="http://schemas.openxmlformats.org/presentationml/2006/ole">
            <mc:AlternateContent xmlns:mc="http://schemas.openxmlformats.org/markup-compatibility/2006">
              <mc:Choice xmlns:v="urn:schemas-microsoft-com:vml" Requires="v">
                <p:oleObj spid="_x0000_s3093" name="" r:id="rId7" imgW="673100" imgH="228600" progId="Equation.DSMT4">
                  <p:embed/>
                </p:oleObj>
              </mc:Choice>
              <mc:Fallback>
                <p:oleObj name="" r:id="rId7" imgW="673100" imgH="228600" progId="Equation.DSMT4">
                  <p:embed/>
                  <p:pic>
                    <p:nvPicPr>
                      <p:cNvPr id="0" name="图片 3092"/>
                      <p:cNvPicPr/>
                      <p:nvPr/>
                    </p:nvPicPr>
                    <p:blipFill>
                      <a:blip r:embed="rId8"/>
                      <a:stretch>
                        <a:fillRect/>
                      </a:stretch>
                    </p:blipFill>
                    <p:spPr>
                      <a:xfrm>
                        <a:off x="4786313" y="4222750"/>
                        <a:ext cx="1689100" cy="574675"/>
                      </a:xfrm>
                      <a:prstGeom prst="rect">
                        <a:avLst/>
                      </a:prstGeom>
                      <a:noFill/>
                      <a:ln w="38100">
                        <a:noFill/>
                        <a:miter/>
                      </a:ln>
                    </p:spPr>
                  </p:pic>
                </p:oleObj>
              </mc:Fallback>
            </mc:AlternateContent>
          </a:graphicData>
        </a:graphic>
      </p:graphicFrame>
      <p:grpSp>
        <p:nvGrpSpPr>
          <p:cNvPr id="5" name="组合 4"/>
          <p:cNvGrpSpPr/>
          <p:nvPr/>
        </p:nvGrpSpPr>
        <p:grpSpPr>
          <a:xfrm>
            <a:off x="4830763" y="1628775"/>
            <a:ext cx="3883977" cy="573405"/>
            <a:chOff x="7608" y="2565"/>
            <a:chExt cx="6116" cy="903"/>
          </a:xfrm>
        </p:grpSpPr>
        <p:graphicFrame>
          <p:nvGraphicFramePr>
            <p:cNvPr id="18435" name="对象 18434"/>
            <p:cNvGraphicFramePr>
              <a:graphicFrameLocks noChangeAspect="1"/>
            </p:cNvGraphicFramePr>
            <p:nvPr/>
          </p:nvGraphicFramePr>
          <p:xfrm>
            <a:off x="7608" y="2565"/>
            <a:ext cx="5307" cy="878"/>
          </p:xfrm>
          <a:graphic>
            <a:graphicData uri="http://schemas.openxmlformats.org/presentationml/2006/ole">
              <mc:AlternateContent xmlns:mc="http://schemas.openxmlformats.org/markup-compatibility/2006">
                <mc:Choice xmlns:v="urn:schemas-microsoft-com:vml" Requires="v">
                  <p:oleObj spid="_x0000_s3096" name="" r:id="rId9" imgW="1447800" imgH="241300" progId="Equation.DSMT4">
                    <p:embed/>
                  </p:oleObj>
                </mc:Choice>
                <mc:Fallback>
                  <p:oleObj name="" r:id="rId9" imgW="1447800" imgH="241300" progId="Equation.DSMT4">
                    <p:embed/>
                    <p:pic>
                      <p:nvPicPr>
                        <p:cNvPr id="0" name="图片 3095"/>
                        <p:cNvPicPr/>
                        <p:nvPr/>
                      </p:nvPicPr>
                      <p:blipFill>
                        <a:blip r:embed="rId10"/>
                        <a:stretch>
                          <a:fillRect/>
                        </a:stretch>
                      </p:blipFill>
                      <p:spPr>
                        <a:xfrm>
                          <a:off x="7608" y="2565"/>
                          <a:ext cx="5307" cy="878"/>
                        </a:xfrm>
                        <a:prstGeom prst="rect">
                          <a:avLst/>
                        </a:prstGeom>
                        <a:noFill/>
                        <a:ln w="38100">
                          <a:noFill/>
                          <a:miter/>
                        </a:ln>
                      </p:spPr>
                    </p:pic>
                  </p:oleObj>
                </mc:Fallback>
              </mc:AlternateContent>
            </a:graphicData>
          </a:graphic>
        </p:graphicFrame>
        <p:sp>
          <p:nvSpPr>
            <p:cNvPr id="4" name="文本框 3"/>
            <p:cNvSpPr txBox="1"/>
            <p:nvPr/>
          </p:nvSpPr>
          <p:spPr>
            <a:xfrm>
              <a:off x="9834" y="2743"/>
              <a:ext cx="3890" cy="725"/>
            </a:xfrm>
            <a:prstGeom prst="rect">
              <a:avLst/>
            </a:prstGeom>
            <a:solidFill>
              <a:srgbClr val="333399"/>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is imaginary unit)</a:t>
              </a:r>
              <a:endParaRPr lang="en-US" altLang="zh-CN" b="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67"/>
                                        </p:tgtEl>
                                        <p:attrNameLst>
                                          <p:attrName>style.visibility</p:attrName>
                                        </p:attrNameLst>
                                      </p:cBhvr>
                                      <p:to>
                                        <p:strVal val="visible"/>
                                      </p:to>
                                    </p:set>
                                    <p:anim calcmode="lin" valueType="num">
                                      <p:cBhvr additive="base">
                                        <p:cTn id="7" dur="500" fill="hold"/>
                                        <p:tgtEl>
                                          <p:spTgt spid="18467"/>
                                        </p:tgtEl>
                                        <p:attrNameLst>
                                          <p:attrName>ppt_x</p:attrName>
                                        </p:attrNameLst>
                                      </p:cBhvr>
                                      <p:tavLst>
                                        <p:tav tm="0">
                                          <p:val>
                                            <p:strVal val="0-#ppt_w/2"/>
                                          </p:val>
                                        </p:tav>
                                        <p:tav tm="100000">
                                          <p:val>
                                            <p:strVal val="#ppt_x"/>
                                          </p:val>
                                        </p:tav>
                                      </p:tavLst>
                                    </p:anim>
                                    <p:anim calcmode="lin" valueType="num">
                                      <p:cBhvr additive="base">
                                        <p:cTn id="8" dur="500" fill="hold"/>
                                        <p:tgtEl>
                                          <p:spTgt spid="1846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434"/>
                                        </p:tgtEl>
                                        <p:attrNameLst>
                                          <p:attrName>style.visibility</p:attrName>
                                        </p:attrNameLst>
                                      </p:cBhvr>
                                      <p:to>
                                        <p:strVal val="visible"/>
                                      </p:to>
                                    </p:set>
                                    <p:anim calcmode="lin" valueType="num">
                                      <p:cBhvr additive="base">
                                        <p:cTn id="13" dur="500" fill="hold"/>
                                        <p:tgtEl>
                                          <p:spTgt spid="18434"/>
                                        </p:tgtEl>
                                        <p:attrNameLst>
                                          <p:attrName>ppt_x</p:attrName>
                                        </p:attrNameLst>
                                      </p:cBhvr>
                                      <p:tavLst>
                                        <p:tav tm="0">
                                          <p:val>
                                            <p:strVal val="0-#ppt_w/2"/>
                                          </p:val>
                                        </p:tav>
                                        <p:tav tm="100000">
                                          <p:val>
                                            <p:strVal val="#ppt_x"/>
                                          </p:val>
                                        </p:tav>
                                      </p:tavLst>
                                    </p:anim>
                                    <p:anim calcmode="lin" valueType="num">
                                      <p:cBhvr additive="base">
                                        <p:cTn id="14" dur="500" fill="hold"/>
                                        <p:tgtEl>
                                          <p:spTgt spid="18434"/>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2" presetClass="entr" presetSubtype="8" fill="hold" grpId="0" nodeType="afterEffect">
                                  <p:stCondLst>
                                    <p:cond delay="0"/>
                                  </p:stCondLst>
                                  <p:iterate type="wd">
                                    <p:tmPct val="100000"/>
                                  </p:iterate>
                                  <p:childTnLst>
                                    <p:set>
                                      <p:cBhvr>
                                        <p:cTn id="17" dur="1" fill="hold">
                                          <p:stCondLst>
                                            <p:cond delay="0"/>
                                          </p:stCondLst>
                                        </p:cTn>
                                        <p:tgtEl>
                                          <p:spTgt spid="18448"/>
                                        </p:tgtEl>
                                        <p:attrNameLst>
                                          <p:attrName>style.visibility</p:attrName>
                                        </p:attrNameLst>
                                      </p:cBhvr>
                                      <p:to>
                                        <p:strVal val="visible"/>
                                      </p:to>
                                    </p:set>
                                    <p:animEffect transition="in" filter="wipe(left)">
                                      <p:cBhvr>
                                        <p:cTn id="18" dur="2000"/>
                                        <p:tgtEl>
                                          <p:spTgt spid="1844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3" presetClass="entr" presetSubtype="32"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p:cTn id="29" dur="500" fill="hold"/>
                                        <p:tgtEl>
                                          <p:spTgt spid="2"/>
                                        </p:tgtEl>
                                        <p:attrNameLst>
                                          <p:attrName>ppt_w</p:attrName>
                                        </p:attrNameLst>
                                      </p:cBhvr>
                                      <p:tavLst>
                                        <p:tav tm="0">
                                          <p:val>
                                            <p:strVal val="4*#ppt_w"/>
                                          </p:val>
                                        </p:tav>
                                        <p:tav tm="100000">
                                          <p:val>
                                            <p:strVal val="#ppt_w"/>
                                          </p:val>
                                        </p:tav>
                                      </p:tavLst>
                                    </p:anim>
                                    <p:anim calcmode="lin" valueType="num">
                                      <p:cBhvr>
                                        <p:cTn id="30" dur="500" fill="hold"/>
                                        <p:tgtEl>
                                          <p:spTgt spid="2"/>
                                        </p:tgtEl>
                                        <p:attrNameLst>
                                          <p:attrName>ppt_h</p:attrName>
                                        </p:attrNameLst>
                                      </p:cBhvr>
                                      <p:tavLst>
                                        <p:tav tm="0">
                                          <p:val>
                                            <p:strVal val="4*#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4" fill="hold" nodeType="clickEffect">
                                  <p:stCondLst>
                                    <p:cond delay="0"/>
                                  </p:stCondLst>
                                  <p:childTnLst>
                                    <p:set>
                                      <p:cBhvr>
                                        <p:cTn id="34" dur="1" fill="hold">
                                          <p:stCondLst>
                                            <p:cond delay="0"/>
                                          </p:stCondLst>
                                        </p:cTn>
                                        <p:tgtEl>
                                          <p:spTgt spid="18468"/>
                                        </p:tgtEl>
                                        <p:attrNameLst>
                                          <p:attrName>style.visibility</p:attrName>
                                        </p:attrNameLst>
                                      </p:cBhvr>
                                      <p:to>
                                        <p:strVal val="visible"/>
                                      </p:to>
                                    </p:set>
                                    <p:animEffect transition="in" filter="slide(fromBottom)">
                                      <p:cBhvr>
                                        <p:cTn id="35" dur="500"/>
                                        <p:tgtEl>
                                          <p:spTgt spid="18468"/>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2"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slide(fromRight)">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nodeType="clickEffect">
                                  <p:stCondLst>
                                    <p:cond delay="0"/>
                                  </p:stCondLst>
                                  <p:childTnLst>
                                    <p:set>
                                      <p:cBhvr>
                                        <p:cTn id="44" dur="1" fill="hold">
                                          <p:stCondLst>
                                            <p:cond delay="0"/>
                                          </p:stCondLst>
                                        </p:cTn>
                                        <p:tgtEl>
                                          <p:spTgt spid="18470"/>
                                        </p:tgtEl>
                                        <p:attrNameLst>
                                          <p:attrName>style.visibility</p:attrName>
                                        </p:attrNameLst>
                                      </p:cBhvr>
                                      <p:to>
                                        <p:strVal val="visible"/>
                                      </p:to>
                                    </p:set>
                                    <p:animEffect transition="in" filter="slide(fromBottom)">
                                      <p:cBhvr>
                                        <p:cTn id="45" dur="500"/>
                                        <p:tgtEl>
                                          <p:spTgt spid="18470"/>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2" fill="hold" nodeType="clickEffect">
                                  <p:stCondLst>
                                    <p:cond delay="0"/>
                                  </p:stCondLst>
                                  <p:childTnLst>
                                    <p:set>
                                      <p:cBhvr>
                                        <p:cTn id="49" dur="1" fill="hold">
                                          <p:stCondLst>
                                            <p:cond delay="0"/>
                                          </p:stCondLst>
                                        </p:cTn>
                                        <p:tgtEl>
                                          <p:spTgt spid="18466"/>
                                        </p:tgtEl>
                                        <p:attrNameLst>
                                          <p:attrName>style.visibility</p:attrName>
                                        </p:attrNameLst>
                                      </p:cBhvr>
                                      <p:to>
                                        <p:strVal val="visible"/>
                                      </p:to>
                                    </p:set>
                                    <p:animEffect transition="in" filter="slide(fromRight)">
                                      <p:cBhvr>
                                        <p:cTn id="50" dur="500"/>
                                        <p:tgtEl>
                                          <p:spTgt spid="18466"/>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nodeType="clickEffect">
                                  <p:stCondLst>
                                    <p:cond delay="0"/>
                                  </p:stCondLst>
                                  <p:childTnLst>
                                    <p:set>
                                      <p:cBhvr>
                                        <p:cTn id="54" dur="1" fill="hold">
                                          <p:stCondLst>
                                            <p:cond delay="0"/>
                                          </p:stCondLst>
                                        </p:cTn>
                                        <p:tgtEl>
                                          <p:spTgt spid="18469"/>
                                        </p:tgtEl>
                                        <p:attrNameLst>
                                          <p:attrName>style.visibility</p:attrName>
                                        </p:attrNameLst>
                                      </p:cBhvr>
                                      <p:to>
                                        <p:strVal val="visible"/>
                                      </p:to>
                                    </p:set>
                                    <p:animEffect transition="in" filter="slide(fromBottom)">
                                      <p:cBhvr>
                                        <p:cTn id="55" dur="500"/>
                                        <p:tgtEl>
                                          <p:spTgt spid="18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ldLvl="0" animBg="1"/>
      <p:bldP spid="18448" grpId="0"/>
      <p:bldP spid="18467" grpId="0" bldLvl="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文本框 163841"/>
          <p:cNvSpPr txBox="1"/>
          <p:nvPr/>
        </p:nvSpPr>
        <p:spPr>
          <a:xfrm>
            <a:off x="684213" y="333375"/>
            <a:ext cx="1449387" cy="460375"/>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Find </a:t>
            </a: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eq</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163843" name="文本框 163842"/>
          <p:cNvSpPr txBox="1"/>
          <p:nvPr/>
        </p:nvSpPr>
        <p:spPr>
          <a:xfrm>
            <a:off x="4787900" y="1700213"/>
            <a:ext cx="3168650" cy="521970"/>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eq</a:t>
            </a:r>
            <a:r>
              <a:rPr lang="en-US" altLang="zh-CN" sz="2800" dirty="0">
                <a:solidFill>
                  <a:schemeClr val="bg1"/>
                </a:solidFill>
                <a:latin typeface="Times New Roman" panose="02020603050405020304" pitchFamily="18" charset="0"/>
              </a:rPr>
              <a:t>=10</a:t>
            </a:r>
            <a:r>
              <a:rPr lang="en-US" altLang="zh-CN" sz="2800" baseline="30000" dirty="0">
                <a:solidFill>
                  <a:schemeClr val="bg1"/>
                </a:solidFill>
                <a:latin typeface="Times New Roman" panose="02020603050405020304" pitchFamily="18" charset="0"/>
              </a:rPr>
              <a:t>2</a:t>
            </a:r>
            <a:r>
              <a:rPr lang="en-US" altLang="zh-CN" sz="2800" dirty="0">
                <a:solidFill>
                  <a:schemeClr val="bg1"/>
                </a:solidFill>
                <a:latin typeface="Times New Roman" panose="02020603050405020304" pitchFamily="18" charset="0"/>
                <a:sym typeface="Symbol" panose="05050102010706020507" pitchFamily="18" charset="2"/>
              </a:rPr>
              <a:t>1=100</a:t>
            </a:r>
            <a:endParaRPr lang="en-US" altLang="zh-CN" sz="2800" dirty="0">
              <a:solidFill>
                <a:schemeClr val="bg1"/>
              </a:solidFill>
              <a:latin typeface="Times New Roman" panose="02020603050405020304" pitchFamily="18" charset="0"/>
            </a:endParaRPr>
          </a:p>
        </p:txBody>
      </p:sp>
      <p:sp>
        <p:nvSpPr>
          <p:cNvPr id="163844" name="文本框 163843"/>
          <p:cNvSpPr txBox="1"/>
          <p:nvPr/>
        </p:nvSpPr>
        <p:spPr>
          <a:xfrm>
            <a:off x="292735" y="3319780"/>
            <a:ext cx="4236720" cy="460375"/>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Thevenin's </a:t>
            </a:r>
            <a:r>
              <a:rPr lang="zh-CN" altLang="en-US" dirty="0">
                <a:solidFill>
                  <a:schemeClr val="bg1"/>
                </a:solidFill>
                <a:latin typeface="Times New Roman" panose="02020603050405020304" pitchFamily="18" charset="0"/>
                <a:ea typeface="仿宋_GB2312" pitchFamily="1" charset="-122"/>
              </a:rPr>
              <a:t>equivalent circuit：</a:t>
            </a:r>
            <a:endParaRPr lang="zh-CN" altLang="en-US" dirty="0">
              <a:solidFill>
                <a:schemeClr val="bg1"/>
              </a:solidFill>
              <a:latin typeface="Times New Roman" panose="02020603050405020304" pitchFamily="18" charset="0"/>
              <a:ea typeface="仿宋_GB2312" pitchFamily="1" charset="-122"/>
            </a:endParaRPr>
          </a:p>
        </p:txBody>
      </p:sp>
      <p:grpSp>
        <p:nvGrpSpPr>
          <p:cNvPr id="2" name="组合 163844"/>
          <p:cNvGrpSpPr/>
          <p:nvPr/>
        </p:nvGrpSpPr>
        <p:grpSpPr>
          <a:xfrm>
            <a:off x="754063" y="4000500"/>
            <a:ext cx="3687762" cy="1927225"/>
            <a:chOff x="0" y="0"/>
            <a:chExt cx="2323" cy="1214"/>
          </a:xfrm>
        </p:grpSpPr>
        <p:sp>
          <p:nvSpPr>
            <p:cNvPr id="134183" name="椭圆 163845"/>
            <p:cNvSpPr/>
            <p:nvPr/>
          </p:nvSpPr>
          <p:spPr>
            <a:xfrm>
              <a:off x="692" y="606"/>
              <a:ext cx="272" cy="272"/>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4184" name="直接连接符 163846"/>
            <p:cNvSpPr/>
            <p:nvPr/>
          </p:nvSpPr>
          <p:spPr>
            <a:xfrm flipV="1">
              <a:off x="1521" y="330"/>
              <a:ext cx="406" cy="6"/>
            </a:xfrm>
            <a:prstGeom prst="line">
              <a:avLst/>
            </a:prstGeom>
            <a:ln w="38100" cap="flat" cmpd="sng">
              <a:solidFill>
                <a:srgbClr val="FFCC00"/>
              </a:solidFill>
              <a:prstDash val="solid"/>
              <a:headEnd type="none" w="med" len="med"/>
              <a:tailEnd type="none" w="med" len="med"/>
            </a:ln>
          </p:spPr>
        </p:sp>
        <p:sp>
          <p:nvSpPr>
            <p:cNvPr id="134185" name="直接连接符 163847"/>
            <p:cNvSpPr/>
            <p:nvPr/>
          </p:nvSpPr>
          <p:spPr>
            <a:xfrm flipH="1">
              <a:off x="838" y="1146"/>
              <a:ext cx="1086" cy="0"/>
            </a:xfrm>
            <a:prstGeom prst="line">
              <a:avLst/>
            </a:prstGeom>
            <a:ln w="38100" cap="flat" cmpd="sng">
              <a:solidFill>
                <a:srgbClr val="FFCC00"/>
              </a:solidFill>
              <a:prstDash val="solid"/>
              <a:headEnd type="none" w="med" len="med"/>
              <a:tailEnd type="none" w="med" len="med"/>
            </a:ln>
          </p:spPr>
        </p:sp>
        <p:sp>
          <p:nvSpPr>
            <p:cNvPr id="134186" name="文本框 163848"/>
            <p:cNvSpPr txBox="1"/>
            <p:nvPr/>
          </p:nvSpPr>
          <p:spPr>
            <a:xfrm>
              <a:off x="2063" y="249"/>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4187" name="文本框 163849"/>
            <p:cNvSpPr txBox="1"/>
            <p:nvPr/>
          </p:nvSpPr>
          <p:spPr>
            <a:xfrm>
              <a:off x="2063" y="964"/>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4147" name="对象 163850"/>
            <p:cNvGraphicFramePr>
              <a:graphicFrameLocks noChangeAspect="1"/>
            </p:cNvGraphicFramePr>
            <p:nvPr/>
          </p:nvGraphicFramePr>
          <p:xfrm>
            <a:off x="2052" y="542"/>
            <a:ext cx="235" cy="387"/>
          </p:xfrm>
          <a:graphic>
            <a:graphicData uri="http://schemas.openxmlformats.org/presentationml/2006/ole">
              <mc:AlternateContent xmlns:mc="http://schemas.openxmlformats.org/markup-compatibility/2006">
                <mc:Choice xmlns:v="urn:schemas-microsoft-com:vml" Requires="v">
                  <p:oleObj spid="_x0000_s3854" name="" r:id="rId1" imgW="165100" imgH="259080" progId="Equation.3">
                    <p:embed/>
                  </p:oleObj>
                </mc:Choice>
                <mc:Fallback>
                  <p:oleObj name="" r:id="rId1" imgW="165100" imgH="259080" progId="Equation.3">
                    <p:embed/>
                    <p:pic>
                      <p:nvPicPr>
                        <p:cNvPr id="0" name="图片 3853"/>
                        <p:cNvPicPr/>
                        <p:nvPr/>
                      </p:nvPicPr>
                      <p:blipFill>
                        <a:blip r:embed="rId2">
                          <a:clrChange>
                            <a:clrFrom>
                              <a:srgbClr val="000000"/>
                            </a:clrFrom>
                            <a:clrTo>
                              <a:srgbClr val="FFFFFF"/>
                            </a:clrTo>
                          </a:clrChange>
                        </a:blip>
                        <a:stretch>
                          <a:fillRect/>
                        </a:stretch>
                      </p:blipFill>
                      <p:spPr>
                        <a:xfrm>
                          <a:off x="2052" y="542"/>
                          <a:ext cx="235" cy="387"/>
                        </a:xfrm>
                        <a:prstGeom prst="rect">
                          <a:avLst/>
                        </a:prstGeom>
                        <a:noFill/>
                        <a:ln w="38100">
                          <a:noFill/>
                          <a:miter/>
                        </a:ln>
                      </p:spPr>
                    </p:pic>
                  </p:oleObj>
                </mc:Fallback>
              </mc:AlternateContent>
            </a:graphicData>
          </a:graphic>
        </p:graphicFrame>
        <p:sp>
          <p:nvSpPr>
            <p:cNvPr id="134188" name="矩形 163851"/>
            <p:cNvSpPr/>
            <p:nvPr/>
          </p:nvSpPr>
          <p:spPr>
            <a:xfrm>
              <a:off x="1870" y="608"/>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4189" name="矩形 163852"/>
            <p:cNvSpPr/>
            <p:nvPr/>
          </p:nvSpPr>
          <p:spPr>
            <a:xfrm rot="5400000">
              <a:off x="1334" y="201"/>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4190" name="直接连接符 163853"/>
            <p:cNvSpPr/>
            <p:nvPr/>
          </p:nvSpPr>
          <p:spPr>
            <a:xfrm>
              <a:off x="838" y="330"/>
              <a:ext cx="411" cy="6"/>
            </a:xfrm>
            <a:prstGeom prst="line">
              <a:avLst/>
            </a:prstGeom>
            <a:ln w="38100" cap="flat" cmpd="sng">
              <a:solidFill>
                <a:srgbClr val="FFCC00"/>
              </a:solidFill>
              <a:prstDash val="solid"/>
              <a:headEnd type="none" w="med" len="med"/>
              <a:tailEnd type="none" w="med" len="med"/>
            </a:ln>
          </p:spPr>
        </p:sp>
        <p:sp>
          <p:nvSpPr>
            <p:cNvPr id="134191" name="直接连接符 163854"/>
            <p:cNvSpPr/>
            <p:nvPr/>
          </p:nvSpPr>
          <p:spPr>
            <a:xfrm>
              <a:off x="838" y="336"/>
              <a:ext cx="0" cy="814"/>
            </a:xfrm>
            <a:prstGeom prst="line">
              <a:avLst/>
            </a:prstGeom>
            <a:ln w="38100" cap="flat" cmpd="sng">
              <a:solidFill>
                <a:srgbClr val="FFCC00"/>
              </a:solidFill>
              <a:prstDash val="solid"/>
              <a:headEnd type="none" w="med" len="med"/>
              <a:tailEnd type="none" w="med" len="med"/>
            </a:ln>
          </p:spPr>
        </p:sp>
        <p:sp>
          <p:nvSpPr>
            <p:cNvPr id="134192" name="文本框 163855"/>
            <p:cNvSpPr txBox="1"/>
            <p:nvPr/>
          </p:nvSpPr>
          <p:spPr>
            <a:xfrm>
              <a:off x="630" y="373"/>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4193" name="文本框 163856"/>
            <p:cNvSpPr txBox="1"/>
            <p:nvPr/>
          </p:nvSpPr>
          <p:spPr>
            <a:xfrm>
              <a:off x="630" y="860"/>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4148" name="对象 163857"/>
            <p:cNvGraphicFramePr>
              <a:graphicFrameLocks noChangeAspect="1"/>
            </p:cNvGraphicFramePr>
            <p:nvPr/>
          </p:nvGraphicFramePr>
          <p:xfrm>
            <a:off x="0" y="581"/>
            <a:ext cx="709" cy="237"/>
          </p:xfrm>
          <a:graphic>
            <a:graphicData uri="http://schemas.openxmlformats.org/presentationml/2006/ole">
              <mc:AlternateContent xmlns:mc="http://schemas.openxmlformats.org/markup-compatibility/2006">
                <mc:Choice xmlns:v="urn:schemas-microsoft-com:vml" Requires="v">
                  <p:oleObj spid="_x0000_s3852" name="" r:id="rId3" imgW="567055" imgH="165100" progId="Equation.3">
                    <p:embed/>
                  </p:oleObj>
                </mc:Choice>
                <mc:Fallback>
                  <p:oleObj name="" r:id="rId3" imgW="567055" imgH="165100" progId="Equation.3">
                    <p:embed/>
                    <p:pic>
                      <p:nvPicPr>
                        <p:cNvPr id="0" name="图片 3851"/>
                        <p:cNvPicPr/>
                        <p:nvPr/>
                      </p:nvPicPr>
                      <p:blipFill>
                        <a:blip r:embed="rId4">
                          <a:clrChange>
                            <a:clrFrom>
                              <a:srgbClr val="000000"/>
                            </a:clrFrom>
                            <a:clrTo>
                              <a:srgbClr val="FFFFFF"/>
                            </a:clrTo>
                          </a:clrChange>
                        </a:blip>
                        <a:stretch>
                          <a:fillRect/>
                        </a:stretch>
                      </p:blipFill>
                      <p:spPr>
                        <a:xfrm>
                          <a:off x="0" y="581"/>
                          <a:ext cx="709" cy="237"/>
                        </a:xfrm>
                        <a:prstGeom prst="rect">
                          <a:avLst/>
                        </a:prstGeom>
                        <a:noFill/>
                        <a:ln w="38100">
                          <a:noFill/>
                          <a:miter/>
                        </a:ln>
                      </p:spPr>
                    </p:pic>
                  </p:oleObj>
                </mc:Fallback>
              </mc:AlternateContent>
            </a:graphicData>
          </a:graphic>
        </p:graphicFrame>
        <p:sp>
          <p:nvSpPr>
            <p:cNvPr id="134194" name="文本框 163858"/>
            <p:cNvSpPr txBox="1"/>
            <p:nvPr/>
          </p:nvSpPr>
          <p:spPr>
            <a:xfrm>
              <a:off x="1148" y="0"/>
              <a:ext cx="67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Symbol" panose="05050102010706020507" pitchFamily="18" charset="2"/>
                </a:rPr>
                <a:t>100</a:t>
              </a:r>
              <a:endParaRPr lang="en-US" altLang="zh-CN" dirty="0">
                <a:solidFill>
                  <a:schemeClr val="bg1"/>
                </a:solidFill>
                <a:latin typeface="Times New Roman" panose="02020603050405020304" pitchFamily="18" charset="0"/>
              </a:endParaRPr>
            </a:p>
          </p:txBody>
        </p:sp>
        <p:sp>
          <p:nvSpPr>
            <p:cNvPr id="134195" name="直接连接符 163859"/>
            <p:cNvSpPr/>
            <p:nvPr/>
          </p:nvSpPr>
          <p:spPr>
            <a:xfrm>
              <a:off x="1927" y="883"/>
              <a:ext cx="0" cy="267"/>
            </a:xfrm>
            <a:prstGeom prst="line">
              <a:avLst/>
            </a:prstGeom>
            <a:ln w="38100" cap="flat" cmpd="sng">
              <a:solidFill>
                <a:srgbClr val="FFCC00"/>
              </a:solidFill>
              <a:prstDash val="solid"/>
              <a:headEnd type="none" w="med" len="med"/>
              <a:tailEnd type="none" w="med" len="med"/>
            </a:ln>
          </p:spPr>
        </p:sp>
        <p:sp>
          <p:nvSpPr>
            <p:cNvPr id="134196" name="直接连接符 163860"/>
            <p:cNvSpPr/>
            <p:nvPr/>
          </p:nvSpPr>
          <p:spPr>
            <a:xfrm flipH="1">
              <a:off x="1927" y="330"/>
              <a:ext cx="0" cy="278"/>
            </a:xfrm>
            <a:prstGeom prst="line">
              <a:avLst/>
            </a:prstGeom>
            <a:ln w="38100" cap="flat" cmpd="sng">
              <a:solidFill>
                <a:srgbClr val="FFCC00"/>
              </a:solidFill>
              <a:prstDash val="solid"/>
              <a:headEnd type="none" w="med" len="med"/>
              <a:tailEnd type="none" w="med" len="med"/>
            </a:ln>
          </p:spPr>
        </p:sp>
        <p:sp>
          <p:nvSpPr>
            <p:cNvPr id="134197" name="文本框 163861"/>
            <p:cNvSpPr txBox="1"/>
            <p:nvPr/>
          </p:nvSpPr>
          <p:spPr>
            <a:xfrm>
              <a:off x="1416" y="602"/>
              <a:ext cx="457"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Symbol" panose="05050102010706020507" pitchFamily="18" charset="2"/>
                </a:rPr>
                <a:t>50</a:t>
              </a:r>
              <a:endParaRPr lang="en-US" altLang="zh-CN" dirty="0">
                <a:solidFill>
                  <a:schemeClr val="bg1"/>
                </a:solidFill>
                <a:latin typeface="Times New Roman" panose="02020603050405020304" pitchFamily="18" charset="0"/>
              </a:endParaRPr>
            </a:p>
          </p:txBody>
        </p:sp>
      </p:grpSp>
      <p:graphicFrame>
        <p:nvGraphicFramePr>
          <p:cNvPr id="163863" name="对象 163862"/>
          <p:cNvGraphicFramePr>
            <a:graphicFrameLocks noChangeAspect="1"/>
          </p:cNvGraphicFramePr>
          <p:nvPr/>
        </p:nvGraphicFramePr>
        <p:xfrm>
          <a:off x="4873308" y="3211195"/>
          <a:ext cx="4051300" cy="838200"/>
        </p:xfrm>
        <a:graphic>
          <a:graphicData uri="http://schemas.openxmlformats.org/presentationml/2006/ole">
            <mc:AlternateContent xmlns:mc="http://schemas.openxmlformats.org/markup-compatibility/2006">
              <mc:Choice xmlns:v="urn:schemas-microsoft-com:vml" Requires="v">
                <p:oleObj spid="_x0000_s3853" name="" r:id="rId5" imgW="2019300" imgH="419100" progId="Equation.DSMT4">
                  <p:embed/>
                </p:oleObj>
              </mc:Choice>
              <mc:Fallback>
                <p:oleObj name="" r:id="rId5" imgW="2019300" imgH="419100" progId="Equation.DSMT4">
                  <p:embed/>
                  <p:pic>
                    <p:nvPicPr>
                      <p:cNvPr id="0" name="图片 3852"/>
                      <p:cNvPicPr/>
                      <p:nvPr/>
                    </p:nvPicPr>
                    <p:blipFill>
                      <a:blip r:embed="rId6"/>
                      <a:stretch>
                        <a:fillRect/>
                      </a:stretch>
                    </p:blipFill>
                    <p:spPr>
                      <a:xfrm>
                        <a:off x="4873308" y="3211195"/>
                        <a:ext cx="4051300" cy="838200"/>
                      </a:xfrm>
                      <a:prstGeom prst="rect">
                        <a:avLst/>
                      </a:prstGeom>
                      <a:noFill/>
                      <a:ln w="38100">
                        <a:noFill/>
                        <a:miter/>
                      </a:ln>
                    </p:spPr>
                  </p:pic>
                </p:oleObj>
              </mc:Fallback>
            </mc:AlternateContent>
          </a:graphicData>
        </a:graphic>
      </p:graphicFrame>
      <p:grpSp>
        <p:nvGrpSpPr>
          <p:cNvPr id="3" name="组合 163863"/>
          <p:cNvGrpSpPr/>
          <p:nvPr/>
        </p:nvGrpSpPr>
        <p:grpSpPr>
          <a:xfrm>
            <a:off x="900113" y="981075"/>
            <a:ext cx="3289300" cy="1852613"/>
            <a:chOff x="0" y="0"/>
            <a:chExt cx="2072" cy="1167"/>
          </a:xfrm>
        </p:grpSpPr>
        <p:sp>
          <p:nvSpPr>
            <p:cNvPr id="134154" name="左箭头 163864"/>
            <p:cNvSpPr/>
            <p:nvPr/>
          </p:nvSpPr>
          <p:spPr>
            <a:xfrm>
              <a:off x="1484" y="705"/>
              <a:ext cx="214" cy="93"/>
            </a:xfrm>
            <a:prstGeom prst="leftArrow">
              <a:avLst>
                <a:gd name="adj1" fmla="val 50000"/>
                <a:gd name="adj2" fmla="val 57292"/>
              </a:avLst>
            </a:prstGeom>
            <a:solidFill>
              <a:schemeClr val="accent1"/>
            </a:solidFill>
            <a:ln w="19050" cap="flat" cmpd="sng">
              <a:solidFill>
                <a:schemeClr val="accent1"/>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4155" name="文本框 163865"/>
            <p:cNvSpPr txBox="1"/>
            <p:nvPr/>
          </p:nvSpPr>
          <p:spPr>
            <a:xfrm>
              <a:off x="1698" y="594"/>
              <a:ext cx="374"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eq</a:t>
              </a:r>
              <a:endParaRPr lang="en-US" altLang="zh-CN" dirty="0">
                <a:solidFill>
                  <a:schemeClr val="bg1"/>
                </a:solidFill>
                <a:latin typeface="Times New Roman" panose="02020603050405020304" pitchFamily="18" charset="0"/>
              </a:endParaRPr>
            </a:p>
          </p:txBody>
        </p:sp>
        <p:sp>
          <p:nvSpPr>
            <p:cNvPr id="134156" name="直接连接符 163866"/>
            <p:cNvSpPr/>
            <p:nvPr/>
          </p:nvSpPr>
          <p:spPr>
            <a:xfrm>
              <a:off x="830" y="917"/>
              <a:ext cx="2" cy="233"/>
            </a:xfrm>
            <a:prstGeom prst="line">
              <a:avLst/>
            </a:prstGeom>
            <a:ln w="38100" cap="flat" cmpd="sng">
              <a:solidFill>
                <a:srgbClr val="FFCC00"/>
              </a:solidFill>
              <a:prstDash val="solid"/>
              <a:headEnd type="none" w="med" len="med"/>
              <a:tailEnd type="none" w="med" len="med"/>
            </a:ln>
          </p:spPr>
        </p:sp>
        <p:sp>
          <p:nvSpPr>
            <p:cNvPr id="134157" name="直接连接符 163867"/>
            <p:cNvSpPr/>
            <p:nvPr/>
          </p:nvSpPr>
          <p:spPr>
            <a:xfrm flipH="1">
              <a:off x="830" y="341"/>
              <a:ext cx="5" cy="216"/>
            </a:xfrm>
            <a:prstGeom prst="line">
              <a:avLst/>
            </a:prstGeom>
            <a:ln w="38100" cap="flat" cmpd="sng">
              <a:solidFill>
                <a:srgbClr val="FFCC00"/>
              </a:solidFill>
              <a:prstDash val="solid"/>
              <a:headEnd type="none" w="med" len="med"/>
              <a:tailEnd type="none" w="med" len="med"/>
            </a:ln>
          </p:spPr>
        </p:sp>
        <p:sp>
          <p:nvSpPr>
            <p:cNvPr id="134158" name="直接连接符 163868"/>
            <p:cNvSpPr/>
            <p:nvPr/>
          </p:nvSpPr>
          <p:spPr>
            <a:xfrm flipH="1">
              <a:off x="1184" y="940"/>
              <a:ext cx="0" cy="202"/>
            </a:xfrm>
            <a:prstGeom prst="line">
              <a:avLst/>
            </a:prstGeom>
            <a:ln w="38100" cap="flat" cmpd="sng">
              <a:solidFill>
                <a:srgbClr val="FFCC00"/>
              </a:solidFill>
              <a:prstDash val="solid"/>
              <a:headEnd type="none" w="med" len="med"/>
              <a:tailEnd type="none" w="med" len="med"/>
            </a:ln>
          </p:spPr>
        </p:sp>
        <p:sp>
          <p:nvSpPr>
            <p:cNvPr id="134159" name="直接连接符 163869"/>
            <p:cNvSpPr/>
            <p:nvPr/>
          </p:nvSpPr>
          <p:spPr>
            <a:xfrm>
              <a:off x="1186" y="336"/>
              <a:ext cx="0" cy="236"/>
            </a:xfrm>
            <a:prstGeom prst="line">
              <a:avLst/>
            </a:prstGeom>
            <a:ln w="38100" cap="flat" cmpd="sng">
              <a:solidFill>
                <a:srgbClr val="FFCC00"/>
              </a:solidFill>
              <a:prstDash val="solid"/>
              <a:headEnd type="none" w="med" len="med"/>
              <a:tailEnd type="none" w="med" len="med"/>
            </a:ln>
          </p:spPr>
        </p:sp>
        <p:sp>
          <p:nvSpPr>
            <p:cNvPr id="134160" name="直接连接符 163870"/>
            <p:cNvSpPr/>
            <p:nvPr/>
          </p:nvSpPr>
          <p:spPr>
            <a:xfrm>
              <a:off x="559" y="336"/>
              <a:ext cx="273" cy="5"/>
            </a:xfrm>
            <a:prstGeom prst="line">
              <a:avLst/>
            </a:prstGeom>
            <a:ln w="38100" cap="flat" cmpd="sng">
              <a:solidFill>
                <a:srgbClr val="FFCC00"/>
              </a:solidFill>
              <a:prstDash val="solid"/>
              <a:headEnd type="none" w="med" len="med"/>
              <a:tailEnd type="none" w="med" len="med"/>
            </a:ln>
          </p:spPr>
        </p:sp>
        <p:sp>
          <p:nvSpPr>
            <p:cNvPr id="134161" name="直接连接符 163871"/>
            <p:cNvSpPr/>
            <p:nvPr/>
          </p:nvSpPr>
          <p:spPr>
            <a:xfrm flipV="1">
              <a:off x="1186" y="1140"/>
              <a:ext cx="725" cy="2"/>
            </a:xfrm>
            <a:prstGeom prst="line">
              <a:avLst/>
            </a:prstGeom>
            <a:ln w="38100" cap="flat" cmpd="sng">
              <a:solidFill>
                <a:srgbClr val="FFCC00"/>
              </a:solidFill>
              <a:prstDash val="solid"/>
              <a:headEnd type="none" w="med" len="med"/>
              <a:tailEnd type="none" w="med" len="med"/>
            </a:ln>
          </p:spPr>
        </p:sp>
        <p:sp>
          <p:nvSpPr>
            <p:cNvPr id="134162" name="文本框 163872"/>
            <p:cNvSpPr txBox="1"/>
            <p:nvPr/>
          </p:nvSpPr>
          <p:spPr>
            <a:xfrm>
              <a:off x="793" y="371"/>
              <a:ext cx="196" cy="250"/>
            </a:xfrm>
            <a:prstGeom prst="rect">
              <a:avLst/>
            </a:prstGeom>
            <a:noFill/>
            <a:ln w="9525">
              <a:noFill/>
            </a:ln>
          </p:spPr>
          <p:txBody>
            <a:bodyPr wrap="none">
              <a:spAutoFit/>
            </a:bodyPr>
            <a:p>
              <a:pPr eaLnBrk="1" hangingPunct="1"/>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4163" name="文本框 163873"/>
            <p:cNvSpPr txBox="1"/>
            <p:nvPr/>
          </p:nvSpPr>
          <p:spPr>
            <a:xfrm>
              <a:off x="1001" y="355"/>
              <a:ext cx="189"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pSp>
          <p:nvGrpSpPr>
            <p:cNvPr id="134164" name="组合 163874"/>
            <p:cNvGrpSpPr/>
            <p:nvPr/>
          </p:nvGrpSpPr>
          <p:grpSpPr>
            <a:xfrm rot="-5400000" flipH="1">
              <a:off x="953" y="706"/>
              <a:ext cx="370" cy="53"/>
              <a:chOff x="0" y="0"/>
              <a:chExt cx="379" cy="45"/>
            </a:xfrm>
          </p:grpSpPr>
          <p:sp>
            <p:nvSpPr>
              <p:cNvPr id="134179" name="任意多边形 163875"/>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4180" name="任意多边形 163876"/>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4181" name="任意多边形 163877"/>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4182" name="任意多边形 163878"/>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4165" name="直接连接符 163879"/>
            <p:cNvSpPr/>
            <p:nvPr/>
          </p:nvSpPr>
          <p:spPr>
            <a:xfrm>
              <a:off x="1184" y="336"/>
              <a:ext cx="727" cy="5"/>
            </a:xfrm>
            <a:prstGeom prst="line">
              <a:avLst/>
            </a:prstGeom>
            <a:ln w="38100" cap="flat" cmpd="sng">
              <a:solidFill>
                <a:srgbClr val="FFCC00"/>
              </a:solidFill>
              <a:prstDash val="solid"/>
              <a:headEnd type="none" w="med" len="med"/>
              <a:tailEnd type="none" w="med" len="med"/>
            </a:ln>
          </p:spPr>
        </p:sp>
        <p:sp>
          <p:nvSpPr>
            <p:cNvPr id="134166" name="直接连接符 163880"/>
            <p:cNvSpPr/>
            <p:nvPr/>
          </p:nvSpPr>
          <p:spPr>
            <a:xfrm flipH="1">
              <a:off x="0" y="1140"/>
              <a:ext cx="826" cy="0"/>
            </a:xfrm>
            <a:prstGeom prst="line">
              <a:avLst/>
            </a:prstGeom>
            <a:ln w="38100" cap="flat" cmpd="sng">
              <a:solidFill>
                <a:srgbClr val="FFCC00"/>
              </a:solidFill>
              <a:prstDash val="solid"/>
              <a:headEnd type="none" w="med" len="med"/>
              <a:tailEnd type="none" w="med" len="med"/>
            </a:ln>
          </p:spPr>
        </p:sp>
        <p:grpSp>
          <p:nvGrpSpPr>
            <p:cNvPr id="134167" name="组合 163881"/>
            <p:cNvGrpSpPr/>
            <p:nvPr/>
          </p:nvGrpSpPr>
          <p:grpSpPr>
            <a:xfrm rot="5400000">
              <a:off x="646" y="687"/>
              <a:ext cx="370" cy="53"/>
              <a:chOff x="0" y="0"/>
              <a:chExt cx="379" cy="45"/>
            </a:xfrm>
          </p:grpSpPr>
          <p:sp>
            <p:nvSpPr>
              <p:cNvPr id="134175" name="任意多边形 163882"/>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4176" name="任意多边形 163883"/>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4177" name="任意多边形 163884"/>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4178" name="任意多边形 163885"/>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4168" name="文本框 163886"/>
            <p:cNvSpPr txBox="1"/>
            <p:nvPr/>
          </p:nvSpPr>
          <p:spPr>
            <a:xfrm>
              <a:off x="748" y="10"/>
              <a:ext cx="685"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1 : 10</a:t>
              </a:r>
              <a:endParaRPr lang="en-US" altLang="zh-CN" dirty="0">
                <a:solidFill>
                  <a:schemeClr val="bg1"/>
                </a:solidFill>
                <a:latin typeface="Times New Roman" panose="02020603050405020304" pitchFamily="18" charset="0"/>
              </a:endParaRPr>
            </a:p>
          </p:txBody>
        </p:sp>
        <p:sp>
          <p:nvSpPr>
            <p:cNvPr id="134169" name="矩形 163887"/>
            <p:cNvSpPr/>
            <p:nvPr/>
          </p:nvSpPr>
          <p:spPr>
            <a:xfrm rot="5400000">
              <a:off x="364" y="201"/>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4170" name="直接连接符 163888"/>
            <p:cNvSpPr/>
            <p:nvPr/>
          </p:nvSpPr>
          <p:spPr>
            <a:xfrm>
              <a:off x="0" y="330"/>
              <a:ext cx="273" cy="5"/>
            </a:xfrm>
            <a:prstGeom prst="line">
              <a:avLst/>
            </a:prstGeom>
            <a:ln w="38100" cap="flat" cmpd="sng">
              <a:solidFill>
                <a:srgbClr val="FFCC00"/>
              </a:solidFill>
              <a:prstDash val="solid"/>
              <a:headEnd type="none" w="med" len="med"/>
              <a:tailEnd type="none" w="med" len="med"/>
            </a:ln>
          </p:spPr>
        </p:sp>
        <p:sp>
          <p:nvSpPr>
            <p:cNvPr id="134171" name="直接连接符 163889"/>
            <p:cNvSpPr/>
            <p:nvPr/>
          </p:nvSpPr>
          <p:spPr>
            <a:xfrm>
              <a:off x="0" y="336"/>
              <a:ext cx="0" cy="814"/>
            </a:xfrm>
            <a:prstGeom prst="line">
              <a:avLst/>
            </a:prstGeom>
            <a:ln w="38100" cap="flat" cmpd="sng">
              <a:solidFill>
                <a:srgbClr val="FFCC00"/>
              </a:solidFill>
              <a:prstDash val="solid"/>
              <a:headEnd type="none" w="med" len="med"/>
              <a:tailEnd type="none" w="med" len="med"/>
            </a:ln>
          </p:spPr>
        </p:sp>
        <p:sp>
          <p:nvSpPr>
            <p:cNvPr id="134172" name="文本框 163890"/>
            <p:cNvSpPr txBox="1"/>
            <p:nvPr/>
          </p:nvSpPr>
          <p:spPr>
            <a:xfrm>
              <a:off x="238" y="0"/>
              <a:ext cx="45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Symbol" panose="05050102010706020507" pitchFamily="18" charset="2"/>
                </a:rPr>
                <a:t>1</a:t>
              </a:r>
              <a:endParaRPr lang="en-US" altLang="zh-CN" dirty="0">
                <a:solidFill>
                  <a:schemeClr val="bg1"/>
                </a:solidFill>
                <a:latin typeface="Times New Roman" panose="02020603050405020304" pitchFamily="18" charset="0"/>
              </a:endParaRPr>
            </a:p>
          </p:txBody>
        </p:sp>
        <p:sp>
          <p:nvSpPr>
            <p:cNvPr id="134173" name="椭圆 163891"/>
            <p:cNvSpPr/>
            <p:nvPr/>
          </p:nvSpPr>
          <p:spPr>
            <a:xfrm>
              <a:off x="1906" y="1120"/>
              <a:ext cx="48" cy="47"/>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34174" name="椭圆 163892"/>
            <p:cNvSpPr/>
            <p:nvPr/>
          </p:nvSpPr>
          <p:spPr>
            <a:xfrm>
              <a:off x="1912" y="312"/>
              <a:ext cx="48" cy="47"/>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3842"/>
                                        </p:tgtEl>
                                        <p:attrNameLst>
                                          <p:attrName>style.visibility</p:attrName>
                                        </p:attrNameLst>
                                      </p:cBhvr>
                                      <p:to>
                                        <p:strVal val="visible"/>
                                      </p:to>
                                    </p:set>
                                    <p:animEffect transition="in" filter="slide(fromTop)">
                                      <p:cBhvr>
                                        <p:cTn id="7" dur="500"/>
                                        <p:tgtEl>
                                          <p:spTgt spid="1638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63843"/>
                                        </p:tgtEl>
                                        <p:attrNameLst>
                                          <p:attrName>style.visibility</p:attrName>
                                        </p:attrNameLst>
                                      </p:cBhvr>
                                      <p:to>
                                        <p:strVal val="visible"/>
                                      </p:to>
                                    </p:set>
                                    <p:anim calcmode="lin" valueType="num">
                                      <p:cBhvr additive="base">
                                        <p:cTn id="17" dur="500" fill="hold"/>
                                        <p:tgtEl>
                                          <p:spTgt spid="163843"/>
                                        </p:tgtEl>
                                        <p:attrNameLst>
                                          <p:attrName>ppt_x</p:attrName>
                                        </p:attrNameLst>
                                      </p:cBhvr>
                                      <p:tavLst>
                                        <p:tav tm="0">
                                          <p:val>
                                            <p:strVal val="1+#ppt_w/2"/>
                                          </p:val>
                                        </p:tav>
                                        <p:tav tm="100000">
                                          <p:val>
                                            <p:strVal val="#ppt_x"/>
                                          </p:val>
                                        </p:tav>
                                      </p:tavLst>
                                    </p:anim>
                                    <p:anim calcmode="lin" valueType="num">
                                      <p:cBhvr additive="base">
                                        <p:cTn id="18" dur="500" fill="hold"/>
                                        <p:tgtEl>
                                          <p:spTgt spid="163843"/>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63844"/>
                                        </p:tgtEl>
                                        <p:attrNameLst>
                                          <p:attrName>style.visibility</p:attrName>
                                        </p:attrNameLst>
                                      </p:cBhvr>
                                      <p:to>
                                        <p:strVal val="visible"/>
                                      </p:to>
                                    </p:set>
                                    <p:animEffect transition="in" filter="wipe(left)">
                                      <p:cBhvr>
                                        <p:cTn id="23" dur="2000"/>
                                        <p:tgtEl>
                                          <p:spTgt spid="163844"/>
                                        </p:tgtEl>
                                      </p:cBhvr>
                                    </p:animEffect>
                                  </p:childTnLst>
                                </p:cTn>
                              </p:par>
                            </p:childTnLst>
                          </p:cTn>
                        </p:par>
                      </p:childTnLst>
                    </p:cTn>
                  </p:par>
                  <p:par>
                    <p:cTn id="24" fill="hold">
                      <p:stCondLst>
                        <p:cond delay="indefinite"/>
                      </p:stCondLst>
                      <p:childTnLst>
                        <p:par>
                          <p:cTn id="25" fill="hold">
                            <p:stCondLst>
                              <p:cond delay="0"/>
                            </p:stCondLst>
                            <p:childTnLst>
                              <p:par>
                                <p:cTn id="26" presetID="20"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edge">
                                      <p:cBhvr>
                                        <p:cTn id="28" dur="2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63863"/>
                                        </p:tgtEl>
                                        <p:attrNameLst>
                                          <p:attrName>style.visibility</p:attrName>
                                        </p:attrNameLst>
                                      </p:cBhvr>
                                      <p:to>
                                        <p:strVal val="visible"/>
                                      </p:to>
                                    </p:set>
                                    <p:animEffect transition="in" filter="wipe(left)">
                                      <p:cBhvr>
                                        <p:cTn id="33" dur="2000"/>
                                        <p:tgtEl>
                                          <p:spTgt spid="163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p:bldP spid="163843" grpId="0"/>
      <p:bldP spid="163844"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文本框 164865"/>
          <p:cNvSpPr txBox="1"/>
          <p:nvPr/>
        </p:nvSpPr>
        <p:spPr>
          <a:xfrm>
            <a:off x="81915" y="170180"/>
            <a:ext cx="183705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 3</a:t>
            </a:r>
            <a:endParaRPr lang="en-US" altLang="zh-CN" sz="2800" dirty="0">
              <a:solidFill>
                <a:schemeClr val="bg1"/>
              </a:solidFill>
              <a:latin typeface="Times New Roman" panose="02020603050405020304" pitchFamily="18" charset="0"/>
            </a:endParaRPr>
          </a:p>
        </p:txBody>
      </p:sp>
      <p:sp>
        <p:nvSpPr>
          <p:cNvPr id="164867" name="文本框 164866"/>
          <p:cNvSpPr txBox="1"/>
          <p:nvPr/>
        </p:nvSpPr>
        <p:spPr>
          <a:xfrm>
            <a:off x="2138680" y="201295"/>
            <a:ext cx="5875020" cy="460375"/>
          </a:xfrm>
          <a:prstGeom prst="rect">
            <a:avLst/>
          </a:prstGeom>
          <a:noFill/>
          <a:ln w="9525">
            <a:noFill/>
          </a:ln>
        </p:spPr>
        <p:txBody>
          <a:bodyPr wrap="square">
            <a:spAutoFit/>
          </a:bodyPr>
          <a:p>
            <a:pPr eaLnBrk="1" hangingPunct="1">
              <a:spcBef>
                <a:spcPct val="50000"/>
              </a:spcBef>
            </a:pPr>
            <a:r>
              <a:rPr dirty="0">
                <a:solidFill>
                  <a:schemeClr val="bg1"/>
                </a:solidFill>
                <a:latin typeface="Times New Roman" panose="02020603050405020304" pitchFamily="18" charset="0"/>
                <a:ea typeface="楷体_GB2312" pitchFamily="1" charset="-122"/>
                <a:cs typeface="Times New Roman" panose="02020603050405020304" pitchFamily="18" charset="0"/>
              </a:rPr>
              <a:t>Find the power absorbed by resistor R</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rPr>
              <a:t>.</a:t>
            </a:r>
            <a:endParaRPr 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64868" name="文本框 164867"/>
          <p:cNvSpPr txBox="1"/>
          <p:nvPr/>
        </p:nvSpPr>
        <p:spPr>
          <a:xfrm>
            <a:off x="4069080" y="627380"/>
            <a:ext cx="157607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sp>
        <p:nvSpPr>
          <p:cNvPr id="164869" name="文本框 164868"/>
          <p:cNvSpPr txBox="1"/>
          <p:nvPr/>
        </p:nvSpPr>
        <p:spPr>
          <a:xfrm>
            <a:off x="5716905" y="738505"/>
            <a:ext cx="3227705" cy="460375"/>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ea typeface="楷体_GB2312" pitchFamily="1" charset="-122"/>
              </a:rPr>
              <a:t>Applying </a:t>
            </a:r>
            <a:r>
              <a:rPr lang="zh-CN" altLang="en-US" dirty="0">
                <a:solidFill>
                  <a:schemeClr val="bg1"/>
                </a:solidFill>
                <a:latin typeface="Times New Roman" panose="02020603050405020304" pitchFamily="18" charset="0"/>
                <a:ea typeface="楷体_GB2312" pitchFamily="1" charset="-122"/>
              </a:rPr>
              <a:t>Loop method</a:t>
            </a:r>
            <a:endParaRPr lang="zh-CN" altLang="en-US" dirty="0">
              <a:solidFill>
                <a:schemeClr val="bg1"/>
              </a:solidFill>
              <a:latin typeface="Times New Roman" panose="02020603050405020304" pitchFamily="18" charset="0"/>
              <a:ea typeface="楷体_GB2312" pitchFamily="1" charset="-122"/>
            </a:endParaRPr>
          </a:p>
        </p:txBody>
      </p:sp>
      <p:graphicFrame>
        <p:nvGraphicFramePr>
          <p:cNvPr id="164870" name="对象 164869"/>
          <p:cNvGraphicFramePr>
            <a:graphicFrameLocks noChangeAspect="1"/>
          </p:cNvGraphicFramePr>
          <p:nvPr/>
        </p:nvGraphicFramePr>
        <p:xfrm>
          <a:off x="5739130" y="3110230"/>
          <a:ext cx="1518920" cy="476250"/>
        </p:xfrm>
        <a:graphic>
          <a:graphicData uri="http://schemas.openxmlformats.org/presentationml/2006/ole">
            <mc:AlternateContent xmlns:mc="http://schemas.openxmlformats.org/markup-compatibility/2006">
              <mc:Choice xmlns:v="urn:schemas-microsoft-com:vml" Requires="v">
                <p:oleObj spid="_x0000_s3855" name="" r:id="rId1" imgW="660400" imgH="241300" progId="Equation.DSMT4">
                  <p:embed/>
                </p:oleObj>
              </mc:Choice>
              <mc:Fallback>
                <p:oleObj name="" r:id="rId1" imgW="660400" imgH="241300" progId="Equation.DSMT4">
                  <p:embed/>
                  <p:pic>
                    <p:nvPicPr>
                      <p:cNvPr id="0" name="图片 3854"/>
                      <p:cNvPicPr/>
                      <p:nvPr/>
                    </p:nvPicPr>
                    <p:blipFill>
                      <a:blip r:embed="rId2"/>
                      <a:stretch>
                        <a:fillRect/>
                      </a:stretch>
                    </p:blipFill>
                    <p:spPr>
                      <a:xfrm>
                        <a:off x="5739130" y="3110230"/>
                        <a:ext cx="1518920" cy="476250"/>
                      </a:xfrm>
                      <a:prstGeom prst="rect">
                        <a:avLst/>
                      </a:prstGeom>
                      <a:noFill/>
                      <a:ln w="38100">
                        <a:noFill/>
                        <a:miter/>
                      </a:ln>
                    </p:spPr>
                  </p:pic>
                </p:oleObj>
              </mc:Fallback>
            </mc:AlternateContent>
          </a:graphicData>
        </a:graphic>
      </p:graphicFrame>
      <p:graphicFrame>
        <p:nvGraphicFramePr>
          <p:cNvPr id="164871" name="对象 164870"/>
          <p:cNvGraphicFramePr>
            <a:graphicFrameLocks noChangeAspect="1"/>
          </p:cNvGraphicFramePr>
          <p:nvPr/>
        </p:nvGraphicFramePr>
        <p:xfrm>
          <a:off x="5742940" y="3545205"/>
          <a:ext cx="1264285" cy="791845"/>
        </p:xfrm>
        <a:graphic>
          <a:graphicData uri="http://schemas.openxmlformats.org/presentationml/2006/ole">
            <mc:AlternateContent xmlns:mc="http://schemas.openxmlformats.org/markup-compatibility/2006">
              <mc:Choice xmlns:v="urn:schemas-microsoft-com:vml" Requires="v">
                <p:oleObj spid="_x0000_s3856" name="" r:id="rId3" imgW="545465" imgH="393700" progId="Equation.DSMT4">
                  <p:embed/>
                </p:oleObj>
              </mc:Choice>
              <mc:Fallback>
                <p:oleObj name="" r:id="rId3" imgW="545465" imgH="393700" progId="Equation.DSMT4">
                  <p:embed/>
                  <p:pic>
                    <p:nvPicPr>
                      <p:cNvPr id="0" name="图片 3855"/>
                      <p:cNvPicPr/>
                      <p:nvPr/>
                    </p:nvPicPr>
                    <p:blipFill>
                      <a:blip r:embed="rId4"/>
                      <a:stretch>
                        <a:fillRect/>
                      </a:stretch>
                    </p:blipFill>
                    <p:spPr>
                      <a:xfrm>
                        <a:off x="5742940" y="3545205"/>
                        <a:ext cx="1264285" cy="791845"/>
                      </a:xfrm>
                      <a:prstGeom prst="rect">
                        <a:avLst/>
                      </a:prstGeom>
                      <a:noFill/>
                      <a:ln w="38100">
                        <a:noFill/>
                        <a:miter/>
                      </a:ln>
                    </p:spPr>
                  </p:pic>
                </p:oleObj>
              </mc:Fallback>
            </mc:AlternateContent>
          </a:graphicData>
        </a:graphic>
      </p:graphicFrame>
      <p:sp>
        <p:nvSpPr>
          <p:cNvPr id="164872" name="左大括号 164871"/>
          <p:cNvSpPr/>
          <p:nvPr/>
        </p:nvSpPr>
        <p:spPr>
          <a:xfrm>
            <a:off x="5402580" y="1513205"/>
            <a:ext cx="248920" cy="2592070"/>
          </a:xfrm>
          <a:prstGeom prst="leftBrace">
            <a:avLst>
              <a:gd name="adj1" fmla="val 98838"/>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64873" name="对象 164872"/>
          <p:cNvGraphicFramePr>
            <a:graphicFrameLocks noChangeAspect="1"/>
          </p:cNvGraphicFramePr>
          <p:nvPr/>
        </p:nvGraphicFramePr>
        <p:xfrm>
          <a:off x="5668645" y="1228725"/>
          <a:ext cx="2018030" cy="723900"/>
        </p:xfrm>
        <a:graphic>
          <a:graphicData uri="http://schemas.openxmlformats.org/presentationml/2006/ole">
            <mc:AlternateContent xmlns:mc="http://schemas.openxmlformats.org/markup-compatibility/2006">
              <mc:Choice xmlns:v="urn:schemas-microsoft-com:vml" Requires="v">
                <p:oleObj spid="_x0000_s3857" name="" r:id="rId5" imgW="762000" imgH="316865" progId="Equation.DSMT4">
                  <p:embed/>
                </p:oleObj>
              </mc:Choice>
              <mc:Fallback>
                <p:oleObj name="" r:id="rId5" imgW="762000" imgH="316865" progId="Equation.DSMT4">
                  <p:embed/>
                  <p:pic>
                    <p:nvPicPr>
                      <p:cNvPr id="0" name="图片 3856"/>
                      <p:cNvPicPr/>
                      <p:nvPr/>
                    </p:nvPicPr>
                    <p:blipFill>
                      <a:blip r:embed="rId6"/>
                      <a:stretch>
                        <a:fillRect/>
                      </a:stretch>
                    </p:blipFill>
                    <p:spPr>
                      <a:xfrm>
                        <a:off x="5668645" y="1228725"/>
                        <a:ext cx="2018030" cy="723900"/>
                      </a:xfrm>
                      <a:prstGeom prst="rect">
                        <a:avLst/>
                      </a:prstGeom>
                      <a:noFill/>
                      <a:ln w="38100">
                        <a:noFill/>
                        <a:miter/>
                      </a:ln>
                    </p:spPr>
                  </p:pic>
                </p:oleObj>
              </mc:Fallback>
            </mc:AlternateContent>
          </a:graphicData>
        </a:graphic>
      </p:graphicFrame>
      <p:graphicFrame>
        <p:nvGraphicFramePr>
          <p:cNvPr id="164874" name="对象 164873"/>
          <p:cNvGraphicFramePr>
            <a:graphicFrameLocks noChangeAspect="1"/>
          </p:cNvGraphicFramePr>
          <p:nvPr/>
        </p:nvGraphicFramePr>
        <p:xfrm>
          <a:off x="5609590" y="1875155"/>
          <a:ext cx="2231390" cy="571500"/>
        </p:xfrm>
        <a:graphic>
          <a:graphicData uri="http://schemas.openxmlformats.org/presentationml/2006/ole">
            <mc:AlternateContent xmlns:mc="http://schemas.openxmlformats.org/markup-compatibility/2006">
              <mc:Choice xmlns:v="urn:schemas-microsoft-com:vml" Requires="v">
                <p:oleObj spid="_x0000_s3858" name="" r:id="rId7" imgW="812800" imgH="241300" progId="Equation.DSMT4">
                  <p:embed/>
                </p:oleObj>
              </mc:Choice>
              <mc:Fallback>
                <p:oleObj name="" r:id="rId7" imgW="812800" imgH="241300" progId="Equation.DSMT4">
                  <p:embed/>
                  <p:pic>
                    <p:nvPicPr>
                      <p:cNvPr id="0" name="图片 3857"/>
                      <p:cNvPicPr/>
                      <p:nvPr/>
                    </p:nvPicPr>
                    <p:blipFill>
                      <a:blip r:embed="rId8"/>
                      <a:stretch>
                        <a:fillRect/>
                      </a:stretch>
                    </p:blipFill>
                    <p:spPr>
                      <a:xfrm>
                        <a:off x="5609590" y="1875155"/>
                        <a:ext cx="2231390" cy="571500"/>
                      </a:xfrm>
                      <a:prstGeom prst="rect">
                        <a:avLst/>
                      </a:prstGeom>
                      <a:noFill/>
                      <a:ln w="38100">
                        <a:noFill/>
                        <a:miter/>
                      </a:ln>
                    </p:spPr>
                  </p:pic>
                </p:oleObj>
              </mc:Fallback>
            </mc:AlternateContent>
          </a:graphicData>
        </a:graphic>
      </p:graphicFrame>
      <p:sp>
        <p:nvSpPr>
          <p:cNvPr id="164875" name="右箭头 164874"/>
          <p:cNvSpPr/>
          <p:nvPr/>
        </p:nvSpPr>
        <p:spPr>
          <a:xfrm>
            <a:off x="755650" y="4724400"/>
            <a:ext cx="874713" cy="304800"/>
          </a:xfrm>
          <a:prstGeom prst="rightArrow">
            <a:avLst>
              <a:gd name="adj1" fmla="val 50000"/>
              <a:gd name="adj2" fmla="val 71452"/>
            </a:avLst>
          </a:prstGeom>
          <a:solidFill>
            <a:schemeClr val="accent1"/>
          </a:solidFill>
          <a:ln w="9525">
            <a:noFill/>
          </a:ln>
        </p:spPr>
        <p:txBody>
          <a:bodyPr/>
          <a:p>
            <a:pPr eaLnBrk="1" hangingPunct="1"/>
            <a:endParaRPr lang="zh-CN" altLang="en-US" dirty="0">
              <a:latin typeface="Arial" panose="020B0604020202020204" pitchFamily="34" charset="0"/>
            </a:endParaRPr>
          </a:p>
        </p:txBody>
      </p:sp>
      <p:grpSp>
        <p:nvGrpSpPr>
          <p:cNvPr id="2" name="组合 164876"/>
          <p:cNvGrpSpPr/>
          <p:nvPr/>
        </p:nvGrpSpPr>
        <p:grpSpPr>
          <a:xfrm>
            <a:off x="1258888" y="2492375"/>
            <a:ext cx="554037" cy="530225"/>
            <a:chOff x="0" y="0"/>
            <a:chExt cx="349" cy="334"/>
          </a:xfrm>
        </p:grpSpPr>
        <p:sp>
          <p:nvSpPr>
            <p:cNvPr id="135244" name="任意多边形 164877"/>
            <p:cNvSpPr/>
            <p:nvPr/>
          </p:nvSpPr>
          <p:spPr>
            <a:xfrm>
              <a:off x="0" y="0"/>
              <a:ext cx="349" cy="287"/>
            </a:xfrm>
            <a:custGeom>
              <a:avLst/>
              <a:gdLst>
                <a:gd name="txL" fmla="*/ 0 w 349"/>
                <a:gd name="txT" fmla="*/ 0 h 287"/>
                <a:gd name="txR" fmla="*/ 349 w 349"/>
                <a:gd name="txB" fmla="*/ 287 h 287"/>
              </a:gdLst>
              <a:ahLst/>
              <a:cxnLst>
                <a:cxn ang="0">
                  <a:pos x="99" y="287"/>
                </a:cxn>
                <a:cxn ang="0">
                  <a:pos x="8" y="151"/>
                </a:cxn>
                <a:cxn ang="0">
                  <a:pos x="145" y="15"/>
                </a:cxn>
                <a:cxn ang="0">
                  <a:pos x="326" y="60"/>
                </a:cxn>
                <a:cxn ang="0">
                  <a:pos x="281" y="287"/>
                </a:cxn>
              </a:cxnLst>
              <a:rect l="txL" t="txT" r="txR" b="txB"/>
              <a:pathLst>
                <a:path w="349" h="287">
                  <a:moveTo>
                    <a:pt x="99" y="287"/>
                  </a:moveTo>
                  <a:cubicBezTo>
                    <a:pt x="49" y="241"/>
                    <a:pt x="0" y="196"/>
                    <a:pt x="8" y="151"/>
                  </a:cubicBezTo>
                  <a:cubicBezTo>
                    <a:pt x="16" y="106"/>
                    <a:pt x="92" y="30"/>
                    <a:pt x="145" y="15"/>
                  </a:cubicBezTo>
                  <a:cubicBezTo>
                    <a:pt x="198" y="0"/>
                    <a:pt x="303" y="15"/>
                    <a:pt x="326" y="60"/>
                  </a:cubicBezTo>
                  <a:cubicBezTo>
                    <a:pt x="349" y="105"/>
                    <a:pt x="288" y="249"/>
                    <a:pt x="281" y="287"/>
                  </a:cubicBezTo>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35245" name="文本框 164878"/>
            <p:cNvSpPr txBox="1"/>
            <p:nvPr/>
          </p:nvSpPr>
          <p:spPr>
            <a:xfrm>
              <a:off x="91" y="46"/>
              <a:ext cx="227"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Arial" panose="020B0604020202020204" pitchFamily="34" charset="0"/>
                  <a:ea typeface="仿宋_GB2312" pitchFamily="1" charset="-122"/>
                </a:rPr>
                <a:t>1</a:t>
              </a:r>
              <a:endParaRPr lang="en-US" altLang="zh-CN" dirty="0">
                <a:solidFill>
                  <a:schemeClr val="bg1"/>
                </a:solidFill>
                <a:latin typeface="Arial" panose="020B0604020202020204" pitchFamily="34" charset="0"/>
                <a:ea typeface="仿宋_GB2312" pitchFamily="1" charset="-122"/>
              </a:endParaRPr>
            </a:p>
          </p:txBody>
        </p:sp>
      </p:grpSp>
      <p:grpSp>
        <p:nvGrpSpPr>
          <p:cNvPr id="3" name="组合 164879"/>
          <p:cNvGrpSpPr/>
          <p:nvPr/>
        </p:nvGrpSpPr>
        <p:grpSpPr>
          <a:xfrm>
            <a:off x="3276600" y="2565400"/>
            <a:ext cx="554038" cy="530225"/>
            <a:chOff x="0" y="0"/>
            <a:chExt cx="349" cy="334"/>
          </a:xfrm>
        </p:grpSpPr>
        <p:sp>
          <p:nvSpPr>
            <p:cNvPr id="135242" name="任意多边形 164880"/>
            <p:cNvSpPr/>
            <p:nvPr/>
          </p:nvSpPr>
          <p:spPr>
            <a:xfrm>
              <a:off x="0" y="0"/>
              <a:ext cx="349" cy="287"/>
            </a:xfrm>
            <a:custGeom>
              <a:avLst/>
              <a:gdLst>
                <a:gd name="txL" fmla="*/ 0 w 349"/>
                <a:gd name="txT" fmla="*/ 0 h 287"/>
                <a:gd name="txR" fmla="*/ 349 w 349"/>
                <a:gd name="txB" fmla="*/ 287 h 287"/>
              </a:gdLst>
              <a:ahLst/>
              <a:cxnLst>
                <a:cxn ang="0">
                  <a:pos x="99" y="287"/>
                </a:cxn>
                <a:cxn ang="0">
                  <a:pos x="8" y="151"/>
                </a:cxn>
                <a:cxn ang="0">
                  <a:pos x="145" y="15"/>
                </a:cxn>
                <a:cxn ang="0">
                  <a:pos x="326" y="60"/>
                </a:cxn>
                <a:cxn ang="0">
                  <a:pos x="281" y="287"/>
                </a:cxn>
              </a:cxnLst>
              <a:rect l="txL" t="txT" r="txR" b="txB"/>
              <a:pathLst>
                <a:path w="349" h="287">
                  <a:moveTo>
                    <a:pt x="99" y="287"/>
                  </a:moveTo>
                  <a:cubicBezTo>
                    <a:pt x="49" y="241"/>
                    <a:pt x="0" y="196"/>
                    <a:pt x="8" y="151"/>
                  </a:cubicBezTo>
                  <a:cubicBezTo>
                    <a:pt x="16" y="106"/>
                    <a:pt x="92" y="30"/>
                    <a:pt x="145" y="15"/>
                  </a:cubicBezTo>
                  <a:cubicBezTo>
                    <a:pt x="198" y="0"/>
                    <a:pt x="303" y="15"/>
                    <a:pt x="326" y="60"/>
                  </a:cubicBezTo>
                  <a:cubicBezTo>
                    <a:pt x="349" y="105"/>
                    <a:pt x="288" y="249"/>
                    <a:pt x="281" y="287"/>
                  </a:cubicBezTo>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35243" name="文本框 164881"/>
            <p:cNvSpPr txBox="1"/>
            <p:nvPr/>
          </p:nvSpPr>
          <p:spPr>
            <a:xfrm>
              <a:off x="91" y="46"/>
              <a:ext cx="227"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Arial" panose="020B0604020202020204" pitchFamily="34" charset="0"/>
                  <a:ea typeface="仿宋_GB2312" pitchFamily="1" charset="-122"/>
                </a:rPr>
                <a:t>2</a:t>
              </a:r>
              <a:endParaRPr lang="en-US" altLang="zh-CN" dirty="0">
                <a:solidFill>
                  <a:schemeClr val="bg1"/>
                </a:solidFill>
                <a:latin typeface="Arial" panose="020B0604020202020204" pitchFamily="34" charset="0"/>
                <a:ea typeface="仿宋_GB2312" pitchFamily="1" charset="-122"/>
              </a:endParaRPr>
            </a:p>
          </p:txBody>
        </p:sp>
      </p:grpSp>
      <p:grpSp>
        <p:nvGrpSpPr>
          <p:cNvPr id="4" name="组合 164882"/>
          <p:cNvGrpSpPr/>
          <p:nvPr/>
        </p:nvGrpSpPr>
        <p:grpSpPr>
          <a:xfrm>
            <a:off x="2916238" y="981075"/>
            <a:ext cx="1871662" cy="1393825"/>
            <a:chOff x="0" y="0"/>
            <a:chExt cx="1179" cy="878"/>
          </a:xfrm>
        </p:grpSpPr>
        <p:sp>
          <p:nvSpPr>
            <p:cNvPr id="135240" name="任意多边形 164883"/>
            <p:cNvSpPr/>
            <p:nvPr/>
          </p:nvSpPr>
          <p:spPr>
            <a:xfrm>
              <a:off x="0" y="0"/>
              <a:ext cx="907" cy="817"/>
            </a:xfrm>
            <a:custGeom>
              <a:avLst/>
              <a:gdLst>
                <a:gd name="txL" fmla="*/ 0 w 1028"/>
                <a:gd name="txT" fmla="*/ 0 h 899"/>
                <a:gd name="txR" fmla="*/ 1028 w 1028"/>
                <a:gd name="txB" fmla="*/ 899 h 899"/>
              </a:gdLst>
              <a:ahLst/>
              <a:cxnLst>
                <a:cxn ang="0">
                  <a:pos x="0" y="86"/>
                </a:cxn>
                <a:cxn ang="0">
                  <a:pos x="522" y="86"/>
                </a:cxn>
                <a:cxn ang="0">
                  <a:pos x="605" y="613"/>
                </a:cxn>
              </a:cxnLst>
              <a:rect l="txL" t="txT" r="txR" b="txB"/>
              <a:pathLst>
                <a:path w="1028" h="899">
                  <a:moveTo>
                    <a:pt x="0" y="128"/>
                  </a:moveTo>
                  <a:cubicBezTo>
                    <a:pt x="348" y="64"/>
                    <a:pt x="696" y="0"/>
                    <a:pt x="862" y="128"/>
                  </a:cubicBezTo>
                  <a:cubicBezTo>
                    <a:pt x="1028" y="256"/>
                    <a:pt x="1013" y="577"/>
                    <a:pt x="998" y="899"/>
                  </a:cubicBezTo>
                </a:path>
              </a:pathLst>
            </a:custGeom>
            <a:noFill/>
            <a:ln w="38100" cap="flat" cmpd="sng">
              <a:solidFill>
                <a:srgbClr val="FF3300">
                  <a:alpha val="100000"/>
                </a:srgbClr>
              </a:solidFill>
              <a:prstDash val="solid"/>
              <a:round/>
              <a:headEnd type="none" w="med" len="med"/>
              <a:tailEnd type="triangle" w="med" len="med"/>
            </a:ln>
          </p:spPr>
          <p:txBody>
            <a:bodyPr/>
            <a:p>
              <a:endParaRPr lang="zh-CN" altLang="en-US"/>
            </a:p>
          </p:txBody>
        </p:sp>
        <p:sp>
          <p:nvSpPr>
            <p:cNvPr id="135241" name="文本框 164884"/>
            <p:cNvSpPr txBox="1"/>
            <p:nvPr/>
          </p:nvSpPr>
          <p:spPr>
            <a:xfrm>
              <a:off x="953" y="590"/>
              <a:ext cx="22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Arial" panose="020B0604020202020204" pitchFamily="34" charset="0"/>
                  <a:ea typeface="仿宋_GB2312" pitchFamily="1" charset="-122"/>
                </a:rPr>
                <a:t>3</a:t>
              </a:r>
              <a:endParaRPr lang="en-US" altLang="zh-CN" dirty="0">
                <a:solidFill>
                  <a:schemeClr val="bg1"/>
                </a:solidFill>
                <a:latin typeface="Arial" panose="020B0604020202020204" pitchFamily="34" charset="0"/>
                <a:ea typeface="仿宋_GB2312" pitchFamily="1" charset="-122"/>
              </a:endParaRPr>
            </a:p>
          </p:txBody>
        </p:sp>
      </p:grpSp>
      <p:graphicFrame>
        <p:nvGraphicFramePr>
          <p:cNvPr id="164886" name="对象 164885"/>
          <p:cNvGraphicFramePr>
            <a:graphicFrameLocks noChangeAspect="1"/>
          </p:cNvGraphicFramePr>
          <p:nvPr/>
        </p:nvGraphicFramePr>
        <p:xfrm>
          <a:off x="5584190" y="2451100"/>
          <a:ext cx="2231390" cy="571500"/>
        </p:xfrm>
        <a:graphic>
          <a:graphicData uri="http://schemas.openxmlformats.org/presentationml/2006/ole">
            <mc:AlternateContent xmlns:mc="http://schemas.openxmlformats.org/markup-compatibility/2006">
              <mc:Choice xmlns:v="urn:schemas-microsoft-com:vml" Requires="v">
                <p:oleObj spid="_x0000_s3912" name="" r:id="rId9" imgW="812800" imgH="241300" progId="Equation.DSMT4">
                  <p:embed/>
                </p:oleObj>
              </mc:Choice>
              <mc:Fallback>
                <p:oleObj name="" r:id="rId9" imgW="812800" imgH="241300" progId="Equation.DSMT4">
                  <p:embed/>
                  <p:pic>
                    <p:nvPicPr>
                      <p:cNvPr id="0" name="图片 3911"/>
                      <p:cNvPicPr/>
                      <p:nvPr/>
                    </p:nvPicPr>
                    <p:blipFill>
                      <a:blip r:embed="rId10"/>
                      <a:stretch>
                        <a:fillRect/>
                      </a:stretch>
                    </p:blipFill>
                    <p:spPr>
                      <a:xfrm>
                        <a:off x="5584190" y="2451100"/>
                        <a:ext cx="2231390" cy="571500"/>
                      </a:xfrm>
                      <a:prstGeom prst="rect">
                        <a:avLst/>
                      </a:prstGeom>
                      <a:noFill/>
                      <a:ln w="38100">
                        <a:noFill/>
                        <a:miter/>
                      </a:ln>
                    </p:spPr>
                  </p:pic>
                </p:oleObj>
              </mc:Fallback>
            </mc:AlternateContent>
          </a:graphicData>
        </a:graphic>
      </p:graphicFrame>
      <p:graphicFrame>
        <p:nvGraphicFramePr>
          <p:cNvPr id="164887" name="对象 164886"/>
          <p:cNvGraphicFramePr>
            <a:graphicFrameLocks noChangeAspect="1"/>
          </p:cNvGraphicFramePr>
          <p:nvPr/>
        </p:nvGraphicFramePr>
        <p:xfrm>
          <a:off x="2168526" y="4281488"/>
          <a:ext cx="3051175" cy="1079500"/>
        </p:xfrm>
        <a:graphic>
          <a:graphicData uri="http://schemas.openxmlformats.org/presentationml/2006/ole">
            <mc:AlternateContent xmlns:mc="http://schemas.openxmlformats.org/markup-compatibility/2006">
              <mc:Choice xmlns:v="urn:schemas-microsoft-com:vml" Requires="v">
                <p:oleObj spid="_x0000_s3910" name="" r:id="rId11" imgW="1282700" imgH="457200" progId="Equation.DSMT4">
                  <p:embed/>
                </p:oleObj>
              </mc:Choice>
              <mc:Fallback>
                <p:oleObj name="" r:id="rId11" imgW="1282700" imgH="457200" progId="Equation.DSMT4">
                  <p:embed/>
                  <p:pic>
                    <p:nvPicPr>
                      <p:cNvPr id="0" name="图片 3909"/>
                      <p:cNvPicPr/>
                      <p:nvPr/>
                    </p:nvPicPr>
                    <p:blipFill>
                      <a:blip r:embed="rId12"/>
                      <a:stretch>
                        <a:fillRect/>
                      </a:stretch>
                    </p:blipFill>
                    <p:spPr>
                      <a:xfrm>
                        <a:off x="2168526" y="4281488"/>
                        <a:ext cx="3051175" cy="1079500"/>
                      </a:xfrm>
                      <a:prstGeom prst="rect">
                        <a:avLst/>
                      </a:prstGeom>
                      <a:noFill/>
                      <a:ln w="38100">
                        <a:noFill/>
                        <a:miter/>
                      </a:ln>
                    </p:spPr>
                  </p:pic>
                </p:oleObj>
              </mc:Fallback>
            </mc:AlternateContent>
          </a:graphicData>
        </a:graphic>
      </p:graphicFrame>
      <p:graphicFrame>
        <p:nvGraphicFramePr>
          <p:cNvPr id="164888" name="对象 164887"/>
          <p:cNvGraphicFramePr>
            <a:graphicFrameLocks noChangeAspect="1"/>
          </p:cNvGraphicFramePr>
          <p:nvPr/>
        </p:nvGraphicFramePr>
        <p:xfrm>
          <a:off x="4476750" y="5446713"/>
          <a:ext cx="1239838" cy="450850"/>
        </p:xfrm>
        <a:graphic>
          <a:graphicData uri="http://schemas.openxmlformats.org/presentationml/2006/ole">
            <mc:AlternateContent xmlns:mc="http://schemas.openxmlformats.org/markup-compatibility/2006">
              <mc:Choice xmlns:v="urn:schemas-microsoft-com:vml" Requires="v">
                <p:oleObj spid="_x0000_s3907" name="" r:id="rId13" imgW="520700" imgH="190500" progId="Equation.DSMT4">
                  <p:embed/>
                </p:oleObj>
              </mc:Choice>
              <mc:Fallback>
                <p:oleObj name="" r:id="rId13" imgW="520700" imgH="190500" progId="Equation.DSMT4">
                  <p:embed/>
                  <p:pic>
                    <p:nvPicPr>
                      <p:cNvPr id="0" name="图片 3906"/>
                      <p:cNvPicPr/>
                      <p:nvPr/>
                    </p:nvPicPr>
                    <p:blipFill>
                      <a:blip r:embed="rId14"/>
                      <a:stretch>
                        <a:fillRect/>
                      </a:stretch>
                    </p:blipFill>
                    <p:spPr>
                      <a:xfrm>
                        <a:off x="4476750" y="5446713"/>
                        <a:ext cx="1239838" cy="450850"/>
                      </a:xfrm>
                      <a:prstGeom prst="rect">
                        <a:avLst/>
                      </a:prstGeom>
                      <a:noFill/>
                      <a:ln w="38100">
                        <a:noFill/>
                        <a:miter/>
                      </a:ln>
                    </p:spPr>
                  </p:pic>
                </p:oleObj>
              </mc:Fallback>
            </mc:AlternateContent>
          </a:graphicData>
        </a:graphic>
      </p:graphicFrame>
      <p:grpSp>
        <p:nvGrpSpPr>
          <p:cNvPr id="5" name="组合 164888"/>
          <p:cNvGrpSpPr/>
          <p:nvPr/>
        </p:nvGrpSpPr>
        <p:grpSpPr>
          <a:xfrm>
            <a:off x="301625" y="692150"/>
            <a:ext cx="4918075" cy="2754313"/>
            <a:chOff x="-14" y="0"/>
            <a:chExt cx="3098" cy="1735"/>
          </a:xfrm>
        </p:grpSpPr>
        <p:grpSp>
          <p:nvGrpSpPr>
            <p:cNvPr id="135195" name="组合 164889"/>
            <p:cNvGrpSpPr/>
            <p:nvPr/>
          </p:nvGrpSpPr>
          <p:grpSpPr>
            <a:xfrm>
              <a:off x="-14" y="0"/>
              <a:ext cx="3098" cy="1735"/>
              <a:chOff x="-14" y="0"/>
              <a:chExt cx="3098" cy="1735"/>
            </a:xfrm>
          </p:grpSpPr>
          <p:sp>
            <p:nvSpPr>
              <p:cNvPr id="135197" name="椭圆 164890"/>
              <p:cNvSpPr/>
              <p:nvPr/>
            </p:nvSpPr>
            <p:spPr>
              <a:xfrm>
                <a:off x="280" y="1191"/>
                <a:ext cx="272" cy="272"/>
              </a:xfrm>
              <a:prstGeom prst="ellipse">
                <a:avLst/>
              </a:prstGeom>
              <a:solidFill>
                <a:srgbClr val="3399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35179" name="对象 164891"/>
              <p:cNvGraphicFramePr>
                <a:graphicFrameLocks noChangeAspect="1"/>
              </p:cNvGraphicFramePr>
              <p:nvPr/>
            </p:nvGraphicFramePr>
            <p:xfrm>
              <a:off x="446" y="454"/>
              <a:ext cx="218" cy="377"/>
            </p:xfrm>
            <a:graphic>
              <a:graphicData uri="http://schemas.openxmlformats.org/presentationml/2006/ole">
                <mc:AlternateContent xmlns:mc="http://schemas.openxmlformats.org/markup-compatibility/2006">
                  <mc:Choice xmlns:v="urn:schemas-microsoft-com:vml" Requires="v">
                    <p:oleObj spid="_x0000_s3911" name="" r:id="rId15" imgW="132080" imgH="259080" progId="Equation.3">
                      <p:embed/>
                    </p:oleObj>
                  </mc:Choice>
                  <mc:Fallback>
                    <p:oleObj name="" r:id="rId15" imgW="132080" imgH="259080" progId="Equation.3">
                      <p:embed/>
                      <p:pic>
                        <p:nvPicPr>
                          <p:cNvPr id="0" name="图片 3910"/>
                          <p:cNvPicPr/>
                          <p:nvPr/>
                        </p:nvPicPr>
                        <p:blipFill>
                          <a:blip r:embed="rId16">
                            <a:clrChange>
                              <a:clrFrom>
                                <a:srgbClr val="000000"/>
                              </a:clrFrom>
                              <a:clrTo>
                                <a:srgbClr val="FFFFFF"/>
                              </a:clrTo>
                            </a:clrChange>
                          </a:blip>
                          <a:stretch>
                            <a:fillRect/>
                          </a:stretch>
                        </p:blipFill>
                        <p:spPr>
                          <a:xfrm>
                            <a:off x="446" y="454"/>
                            <a:ext cx="218" cy="377"/>
                          </a:xfrm>
                          <a:prstGeom prst="rect">
                            <a:avLst/>
                          </a:prstGeom>
                          <a:noFill/>
                          <a:ln w="38100">
                            <a:noFill/>
                            <a:miter/>
                          </a:ln>
                        </p:spPr>
                      </p:pic>
                    </p:oleObj>
                  </mc:Fallback>
                </mc:AlternateContent>
              </a:graphicData>
            </a:graphic>
          </p:graphicFrame>
          <p:graphicFrame>
            <p:nvGraphicFramePr>
              <p:cNvPr id="135180" name="对象 164892"/>
              <p:cNvGraphicFramePr>
                <a:graphicFrameLocks noChangeAspect="1"/>
              </p:cNvGraphicFramePr>
              <p:nvPr/>
            </p:nvGraphicFramePr>
            <p:xfrm>
              <a:off x="2063" y="454"/>
              <a:ext cx="223" cy="384"/>
            </p:xfrm>
            <a:graphic>
              <a:graphicData uri="http://schemas.openxmlformats.org/presentationml/2006/ole">
                <mc:AlternateContent xmlns:mc="http://schemas.openxmlformats.org/markup-compatibility/2006">
                  <mc:Choice xmlns:v="urn:schemas-microsoft-com:vml" Requires="v">
                    <p:oleObj spid="_x0000_s3906" name="" r:id="rId17" imgW="132080" imgH="259080" progId="Equation.3">
                      <p:embed/>
                    </p:oleObj>
                  </mc:Choice>
                  <mc:Fallback>
                    <p:oleObj name="" r:id="rId17" imgW="132080" imgH="259080" progId="Equation.3">
                      <p:embed/>
                      <p:pic>
                        <p:nvPicPr>
                          <p:cNvPr id="0" name="图片 3905"/>
                          <p:cNvPicPr/>
                          <p:nvPr/>
                        </p:nvPicPr>
                        <p:blipFill>
                          <a:blip r:embed="rId18">
                            <a:clrChange>
                              <a:clrFrom>
                                <a:srgbClr val="000000"/>
                              </a:clrFrom>
                              <a:clrTo>
                                <a:srgbClr val="FFFFFF"/>
                              </a:clrTo>
                            </a:clrChange>
                          </a:blip>
                          <a:stretch>
                            <a:fillRect/>
                          </a:stretch>
                        </p:blipFill>
                        <p:spPr>
                          <a:xfrm>
                            <a:off x="2063" y="454"/>
                            <a:ext cx="223" cy="384"/>
                          </a:xfrm>
                          <a:prstGeom prst="rect">
                            <a:avLst/>
                          </a:prstGeom>
                          <a:noFill/>
                          <a:ln w="38100">
                            <a:noFill/>
                            <a:miter/>
                          </a:ln>
                        </p:spPr>
                      </p:pic>
                    </p:oleObj>
                  </mc:Fallback>
                </mc:AlternateContent>
              </a:graphicData>
            </a:graphic>
          </p:graphicFrame>
          <p:sp>
            <p:nvSpPr>
              <p:cNvPr id="135198" name="直接连接符 164893"/>
              <p:cNvSpPr/>
              <p:nvPr/>
            </p:nvSpPr>
            <p:spPr>
              <a:xfrm>
                <a:off x="1256" y="1502"/>
                <a:ext cx="2" cy="233"/>
              </a:xfrm>
              <a:prstGeom prst="line">
                <a:avLst/>
              </a:prstGeom>
              <a:ln w="38100" cap="flat" cmpd="sng">
                <a:solidFill>
                  <a:srgbClr val="FFCC00"/>
                </a:solidFill>
                <a:prstDash val="solid"/>
                <a:headEnd type="none" w="med" len="med"/>
                <a:tailEnd type="none" w="med" len="med"/>
              </a:ln>
            </p:spPr>
          </p:sp>
          <p:sp>
            <p:nvSpPr>
              <p:cNvPr id="135199" name="直接连接符 164894"/>
              <p:cNvSpPr/>
              <p:nvPr/>
            </p:nvSpPr>
            <p:spPr>
              <a:xfrm flipH="1">
                <a:off x="1256" y="926"/>
                <a:ext cx="5" cy="216"/>
              </a:xfrm>
              <a:prstGeom prst="line">
                <a:avLst/>
              </a:prstGeom>
              <a:ln w="38100" cap="flat" cmpd="sng">
                <a:solidFill>
                  <a:srgbClr val="FFCC00"/>
                </a:solidFill>
                <a:prstDash val="solid"/>
                <a:headEnd type="none" w="med" len="med"/>
                <a:tailEnd type="none" w="med" len="med"/>
              </a:ln>
            </p:spPr>
          </p:sp>
          <p:sp>
            <p:nvSpPr>
              <p:cNvPr id="135200" name="直接连接符 164895"/>
              <p:cNvSpPr/>
              <p:nvPr/>
            </p:nvSpPr>
            <p:spPr>
              <a:xfrm flipH="1">
                <a:off x="1610" y="1525"/>
                <a:ext cx="0" cy="202"/>
              </a:xfrm>
              <a:prstGeom prst="line">
                <a:avLst/>
              </a:prstGeom>
              <a:ln w="38100" cap="flat" cmpd="sng">
                <a:solidFill>
                  <a:srgbClr val="FFCC00"/>
                </a:solidFill>
                <a:prstDash val="solid"/>
                <a:headEnd type="none" w="med" len="med"/>
                <a:tailEnd type="none" w="med" len="med"/>
              </a:ln>
            </p:spPr>
          </p:sp>
          <p:sp>
            <p:nvSpPr>
              <p:cNvPr id="135201" name="直接连接符 164896"/>
              <p:cNvSpPr/>
              <p:nvPr/>
            </p:nvSpPr>
            <p:spPr>
              <a:xfrm>
                <a:off x="1612" y="921"/>
                <a:ext cx="0" cy="236"/>
              </a:xfrm>
              <a:prstGeom prst="line">
                <a:avLst/>
              </a:prstGeom>
              <a:ln w="38100" cap="flat" cmpd="sng">
                <a:solidFill>
                  <a:srgbClr val="FFCC00"/>
                </a:solidFill>
                <a:prstDash val="solid"/>
                <a:headEnd type="none" w="med" len="med"/>
                <a:tailEnd type="none" w="med" len="med"/>
              </a:ln>
            </p:spPr>
          </p:sp>
          <p:sp>
            <p:nvSpPr>
              <p:cNvPr id="135202" name="直接连接符 164897"/>
              <p:cNvSpPr/>
              <p:nvPr/>
            </p:nvSpPr>
            <p:spPr>
              <a:xfrm>
                <a:off x="985" y="921"/>
                <a:ext cx="273" cy="5"/>
              </a:xfrm>
              <a:prstGeom prst="line">
                <a:avLst/>
              </a:prstGeom>
              <a:ln w="38100" cap="flat" cmpd="sng">
                <a:solidFill>
                  <a:srgbClr val="FFCC00"/>
                </a:solidFill>
                <a:prstDash val="solid"/>
                <a:headEnd type="none" w="med" len="med"/>
                <a:tailEnd type="none" w="med" len="med"/>
              </a:ln>
            </p:spPr>
          </p:sp>
          <p:sp>
            <p:nvSpPr>
              <p:cNvPr id="135203" name="直接连接符 164898"/>
              <p:cNvSpPr/>
              <p:nvPr/>
            </p:nvSpPr>
            <p:spPr>
              <a:xfrm flipV="1">
                <a:off x="1612" y="1725"/>
                <a:ext cx="725" cy="2"/>
              </a:xfrm>
              <a:prstGeom prst="line">
                <a:avLst/>
              </a:prstGeom>
              <a:ln w="38100" cap="flat" cmpd="sng">
                <a:solidFill>
                  <a:srgbClr val="FFCC00"/>
                </a:solidFill>
                <a:prstDash val="solid"/>
                <a:headEnd type="none" w="med" len="med"/>
                <a:tailEnd type="none" w="med" len="med"/>
              </a:ln>
            </p:spPr>
          </p:sp>
          <p:sp>
            <p:nvSpPr>
              <p:cNvPr id="135204" name="直接连接符 164899"/>
              <p:cNvSpPr/>
              <p:nvPr/>
            </p:nvSpPr>
            <p:spPr>
              <a:xfrm rot="5400000">
                <a:off x="2155" y="706"/>
                <a:ext cx="0" cy="256"/>
              </a:xfrm>
              <a:prstGeom prst="line">
                <a:avLst/>
              </a:prstGeom>
              <a:ln w="38100" cap="flat" cmpd="sng">
                <a:solidFill>
                  <a:srgbClr val="00FFFF"/>
                </a:solidFill>
                <a:prstDash val="solid"/>
                <a:headEnd type="triangle" w="med" len="med"/>
                <a:tailEnd type="none" w="med" len="med"/>
              </a:ln>
            </p:spPr>
          </p:sp>
          <p:sp>
            <p:nvSpPr>
              <p:cNvPr id="135205" name="文本框 164900"/>
              <p:cNvSpPr txBox="1"/>
              <p:nvPr/>
            </p:nvSpPr>
            <p:spPr>
              <a:xfrm>
                <a:off x="1219" y="956"/>
                <a:ext cx="196" cy="250"/>
              </a:xfrm>
              <a:prstGeom prst="rect">
                <a:avLst/>
              </a:prstGeom>
              <a:noFill/>
              <a:ln w="9525">
                <a:noFill/>
              </a:ln>
            </p:spPr>
            <p:txBody>
              <a:bodyPr wrap="none">
                <a:spAutoFit/>
              </a:bodyPr>
              <a:p>
                <a:pPr eaLnBrk="1" hangingPunct="1"/>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5206" name="文本框 164901"/>
              <p:cNvSpPr txBox="1"/>
              <p:nvPr/>
            </p:nvSpPr>
            <p:spPr>
              <a:xfrm>
                <a:off x="1427" y="940"/>
                <a:ext cx="189"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5207" name="直接连接符 164902"/>
              <p:cNvSpPr/>
              <p:nvPr/>
            </p:nvSpPr>
            <p:spPr>
              <a:xfrm>
                <a:off x="449" y="834"/>
                <a:ext cx="240" cy="0"/>
              </a:xfrm>
              <a:prstGeom prst="line">
                <a:avLst/>
              </a:prstGeom>
              <a:ln w="38100" cap="flat" cmpd="sng">
                <a:solidFill>
                  <a:srgbClr val="00FFFF"/>
                </a:solidFill>
                <a:prstDash val="solid"/>
                <a:headEnd type="none" w="med" len="med"/>
                <a:tailEnd type="triangle" w="med" len="med"/>
              </a:ln>
            </p:spPr>
          </p:sp>
          <p:grpSp>
            <p:nvGrpSpPr>
              <p:cNvPr id="135208" name="组合 164903"/>
              <p:cNvGrpSpPr/>
              <p:nvPr/>
            </p:nvGrpSpPr>
            <p:grpSpPr>
              <a:xfrm rot="-5400000" flipH="1">
                <a:off x="1379" y="1291"/>
                <a:ext cx="370" cy="53"/>
                <a:chOff x="0" y="0"/>
                <a:chExt cx="379" cy="45"/>
              </a:xfrm>
            </p:grpSpPr>
            <p:sp>
              <p:nvSpPr>
                <p:cNvPr id="135236" name="任意多边形 164904"/>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5237" name="任意多边形 164905"/>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5238" name="任意多边形 164906"/>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5239" name="任意多边形 164907"/>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5209" name="直接连接符 164908"/>
              <p:cNvSpPr/>
              <p:nvPr/>
            </p:nvSpPr>
            <p:spPr>
              <a:xfrm>
                <a:off x="1610" y="921"/>
                <a:ext cx="727" cy="5"/>
              </a:xfrm>
              <a:prstGeom prst="line">
                <a:avLst/>
              </a:prstGeom>
              <a:ln w="38100" cap="flat" cmpd="sng">
                <a:solidFill>
                  <a:srgbClr val="FFCC00"/>
                </a:solidFill>
                <a:prstDash val="solid"/>
                <a:headEnd type="none" w="med" len="med"/>
                <a:tailEnd type="none" w="med" len="med"/>
              </a:ln>
            </p:spPr>
          </p:sp>
          <p:sp>
            <p:nvSpPr>
              <p:cNvPr id="135210" name="直接连接符 164909"/>
              <p:cNvSpPr/>
              <p:nvPr/>
            </p:nvSpPr>
            <p:spPr>
              <a:xfrm flipH="1">
                <a:off x="426" y="1725"/>
                <a:ext cx="826" cy="0"/>
              </a:xfrm>
              <a:prstGeom prst="line">
                <a:avLst/>
              </a:prstGeom>
              <a:ln w="38100" cap="flat" cmpd="sng">
                <a:solidFill>
                  <a:srgbClr val="FFCC00"/>
                </a:solidFill>
                <a:prstDash val="solid"/>
                <a:headEnd type="none" w="med" len="med"/>
                <a:tailEnd type="none" w="med" len="med"/>
              </a:ln>
            </p:spPr>
          </p:sp>
          <p:sp>
            <p:nvSpPr>
              <p:cNvPr id="135211" name="文本框 164910"/>
              <p:cNvSpPr txBox="1"/>
              <p:nvPr/>
            </p:nvSpPr>
            <p:spPr>
              <a:xfrm>
                <a:off x="1678" y="953"/>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5212" name="文本框 164911"/>
              <p:cNvSpPr txBox="1"/>
              <p:nvPr/>
            </p:nvSpPr>
            <p:spPr>
              <a:xfrm>
                <a:off x="1678" y="1452"/>
                <a:ext cx="259"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5181" name="对象 164912"/>
              <p:cNvGraphicFramePr>
                <a:graphicFrameLocks noChangeAspect="1"/>
              </p:cNvGraphicFramePr>
              <p:nvPr/>
            </p:nvGraphicFramePr>
            <p:xfrm>
              <a:off x="1633" y="1134"/>
              <a:ext cx="247" cy="352"/>
            </p:xfrm>
            <a:graphic>
              <a:graphicData uri="http://schemas.openxmlformats.org/presentationml/2006/ole">
                <mc:AlternateContent xmlns:mc="http://schemas.openxmlformats.org/markup-compatibility/2006">
                  <mc:Choice xmlns:v="urn:schemas-microsoft-com:vml" Requires="v">
                    <p:oleObj spid="_x0000_s3908" name="" r:id="rId19" imgW="181610" imgH="236855" progId="Equation.3">
                      <p:embed/>
                    </p:oleObj>
                  </mc:Choice>
                  <mc:Fallback>
                    <p:oleObj name="" r:id="rId19" imgW="181610" imgH="236855" progId="Equation.3">
                      <p:embed/>
                      <p:pic>
                        <p:nvPicPr>
                          <p:cNvPr id="0" name="图片 3907"/>
                          <p:cNvPicPr/>
                          <p:nvPr/>
                        </p:nvPicPr>
                        <p:blipFill>
                          <a:blip r:embed="rId20">
                            <a:clrChange>
                              <a:clrFrom>
                                <a:srgbClr val="000000"/>
                              </a:clrFrom>
                              <a:clrTo>
                                <a:srgbClr val="FFFFFF"/>
                              </a:clrTo>
                            </a:clrChange>
                          </a:blip>
                          <a:stretch>
                            <a:fillRect/>
                          </a:stretch>
                        </p:blipFill>
                        <p:spPr>
                          <a:xfrm>
                            <a:off x="1633" y="1134"/>
                            <a:ext cx="247" cy="352"/>
                          </a:xfrm>
                          <a:prstGeom prst="rect">
                            <a:avLst/>
                          </a:prstGeom>
                          <a:noFill/>
                          <a:ln w="38100">
                            <a:noFill/>
                            <a:miter/>
                          </a:ln>
                        </p:spPr>
                      </p:pic>
                    </p:oleObj>
                  </mc:Fallback>
                </mc:AlternateContent>
              </a:graphicData>
            </a:graphic>
          </p:graphicFrame>
          <p:sp>
            <p:nvSpPr>
              <p:cNvPr id="135213" name="文本框 164913"/>
              <p:cNvSpPr txBox="1"/>
              <p:nvPr/>
            </p:nvSpPr>
            <p:spPr>
              <a:xfrm>
                <a:off x="992" y="956"/>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5214" name="文本框 164914"/>
              <p:cNvSpPr txBox="1"/>
              <p:nvPr/>
            </p:nvSpPr>
            <p:spPr>
              <a:xfrm>
                <a:off x="995" y="1451"/>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5182" name="对象 164915"/>
              <p:cNvGraphicFramePr>
                <a:graphicFrameLocks noChangeAspect="1"/>
              </p:cNvGraphicFramePr>
              <p:nvPr/>
            </p:nvGraphicFramePr>
            <p:xfrm>
              <a:off x="992" y="1092"/>
              <a:ext cx="235" cy="387"/>
            </p:xfrm>
            <a:graphic>
              <a:graphicData uri="http://schemas.openxmlformats.org/presentationml/2006/ole">
                <mc:AlternateContent xmlns:mc="http://schemas.openxmlformats.org/markup-compatibility/2006">
                  <mc:Choice xmlns:v="urn:schemas-microsoft-com:vml" Requires="v">
                    <p:oleObj spid="_x0000_s3909" name="" r:id="rId21" imgW="165100" imgH="259080" progId="Equation.3">
                      <p:embed/>
                    </p:oleObj>
                  </mc:Choice>
                  <mc:Fallback>
                    <p:oleObj name="" r:id="rId21" imgW="165100" imgH="259080" progId="Equation.3">
                      <p:embed/>
                      <p:pic>
                        <p:nvPicPr>
                          <p:cNvPr id="0" name="图片 3908"/>
                          <p:cNvPicPr/>
                          <p:nvPr/>
                        </p:nvPicPr>
                        <p:blipFill>
                          <a:blip r:embed="rId22">
                            <a:clrChange>
                              <a:clrFrom>
                                <a:srgbClr val="000000"/>
                              </a:clrFrom>
                              <a:clrTo>
                                <a:srgbClr val="FFFFFF"/>
                              </a:clrTo>
                            </a:clrChange>
                          </a:blip>
                          <a:stretch>
                            <a:fillRect/>
                          </a:stretch>
                        </p:blipFill>
                        <p:spPr>
                          <a:xfrm>
                            <a:off x="992" y="1092"/>
                            <a:ext cx="235" cy="387"/>
                          </a:xfrm>
                          <a:prstGeom prst="rect">
                            <a:avLst/>
                          </a:prstGeom>
                          <a:noFill/>
                          <a:ln w="38100">
                            <a:noFill/>
                            <a:miter/>
                          </a:ln>
                        </p:spPr>
                      </p:pic>
                    </p:oleObj>
                  </mc:Fallback>
                </mc:AlternateContent>
              </a:graphicData>
            </a:graphic>
          </p:graphicFrame>
          <p:grpSp>
            <p:nvGrpSpPr>
              <p:cNvPr id="135215" name="组合 164916"/>
              <p:cNvGrpSpPr/>
              <p:nvPr/>
            </p:nvGrpSpPr>
            <p:grpSpPr>
              <a:xfrm rot="5400000">
                <a:off x="1072" y="1272"/>
                <a:ext cx="370" cy="53"/>
                <a:chOff x="0" y="0"/>
                <a:chExt cx="379" cy="45"/>
              </a:xfrm>
            </p:grpSpPr>
            <p:sp>
              <p:nvSpPr>
                <p:cNvPr id="135232" name="任意多边形 164917"/>
                <p:cNvSpPr/>
                <p:nvPr/>
              </p:nvSpPr>
              <p:spPr>
                <a:xfrm rot="5400000" flipH="1" flipV="1">
                  <a:off x="23"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5233" name="任意多边形 164918"/>
                <p:cNvSpPr/>
                <p:nvPr/>
              </p:nvSpPr>
              <p:spPr>
                <a:xfrm rot="5400000" flipH="1" flipV="1">
                  <a:off x="95"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5234" name="任意多边形 164919"/>
                <p:cNvSpPr/>
                <p:nvPr/>
              </p:nvSpPr>
              <p:spPr>
                <a:xfrm rot="5400000" flipH="1" flipV="1">
                  <a:off x="191"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35235" name="任意多边形 164920"/>
                <p:cNvSpPr/>
                <p:nvPr/>
              </p:nvSpPr>
              <p:spPr>
                <a:xfrm rot="5400000" flipH="1" flipV="1">
                  <a:off x="287" y="-23"/>
                  <a:ext cx="45" cy="91"/>
                </a:xfrm>
                <a:custGeom>
                  <a:avLst/>
                  <a:gdLst>
                    <a:gd name="txL" fmla="*/ 0 w 22723"/>
                    <a:gd name="txT" fmla="*/ 0 h 43200"/>
                    <a:gd name="txR" fmla="*/ 22723 w 22723"/>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2723" h="43200" fill="none">
                      <a:moveTo>
                        <a:pt x="1123" y="0"/>
                      </a:moveTo>
                      <a:cubicBezTo>
                        <a:pt x="13052" y="0"/>
                        <a:pt x="22723" y="9671"/>
                        <a:pt x="22723" y="21600"/>
                      </a:cubicBezTo>
                      <a:cubicBezTo>
                        <a:pt x="22723" y="33529"/>
                        <a:pt x="13052" y="43200"/>
                        <a:pt x="1123" y="43200"/>
                      </a:cubicBezTo>
                      <a:cubicBezTo>
                        <a:pt x="745" y="43200"/>
                        <a:pt x="368" y="43190"/>
                        <a:pt x="-1" y="43171"/>
                      </a:cubicBezTo>
                    </a:path>
                    <a:path w="22723" h="43200" stroke="0">
                      <a:moveTo>
                        <a:pt x="0" y="43170"/>
                      </a:moveTo>
                      <a:cubicBezTo>
                        <a:pt x="1735" y="47002"/>
                        <a:pt x="2791" y="52084"/>
                        <a:pt x="2791" y="57660"/>
                      </a:cubicBezTo>
                      <a:cubicBezTo>
                        <a:pt x="2791" y="60051"/>
                        <a:pt x="2597" y="62350"/>
                        <a:pt x="2239" y="64496"/>
                      </a:cubicBezTo>
                      <a:lnTo>
                        <a:pt x="1123" y="0"/>
                      </a:lnTo>
                      <a:lnTo>
                        <a:pt x="0" y="4317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35216" name="文本框 164921"/>
              <p:cNvSpPr txBox="1"/>
              <p:nvPr/>
            </p:nvSpPr>
            <p:spPr>
              <a:xfrm>
                <a:off x="1174" y="595"/>
                <a:ext cx="685"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n : 1</a:t>
                </a:r>
                <a:endParaRPr lang="en-US" altLang="zh-CN" dirty="0">
                  <a:solidFill>
                    <a:schemeClr val="bg1"/>
                  </a:solidFill>
                  <a:latin typeface="Times New Roman" panose="02020603050405020304" pitchFamily="18" charset="0"/>
                </a:endParaRPr>
              </a:p>
            </p:txBody>
          </p:sp>
          <p:sp>
            <p:nvSpPr>
              <p:cNvPr id="135217" name="矩形 164922"/>
              <p:cNvSpPr/>
              <p:nvPr/>
            </p:nvSpPr>
            <p:spPr>
              <a:xfrm rot="5400000">
                <a:off x="790" y="786"/>
                <a:ext cx="102" cy="272"/>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5218" name="直接连接符 164923"/>
              <p:cNvSpPr/>
              <p:nvPr/>
            </p:nvSpPr>
            <p:spPr>
              <a:xfrm>
                <a:off x="426" y="915"/>
                <a:ext cx="273" cy="5"/>
              </a:xfrm>
              <a:prstGeom prst="line">
                <a:avLst/>
              </a:prstGeom>
              <a:ln w="38100" cap="flat" cmpd="sng">
                <a:solidFill>
                  <a:srgbClr val="FFCC00"/>
                </a:solidFill>
                <a:prstDash val="solid"/>
                <a:headEnd type="none" w="med" len="med"/>
                <a:tailEnd type="none" w="med" len="med"/>
              </a:ln>
            </p:spPr>
          </p:sp>
          <p:sp>
            <p:nvSpPr>
              <p:cNvPr id="135219" name="直接连接符 164924"/>
              <p:cNvSpPr/>
              <p:nvPr/>
            </p:nvSpPr>
            <p:spPr>
              <a:xfrm>
                <a:off x="426" y="921"/>
                <a:ext cx="0" cy="814"/>
              </a:xfrm>
              <a:prstGeom prst="line">
                <a:avLst/>
              </a:prstGeom>
              <a:ln w="38100" cap="flat" cmpd="sng">
                <a:solidFill>
                  <a:srgbClr val="FFCC00"/>
                </a:solidFill>
                <a:prstDash val="solid"/>
                <a:headEnd type="none" w="med" len="med"/>
                <a:tailEnd type="none" w="med" len="med"/>
              </a:ln>
            </p:spPr>
          </p:sp>
          <p:sp>
            <p:nvSpPr>
              <p:cNvPr id="135220" name="文本框 164925"/>
              <p:cNvSpPr txBox="1"/>
              <p:nvPr/>
            </p:nvSpPr>
            <p:spPr>
              <a:xfrm>
                <a:off x="218" y="958"/>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sp>
            <p:nvSpPr>
              <p:cNvPr id="135221" name="文本框 164926"/>
              <p:cNvSpPr txBox="1"/>
              <p:nvPr/>
            </p:nvSpPr>
            <p:spPr>
              <a:xfrm>
                <a:off x="218" y="1445"/>
                <a:ext cx="26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rPr>
                  <a:t>–</a:t>
                </a:r>
                <a:endParaRPr lang="en-US" altLang="zh-CN" sz="2000" dirty="0">
                  <a:solidFill>
                    <a:schemeClr val="bg1"/>
                  </a:solidFill>
                  <a:latin typeface="Times New Roman" panose="02020603050405020304" pitchFamily="18" charset="0"/>
                </a:endParaRPr>
              </a:p>
            </p:txBody>
          </p:sp>
          <p:graphicFrame>
            <p:nvGraphicFramePr>
              <p:cNvPr id="135183" name="对象 164927"/>
              <p:cNvGraphicFramePr>
                <a:graphicFrameLocks noChangeAspect="1"/>
              </p:cNvGraphicFramePr>
              <p:nvPr/>
            </p:nvGraphicFramePr>
            <p:xfrm>
              <a:off x="-14" y="1153"/>
              <a:ext cx="274" cy="333"/>
            </p:xfrm>
            <a:graphic>
              <a:graphicData uri="http://schemas.openxmlformats.org/presentationml/2006/ole">
                <mc:AlternateContent xmlns:mc="http://schemas.openxmlformats.org/markup-compatibility/2006">
                  <mc:Choice xmlns:v="urn:schemas-microsoft-com:vml" Requires="v">
                    <p:oleObj spid="_x0000_s3914" name="" r:id="rId23" imgW="215900" imgH="241300" progId="Equation.DSMT4">
                      <p:embed/>
                    </p:oleObj>
                  </mc:Choice>
                  <mc:Fallback>
                    <p:oleObj name="" r:id="rId23" imgW="215900" imgH="241300" progId="Equation.DSMT4">
                      <p:embed/>
                      <p:pic>
                        <p:nvPicPr>
                          <p:cNvPr id="0" name="图片 3913"/>
                          <p:cNvPicPr/>
                          <p:nvPr/>
                        </p:nvPicPr>
                        <p:blipFill>
                          <a:blip r:embed="rId24">
                            <a:clrChange>
                              <a:clrFrom>
                                <a:srgbClr val="000000"/>
                              </a:clrFrom>
                              <a:clrTo>
                                <a:srgbClr val="FFFFFF"/>
                              </a:clrTo>
                            </a:clrChange>
                          </a:blip>
                          <a:stretch>
                            <a:fillRect/>
                          </a:stretch>
                        </p:blipFill>
                        <p:spPr>
                          <a:xfrm>
                            <a:off x="-14" y="1153"/>
                            <a:ext cx="274" cy="333"/>
                          </a:xfrm>
                          <a:prstGeom prst="rect">
                            <a:avLst/>
                          </a:prstGeom>
                          <a:noFill/>
                          <a:ln w="38100">
                            <a:noFill/>
                            <a:miter/>
                          </a:ln>
                        </p:spPr>
                      </p:pic>
                    </p:oleObj>
                  </mc:Fallback>
                </mc:AlternateContent>
              </a:graphicData>
            </a:graphic>
          </p:graphicFrame>
          <p:sp>
            <p:nvSpPr>
              <p:cNvPr id="135222" name="文本框 164928"/>
              <p:cNvSpPr txBox="1"/>
              <p:nvPr/>
            </p:nvSpPr>
            <p:spPr>
              <a:xfrm>
                <a:off x="664" y="585"/>
                <a:ext cx="45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Symbol" panose="05050102010706020507" pitchFamily="18" charset="2"/>
                  </a:rPr>
                  <a:t>1</a:t>
                </a:r>
                <a:endParaRPr lang="en-US" altLang="zh-CN" dirty="0">
                  <a:solidFill>
                    <a:schemeClr val="bg1"/>
                  </a:solidFill>
                  <a:latin typeface="Times New Roman" panose="02020603050405020304" pitchFamily="18" charset="0"/>
                </a:endParaRPr>
              </a:p>
            </p:txBody>
          </p:sp>
          <p:sp>
            <p:nvSpPr>
              <p:cNvPr id="135223" name="直接连接符 164929"/>
              <p:cNvSpPr/>
              <p:nvPr/>
            </p:nvSpPr>
            <p:spPr>
              <a:xfrm>
                <a:off x="2359" y="363"/>
                <a:ext cx="0" cy="1361"/>
              </a:xfrm>
              <a:prstGeom prst="line">
                <a:avLst/>
              </a:prstGeom>
              <a:ln w="38100" cap="flat" cmpd="sng">
                <a:solidFill>
                  <a:srgbClr val="FFCC00"/>
                </a:solidFill>
                <a:prstDash val="solid"/>
                <a:headEnd type="none" w="med" len="med"/>
                <a:tailEnd type="none" w="med" len="med"/>
              </a:ln>
            </p:spPr>
          </p:sp>
          <p:sp>
            <p:nvSpPr>
              <p:cNvPr id="135224" name="直接连接符 164930"/>
              <p:cNvSpPr/>
              <p:nvPr/>
            </p:nvSpPr>
            <p:spPr>
              <a:xfrm>
                <a:off x="408" y="363"/>
                <a:ext cx="0" cy="590"/>
              </a:xfrm>
              <a:prstGeom prst="line">
                <a:avLst/>
              </a:prstGeom>
              <a:ln w="38100" cap="flat" cmpd="sng">
                <a:solidFill>
                  <a:srgbClr val="FFCC00"/>
                </a:solidFill>
                <a:prstDash val="solid"/>
                <a:headEnd type="none" w="med" len="med"/>
                <a:tailEnd type="none" w="med" len="med"/>
              </a:ln>
            </p:spPr>
          </p:sp>
          <p:sp>
            <p:nvSpPr>
              <p:cNvPr id="135225" name="直接连接符 164931"/>
              <p:cNvSpPr/>
              <p:nvPr/>
            </p:nvSpPr>
            <p:spPr>
              <a:xfrm>
                <a:off x="408" y="363"/>
                <a:ext cx="1951" cy="0"/>
              </a:xfrm>
              <a:prstGeom prst="line">
                <a:avLst/>
              </a:prstGeom>
              <a:ln w="38100" cap="flat" cmpd="sng">
                <a:solidFill>
                  <a:srgbClr val="FFCC00"/>
                </a:solidFill>
                <a:prstDash val="solid"/>
                <a:headEnd type="none" w="med" len="med"/>
                <a:tailEnd type="none" w="med" len="med"/>
              </a:ln>
            </p:spPr>
          </p:sp>
          <p:sp>
            <p:nvSpPr>
              <p:cNvPr id="135226" name="矩形 164932"/>
              <p:cNvSpPr/>
              <p:nvPr/>
            </p:nvSpPr>
            <p:spPr>
              <a:xfrm>
                <a:off x="1225" y="317"/>
                <a:ext cx="317" cy="91"/>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5227" name="矩形 164933"/>
              <p:cNvSpPr/>
              <p:nvPr/>
            </p:nvSpPr>
            <p:spPr>
              <a:xfrm>
                <a:off x="2313" y="1134"/>
                <a:ext cx="91" cy="272"/>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5228" name="矩形 164934"/>
              <p:cNvSpPr/>
              <p:nvPr/>
            </p:nvSpPr>
            <p:spPr>
              <a:xfrm>
                <a:off x="1860" y="862"/>
                <a:ext cx="272" cy="91"/>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35229" name="文本框 164935"/>
              <p:cNvSpPr txBox="1"/>
              <p:nvPr/>
            </p:nvSpPr>
            <p:spPr>
              <a:xfrm>
                <a:off x="1814" y="907"/>
                <a:ext cx="45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Symbol" panose="05050102010706020507" pitchFamily="18" charset="2"/>
                  </a:rPr>
                  <a:t>1</a:t>
                </a:r>
                <a:endParaRPr lang="en-US" altLang="zh-CN" dirty="0">
                  <a:solidFill>
                    <a:schemeClr val="bg1"/>
                  </a:solidFill>
                  <a:latin typeface="Times New Roman" panose="02020603050405020304" pitchFamily="18" charset="0"/>
                </a:endParaRPr>
              </a:p>
            </p:txBody>
          </p:sp>
          <p:sp>
            <p:nvSpPr>
              <p:cNvPr id="135230" name="文本框 164936"/>
              <p:cNvSpPr txBox="1"/>
              <p:nvPr/>
            </p:nvSpPr>
            <p:spPr>
              <a:xfrm>
                <a:off x="1179" y="0"/>
                <a:ext cx="456"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Symbol" panose="05050102010706020507" pitchFamily="18" charset="2"/>
                  </a:rPr>
                  <a:t>1</a:t>
                </a:r>
                <a:endParaRPr lang="en-US" altLang="zh-CN" dirty="0">
                  <a:solidFill>
                    <a:schemeClr val="bg1"/>
                  </a:solidFill>
                  <a:latin typeface="Times New Roman" panose="02020603050405020304" pitchFamily="18" charset="0"/>
                </a:endParaRPr>
              </a:p>
            </p:txBody>
          </p:sp>
          <p:sp>
            <p:nvSpPr>
              <p:cNvPr id="135231" name="文本框 164937"/>
              <p:cNvSpPr txBox="1"/>
              <p:nvPr/>
            </p:nvSpPr>
            <p:spPr>
              <a:xfrm>
                <a:off x="2404" y="1134"/>
                <a:ext cx="68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sym typeface="Symbol" panose="05050102010706020507" pitchFamily="18" charset="2"/>
                  </a:rPr>
                  <a:t>R=1</a:t>
                </a:r>
                <a:endParaRPr lang="en-US" altLang="zh-CN" dirty="0">
                  <a:solidFill>
                    <a:schemeClr val="bg1"/>
                  </a:solidFill>
                  <a:latin typeface="Times New Roman" panose="02020603050405020304" pitchFamily="18" charset="0"/>
                </a:endParaRPr>
              </a:p>
            </p:txBody>
          </p:sp>
        </p:grpSp>
        <p:sp>
          <p:nvSpPr>
            <p:cNvPr id="135196" name="直接连接符 164938"/>
            <p:cNvSpPr/>
            <p:nvPr/>
          </p:nvSpPr>
          <p:spPr>
            <a:xfrm>
              <a:off x="1270" y="1724"/>
              <a:ext cx="363" cy="0"/>
            </a:xfrm>
            <a:prstGeom prst="line">
              <a:avLst/>
            </a:prstGeom>
            <a:ln w="28575" cap="flat" cmpd="sng">
              <a:solidFill>
                <a:srgbClr val="FFCC00"/>
              </a:solidFill>
              <a:prstDash val="solid"/>
              <a:headEnd type="none" w="med" len="med"/>
              <a:tailEnd type="none" w="med" len="med"/>
            </a:ln>
          </p:spPr>
        </p:sp>
      </p:grpSp>
      <p:graphicFrame>
        <p:nvGraphicFramePr>
          <p:cNvPr id="164940" name="对象 164939"/>
          <p:cNvGraphicFramePr>
            <a:graphicFrameLocks noChangeAspect="1"/>
          </p:cNvGraphicFramePr>
          <p:nvPr/>
        </p:nvGraphicFramePr>
        <p:xfrm>
          <a:off x="5975827" y="4514533"/>
          <a:ext cx="2540635" cy="1079500"/>
        </p:xfrm>
        <a:graphic>
          <a:graphicData uri="http://schemas.openxmlformats.org/presentationml/2006/ole">
            <mc:AlternateContent xmlns:mc="http://schemas.openxmlformats.org/markup-compatibility/2006">
              <mc:Choice xmlns:v="urn:schemas-microsoft-com:vml" Requires="v">
                <p:oleObj spid="_x0000_s3915" name="" r:id="rId25" imgW="1066800" imgH="457200" progId="Equation.DSMT4">
                  <p:embed/>
                </p:oleObj>
              </mc:Choice>
              <mc:Fallback>
                <p:oleObj name="" r:id="rId25" imgW="1066800" imgH="457200" progId="Equation.DSMT4">
                  <p:embed/>
                  <p:pic>
                    <p:nvPicPr>
                      <p:cNvPr id="0" name="图片 3914"/>
                      <p:cNvPicPr/>
                      <p:nvPr/>
                    </p:nvPicPr>
                    <p:blipFill>
                      <a:blip r:embed="rId26"/>
                      <a:stretch>
                        <a:fillRect/>
                      </a:stretch>
                    </p:blipFill>
                    <p:spPr>
                      <a:xfrm>
                        <a:off x="5975827" y="4514533"/>
                        <a:ext cx="2540635" cy="1079500"/>
                      </a:xfrm>
                      <a:prstGeom prst="rect">
                        <a:avLst/>
                      </a:prstGeom>
                      <a:noFill/>
                      <a:ln w="38100">
                        <a:noFill/>
                        <a:miter/>
                      </a:ln>
                    </p:spPr>
                  </p:pic>
                </p:oleObj>
              </mc:Fallback>
            </mc:AlternateContent>
          </a:graphicData>
        </a:graphic>
      </p:graphicFrame>
      <p:graphicFrame>
        <p:nvGraphicFramePr>
          <p:cNvPr id="164941" name="对象 164940"/>
          <p:cNvGraphicFramePr>
            <a:graphicFrameLocks noChangeAspect="1"/>
          </p:cNvGraphicFramePr>
          <p:nvPr/>
        </p:nvGraphicFramePr>
        <p:xfrm>
          <a:off x="2191544" y="5446872"/>
          <a:ext cx="1508125" cy="569595"/>
        </p:xfrm>
        <a:graphic>
          <a:graphicData uri="http://schemas.openxmlformats.org/presentationml/2006/ole">
            <mc:AlternateContent xmlns:mc="http://schemas.openxmlformats.org/markup-compatibility/2006">
              <mc:Choice xmlns:v="urn:schemas-microsoft-com:vml" Requires="v">
                <p:oleObj spid="_x0000_s3913" name="" r:id="rId27" imgW="634365" imgH="241300" progId="Equation.DSMT4">
                  <p:embed/>
                </p:oleObj>
              </mc:Choice>
              <mc:Fallback>
                <p:oleObj name="" r:id="rId27" imgW="634365" imgH="241300" progId="Equation.DSMT4">
                  <p:embed/>
                  <p:pic>
                    <p:nvPicPr>
                      <p:cNvPr id="0" name="图片 3912"/>
                      <p:cNvPicPr/>
                      <p:nvPr/>
                    </p:nvPicPr>
                    <p:blipFill>
                      <a:blip r:embed="rId28"/>
                      <a:stretch>
                        <a:fillRect/>
                      </a:stretch>
                    </p:blipFill>
                    <p:spPr>
                      <a:xfrm>
                        <a:off x="2191544" y="5446872"/>
                        <a:ext cx="1508125" cy="56959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64866"/>
                                        </p:tgtEl>
                                        <p:attrNameLst>
                                          <p:attrName>style.visibility</p:attrName>
                                        </p:attrNameLst>
                                      </p:cBhvr>
                                      <p:to>
                                        <p:strVal val="visible"/>
                                      </p:to>
                                    </p:set>
                                    <p:anim calcmode="lin" valueType="num">
                                      <p:cBhvr>
                                        <p:cTn id="7" dur="1000" fill="hold"/>
                                        <p:tgtEl>
                                          <p:spTgt spid="164866"/>
                                        </p:tgtEl>
                                        <p:attrNameLst>
                                          <p:attrName>ppt_w</p:attrName>
                                        </p:attrNameLst>
                                      </p:cBhvr>
                                      <p:tavLst>
                                        <p:tav tm="0">
                                          <p:val>
                                            <p:fltVal val="0.000000"/>
                                          </p:val>
                                        </p:tav>
                                        <p:tav tm="100000">
                                          <p:val>
                                            <p:strVal val="#ppt_w"/>
                                          </p:val>
                                        </p:tav>
                                      </p:tavLst>
                                    </p:anim>
                                    <p:anim calcmode="lin" valueType="num">
                                      <p:cBhvr>
                                        <p:cTn id="8" dur="1000" fill="hold"/>
                                        <p:tgtEl>
                                          <p:spTgt spid="164866"/>
                                        </p:tgtEl>
                                        <p:attrNameLst>
                                          <p:attrName>ppt_h</p:attrName>
                                        </p:attrNameLst>
                                      </p:cBhvr>
                                      <p:tavLst>
                                        <p:tav tm="0">
                                          <p:val>
                                            <p:fltVal val="0.000000"/>
                                          </p:val>
                                        </p:tav>
                                        <p:tav tm="100000">
                                          <p:val>
                                            <p:strVal val="#ppt_h"/>
                                          </p:val>
                                        </p:tav>
                                      </p:tavLst>
                                    </p:anim>
                                    <p:anim calcmode="lin" valueType="num">
                                      <p:cBhvr>
                                        <p:cTn id="9" dur="1000" fill="hold"/>
                                        <p:tgtEl>
                                          <p:spTgt spid="16486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64866"/>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wedge">
                                      <p:cBhvr>
                                        <p:cTn id="14" dur="2000"/>
                                        <p:tgtEl>
                                          <p:spTgt spid="5"/>
                                        </p:tgtEl>
                                      </p:cBhvr>
                                    </p:animEffect>
                                  </p:childTnLst>
                                </p:cTn>
                              </p:par>
                            </p:childTnLst>
                          </p:cTn>
                        </p:par>
                        <p:par>
                          <p:cTn id="15" fill="hold">
                            <p:stCondLst>
                              <p:cond delay="3000"/>
                            </p:stCondLst>
                            <p:childTnLst>
                              <p:par>
                                <p:cTn id="16" presetID="22" presetClass="entr" presetSubtype="8" fill="hold" grpId="0" nodeType="afterEffect">
                                  <p:stCondLst>
                                    <p:cond delay="0"/>
                                  </p:stCondLst>
                                  <p:childTnLst>
                                    <p:set>
                                      <p:cBhvr>
                                        <p:cTn id="17" dur="1" fill="hold">
                                          <p:stCondLst>
                                            <p:cond delay="0"/>
                                          </p:stCondLst>
                                        </p:cTn>
                                        <p:tgtEl>
                                          <p:spTgt spid="164867"/>
                                        </p:tgtEl>
                                        <p:attrNameLst>
                                          <p:attrName>style.visibility</p:attrName>
                                        </p:attrNameLst>
                                      </p:cBhvr>
                                      <p:to>
                                        <p:strVal val="visible"/>
                                      </p:to>
                                    </p:set>
                                    <p:animEffect transition="in" filter="wipe(left)">
                                      <p:cBhvr>
                                        <p:cTn id="18" dur="2000"/>
                                        <p:tgtEl>
                                          <p:spTgt spid="164867"/>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64868"/>
                                        </p:tgtEl>
                                        <p:attrNameLst>
                                          <p:attrName>style.visibility</p:attrName>
                                        </p:attrNameLst>
                                      </p:cBhvr>
                                      <p:to>
                                        <p:strVal val="visible"/>
                                      </p:to>
                                    </p:set>
                                    <p:anim calcmode="lin" valueType="num">
                                      <p:cBhvr>
                                        <p:cTn id="23" dur="1000" fill="hold"/>
                                        <p:tgtEl>
                                          <p:spTgt spid="164868"/>
                                        </p:tgtEl>
                                        <p:attrNameLst>
                                          <p:attrName>ppt_w</p:attrName>
                                        </p:attrNameLst>
                                      </p:cBhvr>
                                      <p:tavLst>
                                        <p:tav tm="0">
                                          <p:val>
                                            <p:fltVal val="0.000000"/>
                                          </p:val>
                                        </p:tav>
                                        <p:tav tm="100000">
                                          <p:val>
                                            <p:strVal val="#ppt_w"/>
                                          </p:val>
                                        </p:tav>
                                      </p:tavLst>
                                    </p:anim>
                                    <p:anim calcmode="lin" valueType="num">
                                      <p:cBhvr>
                                        <p:cTn id="24" dur="1000" fill="hold"/>
                                        <p:tgtEl>
                                          <p:spTgt spid="164868"/>
                                        </p:tgtEl>
                                        <p:attrNameLst>
                                          <p:attrName>ppt_h</p:attrName>
                                        </p:attrNameLst>
                                      </p:cBhvr>
                                      <p:tavLst>
                                        <p:tav tm="0">
                                          <p:val>
                                            <p:fltVal val="0.000000"/>
                                          </p:val>
                                        </p:tav>
                                        <p:tav tm="100000">
                                          <p:val>
                                            <p:strVal val="#ppt_h"/>
                                          </p:val>
                                        </p:tav>
                                      </p:tavLst>
                                    </p:anim>
                                    <p:anim calcmode="lin" valueType="num">
                                      <p:cBhvr>
                                        <p:cTn id="25" dur="1000" fill="hold"/>
                                        <p:tgtEl>
                                          <p:spTgt spid="164868"/>
                                        </p:tgtEl>
                                        <p:attrNameLst>
                                          <p:attrName>ppt_x</p:attrName>
                                        </p:attrNameLst>
                                      </p:cBhvr>
                                      <p:tavLst>
                                        <p:tav tm="0" fmla="#ppt_x+(cos(-2*pi*(1-$))*-#ppt_x-sin(-2*pi*(1-$))*(1-#ppt_y))*(1-$)">
                                          <p:val>
                                            <p:fltVal val="0.000000"/>
                                          </p:val>
                                        </p:tav>
                                        <p:tav tm="100000">
                                          <p:val>
                                            <p:fltVal val="1.000000"/>
                                          </p:val>
                                        </p:tav>
                                      </p:tavLst>
                                    </p:anim>
                                    <p:anim calcmode="lin" valueType="num">
                                      <p:cBhvr>
                                        <p:cTn id="26" dur="1000" fill="hold"/>
                                        <p:tgtEl>
                                          <p:spTgt spid="16486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4869"/>
                                        </p:tgtEl>
                                        <p:attrNameLst>
                                          <p:attrName>style.visibility</p:attrName>
                                        </p:attrNameLst>
                                      </p:cBhvr>
                                      <p:to>
                                        <p:strVal val="visible"/>
                                      </p:to>
                                    </p:set>
                                    <p:animEffect transition="in" filter="wipe(left)">
                                      <p:cBhvr>
                                        <p:cTn id="31" dur="2000"/>
                                        <p:tgtEl>
                                          <p:spTgt spid="164869"/>
                                        </p:tgtEl>
                                      </p:cBhvr>
                                    </p:animEffect>
                                  </p:childTnLst>
                                </p:cTn>
                              </p:par>
                            </p:childTnLst>
                          </p:cTn>
                        </p:par>
                        <p:par>
                          <p:cTn id="32" fill="hold">
                            <p:stCondLst>
                              <p:cond delay="2000"/>
                            </p:stCondLst>
                            <p:childTnLst>
                              <p:par>
                                <p:cTn id="33" presetID="23" presetClass="entr" presetSubtype="32"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1000" fill="hold"/>
                                        <p:tgtEl>
                                          <p:spTgt spid="2"/>
                                        </p:tgtEl>
                                        <p:attrNameLst>
                                          <p:attrName>ppt_w</p:attrName>
                                        </p:attrNameLst>
                                      </p:cBhvr>
                                      <p:tavLst>
                                        <p:tav tm="0">
                                          <p:val>
                                            <p:strVal val="4*#ppt_w"/>
                                          </p:val>
                                        </p:tav>
                                        <p:tav tm="100000">
                                          <p:val>
                                            <p:strVal val="#ppt_w"/>
                                          </p:val>
                                        </p:tav>
                                      </p:tavLst>
                                    </p:anim>
                                    <p:anim calcmode="lin" valueType="num">
                                      <p:cBhvr>
                                        <p:cTn id="36" dur="1000" fill="hold"/>
                                        <p:tgtEl>
                                          <p:spTgt spid="2"/>
                                        </p:tgtEl>
                                        <p:attrNameLst>
                                          <p:attrName>ppt_h</p:attrName>
                                        </p:attrNameLst>
                                      </p:cBhvr>
                                      <p:tavLst>
                                        <p:tav tm="0">
                                          <p:val>
                                            <p:strVal val="4*#ppt_h"/>
                                          </p:val>
                                        </p:tav>
                                        <p:tav tm="100000">
                                          <p:val>
                                            <p:strVal val="#ppt_h"/>
                                          </p:val>
                                        </p:tav>
                                      </p:tavLst>
                                    </p:anim>
                                  </p:childTnLst>
                                </p:cTn>
                              </p:par>
                            </p:childTnLst>
                          </p:cTn>
                        </p:par>
                        <p:par>
                          <p:cTn id="37" fill="hold">
                            <p:stCondLst>
                              <p:cond delay="3000"/>
                            </p:stCondLst>
                            <p:childTnLst>
                              <p:par>
                                <p:cTn id="38" presetID="23" presetClass="entr" presetSubtype="32" fill="hold" nodeType="after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p:cTn id="40" dur="1000" fill="hold"/>
                                        <p:tgtEl>
                                          <p:spTgt spid="3"/>
                                        </p:tgtEl>
                                        <p:attrNameLst>
                                          <p:attrName>ppt_w</p:attrName>
                                        </p:attrNameLst>
                                      </p:cBhvr>
                                      <p:tavLst>
                                        <p:tav tm="0">
                                          <p:val>
                                            <p:strVal val="4*#ppt_w"/>
                                          </p:val>
                                        </p:tav>
                                        <p:tav tm="100000">
                                          <p:val>
                                            <p:strVal val="#ppt_w"/>
                                          </p:val>
                                        </p:tav>
                                      </p:tavLst>
                                    </p:anim>
                                    <p:anim calcmode="lin" valueType="num">
                                      <p:cBhvr>
                                        <p:cTn id="41" dur="1000" fill="hold"/>
                                        <p:tgtEl>
                                          <p:spTgt spid="3"/>
                                        </p:tgtEl>
                                        <p:attrNameLst>
                                          <p:attrName>ppt_h</p:attrName>
                                        </p:attrNameLst>
                                      </p:cBhvr>
                                      <p:tavLst>
                                        <p:tav tm="0">
                                          <p:val>
                                            <p:strVal val="4*#ppt_h"/>
                                          </p:val>
                                        </p:tav>
                                        <p:tav tm="100000">
                                          <p:val>
                                            <p:strVal val="#ppt_h"/>
                                          </p:val>
                                        </p:tav>
                                      </p:tavLst>
                                    </p:anim>
                                  </p:childTnLst>
                                </p:cTn>
                              </p:par>
                            </p:childTnLst>
                          </p:cTn>
                        </p:par>
                        <p:par>
                          <p:cTn id="42" fill="hold">
                            <p:stCondLst>
                              <p:cond delay="4000"/>
                            </p:stCondLst>
                            <p:childTnLst>
                              <p:par>
                                <p:cTn id="43" presetID="23" presetClass="entr" presetSubtype="32" fill="hold" nodeType="after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1000" fill="hold"/>
                                        <p:tgtEl>
                                          <p:spTgt spid="4"/>
                                        </p:tgtEl>
                                        <p:attrNameLst>
                                          <p:attrName>ppt_w</p:attrName>
                                        </p:attrNameLst>
                                      </p:cBhvr>
                                      <p:tavLst>
                                        <p:tav tm="0">
                                          <p:val>
                                            <p:strVal val="4*#ppt_w"/>
                                          </p:val>
                                        </p:tav>
                                        <p:tav tm="100000">
                                          <p:val>
                                            <p:strVal val="#ppt_w"/>
                                          </p:val>
                                        </p:tav>
                                      </p:tavLst>
                                    </p:anim>
                                    <p:anim calcmode="lin" valueType="num">
                                      <p:cBhvr>
                                        <p:cTn id="46" dur="1000" fill="hold"/>
                                        <p:tgtEl>
                                          <p:spTgt spid="4"/>
                                        </p:tgtEl>
                                        <p:attrNameLst>
                                          <p:attrName>ppt_h</p:attrName>
                                        </p:attrNameLst>
                                      </p:cBhvr>
                                      <p:tavLst>
                                        <p:tav tm="0">
                                          <p:val>
                                            <p:strVal val="4*#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164873"/>
                                        </p:tgtEl>
                                        <p:attrNameLst>
                                          <p:attrName>style.visibility</p:attrName>
                                        </p:attrNameLst>
                                      </p:cBhvr>
                                      <p:to>
                                        <p:strVal val="visible"/>
                                      </p:to>
                                    </p:set>
                                    <p:animEffect transition="in" filter="wipe(left)">
                                      <p:cBhvr>
                                        <p:cTn id="51" dur="2000"/>
                                        <p:tgtEl>
                                          <p:spTgt spid="16487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64874"/>
                                        </p:tgtEl>
                                        <p:attrNameLst>
                                          <p:attrName>style.visibility</p:attrName>
                                        </p:attrNameLst>
                                      </p:cBhvr>
                                      <p:to>
                                        <p:strVal val="visible"/>
                                      </p:to>
                                    </p:set>
                                    <p:animEffect transition="in" filter="wipe(left)">
                                      <p:cBhvr>
                                        <p:cTn id="56" dur="2000"/>
                                        <p:tgtEl>
                                          <p:spTgt spid="16487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64886"/>
                                        </p:tgtEl>
                                        <p:attrNameLst>
                                          <p:attrName>style.visibility</p:attrName>
                                        </p:attrNameLst>
                                      </p:cBhvr>
                                      <p:to>
                                        <p:strVal val="visible"/>
                                      </p:to>
                                    </p:set>
                                    <p:animEffect transition="in" filter="wipe(left)">
                                      <p:cBhvr>
                                        <p:cTn id="61" dur="2000"/>
                                        <p:tgtEl>
                                          <p:spTgt spid="16488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64870"/>
                                        </p:tgtEl>
                                        <p:attrNameLst>
                                          <p:attrName>style.visibility</p:attrName>
                                        </p:attrNameLst>
                                      </p:cBhvr>
                                      <p:to>
                                        <p:strVal val="visible"/>
                                      </p:to>
                                    </p:set>
                                    <p:animEffect transition="in" filter="wipe(left)">
                                      <p:cBhvr>
                                        <p:cTn id="66" dur="2000"/>
                                        <p:tgtEl>
                                          <p:spTgt spid="164870"/>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64871"/>
                                        </p:tgtEl>
                                        <p:attrNameLst>
                                          <p:attrName>style.visibility</p:attrName>
                                        </p:attrNameLst>
                                      </p:cBhvr>
                                      <p:to>
                                        <p:strVal val="visible"/>
                                      </p:to>
                                    </p:set>
                                    <p:animEffect transition="in" filter="wipe(left)">
                                      <p:cBhvr>
                                        <p:cTn id="71" dur="2000"/>
                                        <p:tgtEl>
                                          <p:spTgt spid="164871"/>
                                        </p:tgtEl>
                                      </p:cBhvr>
                                    </p:animEffect>
                                  </p:childTnLst>
                                </p:cTn>
                              </p:par>
                            </p:childTnLst>
                          </p:cTn>
                        </p:par>
                        <p:par>
                          <p:cTn id="72" fill="hold">
                            <p:stCondLst>
                              <p:cond delay="2000"/>
                            </p:stCondLst>
                            <p:childTnLst>
                              <p:par>
                                <p:cTn id="73" presetID="1" presetClass="entr" presetSubtype="0" fill="hold" nodeType="afterEffect">
                                  <p:stCondLst>
                                    <p:cond delay="0"/>
                                  </p:stCondLst>
                                  <p:childTnLst>
                                    <p:set>
                                      <p:cBhvr>
                                        <p:cTn id="74" dur="1" fill="hold">
                                          <p:stCondLst>
                                            <p:cond delay="499"/>
                                          </p:stCondLst>
                                        </p:cTn>
                                        <p:tgtEl>
                                          <p:spTgt spid="16487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2" presetClass="entr" presetSubtype="8" fill="hold" nodeType="clickEffect">
                                  <p:stCondLst>
                                    <p:cond delay="0"/>
                                  </p:stCondLst>
                                  <p:childTnLst>
                                    <p:set>
                                      <p:cBhvr>
                                        <p:cTn id="78" dur="1" fill="hold">
                                          <p:stCondLst>
                                            <p:cond delay="0"/>
                                          </p:stCondLst>
                                        </p:cTn>
                                        <p:tgtEl>
                                          <p:spTgt spid="164875"/>
                                        </p:tgtEl>
                                        <p:attrNameLst>
                                          <p:attrName>style.visibility</p:attrName>
                                        </p:attrNameLst>
                                      </p:cBhvr>
                                      <p:to>
                                        <p:strVal val="visible"/>
                                      </p:to>
                                    </p:set>
                                    <p:animEffect transition="in" filter="slide(fromLeft)">
                                      <p:cBhvr>
                                        <p:cTn id="79" dur="500"/>
                                        <p:tgtEl>
                                          <p:spTgt spid="164875"/>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64887"/>
                                        </p:tgtEl>
                                        <p:attrNameLst>
                                          <p:attrName>style.visibility</p:attrName>
                                        </p:attrNameLst>
                                      </p:cBhvr>
                                      <p:to>
                                        <p:strVal val="visible"/>
                                      </p:to>
                                    </p:set>
                                    <p:animEffect transition="in" filter="wipe(left)">
                                      <p:cBhvr>
                                        <p:cTn id="84" dur="2000"/>
                                        <p:tgtEl>
                                          <p:spTgt spid="164887"/>
                                        </p:tgtEl>
                                      </p:cBhvr>
                                    </p:animEffect>
                                  </p:childTnLst>
                                </p:cTn>
                              </p:par>
                            </p:childTnLst>
                          </p:cTn>
                        </p:par>
                        <p:par>
                          <p:cTn id="85" fill="hold">
                            <p:stCondLst>
                              <p:cond delay="2000"/>
                            </p:stCondLst>
                            <p:childTnLst>
                              <p:par>
                                <p:cTn id="86" presetID="22" presetClass="entr" presetSubtype="8" fill="hold" nodeType="afterEffect">
                                  <p:stCondLst>
                                    <p:cond delay="0"/>
                                  </p:stCondLst>
                                  <p:childTnLst>
                                    <p:set>
                                      <p:cBhvr>
                                        <p:cTn id="87" dur="1" fill="hold">
                                          <p:stCondLst>
                                            <p:cond delay="0"/>
                                          </p:stCondLst>
                                        </p:cTn>
                                        <p:tgtEl>
                                          <p:spTgt spid="164940"/>
                                        </p:tgtEl>
                                        <p:attrNameLst>
                                          <p:attrName>style.visibility</p:attrName>
                                        </p:attrNameLst>
                                      </p:cBhvr>
                                      <p:to>
                                        <p:strVal val="visible"/>
                                      </p:to>
                                    </p:set>
                                    <p:animEffect transition="in" filter="wipe(left)">
                                      <p:cBhvr>
                                        <p:cTn id="88" dur="2000"/>
                                        <p:tgtEl>
                                          <p:spTgt spid="16494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64941"/>
                                        </p:tgtEl>
                                        <p:attrNameLst>
                                          <p:attrName>style.visibility</p:attrName>
                                        </p:attrNameLst>
                                      </p:cBhvr>
                                      <p:to>
                                        <p:strVal val="visible"/>
                                      </p:to>
                                    </p:set>
                                    <p:animEffect transition="in" filter="wipe(left)">
                                      <p:cBhvr>
                                        <p:cTn id="93" dur="2000"/>
                                        <p:tgtEl>
                                          <p:spTgt spid="164941"/>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nodeType="clickEffect">
                                  <p:stCondLst>
                                    <p:cond delay="0"/>
                                  </p:stCondLst>
                                  <p:childTnLst>
                                    <p:set>
                                      <p:cBhvr>
                                        <p:cTn id="97" dur="1" fill="hold">
                                          <p:stCondLst>
                                            <p:cond delay="0"/>
                                          </p:stCondLst>
                                        </p:cTn>
                                        <p:tgtEl>
                                          <p:spTgt spid="164888"/>
                                        </p:tgtEl>
                                        <p:attrNameLst>
                                          <p:attrName>style.visibility</p:attrName>
                                        </p:attrNameLst>
                                      </p:cBhvr>
                                      <p:to>
                                        <p:strVal val="visible"/>
                                      </p:to>
                                    </p:set>
                                    <p:animEffect transition="in" filter="wipe(left)">
                                      <p:cBhvr>
                                        <p:cTn id="98" dur="2000"/>
                                        <p:tgtEl>
                                          <p:spTgt spid="1648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ldLvl="0" animBg="1"/>
      <p:bldP spid="164867" grpId="0"/>
      <p:bldP spid="164868" grpId="0" bldLvl="0" animBg="1"/>
      <p:bldP spid="164869"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文本框 165889"/>
          <p:cNvSpPr txBox="1"/>
          <p:nvPr/>
        </p:nvSpPr>
        <p:spPr>
          <a:xfrm>
            <a:off x="704850" y="1914525"/>
            <a:ext cx="8112125" cy="2461260"/>
          </a:xfrm>
          <a:prstGeom prst="rect">
            <a:avLst/>
          </a:prstGeom>
          <a:solidFill>
            <a:schemeClr val="accent2"/>
          </a:solidFill>
          <a:ln w="9525">
            <a:noFill/>
          </a:ln>
        </p:spPr>
        <p:txBody>
          <a:bodyPr anchor="t">
            <a:spAutoFit/>
          </a:bodyPr>
          <a:p>
            <a:pPr algn="ctr"/>
            <a:r>
              <a:rPr lang="en-US" altLang="zh-CN" sz="4400" dirty="0">
                <a:solidFill>
                  <a:schemeClr val="bg1"/>
                </a:solidFill>
                <a:latin typeface="Times New Roman" panose="02020603050405020304" pitchFamily="18" charset="0"/>
                <a:ea typeface="宋体" panose="02010600030101010101" pitchFamily="2" charset="-122"/>
              </a:rPr>
              <a:t>Homework</a:t>
            </a:r>
            <a:r>
              <a:rPr lang="zh-CN" altLang="en-US" sz="4400" dirty="0">
                <a:solidFill>
                  <a:schemeClr val="bg1"/>
                </a:solidFill>
                <a:latin typeface="Times New Roman" panose="02020603050405020304" pitchFamily="18" charset="0"/>
                <a:ea typeface="宋体" panose="02010600030101010101" pitchFamily="2" charset="-122"/>
              </a:rPr>
              <a:t>：</a:t>
            </a:r>
            <a:endParaRPr lang="zh-CN" altLang="en-US" sz="4400" dirty="0">
              <a:solidFill>
                <a:schemeClr val="bg1"/>
              </a:solidFill>
              <a:latin typeface="Times New Roman" panose="02020603050405020304" pitchFamily="18" charset="0"/>
              <a:ea typeface="宋体" panose="02010600030101010101" pitchFamily="2" charset="-122"/>
            </a:endParaRPr>
          </a:p>
          <a:p>
            <a:pPr>
              <a:spcBef>
                <a:spcPct val="50000"/>
              </a:spcBef>
            </a:pPr>
            <a:r>
              <a:rPr lang="en-US" altLang="zh-CN" sz="4400" dirty="0">
                <a:solidFill>
                  <a:schemeClr val="bg1"/>
                </a:solidFill>
                <a:latin typeface="Arial" panose="020B0604020202020204" pitchFamily="34" charset="0"/>
                <a:ea typeface="仿宋_GB2312" pitchFamily="1" charset="-122"/>
              </a:rPr>
              <a:t>5-39</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42</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43</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48</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49</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54</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59</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63</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66</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69</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75</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76</a:t>
            </a:r>
            <a:r>
              <a:rPr lang="zh-CN" altLang="en-US" sz="4400" dirty="0">
                <a:solidFill>
                  <a:schemeClr val="bg1"/>
                </a:solidFill>
                <a:latin typeface="Arial" panose="020B0604020202020204" pitchFamily="34" charset="0"/>
                <a:ea typeface="仿宋_GB2312" pitchFamily="1" charset="-122"/>
              </a:rPr>
              <a:t>，</a:t>
            </a:r>
            <a:r>
              <a:rPr lang="en-US" altLang="zh-CN" sz="4400" dirty="0">
                <a:solidFill>
                  <a:schemeClr val="bg1"/>
                </a:solidFill>
                <a:latin typeface="Arial" panose="020B0604020202020204" pitchFamily="34" charset="0"/>
                <a:ea typeface="仿宋_GB2312" pitchFamily="1" charset="-122"/>
              </a:rPr>
              <a:t>83</a:t>
            </a:r>
            <a:endParaRPr lang="en-US" altLang="zh-CN" sz="4400" dirty="0">
              <a:solidFill>
                <a:schemeClr val="bg1"/>
              </a:solidFill>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65890"/>
                                        </p:tgtEl>
                                        <p:attrNameLst>
                                          <p:attrName>style.visibility</p:attrName>
                                        </p:attrNameLst>
                                      </p:cBhvr>
                                      <p:to>
                                        <p:strVal val="visible"/>
                                      </p:to>
                                    </p:set>
                                    <p:anim calcmode="lin" valueType="num">
                                      <p:cBhvr>
                                        <p:cTn id="7" dur="1000" fill="hold"/>
                                        <p:tgtEl>
                                          <p:spTgt spid="165890"/>
                                        </p:tgtEl>
                                        <p:attrNameLst>
                                          <p:attrName>ppt_w</p:attrName>
                                        </p:attrNameLst>
                                      </p:cBhvr>
                                      <p:tavLst>
                                        <p:tav tm="0">
                                          <p:val>
                                            <p:fltVal val="0.000000"/>
                                          </p:val>
                                        </p:tav>
                                        <p:tav tm="100000">
                                          <p:val>
                                            <p:strVal val="#ppt_w"/>
                                          </p:val>
                                        </p:tav>
                                      </p:tavLst>
                                    </p:anim>
                                    <p:anim calcmode="lin" valueType="num">
                                      <p:cBhvr>
                                        <p:cTn id="8" dur="1000" fill="hold"/>
                                        <p:tgtEl>
                                          <p:spTgt spid="165890"/>
                                        </p:tgtEl>
                                        <p:attrNameLst>
                                          <p:attrName>ppt_h</p:attrName>
                                        </p:attrNameLst>
                                      </p:cBhvr>
                                      <p:tavLst>
                                        <p:tav tm="0">
                                          <p:val>
                                            <p:fltVal val="0.000000"/>
                                          </p:val>
                                        </p:tav>
                                        <p:tav tm="100000">
                                          <p:val>
                                            <p:strVal val="#ppt_h"/>
                                          </p:val>
                                        </p:tav>
                                      </p:tavLst>
                                    </p:anim>
                                    <p:anim calcmode="lin" valueType="num">
                                      <p:cBhvr>
                                        <p:cTn id="9" dur="1000" fill="hold"/>
                                        <p:tgtEl>
                                          <p:spTgt spid="16589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6589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文本框 19457"/>
          <p:cNvSpPr txBox="1"/>
          <p:nvPr/>
        </p:nvSpPr>
        <p:spPr>
          <a:xfrm>
            <a:off x="286068" y="260350"/>
            <a:ext cx="5954395" cy="521970"/>
          </a:xfrm>
          <a:prstGeom prst="rect">
            <a:avLst/>
          </a:prstGeom>
          <a:solidFill>
            <a:schemeClr val="accent2"/>
          </a:solidFill>
          <a:ln w="9525">
            <a:noFill/>
          </a:ln>
        </p:spPr>
        <p:txBody>
          <a:bodyPr wrap="none" lIns="198000" rIns="198000">
            <a:spAutoFit/>
          </a:bodyPr>
          <a:p>
            <a:pPr eaLnBrk="1" hangingPunct="1">
              <a:spcBef>
                <a:spcPct val="50000"/>
              </a:spcBef>
            </a:pP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The relationship of two expression</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pSp>
        <p:nvGrpSpPr>
          <p:cNvPr id="2" name="组合 19458"/>
          <p:cNvGrpSpPr/>
          <p:nvPr/>
        </p:nvGrpSpPr>
        <p:grpSpPr>
          <a:xfrm>
            <a:off x="635000" y="981075"/>
            <a:ext cx="5632450" cy="896938"/>
            <a:chOff x="105" y="0"/>
            <a:chExt cx="3548" cy="565"/>
          </a:xfrm>
        </p:grpSpPr>
        <p:sp>
          <p:nvSpPr>
            <p:cNvPr id="11306" name="文本框 19459"/>
            <p:cNvSpPr txBox="1"/>
            <p:nvPr/>
          </p:nvSpPr>
          <p:spPr>
            <a:xfrm>
              <a:off x="105" y="0"/>
              <a:ext cx="886" cy="329"/>
            </a:xfrm>
            <a:prstGeom prst="rect">
              <a:avLst/>
            </a:prstGeom>
            <a:noFill/>
            <a:ln w="9525">
              <a:noFill/>
            </a:ln>
          </p:spPr>
          <p:txBody>
            <a:bodyPr>
              <a:spAutoFit/>
            </a:bodyPr>
            <a:p>
              <a:pPr eaLnBrk="1" hangingPunct="1"/>
              <a:r>
                <a:rPr lang="en-US" altLang="zh-CN" sz="2800" i="1" dirty="0">
                  <a:solidFill>
                    <a:schemeClr val="bg1"/>
                  </a:solidFill>
                  <a:latin typeface="Times New Roman" panose="02020603050405020304" pitchFamily="18" charset="0"/>
                  <a:cs typeface="Times New Roman" panose="02020603050405020304" pitchFamily="18" charset="0"/>
                </a:rPr>
                <a:t>  </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11310" name="文本框 19463"/>
            <p:cNvSpPr txBox="1"/>
            <p:nvPr/>
          </p:nvSpPr>
          <p:spPr>
            <a:xfrm>
              <a:off x="2189" y="35"/>
              <a:ext cx="1464" cy="290"/>
            </a:xfrm>
            <a:prstGeom prst="rect">
              <a:avLst/>
            </a:prstGeom>
            <a:noFill/>
            <a:ln w="9525">
              <a:noFill/>
            </a:ln>
          </p:spPr>
          <p:txBody>
            <a:bodyPr wrap="none">
              <a:spAutoFit/>
            </a:bodyPr>
            <a:p>
              <a:pPr eaLnBrk="1" hangingPunct="1">
                <a:spcBef>
                  <a:spcPct val="50000"/>
                </a:spcBef>
              </a:pPr>
              <a:r>
                <a:rPr lang="en-US" altLang="zh-CN" b="0" dirty="0">
                  <a:solidFill>
                    <a:schemeClr val="bg1"/>
                  </a:solidFill>
                  <a:latin typeface="Times New Roman" panose="02020603050405020304" pitchFamily="18" charset="0"/>
                  <a:cs typeface="Times New Roman" panose="02020603050405020304" pitchFamily="18" charset="0"/>
                </a:rPr>
                <a:t>Rectangular form</a:t>
              </a:r>
              <a:endParaRPr lang="en-US" altLang="zh-CN" b="0" dirty="0">
                <a:solidFill>
                  <a:schemeClr val="bg1"/>
                </a:solidFill>
                <a:latin typeface="Times New Roman" panose="02020603050405020304" pitchFamily="18" charset="0"/>
                <a:cs typeface="Times New Roman" panose="02020603050405020304" pitchFamily="18" charset="0"/>
              </a:endParaRPr>
            </a:p>
          </p:txBody>
        </p:sp>
        <p:sp>
          <p:nvSpPr>
            <p:cNvPr id="11311" name="文本框 19464"/>
            <p:cNvSpPr txBox="1"/>
            <p:nvPr/>
          </p:nvSpPr>
          <p:spPr>
            <a:xfrm>
              <a:off x="2211" y="275"/>
              <a:ext cx="942" cy="290"/>
            </a:xfrm>
            <a:prstGeom prst="rect">
              <a:avLst/>
            </a:prstGeom>
            <a:noFill/>
            <a:ln w="9525">
              <a:noFill/>
            </a:ln>
          </p:spPr>
          <p:txBody>
            <a:bodyPr wrap="none">
              <a:spAutoFit/>
            </a:bodyPr>
            <a:p>
              <a:pPr eaLnBrk="1" hangingPunct="1">
                <a:spcBef>
                  <a:spcPct val="50000"/>
                </a:spcBef>
              </a:pPr>
              <a:r>
                <a:rPr lang="en-US" altLang="zh-CN" b="0" dirty="0">
                  <a:solidFill>
                    <a:schemeClr val="bg1"/>
                  </a:solidFill>
                  <a:latin typeface="Times New Roman" panose="02020603050405020304" pitchFamily="18" charset="0"/>
                  <a:cs typeface="Times New Roman" panose="02020603050405020304" pitchFamily="18" charset="0"/>
                </a:rPr>
                <a:t>Polar form</a:t>
              </a:r>
              <a:endParaRPr lang="en-US" altLang="zh-CN" b="0" dirty="0">
                <a:solidFill>
                  <a:schemeClr val="bg1"/>
                </a:solidFill>
                <a:latin typeface="Times New Roman" panose="02020603050405020304" pitchFamily="18" charset="0"/>
                <a:cs typeface="Times New Roman" panose="02020603050405020304" pitchFamily="18" charset="0"/>
              </a:endParaRPr>
            </a:p>
          </p:txBody>
        </p:sp>
      </p:grpSp>
      <p:graphicFrame>
        <p:nvGraphicFramePr>
          <p:cNvPr id="19466" name="对象 19465"/>
          <p:cNvGraphicFramePr>
            <a:graphicFrameLocks noChangeAspect="1"/>
          </p:cNvGraphicFramePr>
          <p:nvPr/>
        </p:nvGraphicFramePr>
        <p:xfrm>
          <a:off x="447675" y="2139950"/>
          <a:ext cx="2560638" cy="1628775"/>
        </p:xfrm>
        <a:graphic>
          <a:graphicData uri="http://schemas.openxmlformats.org/presentationml/2006/ole">
            <mc:AlternateContent xmlns:mc="http://schemas.openxmlformats.org/markup-compatibility/2006">
              <mc:Choice xmlns:v="urn:schemas-microsoft-com:vml" Requires="v">
                <p:oleObj spid="_x0000_s3095" name="" r:id="rId1" imgW="1117600" imgH="711200" progId="Equation.DSMT4">
                  <p:embed/>
                </p:oleObj>
              </mc:Choice>
              <mc:Fallback>
                <p:oleObj name="" r:id="rId1" imgW="1117600" imgH="711200" progId="Equation.DSMT4">
                  <p:embed/>
                  <p:pic>
                    <p:nvPicPr>
                      <p:cNvPr id="0" name="图片 3094"/>
                      <p:cNvPicPr/>
                      <p:nvPr/>
                    </p:nvPicPr>
                    <p:blipFill>
                      <a:blip r:embed="rId2"/>
                      <a:stretch>
                        <a:fillRect/>
                      </a:stretch>
                    </p:blipFill>
                    <p:spPr>
                      <a:xfrm>
                        <a:off x="447675" y="2139950"/>
                        <a:ext cx="2560638" cy="1628775"/>
                      </a:xfrm>
                      <a:prstGeom prst="rect">
                        <a:avLst/>
                      </a:prstGeom>
                      <a:noFill/>
                      <a:ln w="38100">
                        <a:noFill/>
                        <a:miter/>
                      </a:ln>
                    </p:spPr>
                  </p:pic>
                </p:oleObj>
              </mc:Fallback>
            </mc:AlternateContent>
          </a:graphicData>
        </a:graphic>
      </p:graphicFrame>
      <p:sp>
        <p:nvSpPr>
          <p:cNvPr id="19467" name="文本框 19466"/>
          <p:cNvSpPr txBox="1"/>
          <p:nvPr/>
        </p:nvSpPr>
        <p:spPr>
          <a:xfrm>
            <a:off x="3419475" y="2708275"/>
            <a:ext cx="470535"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or</a:t>
            </a:r>
            <a:endParaRPr lang="en-US" altLang="zh-CN" dirty="0">
              <a:solidFill>
                <a:schemeClr val="bg1"/>
              </a:solidFill>
              <a:latin typeface="Times New Roman" panose="02020603050405020304" pitchFamily="18" charset="0"/>
              <a:cs typeface="Times New Roman" panose="02020603050405020304" pitchFamily="18" charset="0"/>
            </a:endParaRPr>
          </a:p>
        </p:txBody>
      </p:sp>
      <p:graphicFrame>
        <p:nvGraphicFramePr>
          <p:cNvPr id="19468" name="对象 19467"/>
          <p:cNvGraphicFramePr>
            <a:graphicFrameLocks noChangeAspect="1"/>
          </p:cNvGraphicFramePr>
          <p:nvPr/>
        </p:nvGraphicFramePr>
        <p:xfrm>
          <a:off x="4489292" y="2298700"/>
          <a:ext cx="2541905" cy="1235075"/>
        </p:xfrm>
        <a:graphic>
          <a:graphicData uri="http://schemas.openxmlformats.org/presentationml/2006/ole">
            <mc:AlternateContent xmlns:mc="http://schemas.openxmlformats.org/markup-compatibility/2006">
              <mc:Choice xmlns:v="urn:schemas-microsoft-com:vml" Requires="v">
                <p:oleObj spid="_x0000_s3094" name="" r:id="rId3" imgW="939800" imgH="457200" progId="Equation.DSMT4">
                  <p:embed/>
                </p:oleObj>
              </mc:Choice>
              <mc:Fallback>
                <p:oleObj name="" r:id="rId3" imgW="939800" imgH="457200" progId="Equation.DSMT4">
                  <p:embed/>
                  <p:pic>
                    <p:nvPicPr>
                      <p:cNvPr id="0" name="图片 3093"/>
                      <p:cNvPicPr/>
                      <p:nvPr/>
                    </p:nvPicPr>
                    <p:blipFill>
                      <a:blip r:embed="rId4"/>
                      <a:stretch>
                        <a:fillRect/>
                      </a:stretch>
                    </p:blipFill>
                    <p:spPr>
                      <a:xfrm>
                        <a:off x="4489292" y="2298700"/>
                        <a:ext cx="2541905" cy="1235075"/>
                      </a:xfrm>
                      <a:prstGeom prst="rect">
                        <a:avLst/>
                      </a:prstGeom>
                      <a:noFill/>
                      <a:ln w="38100">
                        <a:noFill/>
                        <a:miter/>
                      </a:ln>
                    </p:spPr>
                  </p:pic>
                </p:oleObj>
              </mc:Fallback>
            </mc:AlternateContent>
          </a:graphicData>
        </a:graphic>
      </p:graphicFrame>
      <p:sp>
        <p:nvSpPr>
          <p:cNvPr id="19469" name="文本框 19468"/>
          <p:cNvSpPr txBox="1"/>
          <p:nvPr/>
        </p:nvSpPr>
        <p:spPr>
          <a:xfrm>
            <a:off x="338455" y="3862388"/>
            <a:ext cx="4415790" cy="460375"/>
          </a:xfrm>
          <a:prstGeom prst="rect">
            <a:avLst/>
          </a:prstGeom>
          <a:noFill/>
          <a:ln w="38100" cap="flat" cmpd="sng">
            <a:solidFill>
              <a:srgbClr val="66FFFF"/>
            </a:solidFill>
            <a:prstDash val="solid"/>
            <a:miter/>
            <a:headEnd type="none" w="med" len="med"/>
            <a:tailEnd type="none" w="med" len="med"/>
          </a:ln>
        </p:spPr>
        <p:txBody>
          <a:bodyPr wrap="none">
            <a:spAutoFit/>
          </a:bodyPr>
          <a:p>
            <a:pPr eaLnBrk="1" hangingPunct="1">
              <a:buFont typeface="Wingdings" panose="05000000000000000000" pitchFamily="2" charset="2"/>
              <a:buChar char="l"/>
            </a:pP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 Operaton of complex number</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9470" name="文本框 19469"/>
          <p:cNvSpPr txBox="1"/>
          <p:nvPr/>
        </p:nvSpPr>
        <p:spPr>
          <a:xfrm>
            <a:off x="894715" y="5770880"/>
            <a:ext cx="4737735" cy="521970"/>
          </a:xfrm>
          <a:prstGeom prst="rect">
            <a:avLst/>
          </a:prstGeom>
          <a:noFill/>
          <a:ln w="9525">
            <a:noFill/>
          </a:ln>
        </p:spPr>
        <p:txBody>
          <a:bodyPr wrap="square">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So</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1</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2</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1</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2</a:t>
            </a:r>
            <a:r>
              <a:rPr lang="en-US" altLang="zh-CN" sz="2800" dirty="0">
                <a:solidFill>
                  <a:schemeClr val="bg1"/>
                </a:solidFill>
                <a:latin typeface="Times New Roman" panose="02020603050405020304" pitchFamily="18" charset="0"/>
                <a:cs typeface="Times New Roman" panose="02020603050405020304" pitchFamily="18" charset="0"/>
              </a:rPr>
              <a:t>)+j(</a:t>
            </a:r>
            <a:r>
              <a:rPr lang="en-US" altLang="zh-CN" sz="2800" i="1" dirty="0">
                <a:solidFill>
                  <a:schemeClr val="bg1"/>
                </a:solidFill>
                <a:latin typeface="Times New Roman" panose="02020603050405020304" pitchFamily="18" charset="0"/>
                <a:cs typeface="Times New Roman" panose="02020603050405020304" pitchFamily="18" charset="0"/>
              </a:rPr>
              <a:t>b</a:t>
            </a:r>
            <a:r>
              <a:rPr lang="en-US" altLang="zh-CN" sz="2800" baseline="-25000" dirty="0">
                <a:solidFill>
                  <a:schemeClr val="bg1"/>
                </a:solidFill>
                <a:latin typeface="Times New Roman" panose="02020603050405020304" pitchFamily="18" charset="0"/>
                <a:cs typeface="Times New Roman" panose="02020603050405020304" pitchFamily="18" charset="0"/>
              </a:rPr>
              <a:t>1</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i="1" dirty="0">
                <a:solidFill>
                  <a:schemeClr val="bg1"/>
                </a:solidFill>
                <a:latin typeface="Times New Roman" panose="02020603050405020304" pitchFamily="18" charset="0"/>
                <a:cs typeface="Times New Roman" panose="02020603050405020304" pitchFamily="18" charset="0"/>
              </a:rPr>
              <a:t>b</a:t>
            </a:r>
            <a:r>
              <a:rPr lang="en-US" altLang="zh-CN" sz="2800" baseline="-25000" dirty="0">
                <a:solidFill>
                  <a:schemeClr val="bg1"/>
                </a:solidFill>
                <a:latin typeface="Times New Roman" panose="02020603050405020304" pitchFamily="18" charset="0"/>
                <a:cs typeface="Times New Roman" panose="02020603050405020304" pitchFamily="18" charset="0"/>
              </a:rPr>
              <a:t>2</a:t>
            </a:r>
            <a:r>
              <a:rPr lang="en-US" altLang="zh-CN" sz="2800" dirty="0">
                <a:solidFill>
                  <a:schemeClr val="bg1"/>
                </a:solidFill>
                <a:latin typeface="Times New Roman" panose="02020603050405020304" pitchFamily="18" charset="0"/>
                <a:cs typeface="Times New Roman" panose="02020603050405020304" pitchFamily="18" charset="0"/>
              </a:rPr>
              <a:t>)</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19471" name="文本框 19470"/>
          <p:cNvSpPr txBox="1"/>
          <p:nvPr/>
        </p:nvSpPr>
        <p:spPr>
          <a:xfrm>
            <a:off x="468313" y="4437063"/>
            <a:ext cx="4941570" cy="829945"/>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(1)Addition and Subtraction</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mn-ea"/>
            </a:endParaRPr>
          </a:p>
          <a:p>
            <a:pPr algn="l" eaLnBrk="1" hangingPunct="1"/>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(performed in rectangular form)</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9472" name="文本框 19471"/>
          <p:cNvSpPr txBox="1"/>
          <p:nvPr/>
        </p:nvSpPr>
        <p:spPr>
          <a:xfrm>
            <a:off x="894715" y="5276215"/>
            <a:ext cx="4080510" cy="521970"/>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If</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1</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1</a:t>
            </a:r>
            <a:r>
              <a:rPr lang="en-US" altLang="zh-CN" sz="2800" dirty="0">
                <a:solidFill>
                  <a:schemeClr val="bg1"/>
                </a:solidFill>
                <a:latin typeface="Times New Roman" panose="02020603050405020304" pitchFamily="18" charset="0"/>
                <a:cs typeface="Times New Roman" panose="02020603050405020304" pitchFamily="18" charset="0"/>
              </a:rPr>
              <a:t>+j</a:t>
            </a:r>
            <a:r>
              <a:rPr lang="en-US" altLang="zh-CN" sz="2800" i="1" dirty="0">
                <a:solidFill>
                  <a:schemeClr val="bg1"/>
                </a:solidFill>
                <a:latin typeface="Times New Roman" panose="02020603050405020304" pitchFamily="18" charset="0"/>
                <a:cs typeface="Times New Roman" panose="02020603050405020304" pitchFamily="18" charset="0"/>
              </a:rPr>
              <a:t>b</a:t>
            </a:r>
            <a:r>
              <a:rPr lang="en-US" altLang="zh-CN" sz="2800" baseline="-25000" dirty="0">
                <a:solidFill>
                  <a:schemeClr val="bg1"/>
                </a:solidFill>
                <a:latin typeface="Times New Roman" panose="02020603050405020304" pitchFamily="18" charset="0"/>
                <a:cs typeface="Times New Roman" panose="02020603050405020304" pitchFamily="18" charset="0"/>
              </a:rPr>
              <a:t>1</a:t>
            </a:r>
            <a:r>
              <a:rPr lang="zh-CN" altLang="en-US" sz="2800" dirty="0">
                <a:solidFill>
                  <a:schemeClr val="bg1"/>
                </a:solidFill>
                <a:latin typeface="Times New Roman" panose="02020603050405020304" pitchFamily="18" charset="0"/>
                <a:cs typeface="Times New Roman" panose="02020603050405020304" pitchFamily="18" charset="0"/>
              </a:rPr>
              <a:t>， </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2</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2</a:t>
            </a:r>
            <a:r>
              <a:rPr lang="en-US" altLang="zh-CN" sz="2800" dirty="0">
                <a:solidFill>
                  <a:schemeClr val="bg1"/>
                </a:solidFill>
                <a:latin typeface="Times New Roman" panose="02020603050405020304" pitchFamily="18" charset="0"/>
                <a:cs typeface="Times New Roman" panose="02020603050405020304" pitchFamily="18" charset="0"/>
              </a:rPr>
              <a:t>+j</a:t>
            </a:r>
            <a:r>
              <a:rPr lang="en-US" altLang="zh-CN" sz="2800" i="1" dirty="0">
                <a:solidFill>
                  <a:schemeClr val="bg1"/>
                </a:solidFill>
                <a:latin typeface="Times New Roman" panose="02020603050405020304" pitchFamily="18" charset="0"/>
                <a:cs typeface="Times New Roman" panose="02020603050405020304" pitchFamily="18" charset="0"/>
              </a:rPr>
              <a:t>b</a:t>
            </a:r>
            <a:r>
              <a:rPr lang="en-US" altLang="zh-CN" sz="2800" baseline="-25000" dirty="0">
                <a:solidFill>
                  <a:schemeClr val="bg1"/>
                </a:solidFill>
                <a:latin typeface="Times New Roman" panose="02020603050405020304" pitchFamily="18" charset="0"/>
                <a:cs typeface="Times New Roman" panose="02020603050405020304" pitchFamily="18" charset="0"/>
              </a:rPr>
              <a:t>2</a:t>
            </a:r>
            <a:endParaRPr lang="en-US" altLang="zh-CN" sz="2800" baseline="-25000" dirty="0">
              <a:solidFill>
                <a:schemeClr val="bg1"/>
              </a:solidFill>
              <a:latin typeface="Times New Roman" panose="02020603050405020304" pitchFamily="18" charset="0"/>
              <a:cs typeface="Times New Roman" panose="02020603050405020304" pitchFamily="18" charset="0"/>
            </a:endParaRPr>
          </a:p>
        </p:txBody>
      </p:sp>
      <p:grpSp>
        <p:nvGrpSpPr>
          <p:cNvPr id="3" name="组合 19472"/>
          <p:cNvGrpSpPr/>
          <p:nvPr/>
        </p:nvGrpSpPr>
        <p:grpSpPr>
          <a:xfrm>
            <a:off x="5510213" y="4089083"/>
            <a:ext cx="3067050" cy="2022475"/>
            <a:chOff x="0" y="0"/>
            <a:chExt cx="1747" cy="1274"/>
          </a:xfrm>
        </p:grpSpPr>
        <p:sp>
          <p:nvSpPr>
            <p:cNvPr id="11294" name="直接连接符 19473"/>
            <p:cNvSpPr/>
            <p:nvPr/>
          </p:nvSpPr>
          <p:spPr>
            <a:xfrm>
              <a:off x="154" y="1008"/>
              <a:ext cx="1536" cy="0"/>
            </a:xfrm>
            <a:prstGeom prst="line">
              <a:avLst/>
            </a:prstGeom>
            <a:ln w="38100" cap="flat" cmpd="sng">
              <a:solidFill>
                <a:srgbClr val="FFFF00"/>
              </a:solidFill>
              <a:prstDash val="solid"/>
              <a:headEnd type="none" w="med" len="med"/>
              <a:tailEnd type="triangle" w="med" len="med"/>
            </a:ln>
          </p:spPr>
        </p:sp>
        <p:sp>
          <p:nvSpPr>
            <p:cNvPr id="11295" name="直接连接符 19474"/>
            <p:cNvSpPr/>
            <p:nvPr/>
          </p:nvSpPr>
          <p:spPr>
            <a:xfrm flipV="1">
              <a:off x="346" y="96"/>
              <a:ext cx="0" cy="1104"/>
            </a:xfrm>
            <a:prstGeom prst="line">
              <a:avLst/>
            </a:prstGeom>
            <a:ln w="38100" cap="flat" cmpd="sng">
              <a:solidFill>
                <a:srgbClr val="FFFF00"/>
              </a:solidFill>
              <a:prstDash val="solid"/>
              <a:headEnd type="none" w="med" len="med"/>
              <a:tailEnd type="triangle" w="med" len="med"/>
            </a:ln>
          </p:spPr>
        </p:sp>
        <p:sp>
          <p:nvSpPr>
            <p:cNvPr id="11296" name="直接连接符 19475"/>
            <p:cNvSpPr/>
            <p:nvPr/>
          </p:nvSpPr>
          <p:spPr>
            <a:xfrm flipV="1">
              <a:off x="346" y="624"/>
              <a:ext cx="192" cy="384"/>
            </a:xfrm>
            <a:prstGeom prst="line">
              <a:avLst/>
            </a:prstGeom>
            <a:ln w="38100" cap="flat" cmpd="sng">
              <a:solidFill>
                <a:srgbClr val="66FFFF"/>
              </a:solidFill>
              <a:prstDash val="solid"/>
              <a:headEnd type="none" w="med" len="med"/>
              <a:tailEnd type="triangle" w="med" len="med"/>
            </a:ln>
          </p:spPr>
        </p:sp>
        <p:sp>
          <p:nvSpPr>
            <p:cNvPr id="11297" name="直接连接符 19476"/>
            <p:cNvSpPr/>
            <p:nvPr/>
          </p:nvSpPr>
          <p:spPr>
            <a:xfrm flipV="1">
              <a:off x="346" y="816"/>
              <a:ext cx="768" cy="192"/>
            </a:xfrm>
            <a:prstGeom prst="line">
              <a:avLst/>
            </a:prstGeom>
            <a:ln w="38100" cap="flat" cmpd="sng">
              <a:solidFill>
                <a:srgbClr val="66FFFF"/>
              </a:solidFill>
              <a:prstDash val="solid"/>
              <a:headEnd type="none" w="med" len="med"/>
              <a:tailEnd type="triangle" w="med" len="med"/>
            </a:ln>
          </p:spPr>
        </p:sp>
        <p:sp>
          <p:nvSpPr>
            <p:cNvPr id="11298" name="直接连接符 19477"/>
            <p:cNvSpPr/>
            <p:nvPr/>
          </p:nvSpPr>
          <p:spPr>
            <a:xfrm flipV="1">
              <a:off x="538" y="384"/>
              <a:ext cx="816" cy="240"/>
            </a:xfrm>
            <a:prstGeom prst="line">
              <a:avLst/>
            </a:prstGeom>
            <a:ln w="38100" cap="flat" cmpd="sng">
              <a:solidFill>
                <a:schemeClr val="bg1"/>
              </a:solidFill>
              <a:prstDash val="sysDot"/>
              <a:headEnd type="none" w="med" len="med"/>
              <a:tailEnd type="none" w="med" len="med"/>
            </a:ln>
          </p:spPr>
        </p:sp>
        <p:sp>
          <p:nvSpPr>
            <p:cNvPr id="11299" name="直接连接符 19478"/>
            <p:cNvSpPr/>
            <p:nvPr/>
          </p:nvSpPr>
          <p:spPr>
            <a:xfrm flipV="1">
              <a:off x="1114" y="384"/>
              <a:ext cx="240" cy="432"/>
            </a:xfrm>
            <a:prstGeom prst="line">
              <a:avLst/>
            </a:prstGeom>
            <a:ln w="38100" cap="flat" cmpd="sng">
              <a:solidFill>
                <a:schemeClr val="bg1"/>
              </a:solidFill>
              <a:prstDash val="sysDot"/>
              <a:headEnd type="none" w="med" len="med"/>
              <a:tailEnd type="none" w="med" len="med"/>
            </a:ln>
          </p:spPr>
        </p:sp>
        <p:sp>
          <p:nvSpPr>
            <p:cNvPr id="11300" name="直接连接符 19479"/>
            <p:cNvSpPr/>
            <p:nvPr/>
          </p:nvSpPr>
          <p:spPr>
            <a:xfrm flipV="1">
              <a:off x="346" y="384"/>
              <a:ext cx="1008" cy="624"/>
            </a:xfrm>
            <a:prstGeom prst="line">
              <a:avLst/>
            </a:prstGeom>
            <a:ln w="38100" cap="flat" cmpd="sng">
              <a:solidFill>
                <a:srgbClr val="FF0000"/>
              </a:solidFill>
              <a:prstDash val="solid"/>
              <a:headEnd type="none" w="med" len="med"/>
              <a:tailEnd type="triangle" w="med" len="med"/>
            </a:ln>
          </p:spPr>
        </p:sp>
        <p:sp>
          <p:nvSpPr>
            <p:cNvPr id="11301" name="文本框 19480"/>
            <p:cNvSpPr txBox="1"/>
            <p:nvPr/>
          </p:nvSpPr>
          <p:spPr>
            <a:xfrm>
              <a:off x="1152" y="698"/>
              <a:ext cx="27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A</a:t>
              </a:r>
              <a:r>
                <a:rPr lang="en-US" altLang="zh-CN" baseline="-25000" dirty="0">
                  <a:solidFill>
                    <a:schemeClr val="bg1"/>
                  </a:solidFill>
                  <a:latin typeface="Times New Roman" panose="02020603050405020304" pitchFamily="18" charset="0"/>
                  <a:cs typeface="Times New Roman" panose="02020603050405020304" pitchFamily="18" charset="0"/>
                </a:rPr>
                <a:t>1</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1302" name="文本框 19481"/>
            <p:cNvSpPr txBox="1"/>
            <p:nvPr/>
          </p:nvSpPr>
          <p:spPr>
            <a:xfrm>
              <a:off x="375" y="336"/>
              <a:ext cx="297"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A</a:t>
              </a:r>
              <a:r>
                <a:rPr lang="en-US" altLang="zh-CN" baseline="-25000" dirty="0">
                  <a:solidFill>
                    <a:schemeClr val="bg1"/>
                  </a:solidFill>
                  <a:latin typeface="Times New Roman" panose="02020603050405020304" pitchFamily="18" charset="0"/>
                  <a:cs typeface="Times New Roman" panose="02020603050405020304" pitchFamily="18" charset="0"/>
                </a:rPr>
                <a:t>2</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1303" name="文本框 19482"/>
            <p:cNvSpPr txBox="1"/>
            <p:nvPr/>
          </p:nvSpPr>
          <p:spPr>
            <a:xfrm>
              <a:off x="1440" y="986"/>
              <a:ext cx="307"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Re</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1304" name="文本框 19483"/>
            <p:cNvSpPr txBox="1"/>
            <p:nvPr/>
          </p:nvSpPr>
          <p:spPr>
            <a:xfrm>
              <a:off x="0" y="0"/>
              <a:ext cx="317"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Im</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1305" name="文本框 19484"/>
            <p:cNvSpPr txBox="1"/>
            <p:nvPr/>
          </p:nvSpPr>
          <p:spPr>
            <a:xfrm>
              <a:off x="81" y="960"/>
              <a:ext cx="19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0</a:t>
              </a:r>
              <a:endParaRPr lang="en-US" altLang="zh-CN" dirty="0">
                <a:solidFill>
                  <a:schemeClr val="bg1"/>
                </a:solidFill>
                <a:latin typeface="Times New Roman" panose="02020603050405020304" pitchFamily="18" charset="0"/>
                <a:cs typeface="Times New Roman" panose="02020603050405020304" pitchFamily="18" charset="0"/>
              </a:endParaRPr>
            </a:p>
          </p:txBody>
        </p:sp>
      </p:grpSp>
      <p:grpSp>
        <p:nvGrpSpPr>
          <p:cNvPr id="4" name="组合 19485"/>
          <p:cNvGrpSpPr/>
          <p:nvPr/>
        </p:nvGrpSpPr>
        <p:grpSpPr>
          <a:xfrm>
            <a:off x="6011863" y="260350"/>
            <a:ext cx="2738437" cy="1939925"/>
            <a:chOff x="0" y="0"/>
            <a:chExt cx="1725" cy="1222"/>
          </a:xfrm>
        </p:grpSpPr>
        <p:sp>
          <p:nvSpPr>
            <p:cNvPr id="11278" name="直接连接符 19486"/>
            <p:cNvSpPr/>
            <p:nvPr/>
          </p:nvSpPr>
          <p:spPr>
            <a:xfrm>
              <a:off x="144" y="960"/>
              <a:ext cx="1392" cy="0"/>
            </a:xfrm>
            <a:prstGeom prst="line">
              <a:avLst/>
            </a:prstGeom>
            <a:ln w="38100" cap="flat" cmpd="sng">
              <a:solidFill>
                <a:srgbClr val="FFFF00"/>
              </a:solidFill>
              <a:prstDash val="solid"/>
              <a:headEnd type="none" w="med" len="med"/>
              <a:tailEnd type="triangle" w="med" len="med"/>
            </a:ln>
          </p:spPr>
        </p:sp>
        <p:sp>
          <p:nvSpPr>
            <p:cNvPr id="11279" name="直接连接符 19487"/>
            <p:cNvSpPr/>
            <p:nvPr/>
          </p:nvSpPr>
          <p:spPr>
            <a:xfrm flipV="1">
              <a:off x="336" y="96"/>
              <a:ext cx="2" cy="1016"/>
            </a:xfrm>
            <a:prstGeom prst="line">
              <a:avLst/>
            </a:prstGeom>
            <a:ln w="38100" cap="flat" cmpd="sng">
              <a:solidFill>
                <a:srgbClr val="FFFF00"/>
              </a:solidFill>
              <a:prstDash val="solid"/>
              <a:headEnd type="none" w="med" len="med"/>
              <a:tailEnd type="triangle" w="med" len="med"/>
            </a:ln>
          </p:spPr>
        </p:sp>
        <p:sp>
          <p:nvSpPr>
            <p:cNvPr id="11280" name="直接连接符 19488"/>
            <p:cNvSpPr/>
            <p:nvPr/>
          </p:nvSpPr>
          <p:spPr>
            <a:xfrm flipH="1" flipV="1">
              <a:off x="336" y="384"/>
              <a:ext cx="0" cy="569"/>
            </a:xfrm>
            <a:prstGeom prst="line">
              <a:avLst/>
            </a:prstGeom>
            <a:ln w="38100" cap="flat" cmpd="sng">
              <a:solidFill>
                <a:srgbClr val="66FFFF"/>
              </a:solidFill>
              <a:prstDash val="solid"/>
              <a:headEnd type="none" w="med" len="med"/>
              <a:tailEnd type="triangle" w="med" len="med"/>
            </a:ln>
          </p:spPr>
        </p:sp>
        <p:sp>
          <p:nvSpPr>
            <p:cNvPr id="11281" name="直接连接符 19489"/>
            <p:cNvSpPr/>
            <p:nvPr/>
          </p:nvSpPr>
          <p:spPr>
            <a:xfrm>
              <a:off x="336" y="960"/>
              <a:ext cx="768" cy="0"/>
            </a:xfrm>
            <a:prstGeom prst="line">
              <a:avLst/>
            </a:prstGeom>
            <a:ln w="38100" cap="flat" cmpd="sng">
              <a:solidFill>
                <a:srgbClr val="66FFFF"/>
              </a:solidFill>
              <a:prstDash val="solid"/>
              <a:headEnd type="none" w="med" len="med"/>
              <a:tailEnd type="triangle" w="med" len="med"/>
            </a:ln>
          </p:spPr>
        </p:sp>
        <p:sp>
          <p:nvSpPr>
            <p:cNvPr id="11282" name="直接连接符 19490"/>
            <p:cNvSpPr/>
            <p:nvPr/>
          </p:nvSpPr>
          <p:spPr>
            <a:xfrm>
              <a:off x="336" y="384"/>
              <a:ext cx="768" cy="0"/>
            </a:xfrm>
            <a:prstGeom prst="line">
              <a:avLst/>
            </a:prstGeom>
            <a:ln w="28575" cap="flat" cmpd="sng">
              <a:solidFill>
                <a:schemeClr val="bg1"/>
              </a:solidFill>
              <a:prstDash val="sysDot"/>
              <a:headEnd type="none" w="med" len="med"/>
              <a:tailEnd type="none" w="med" len="med"/>
            </a:ln>
          </p:spPr>
        </p:sp>
        <p:sp>
          <p:nvSpPr>
            <p:cNvPr id="11283" name="直接连接符 19491"/>
            <p:cNvSpPr/>
            <p:nvPr/>
          </p:nvSpPr>
          <p:spPr>
            <a:xfrm flipV="1">
              <a:off x="1104" y="384"/>
              <a:ext cx="0" cy="576"/>
            </a:xfrm>
            <a:prstGeom prst="line">
              <a:avLst/>
            </a:prstGeom>
            <a:ln w="28575" cap="flat" cmpd="sng">
              <a:solidFill>
                <a:schemeClr val="bg1"/>
              </a:solidFill>
              <a:prstDash val="sysDot"/>
              <a:headEnd type="none" w="med" len="med"/>
              <a:tailEnd type="none" w="med" len="med"/>
            </a:ln>
          </p:spPr>
        </p:sp>
        <p:sp>
          <p:nvSpPr>
            <p:cNvPr id="11284" name="直接连接符 19492"/>
            <p:cNvSpPr/>
            <p:nvPr/>
          </p:nvSpPr>
          <p:spPr>
            <a:xfrm flipV="1">
              <a:off x="334" y="384"/>
              <a:ext cx="770" cy="569"/>
            </a:xfrm>
            <a:prstGeom prst="line">
              <a:avLst/>
            </a:prstGeom>
            <a:ln w="38100" cap="flat" cmpd="sng">
              <a:solidFill>
                <a:srgbClr val="FF0000"/>
              </a:solidFill>
              <a:prstDash val="solid"/>
              <a:headEnd type="none" w="med" len="med"/>
              <a:tailEnd type="triangle" w="med" len="med"/>
            </a:ln>
          </p:spPr>
        </p:sp>
        <p:sp>
          <p:nvSpPr>
            <p:cNvPr id="11285" name="文本框 19493"/>
            <p:cNvSpPr txBox="1"/>
            <p:nvPr/>
          </p:nvSpPr>
          <p:spPr>
            <a:xfrm>
              <a:off x="1104" y="144"/>
              <a:ext cx="233"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A</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11286" name="文本框 19494"/>
            <p:cNvSpPr txBox="1"/>
            <p:nvPr/>
          </p:nvSpPr>
          <p:spPr>
            <a:xfrm>
              <a:off x="124" y="240"/>
              <a:ext cx="212"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b</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11287" name="文本框 19495"/>
            <p:cNvSpPr txBox="1"/>
            <p:nvPr/>
          </p:nvSpPr>
          <p:spPr>
            <a:xfrm>
              <a:off x="1385" y="934"/>
              <a:ext cx="340"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Re</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1288" name="文本框 19496"/>
            <p:cNvSpPr txBox="1"/>
            <p:nvPr/>
          </p:nvSpPr>
          <p:spPr>
            <a:xfrm>
              <a:off x="0" y="0"/>
              <a:ext cx="35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Im</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1289" name="文本框 19497"/>
            <p:cNvSpPr txBox="1"/>
            <p:nvPr/>
          </p:nvSpPr>
          <p:spPr>
            <a:xfrm>
              <a:off x="960" y="912"/>
              <a:ext cx="212"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a</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11290" name="文本框 19498"/>
            <p:cNvSpPr txBox="1"/>
            <p:nvPr/>
          </p:nvSpPr>
          <p:spPr>
            <a:xfrm>
              <a:off x="96" y="912"/>
              <a:ext cx="240"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0</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1291" name="任意多边形 19499"/>
            <p:cNvSpPr/>
            <p:nvPr/>
          </p:nvSpPr>
          <p:spPr>
            <a:xfrm>
              <a:off x="534" y="804"/>
              <a:ext cx="47" cy="15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00FF00">
                  <a:alpha val="100000"/>
                </a:srgbClr>
              </a:solidFill>
              <a:prstDash val="solid"/>
              <a:round/>
              <a:headEnd type="none" w="med" len="med"/>
              <a:tailEnd type="none" w="med" len="med"/>
            </a:ln>
          </p:spPr>
          <p:txBody>
            <a:bodyPr/>
            <a:p>
              <a:endParaRPr lang="zh-CN" altLang="en-US">
                <a:latin typeface="Times New Roman" panose="02020603050405020304" pitchFamily="18" charset="0"/>
                <a:cs typeface="Times New Roman" panose="02020603050405020304" pitchFamily="18" charset="0"/>
              </a:endParaRPr>
            </a:p>
          </p:txBody>
        </p:sp>
        <p:sp>
          <p:nvSpPr>
            <p:cNvPr id="11292" name="矩形 19500"/>
            <p:cNvSpPr/>
            <p:nvPr/>
          </p:nvSpPr>
          <p:spPr>
            <a:xfrm>
              <a:off x="551" y="705"/>
              <a:ext cx="409"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11293" name="文本框 19501"/>
            <p:cNvSpPr txBox="1"/>
            <p:nvPr/>
          </p:nvSpPr>
          <p:spPr>
            <a:xfrm>
              <a:off x="486" y="384"/>
              <a:ext cx="32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A|</a:t>
              </a:r>
              <a:endParaRPr lang="en-US" altLang="zh-CN" dirty="0">
                <a:solidFill>
                  <a:schemeClr val="bg1"/>
                </a:solidFill>
                <a:latin typeface="Times New Roman" panose="02020603050405020304" pitchFamily="18" charset="0"/>
                <a:cs typeface="Times New Roman" panose="02020603050405020304" pitchFamily="18" charset="0"/>
              </a:endParaRPr>
            </a:p>
          </p:txBody>
        </p:sp>
      </p:grpSp>
      <p:sp>
        <p:nvSpPr>
          <p:cNvPr id="19503" name="圆角矩形标注 19502" descr="羊皮纸"/>
          <p:cNvSpPr/>
          <p:nvPr/>
        </p:nvSpPr>
        <p:spPr>
          <a:xfrm>
            <a:off x="7175500" y="3168650"/>
            <a:ext cx="1717040" cy="696595"/>
          </a:xfrm>
          <a:prstGeom prst="wedgeRoundRectCallout">
            <a:avLst>
              <a:gd name="adj1" fmla="val -61205"/>
              <a:gd name="adj2" fmla="val 170419"/>
              <a:gd name="adj3" fmla="val 16667"/>
            </a:avLst>
          </a:prstGeom>
          <a:blipFill rotWithShape="1">
            <a:blip r:embed="rId5"/>
          </a:blipFill>
          <a:ln w="9525">
            <a:noFill/>
          </a:ln>
        </p:spPr>
        <p:txBody>
          <a:bodyPr/>
          <a:p>
            <a:pPr algn="ctr" eaLnBrk="1" hangingPunct="1"/>
            <a:r>
              <a:rPr lang="en-US" altLang="zh-CN" sz="2000" dirty="0">
                <a:solidFill>
                  <a:schemeClr val="tx1"/>
                </a:solidFill>
                <a:latin typeface="Times New Roman" panose="02020603050405020304" pitchFamily="18" charset="0"/>
                <a:ea typeface="仿宋_GB2312" pitchFamily="1" charset="-122"/>
                <a:cs typeface="Times New Roman" panose="02020603050405020304" pitchFamily="18" charset="0"/>
              </a:rPr>
              <a:t>Graphical approach</a:t>
            </a:r>
            <a:endParaRPr lang="en-US" altLang="zh-CN" sz="200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8" name="对象 7"/>
          <p:cNvGraphicFramePr>
            <a:graphicFrameLocks noChangeAspect="1"/>
          </p:cNvGraphicFramePr>
          <p:nvPr/>
        </p:nvGraphicFramePr>
        <p:xfrm>
          <a:off x="337185" y="869950"/>
          <a:ext cx="3316605" cy="1187450"/>
        </p:xfrm>
        <a:graphic>
          <a:graphicData uri="http://schemas.openxmlformats.org/presentationml/2006/ole">
            <mc:AlternateContent xmlns:mc="http://schemas.openxmlformats.org/markup-compatibility/2006">
              <mc:Choice xmlns:v="urn:schemas-microsoft-com:vml" Requires="v">
                <p:oleObj spid="_x0000_s9" name="" r:id="rId6" imgW="1346200" imgH="482600" progId="Equation.DSMT4">
                  <p:embed/>
                </p:oleObj>
              </mc:Choice>
              <mc:Fallback>
                <p:oleObj name="" r:id="rId6" imgW="1346200" imgH="482600" progId="Equation.DSMT4">
                  <p:embed/>
                  <p:pic>
                    <p:nvPicPr>
                      <p:cNvPr id="0" name="图片 3093"/>
                      <p:cNvPicPr/>
                      <p:nvPr/>
                    </p:nvPicPr>
                    <p:blipFill>
                      <a:blip r:embed="rId7"/>
                      <a:stretch>
                        <a:fillRect/>
                      </a:stretch>
                    </p:blipFill>
                    <p:spPr>
                      <a:xfrm>
                        <a:off x="337185" y="869950"/>
                        <a:ext cx="3316605" cy="11874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8"/>
                                        </p:tgtEl>
                                        <p:attrNameLst>
                                          <p:attrName>style.visibility</p:attrName>
                                        </p:attrNameLst>
                                      </p:cBhvr>
                                      <p:to>
                                        <p:strVal val="visible"/>
                                      </p:to>
                                    </p:set>
                                  </p:childTnLst>
                                </p:cTn>
                              </p:par>
                            </p:childTnLst>
                          </p:cTn>
                        </p:par>
                        <p:par>
                          <p:cTn id="7" fill="hold">
                            <p:stCondLst>
                              <p:cond delay="500"/>
                            </p:stCondLst>
                            <p:childTnLst>
                              <p:par>
                                <p:cTn id="8" presetID="5" presetClass="entr" presetSubtype="1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up)">
                                      <p:cBhvr>
                                        <p:cTn id="15" dur="2000"/>
                                        <p:tgtEl>
                                          <p:spTgt spid="2"/>
                                        </p:tgtEl>
                                      </p:cBhvr>
                                    </p:animEffect>
                                  </p:childTnLst>
                                </p:cTn>
                              </p:par>
                            </p:childTnLst>
                          </p:cTn>
                        </p:par>
                        <p:par>
                          <p:cTn id="16" fill="hold">
                            <p:stCondLst>
                              <p:cond delay="2000"/>
                            </p:stCondLst>
                            <p:childTnLst>
                              <p:par>
                                <p:cTn id="17" presetID="12" presetClass="entr" presetSubtype="2"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slide(fromRight)">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19466"/>
                                        </p:tgtEl>
                                        <p:attrNameLst>
                                          <p:attrName>style.visibility</p:attrName>
                                        </p:attrNameLst>
                                      </p:cBhvr>
                                      <p:to>
                                        <p:strVal val="visible"/>
                                      </p:to>
                                    </p:set>
                                    <p:animEffect transition="in" filter="checkerboard(across)">
                                      <p:cBhvr>
                                        <p:cTn id="24" dur="500"/>
                                        <p:tgtEl>
                                          <p:spTgt spid="1946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9467"/>
                                        </p:tgtEl>
                                        <p:attrNameLst>
                                          <p:attrName>style.visibility</p:attrName>
                                        </p:attrNameLst>
                                      </p:cBhvr>
                                      <p:to>
                                        <p:strVal val="visible"/>
                                      </p:to>
                                    </p:set>
                                  </p:childTnLst>
                                </p:cTn>
                              </p:par>
                            </p:childTnLst>
                          </p:cTn>
                        </p:par>
                        <p:par>
                          <p:cTn id="29" fill="hold">
                            <p:stCondLst>
                              <p:cond delay="500"/>
                            </p:stCondLst>
                            <p:childTnLst>
                              <p:par>
                                <p:cTn id="30" presetID="5" presetClass="entr" presetSubtype="10" fill="hold" nodeType="afterEffect">
                                  <p:stCondLst>
                                    <p:cond delay="0"/>
                                  </p:stCondLst>
                                  <p:childTnLst>
                                    <p:set>
                                      <p:cBhvr>
                                        <p:cTn id="31" dur="1" fill="hold">
                                          <p:stCondLst>
                                            <p:cond delay="0"/>
                                          </p:stCondLst>
                                        </p:cTn>
                                        <p:tgtEl>
                                          <p:spTgt spid="19468"/>
                                        </p:tgtEl>
                                        <p:attrNameLst>
                                          <p:attrName>style.visibility</p:attrName>
                                        </p:attrNameLst>
                                      </p:cBhvr>
                                      <p:to>
                                        <p:strVal val="visible"/>
                                      </p:to>
                                    </p:set>
                                    <p:animEffect transition="in" filter="checkerboard(across)">
                                      <p:cBhvr>
                                        <p:cTn id="32" dur="500"/>
                                        <p:tgtEl>
                                          <p:spTgt spid="19468"/>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9469"/>
                                        </p:tgtEl>
                                        <p:attrNameLst>
                                          <p:attrName>style.visibility</p:attrName>
                                        </p:attrNameLst>
                                      </p:cBhvr>
                                      <p:to>
                                        <p:strVal val="visible"/>
                                      </p:to>
                                    </p:set>
                                    <p:anim calcmode="lin" valueType="num">
                                      <p:cBhvr additive="base">
                                        <p:cTn id="37" dur="500" fill="hold"/>
                                        <p:tgtEl>
                                          <p:spTgt spid="19469"/>
                                        </p:tgtEl>
                                        <p:attrNameLst>
                                          <p:attrName>ppt_x</p:attrName>
                                        </p:attrNameLst>
                                      </p:cBhvr>
                                      <p:tavLst>
                                        <p:tav tm="0">
                                          <p:val>
                                            <p:strVal val="0-#ppt_w/2"/>
                                          </p:val>
                                        </p:tav>
                                        <p:tav tm="100000">
                                          <p:val>
                                            <p:strVal val="#ppt_x"/>
                                          </p:val>
                                        </p:tav>
                                      </p:tavLst>
                                    </p:anim>
                                    <p:anim calcmode="lin" valueType="num">
                                      <p:cBhvr additive="base">
                                        <p:cTn id="38" dur="500" fill="hold"/>
                                        <p:tgtEl>
                                          <p:spTgt spid="1946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grpId="0" nodeType="clickEffect">
                                  <p:stCondLst>
                                    <p:cond delay="0"/>
                                  </p:stCondLst>
                                  <p:childTnLst>
                                    <p:set>
                                      <p:cBhvr>
                                        <p:cTn id="42" dur="1" fill="hold">
                                          <p:stCondLst>
                                            <p:cond delay="0"/>
                                          </p:stCondLst>
                                        </p:cTn>
                                        <p:tgtEl>
                                          <p:spTgt spid="19471"/>
                                        </p:tgtEl>
                                        <p:attrNameLst>
                                          <p:attrName>style.visibility</p:attrName>
                                        </p:attrNameLst>
                                      </p:cBhvr>
                                      <p:to>
                                        <p:strVal val="visible"/>
                                      </p:to>
                                    </p:set>
                                    <p:animEffect transition="in" filter="slide(fromRight)">
                                      <p:cBhvr>
                                        <p:cTn id="43" dur="500"/>
                                        <p:tgtEl>
                                          <p:spTgt spid="19471"/>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grpId="0" nodeType="clickEffect">
                                  <p:stCondLst>
                                    <p:cond delay="0"/>
                                  </p:stCondLst>
                                  <p:childTnLst>
                                    <p:set>
                                      <p:cBhvr>
                                        <p:cTn id="47" dur="1" fill="hold">
                                          <p:stCondLst>
                                            <p:cond delay="0"/>
                                          </p:stCondLst>
                                        </p:cTn>
                                        <p:tgtEl>
                                          <p:spTgt spid="19472"/>
                                        </p:tgtEl>
                                        <p:attrNameLst>
                                          <p:attrName>style.visibility</p:attrName>
                                        </p:attrNameLst>
                                      </p:cBhvr>
                                      <p:to>
                                        <p:strVal val="visible"/>
                                      </p:to>
                                    </p:set>
                                    <p:anim calcmode="lin" valueType="num">
                                      <p:cBhvr>
                                        <p:cTn id="48" dur="500" fill="hold"/>
                                        <p:tgtEl>
                                          <p:spTgt spid="19472"/>
                                        </p:tgtEl>
                                        <p:attrNameLst>
                                          <p:attrName>ppt_w</p:attrName>
                                        </p:attrNameLst>
                                      </p:cBhvr>
                                      <p:tavLst>
                                        <p:tav tm="0">
                                          <p:val>
                                            <p:fltVal val="0.000000"/>
                                          </p:val>
                                        </p:tav>
                                        <p:tav tm="100000">
                                          <p:val>
                                            <p:strVal val="#ppt_w"/>
                                          </p:val>
                                        </p:tav>
                                      </p:tavLst>
                                    </p:anim>
                                    <p:anim calcmode="lin" valueType="num">
                                      <p:cBhvr>
                                        <p:cTn id="49" dur="500" fill="hold"/>
                                        <p:tgtEl>
                                          <p:spTgt spid="19472"/>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17" presetClass="entr" presetSubtype="10" fill="hold" grpId="0" nodeType="clickEffect">
                                  <p:stCondLst>
                                    <p:cond delay="0"/>
                                  </p:stCondLst>
                                  <p:childTnLst>
                                    <p:set>
                                      <p:cBhvr>
                                        <p:cTn id="53" dur="1" fill="hold">
                                          <p:stCondLst>
                                            <p:cond delay="0"/>
                                          </p:stCondLst>
                                        </p:cTn>
                                        <p:tgtEl>
                                          <p:spTgt spid="19470"/>
                                        </p:tgtEl>
                                        <p:attrNameLst>
                                          <p:attrName>style.visibility</p:attrName>
                                        </p:attrNameLst>
                                      </p:cBhvr>
                                      <p:to>
                                        <p:strVal val="visible"/>
                                      </p:to>
                                    </p:set>
                                    <p:anim calcmode="lin" valueType="num">
                                      <p:cBhvr>
                                        <p:cTn id="54" dur="500" fill="hold"/>
                                        <p:tgtEl>
                                          <p:spTgt spid="19470"/>
                                        </p:tgtEl>
                                        <p:attrNameLst>
                                          <p:attrName>ppt_w</p:attrName>
                                        </p:attrNameLst>
                                      </p:cBhvr>
                                      <p:tavLst>
                                        <p:tav tm="0">
                                          <p:val>
                                            <p:fltVal val="0.000000"/>
                                          </p:val>
                                        </p:tav>
                                        <p:tav tm="100000">
                                          <p:val>
                                            <p:strVal val="#ppt_w"/>
                                          </p:val>
                                        </p:tav>
                                      </p:tavLst>
                                    </p:anim>
                                    <p:anim calcmode="lin" valueType="num">
                                      <p:cBhvr>
                                        <p:cTn id="55" dur="500" fill="hold"/>
                                        <p:tgtEl>
                                          <p:spTgt spid="19470"/>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4" presetClass="entr" presetSubtype="32" fill="hold"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box(out)">
                                      <p:cBhvr>
                                        <p:cTn id="60" dur="1000"/>
                                        <p:tgtEl>
                                          <p:spTgt spid="3"/>
                                        </p:tgtEl>
                                      </p:cBhvr>
                                    </p:animEffect>
                                  </p:childTnLst>
                                </p:cTn>
                              </p:par>
                            </p:childTnLst>
                          </p:cTn>
                        </p:par>
                        <p:par>
                          <p:cTn id="61" fill="hold">
                            <p:stCondLst>
                              <p:cond delay="1000"/>
                            </p:stCondLst>
                            <p:childTnLst>
                              <p:par>
                                <p:cTn id="62" presetID="20" presetClass="entr" presetSubtype="0" fill="hold" grpId="0" nodeType="afterEffect">
                                  <p:stCondLst>
                                    <p:cond delay="0"/>
                                  </p:stCondLst>
                                  <p:childTnLst>
                                    <p:set>
                                      <p:cBhvr>
                                        <p:cTn id="63" dur="1" fill="hold">
                                          <p:stCondLst>
                                            <p:cond delay="0"/>
                                          </p:stCondLst>
                                        </p:cTn>
                                        <p:tgtEl>
                                          <p:spTgt spid="19503"/>
                                        </p:tgtEl>
                                        <p:attrNameLst>
                                          <p:attrName>style.visibility</p:attrName>
                                        </p:attrNameLst>
                                      </p:cBhvr>
                                      <p:to>
                                        <p:strVal val="visible"/>
                                      </p:to>
                                    </p:set>
                                    <p:animEffect transition="in" filter="wedge">
                                      <p:cBhvr>
                                        <p:cTn id="64" dur="2000"/>
                                        <p:tgtEl>
                                          <p:spTgt spid="19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ldLvl="0" animBg="1"/>
      <p:bldP spid="19467" grpId="0"/>
      <p:bldP spid="19469" grpId="0" bldLvl="0" animBg="1"/>
      <p:bldP spid="19470" grpId="0"/>
      <p:bldP spid="19471" grpId="0"/>
      <p:bldP spid="19472" grpId="0"/>
      <p:bldP spid="1950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矩形 20481"/>
          <p:cNvSpPr/>
          <p:nvPr/>
        </p:nvSpPr>
        <p:spPr>
          <a:xfrm>
            <a:off x="323850" y="405130"/>
            <a:ext cx="8233410" cy="460375"/>
          </a:xfrm>
          <a:prstGeom prst="rect">
            <a:avLst/>
          </a:prstGeom>
          <a:noFill/>
          <a:ln w="9525">
            <a:noFill/>
          </a:ln>
        </p:spPr>
        <p:txBody>
          <a:bodyPr wrap="square">
            <a:spAutoFit/>
          </a:bodyPr>
          <a:p>
            <a:pPr eaLnBrk="1" hangingPunct="1"/>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(2) Multiplication and Division——(performed in polar form)</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pSp>
        <p:nvGrpSpPr>
          <p:cNvPr id="2" name="组合 20482"/>
          <p:cNvGrpSpPr/>
          <p:nvPr/>
        </p:nvGrpSpPr>
        <p:grpSpPr>
          <a:xfrm>
            <a:off x="1383665" y="1235075"/>
            <a:ext cx="5761038" cy="522288"/>
            <a:chOff x="0" y="0"/>
            <a:chExt cx="3629" cy="329"/>
          </a:xfrm>
        </p:grpSpPr>
        <p:sp>
          <p:nvSpPr>
            <p:cNvPr id="12300" name="文本框 20483"/>
            <p:cNvSpPr txBox="1"/>
            <p:nvPr/>
          </p:nvSpPr>
          <p:spPr>
            <a:xfrm>
              <a:off x="0" y="0"/>
              <a:ext cx="3629" cy="329"/>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If</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1</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1</a:t>
              </a:r>
              <a:r>
                <a:rPr lang="en-US" altLang="zh-CN" sz="2800" dirty="0">
                  <a:solidFill>
                    <a:schemeClr val="bg1"/>
                  </a:solidFill>
                  <a:latin typeface="Times New Roman" panose="02020603050405020304" pitchFamily="18" charset="0"/>
                  <a:cs typeface="Times New Roman" panose="02020603050405020304" pitchFamily="18" charset="0"/>
                </a:rPr>
                <a:t>|  </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1     </a:t>
              </a:r>
              <a:r>
                <a:rPr lang="zh-CN" altLang="en-US"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2</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baseline="-25000" dirty="0">
                  <a:solidFill>
                    <a:schemeClr val="bg1"/>
                  </a:solidFill>
                  <a:latin typeface="Times New Roman" panose="02020603050405020304" pitchFamily="18" charset="0"/>
                  <a:cs typeface="Times New Roman" panose="02020603050405020304" pitchFamily="18" charset="0"/>
                </a:rPr>
                <a:t>2</a:t>
              </a:r>
              <a:r>
                <a:rPr lang="en-US" altLang="zh-CN" sz="2800" dirty="0">
                  <a:solidFill>
                    <a:schemeClr val="bg1"/>
                  </a:solidFill>
                  <a:latin typeface="Times New Roman" panose="02020603050405020304" pitchFamily="18" charset="0"/>
                  <a:cs typeface="Times New Roman" panose="02020603050405020304" pitchFamily="18" charset="0"/>
                </a:rPr>
                <a:t>|  </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2</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12301" name="任意多边形 20484"/>
            <p:cNvSpPr/>
            <p:nvPr/>
          </p:nvSpPr>
          <p:spPr>
            <a:xfrm>
              <a:off x="1252" y="77"/>
              <a:ext cx="336" cy="240"/>
            </a:xfrm>
            <a:custGeom>
              <a:avLst/>
              <a:gdLst>
                <a:gd name="txL" fmla="*/ 0 w 336"/>
                <a:gd name="txT" fmla="*/ 0 h 240"/>
                <a:gd name="txR" fmla="*/ 336 w 336"/>
                <a:gd name="txB" fmla="*/ 240 h 240"/>
              </a:gdLst>
              <a:ahLst/>
              <a:cxnLst>
                <a:cxn ang="0">
                  <a:pos x="96" y="0"/>
                </a:cxn>
                <a:cxn ang="0">
                  <a:pos x="0" y="240"/>
                </a:cxn>
                <a:cxn ang="0">
                  <a:pos x="336" y="240"/>
                </a:cxn>
              </a:cxnLst>
              <a:rect l="txL" t="txT" r="txR" b="txB"/>
              <a:pathLst>
                <a:path w="336" h="240">
                  <a:moveTo>
                    <a:pt x="96" y="0"/>
                  </a:moveTo>
                  <a:lnTo>
                    <a:pt x="0" y="240"/>
                  </a:lnTo>
                  <a:lnTo>
                    <a:pt x="336" y="240"/>
                  </a:lnTo>
                </a:path>
              </a:pathLst>
            </a:custGeom>
            <a:noFill/>
            <a:ln w="38100" cap="flat" cmpd="sng">
              <a:solidFill>
                <a:schemeClr val="bg1">
                  <a:alpha val="100000"/>
                </a:schemeClr>
              </a:solidFill>
              <a:prstDash val="solid"/>
              <a:round/>
              <a:headEnd type="none" w="med" len="med"/>
              <a:tailEnd type="none" w="med" len="med"/>
            </a:ln>
          </p:spPr>
          <p:txBody>
            <a:bodyPr/>
            <a:p>
              <a:endParaRPr lang="zh-CN" altLang="en-US">
                <a:latin typeface="Times New Roman" panose="02020603050405020304" pitchFamily="18" charset="0"/>
                <a:cs typeface="Times New Roman" panose="02020603050405020304" pitchFamily="18" charset="0"/>
              </a:endParaRPr>
            </a:p>
          </p:txBody>
        </p:sp>
        <p:sp>
          <p:nvSpPr>
            <p:cNvPr id="12302" name="任意多边形 20485"/>
            <p:cNvSpPr/>
            <p:nvPr/>
          </p:nvSpPr>
          <p:spPr>
            <a:xfrm>
              <a:off x="2677" y="89"/>
              <a:ext cx="336" cy="240"/>
            </a:xfrm>
            <a:custGeom>
              <a:avLst/>
              <a:gdLst>
                <a:gd name="txL" fmla="*/ 0 w 336"/>
                <a:gd name="txT" fmla="*/ 0 h 240"/>
                <a:gd name="txR" fmla="*/ 336 w 336"/>
                <a:gd name="txB" fmla="*/ 240 h 240"/>
              </a:gdLst>
              <a:ahLst/>
              <a:cxnLst>
                <a:cxn ang="0">
                  <a:pos x="96" y="0"/>
                </a:cxn>
                <a:cxn ang="0">
                  <a:pos x="0" y="240"/>
                </a:cxn>
                <a:cxn ang="0">
                  <a:pos x="336" y="240"/>
                </a:cxn>
              </a:cxnLst>
              <a:rect l="txL" t="txT" r="txR" b="txB"/>
              <a:pathLst>
                <a:path w="336" h="240">
                  <a:moveTo>
                    <a:pt x="96" y="0"/>
                  </a:moveTo>
                  <a:lnTo>
                    <a:pt x="0" y="240"/>
                  </a:lnTo>
                  <a:lnTo>
                    <a:pt x="336" y="240"/>
                  </a:lnTo>
                </a:path>
              </a:pathLst>
            </a:custGeom>
            <a:noFill/>
            <a:ln w="38100" cap="flat" cmpd="sng">
              <a:solidFill>
                <a:schemeClr val="bg1">
                  <a:alpha val="100000"/>
                </a:schemeClr>
              </a:solidFill>
              <a:prstDash val="solid"/>
              <a:round/>
              <a:headEnd type="none" w="med" len="med"/>
              <a:tailEnd type="none" w="med" len="med"/>
            </a:ln>
          </p:spPr>
          <p:txBody>
            <a:bodyPr/>
            <a:p>
              <a:endParaRPr lang="zh-CN" altLang="en-US">
                <a:latin typeface="Times New Roman" panose="02020603050405020304" pitchFamily="18" charset="0"/>
                <a:cs typeface="Times New Roman" panose="02020603050405020304" pitchFamily="18" charset="0"/>
              </a:endParaRPr>
            </a:p>
          </p:txBody>
        </p:sp>
      </p:grpSp>
      <p:grpSp>
        <p:nvGrpSpPr>
          <p:cNvPr id="3" name="组合 20486"/>
          <p:cNvGrpSpPr/>
          <p:nvPr/>
        </p:nvGrpSpPr>
        <p:grpSpPr>
          <a:xfrm>
            <a:off x="1079183" y="3669665"/>
            <a:ext cx="5976937" cy="2052638"/>
            <a:chOff x="0" y="0"/>
            <a:chExt cx="3765" cy="1293"/>
          </a:xfrm>
        </p:grpSpPr>
        <p:graphicFrame>
          <p:nvGraphicFramePr>
            <p:cNvPr id="12291" name="对象 20487"/>
            <p:cNvGraphicFramePr>
              <a:graphicFrameLocks noChangeAspect="1"/>
            </p:cNvGraphicFramePr>
            <p:nvPr/>
          </p:nvGraphicFramePr>
          <p:xfrm>
            <a:off x="0" y="0"/>
            <a:ext cx="3765" cy="1293"/>
          </p:xfrm>
          <a:graphic>
            <a:graphicData uri="http://schemas.openxmlformats.org/presentationml/2006/ole">
              <mc:AlternateContent xmlns:mc="http://schemas.openxmlformats.org/markup-compatibility/2006">
                <mc:Choice xmlns:v="urn:schemas-microsoft-com:vml" Requires="v">
                  <p:oleObj spid="_x0000_s3097" name="" r:id="rId1" imgW="2247265" imgH="770890" progId="Equation.3">
                    <p:embed/>
                  </p:oleObj>
                </mc:Choice>
                <mc:Fallback>
                  <p:oleObj name="" r:id="rId1" imgW="2247265" imgH="770890" progId="Equation.3">
                    <p:embed/>
                    <p:pic>
                      <p:nvPicPr>
                        <p:cNvPr id="0" name="图片 3096"/>
                        <p:cNvPicPr/>
                        <p:nvPr/>
                      </p:nvPicPr>
                      <p:blipFill>
                        <a:blip r:embed="rId2">
                          <a:clrChange>
                            <a:clrFrom>
                              <a:srgbClr val="000000"/>
                            </a:clrFrom>
                            <a:clrTo>
                              <a:srgbClr val="FFFFFF"/>
                            </a:clrTo>
                          </a:clrChange>
                        </a:blip>
                        <a:stretch>
                          <a:fillRect/>
                        </a:stretch>
                      </p:blipFill>
                      <p:spPr>
                        <a:xfrm>
                          <a:off x="0" y="0"/>
                          <a:ext cx="3765" cy="1293"/>
                        </a:xfrm>
                        <a:prstGeom prst="rect">
                          <a:avLst/>
                        </a:prstGeom>
                        <a:noFill/>
                        <a:ln w="38100">
                          <a:noFill/>
                          <a:miter/>
                        </a:ln>
                      </p:spPr>
                    </p:pic>
                  </p:oleObj>
                </mc:Fallback>
              </mc:AlternateContent>
            </a:graphicData>
          </a:graphic>
        </p:graphicFrame>
        <p:sp>
          <p:nvSpPr>
            <p:cNvPr id="12299" name="任意多边形 20488"/>
            <p:cNvSpPr/>
            <p:nvPr/>
          </p:nvSpPr>
          <p:spPr>
            <a:xfrm>
              <a:off x="1089" y="908"/>
              <a:ext cx="576" cy="240"/>
            </a:xfrm>
            <a:custGeom>
              <a:avLst/>
              <a:gdLst>
                <a:gd name="txL" fmla="*/ 0 w 480"/>
                <a:gd name="txT" fmla="*/ 0 h 240"/>
                <a:gd name="txR" fmla="*/ 480 w 480"/>
                <a:gd name="txB" fmla="*/ 240 h 240"/>
              </a:gdLst>
              <a:ahLst/>
              <a:cxnLst>
                <a:cxn ang="0">
                  <a:pos x="101" y="0"/>
                </a:cxn>
                <a:cxn ang="0">
                  <a:pos x="0" y="240"/>
                </a:cxn>
                <a:cxn ang="0">
                  <a:pos x="995" y="240"/>
                </a:cxn>
              </a:cxnLst>
              <a:rect l="txL" t="txT" r="txR" b="txB"/>
              <a:pathLst>
                <a:path w="480" h="240">
                  <a:moveTo>
                    <a:pt x="48" y="0"/>
                  </a:moveTo>
                  <a:lnTo>
                    <a:pt x="0" y="240"/>
                  </a:lnTo>
                  <a:lnTo>
                    <a:pt x="480" y="240"/>
                  </a:lnTo>
                </a:path>
              </a:pathLst>
            </a:custGeom>
            <a:noFill/>
            <a:ln w="38100" cap="flat" cmpd="sng">
              <a:solidFill>
                <a:schemeClr val="bg1">
                  <a:alpha val="100000"/>
                </a:schemeClr>
              </a:solidFill>
              <a:prstDash val="solid"/>
              <a:round/>
              <a:headEnd type="none" w="med" len="med"/>
              <a:tailEnd type="none" w="med" len="med"/>
            </a:ln>
          </p:spPr>
          <p:txBody>
            <a:bodyPr/>
            <a:p>
              <a:endParaRPr lang="zh-CN" altLang="en-US">
                <a:latin typeface="Times New Roman" panose="02020603050405020304" pitchFamily="18" charset="0"/>
                <a:cs typeface="Times New Roman" panose="02020603050405020304" pitchFamily="18" charset="0"/>
              </a:endParaRPr>
            </a:p>
          </p:txBody>
        </p:sp>
      </p:grpSp>
      <p:sp>
        <p:nvSpPr>
          <p:cNvPr id="20493" name="文本框 20492"/>
          <p:cNvSpPr txBox="1"/>
          <p:nvPr/>
        </p:nvSpPr>
        <p:spPr>
          <a:xfrm>
            <a:off x="323850" y="2202815"/>
            <a:ext cx="606425"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So:</a:t>
            </a:r>
            <a:endParaRPr lang="en-US" altLang="zh-CN" dirty="0">
              <a:solidFill>
                <a:schemeClr val="bg1"/>
              </a:solidFill>
              <a:latin typeface="Times New Roman" panose="02020603050405020304" pitchFamily="18" charset="0"/>
              <a:cs typeface="Times New Roman" panose="02020603050405020304" pitchFamily="18" charset="0"/>
            </a:endParaRPr>
          </a:p>
        </p:txBody>
      </p:sp>
      <p:graphicFrame>
        <p:nvGraphicFramePr>
          <p:cNvPr id="20494" name="对象 20493"/>
          <p:cNvGraphicFramePr>
            <a:graphicFrameLocks noChangeAspect="1"/>
          </p:cNvGraphicFramePr>
          <p:nvPr/>
        </p:nvGraphicFramePr>
        <p:xfrm>
          <a:off x="1383665" y="2170430"/>
          <a:ext cx="5367338" cy="1101725"/>
        </p:xfrm>
        <a:graphic>
          <a:graphicData uri="http://schemas.openxmlformats.org/presentationml/2006/ole">
            <mc:AlternateContent xmlns:mc="http://schemas.openxmlformats.org/markup-compatibility/2006">
              <mc:Choice xmlns:v="urn:schemas-microsoft-com:vml" Requires="v">
                <p:oleObj spid="_x0000_s3098" name="" r:id="rId3" imgW="2463165" imgH="508000" progId="Equation.DSMT4">
                  <p:embed/>
                </p:oleObj>
              </mc:Choice>
              <mc:Fallback>
                <p:oleObj name="" r:id="rId3" imgW="2463165" imgH="508000" progId="Equation.DSMT4">
                  <p:embed/>
                  <p:pic>
                    <p:nvPicPr>
                      <p:cNvPr id="0" name="图片 3097"/>
                      <p:cNvPicPr/>
                      <p:nvPr/>
                    </p:nvPicPr>
                    <p:blipFill>
                      <a:blip r:embed="rId4"/>
                      <a:stretch>
                        <a:fillRect/>
                      </a:stretch>
                    </p:blipFill>
                    <p:spPr>
                      <a:xfrm>
                        <a:off x="1383665" y="2170430"/>
                        <a:ext cx="5367338" cy="11017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randombar(horizontal)">
                                      <p:cBhvr>
                                        <p:cTn id="7" dur="500"/>
                                        <p:tgtEl>
                                          <p:spTgt spid="2048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288" fill="hold" grpId="0" nodeType="clickEffect">
                                  <p:stCondLst>
                                    <p:cond delay="0"/>
                                  </p:stCondLst>
                                  <p:childTnLst>
                                    <p:set>
                                      <p:cBhvr>
                                        <p:cTn id="16" dur="1" fill="hold">
                                          <p:stCondLst>
                                            <p:cond delay="0"/>
                                          </p:stCondLst>
                                        </p:cTn>
                                        <p:tgtEl>
                                          <p:spTgt spid="20493"/>
                                        </p:tgtEl>
                                        <p:attrNameLst>
                                          <p:attrName>style.visibility</p:attrName>
                                        </p:attrNameLst>
                                      </p:cBhvr>
                                      <p:to>
                                        <p:strVal val="visible"/>
                                      </p:to>
                                    </p:set>
                                    <p:anim calcmode="lin" valueType="num">
                                      <p:cBhvr>
                                        <p:cTn id="17" dur="500" fill="hold"/>
                                        <p:tgtEl>
                                          <p:spTgt spid="20493"/>
                                        </p:tgtEl>
                                        <p:attrNameLst>
                                          <p:attrName>ppt_w</p:attrName>
                                        </p:attrNameLst>
                                      </p:cBhvr>
                                      <p:tavLst>
                                        <p:tav tm="0">
                                          <p:val>
                                            <p:strVal val="4/3*#ppt_w"/>
                                          </p:val>
                                        </p:tav>
                                        <p:tav tm="100000">
                                          <p:val>
                                            <p:strVal val="#ppt_w"/>
                                          </p:val>
                                        </p:tav>
                                      </p:tavLst>
                                    </p:anim>
                                    <p:anim calcmode="lin" valueType="num">
                                      <p:cBhvr>
                                        <p:cTn id="18" dur="500" fill="hold"/>
                                        <p:tgtEl>
                                          <p:spTgt spid="20493"/>
                                        </p:tgtEl>
                                        <p:attrNameLst>
                                          <p:attrName>ppt_h</p:attrName>
                                        </p:attrNameLst>
                                      </p:cBhvr>
                                      <p:tavLst>
                                        <p:tav tm="0">
                                          <p:val>
                                            <p:strVal val="4/3*#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20494"/>
                                        </p:tgtEl>
                                        <p:attrNameLst>
                                          <p:attrName>style.visibility</p:attrName>
                                        </p:attrNameLst>
                                      </p:cBhvr>
                                      <p:to>
                                        <p:strVal val="visible"/>
                                      </p:to>
                                    </p:set>
                                    <p:anim calcmode="lin" valueType="num">
                                      <p:cBhvr>
                                        <p:cTn id="23" dur="500" fill="hold"/>
                                        <p:tgtEl>
                                          <p:spTgt spid="20494"/>
                                        </p:tgtEl>
                                        <p:attrNameLst>
                                          <p:attrName>ppt_x</p:attrName>
                                        </p:attrNameLst>
                                      </p:cBhvr>
                                      <p:tavLst>
                                        <p:tav tm="0">
                                          <p:val>
                                            <p:strVal val="#ppt_x-#ppt_w/2"/>
                                          </p:val>
                                        </p:tav>
                                        <p:tav tm="100000">
                                          <p:val>
                                            <p:strVal val="#ppt_x"/>
                                          </p:val>
                                        </p:tav>
                                      </p:tavLst>
                                    </p:anim>
                                    <p:anim calcmode="lin" valueType="num">
                                      <p:cBhvr>
                                        <p:cTn id="24" dur="500" fill="hold"/>
                                        <p:tgtEl>
                                          <p:spTgt spid="20494"/>
                                        </p:tgtEl>
                                        <p:attrNameLst>
                                          <p:attrName>ppt_y</p:attrName>
                                        </p:attrNameLst>
                                      </p:cBhvr>
                                      <p:tavLst>
                                        <p:tav tm="0">
                                          <p:val>
                                            <p:strVal val="#ppt_y"/>
                                          </p:val>
                                        </p:tav>
                                        <p:tav tm="100000">
                                          <p:val>
                                            <p:strVal val="#ppt_y"/>
                                          </p:val>
                                        </p:tav>
                                      </p:tavLst>
                                    </p:anim>
                                    <p:anim calcmode="lin" valueType="num">
                                      <p:cBhvr>
                                        <p:cTn id="25" dur="500" fill="hold"/>
                                        <p:tgtEl>
                                          <p:spTgt spid="20494"/>
                                        </p:tgtEl>
                                        <p:attrNameLst>
                                          <p:attrName>ppt_w</p:attrName>
                                        </p:attrNameLst>
                                      </p:cBhvr>
                                      <p:tavLst>
                                        <p:tav tm="0">
                                          <p:val>
                                            <p:fltVal val="0.000000"/>
                                          </p:val>
                                        </p:tav>
                                        <p:tav tm="100000">
                                          <p:val>
                                            <p:strVal val="#ppt_w"/>
                                          </p:val>
                                        </p:tav>
                                      </p:tavLst>
                                    </p:anim>
                                    <p:anim calcmode="lin" valueType="num">
                                      <p:cBhvr>
                                        <p:cTn id="26" dur="500" fill="hold"/>
                                        <p:tgtEl>
                                          <p:spTgt spid="20494"/>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up)">
                                      <p:cBhvr>
                                        <p:cTn id="31"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p:bldP spid="2049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文本框 21505"/>
          <p:cNvSpPr txBox="1"/>
          <p:nvPr/>
        </p:nvSpPr>
        <p:spPr>
          <a:xfrm>
            <a:off x="279718" y="293370"/>
            <a:ext cx="1644650" cy="521970"/>
          </a:xfrm>
          <a:prstGeom prst="rect">
            <a:avLst/>
          </a:prstGeom>
          <a:solidFill>
            <a:srgbClr val="990033"/>
          </a:solidFill>
          <a:ln w="9525">
            <a:noFill/>
          </a:ln>
        </p:spPr>
        <p:txBody>
          <a:bodyPr wrap="none">
            <a:spAutoFit/>
          </a:bodyPr>
          <a:p>
            <a:pPr eaLnBrk="1" hangingPunct="1">
              <a:spcBef>
                <a:spcPct val="50000"/>
              </a:spcBef>
            </a:pPr>
            <a:r>
              <a:rPr lang="en-US" sz="2800" dirty="0">
                <a:solidFill>
                  <a:schemeClr val="bg1"/>
                </a:solidFill>
                <a:latin typeface="Times New Roman" panose="02020603050405020304" pitchFamily="18" charset="0"/>
                <a:cs typeface="Times New Roman" panose="02020603050405020304" pitchFamily="18" charset="0"/>
              </a:rPr>
              <a:t>Example:</a:t>
            </a:r>
            <a:endParaRPr lang="en-US"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21507" name="对象 21506"/>
          <p:cNvGraphicFramePr>
            <a:graphicFrameLocks noChangeAspect="1"/>
          </p:cNvGraphicFramePr>
          <p:nvPr/>
        </p:nvGraphicFramePr>
        <p:xfrm>
          <a:off x="2102485" y="180975"/>
          <a:ext cx="4251325" cy="800100"/>
        </p:xfrm>
        <a:graphic>
          <a:graphicData uri="http://schemas.openxmlformats.org/presentationml/2006/ole">
            <mc:AlternateContent xmlns:mc="http://schemas.openxmlformats.org/markup-compatibility/2006">
              <mc:Choice xmlns:v="urn:schemas-microsoft-com:vml" Requires="v">
                <p:oleObj spid="_x0000_s3103" name="" r:id="rId1" imgW="2222500" imgH="419100" progId="Equation.DSMT4">
                  <p:embed/>
                </p:oleObj>
              </mc:Choice>
              <mc:Fallback>
                <p:oleObj name="" r:id="rId1" imgW="2222500" imgH="419100" progId="Equation.DSMT4">
                  <p:embed/>
                  <p:pic>
                    <p:nvPicPr>
                      <p:cNvPr id="0" name="图片 3102"/>
                      <p:cNvPicPr/>
                      <p:nvPr/>
                    </p:nvPicPr>
                    <p:blipFill>
                      <a:blip r:embed="rId2"/>
                      <a:stretch>
                        <a:fillRect/>
                      </a:stretch>
                    </p:blipFill>
                    <p:spPr>
                      <a:xfrm>
                        <a:off x="2102485" y="180975"/>
                        <a:ext cx="4251325" cy="800100"/>
                      </a:xfrm>
                      <a:prstGeom prst="rect">
                        <a:avLst/>
                      </a:prstGeom>
                      <a:noFill/>
                      <a:ln w="38100">
                        <a:noFill/>
                        <a:miter/>
                      </a:ln>
                    </p:spPr>
                  </p:pic>
                </p:oleObj>
              </mc:Fallback>
            </mc:AlternateContent>
          </a:graphicData>
        </a:graphic>
      </p:graphicFrame>
      <p:sp>
        <p:nvSpPr>
          <p:cNvPr id="21508" name="文本框 21507"/>
          <p:cNvSpPr txBox="1"/>
          <p:nvPr/>
        </p:nvSpPr>
        <p:spPr>
          <a:xfrm>
            <a:off x="539750" y="3644900"/>
            <a:ext cx="3409950" cy="460375"/>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(3) </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 twiddle factor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21509" name="文本框 21508"/>
          <p:cNvSpPr txBox="1"/>
          <p:nvPr/>
        </p:nvSpPr>
        <p:spPr>
          <a:xfrm>
            <a:off x="1156018" y="4149408"/>
            <a:ext cx="3966210" cy="891540"/>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cs typeface="Times New Roman" panose="02020603050405020304" pitchFamily="18" charset="0"/>
              </a:rPr>
              <a:t>Complex number</a:t>
            </a:r>
            <a:r>
              <a:rPr lang="zh-CN" altLang="en-US" dirty="0">
                <a:solidFill>
                  <a:schemeClr val="bg1"/>
                </a:solidFill>
                <a:latin typeface="Times New Roman" panose="02020603050405020304" pitchFamily="18" charset="0"/>
                <a:cs typeface="Times New Roman" panose="02020603050405020304" pitchFamily="18" charset="0"/>
              </a:rPr>
              <a:t>：  </a:t>
            </a:r>
            <a:endParaRPr lang="zh-CN" altLang="en-US" dirty="0">
              <a:solidFill>
                <a:schemeClr val="bg1"/>
              </a:solidFill>
              <a:latin typeface="Times New Roman" panose="02020603050405020304" pitchFamily="18" charset="0"/>
              <a:cs typeface="Times New Roman" panose="02020603050405020304" pitchFamily="18" charset="0"/>
            </a:endParaRPr>
          </a:p>
          <a:p>
            <a:pPr algn="l" eaLnBrk="1" hangingPunct="1"/>
            <a:r>
              <a:rPr lang="zh-CN" altLang="en-US" dirty="0">
                <a:solidFill>
                  <a:schemeClr val="bg1"/>
                </a:solidFill>
                <a:latin typeface="Times New Roman" panose="02020603050405020304" pitchFamily="18" charset="0"/>
                <a:cs typeface="Times New Roman" panose="02020603050405020304" pitchFamily="18" charset="0"/>
              </a:rPr>
              <a:t>     </a:t>
            </a:r>
            <a:r>
              <a:rPr lang="en-US" altLang="zh-CN" sz="2800" dirty="0">
                <a:solidFill>
                  <a:schemeClr val="bg1"/>
                </a:solidFill>
                <a:latin typeface="Times New Roman" panose="02020603050405020304" pitchFamily="18" charset="0"/>
                <a:cs typeface="Times New Roman" panose="02020603050405020304" pitchFamily="18" charset="0"/>
              </a:rPr>
              <a:t>e</a:t>
            </a:r>
            <a:r>
              <a:rPr lang="en-US" altLang="zh-CN" sz="2800" baseline="30000" dirty="0">
                <a:solidFill>
                  <a:schemeClr val="bg1"/>
                </a:solidFill>
                <a:latin typeface="Times New Roman" panose="02020603050405020304" pitchFamily="18" charset="0"/>
                <a:cs typeface="Times New Roman" panose="02020603050405020304" pitchFamily="18" charset="0"/>
              </a:rPr>
              <a:t>j</a:t>
            </a:r>
            <a:r>
              <a:rPr lang="en-US" altLang="zh-CN" sz="2800" i="1" baseline="30000" dirty="0">
                <a:solidFill>
                  <a:schemeClr val="bg1"/>
                </a:solidFill>
                <a:latin typeface="Times New Roman" panose="02020603050405020304" pitchFamily="18" charset="0"/>
                <a:cs typeface="Times New Roman" panose="02020603050405020304" pitchFamily="18" charset="0"/>
              </a:rPr>
              <a:t>θ</a:t>
            </a:r>
            <a:r>
              <a:rPr lang="en-US" altLang="zh-CN" sz="2800" baseline="30000" dirty="0">
                <a:solidFill>
                  <a:schemeClr val="bg1"/>
                </a:solidFill>
                <a:latin typeface="Times New Roman" panose="02020603050405020304" pitchFamily="18" charset="0"/>
                <a:cs typeface="Times New Roman" panose="02020603050405020304" pitchFamily="18" charset="0"/>
              </a:rPr>
              <a:t> </a:t>
            </a:r>
            <a:r>
              <a:rPr lang="en-US" altLang="zh-CN" sz="2800" dirty="0">
                <a:solidFill>
                  <a:schemeClr val="bg1"/>
                </a:solidFill>
                <a:latin typeface="Times New Roman" panose="02020603050405020304" pitchFamily="18" charset="0"/>
                <a:cs typeface="Times New Roman" panose="02020603050405020304" pitchFamily="18" charset="0"/>
              </a:rPr>
              <a:t>=cos</a:t>
            </a:r>
            <a:r>
              <a:rPr lang="en-US" altLang="zh-CN" sz="2800" i="1" dirty="0">
                <a:solidFill>
                  <a:schemeClr val="bg1"/>
                </a:solidFill>
                <a:latin typeface="Times New Roman" panose="02020603050405020304" pitchFamily="18" charset="0"/>
                <a:cs typeface="Times New Roman" panose="02020603050405020304" pitchFamily="18" charset="0"/>
              </a:rPr>
              <a:t>θ</a:t>
            </a:r>
            <a:r>
              <a:rPr lang="en-US" altLang="zh-CN" sz="2800" dirty="0">
                <a:solidFill>
                  <a:schemeClr val="bg1"/>
                </a:solidFill>
                <a:latin typeface="Times New Roman" panose="02020603050405020304" pitchFamily="18" charset="0"/>
                <a:cs typeface="Times New Roman" panose="02020603050405020304" pitchFamily="18" charset="0"/>
              </a:rPr>
              <a:t> +jsin</a:t>
            </a:r>
            <a:r>
              <a:rPr lang="en-US" altLang="zh-CN" sz="2800" i="1" dirty="0">
                <a:solidFill>
                  <a:schemeClr val="bg1"/>
                </a:solidFill>
                <a:latin typeface="Times New Roman" panose="02020603050405020304" pitchFamily="18" charset="0"/>
                <a:cs typeface="Times New Roman" panose="02020603050405020304" pitchFamily="18" charset="0"/>
                <a:sym typeface="+mn-ea"/>
              </a:rPr>
              <a:t>θ</a:t>
            </a:r>
            <a:r>
              <a:rPr lang="en-US" altLang="zh-CN" sz="2800" dirty="0">
                <a:solidFill>
                  <a:schemeClr val="bg1"/>
                </a:solidFill>
                <a:latin typeface="Times New Roman" panose="02020603050405020304" pitchFamily="18" charset="0"/>
                <a:cs typeface="Times New Roman" panose="02020603050405020304" pitchFamily="18" charset="0"/>
              </a:rPr>
              <a:t>  =1∠</a:t>
            </a:r>
            <a:r>
              <a:rPr lang="en-US" altLang="zh-CN" sz="2800" i="1" dirty="0">
                <a:solidFill>
                  <a:schemeClr val="bg1"/>
                </a:solidFill>
                <a:latin typeface="Times New Roman" panose="02020603050405020304" pitchFamily="18" charset="0"/>
                <a:cs typeface="Times New Roman" panose="02020603050405020304" pitchFamily="18" charset="0"/>
                <a:sym typeface="+mn-ea"/>
              </a:rPr>
              <a:t>θ</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21510" name="文本框 21509"/>
          <p:cNvSpPr txBox="1"/>
          <p:nvPr/>
        </p:nvSpPr>
        <p:spPr>
          <a:xfrm>
            <a:off x="468313" y="5084763"/>
            <a:ext cx="7391400" cy="1050925"/>
          </a:xfrm>
          <a:prstGeom prst="rect">
            <a:avLst/>
          </a:prstGeom>
          <a:noFill/>
          <a:ln w="9525">
            <a:noFill/>
          </a:ln>
        </p:spPr>
        <p:txBody>
          <a:bodyPr>
            <a:spAutoFit/>
          </a:bodyPr>
          <a:p>
            <a:pPr marL="952500" indent="-952500" algn="just" eaLnBrk="1" hangingPunct="1">
              <a:lnSpc>
                <a:spcPct val="120000"/>
              </a:lnSpc>
            </a:pP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dirty="0">
                <a:solidFill>
                  <a:schemeClr val="bg1"/>
                </a:solidFill>
                <a:latin typeface="Times New Roman" panose="02020603050405020304" pitchFamily="18" charset="0"/>
                <a:cs typeface="Times New Roman" panose="02020603050405020304" pitchFamily="18" charset="0"/>
              </a:rPr>
              <a:t>• e</a:t>
            </a:r>
            <a:r>
              <a:rPr lang="en-US" altLang="zh-CN" sz="2800" baseline="30000" dirty="0">
                <a:solidFill>
                  <a:schemeClr val="bg1"/>
                </a:solidFill>
                <a:latin typeface="Times New Roman" panose="02020603050405020304" pitchFamily="18" charset="0"/>
                <a:cs typeface="Times New Roman" panose="02020603050405020304" pitchFamily="18" charset="0"/>
              </a:rPr>
              <a:t>j</a:t>
            </a:r>
            <a:r>
              <a:rPr lang="en-US" altLang="zh-CN" sz="2800" i="1" baseline="30000" dirty="0">
                <a:solidFill>
                  <a:schemeClr val="bg1"/>
                </a:solidFill>
                <a:latin typeface="Times New Roman" panose="02020603050405020304" pitchFamily="18" charset="0"/>
                <a:cs typeface="Times New Roman" panose="02020603050405020304" pitchFamily="18" charset="0"/>
                <a:sym typeface="+mn-ea"/>
              </a:rPr>
              <a:t>θ</a:t>
            </a:r>
            <a:r>
              <a:rPr lang="en-US" altLang="zh-CN" baseline="30000"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A</a:t>
            </a:r>
            <a:r>
              <a:rPr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rotates one Angle </a:t>
            </a:r>
            <a:r>
              <a:rPr lang="en-US" altLang="zh-CN" i="1" dirty="0">
                <a:solidFill>
                  <a:schemeClr val="bg1"/>
                </a:solidFill>
                <a:latin typeface="Times New Roman" panose="02020603050405020304" pitchFamily="18" charset="0"/>
                <a:cs typeface="Times New Roman" panose="02020603050405020304" pitchFamily="18" charset="0"/>
                <a:sym typeface="+mn-ea"/>
              </a:rPr>
              <a:t>θ</a:t>
            </a:r>
            <a:r>
              <a:rPr lang="en-US" altLang="zh-CN" dirty="0">
                <a:solidFill>
                  <a:schemeClr val="bg1"/>
                </a:solidFill>
                <a:latin typeface="Times New Roman" panose="02020603050405020304" pitchFamily="18" charset="0"/>
                <a:cs typeface="Times New Roman" panose="02020603050405020304" pitchFamily="18" charset="0"/>
              </a:rPr>
              <a:t> counterclockwise，m</a:t>
            </a:r>
            <a:r>
              <a:rPr lang="zh-CN" altLang="en-US" dirty="0">
                <a:solidFill>
                  <a:schemeClr val="bg1"/>
                </a:solidFill>
                <a:latin typeface="Times New Roman" panose="02020603050405020304" pitchFamily="18" charset="0"/>
                <a:cs typeface="Times New Roman" panose="02020603050405020304" pitchFamily="18" charset="0"/>
              </a:rPr>
              <a:t>agnitude </a:t>
            </a:r>
            <a:r>
              <a:rPr lang="en-US" altLang="zh-CN" dirty="0">
                <a:solidFill>
                  <a:schemeClr val="bg1"/>
                </a:solidFill>
                <a:latin typeface="Times New Roman" panose="02020603050405020304" pitchFamily="18" charset="0"/>
                <a:cs typeface="Times New Roman" panose="02020603050405020304" pitchFamily="18" charset="0"/>
              </a:rPr>
              <a:t>is constant.</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21511" name="文本框 21510"/>
          <p:cNvSpPr txBox="1"/>
          <p:nvPr/>
        </p:nvSpPr>
        <p:spPr>
          <a:xfrm>
            <a:off x="517525" y="1202690"/>
            <a:ext cx="1313180" cy="398780"/>
          </a:xfrm>
          <a:prstGeom prst="rect">
            <a:avLst/>
          </a:prstGeom>
          <a:solidFill>
            <a:srgbClr val="990033"/>
          </a:solidFill>
          <a:ln w="9525">
            <a:noFill/>
          </a:ln>
        </p:spPr>
        <p:txBody>
          <a:bodyPr wrap="square">
            <a:spAutoFit/>
          </a:bodyPr>
          <a:p>
            <a:pPr eaLnBrk="1" hangingPunct="1">
              <a:spcBef>
                <a:spcPct val="50000"/>
              </a:spcBef>
            </a:pPr>
            <a:r>
              <a:rPr lang="en-US" altLang="zh-CN" sz="2000" dirty="0">
                <a:solidFill>
                  <a:schemeClr val="bg1"/>
                </a:solidFill>
                <a:latin typeface="Times New Roman" panose="02020603050405020304" pitchFamily="18" charset="0"/>
                <a:cs typeface="Times New Roman" panose="02020603050405020304" pitchFamily="18" charset="0"/>
              </a:rPr>
              <a:t>Solution:</a:t>
            </a:r>
            <a:endParaRPr lang="en-US" altLang="zh-CN" sz="2000" dirty="0">
              <a:solidFill>
                <a:schemeClr val="bg1"/>
              </a:solidFill>
              <a:latin typeface="Times New Roman" panose="02020603050405020304" pitchFamily="18" charset="0"/>
              <a:cs typeface="Times New Roman" panose="02020603050405020304" pitchFamily="18" charset="0"/>
            </a:endParaRPr>
          </a:p>
        </p:txBody>
      </p:sp>
      <p:graphicFrame>
        <p:nvGraphicFramePr>
          <p:cNvPr id="21514" name="对象 21513"/>
          <p:cNvGraphicFramePr>
            <a:graphicFrameLocks noChangeAspect="1"/>
          </p:cNvGraphicFramePr>
          <p:nvPr/>
        </p:nvGraphicFramePr>
        <p:xfrm>
          <a:off x="1573213" y="1844675"/>
          <a:ext cx="4133850" cy="474663"/>
        </p:xfrm>
        <a:graphic>
          <a:graphicData uri="http://schemas.openxmlformats.org/presentationml/2006/ole">
            <mc:AlternateContent xmlns:mc="http://schemas.openxmlformats.org/markup-compatibility/2006">
              <mc:Choice xmlns:v="urn:schemas-microsoft-com:vml" Requires="v">
                <p:oleObj spid="_x0000_s3101" name="" r:id="rId3" imgW="1993900" imgH="228600" progId="Equation.DSMT4">
                  <p:embed/>
                </p:oleObj>
              </mc:Choice>
              <mc:Fallback>
                <p:oleObj name="" r:id="rId3" imgW="1993900" imgH="228600" progId="Equation.DSMT4">
                  <p:embed/>
                  <p:pic>
                    <p:nvPicPr>
                      <p:cNvPr id="0" name="图片 3100"/>
                      <p:cNvPicPr/>
                      <p:nvPr/>
                    </p:nvPicPr>
                    <p:blipFill>
                      <a:blip r:embed="rId4"/>
                      <a:stretch>
                        <a:fillRect/>
                      </a:stretch>
                    </p:blipFill>
                    <p:spPr>
                      <a:xfrm>
                        <a:off x="1573213" y="1844675"/>
                        <a:ext cx="4133850" cy="474663"/>
                      </a:xfrm>
                      <a:prstGeom prst="rect">
                        <a:avLst/>
                      </a:prstGeom>
                      <a:noFill/>
                      <a:ln w="38100">
                        <a:noFill/>
                        <a:miter/>
                      </a:ln>
                    </p:spPr>
                  </p:pic>
                </p:oleObj>
              </mc:Fallback>
            </mc:AlternateContent>
          </a:graphicData>
        </a:graphic>
      </p:graphicFrame>
      <p:graphicFrame>
        <p:nvGraphicFramePr>
          <p:cNvPr id="21515" name="对象 21514"/>
          <p:cNvGraphicFramePr>
            <a:graphicFrameLocks noChangeAspect="1"/>
          </p:cNvGraphicFramePr>
          <p:nvPr/>
        </p:nvGraphicFramePr>
        <p:xfrm>
          <a:off x="1558925" y="2492375"/>
          <a:ext cx="4241800" cy="419100"/>
        </p:xfrm>
        <a:graphic>
          <a:graphicData uri="http://schemas.openxmlformats.org/presentationml/2006/ole">
            <mc:AlternateContent xmlns:mc="http://schemas.openxmlformats.org/markup-compatibility/2006">
              <mc:Choice xmlns:v="urn:schemas-microsoft-com:vml" Requires="v">
                <p:oleObj spid="_x0000_s3106" name="" r:id="rId5" imgW="2044700" imgH="203200" progId="Equation.DSMT4">
                  <p:embed/>
                </p:oleObj>
              </mc:Choice>
              <mc:Fallback>
                <p:oleObj name="" r:id="rId5" imgW="2044700" imgH="203200" progId="Equation.DSMT4">
                  <p:embed/>
                  <p:pic>
                    <p:nvPicPr>
                      <p:cNvPr id="0" name="图片 3105"/>
                      <p:cNvPicPr/>
                      <p:nvPr/>
                    </p:nvPicPr>
                    <p:blipFill>
                      <a:blip r:embed="rId6"/>
                      <a:stretch>
                        <a:fillRect/>
                      </a:stretch>
                    </p:blipFill>
                    <p:spPr>
                      <a:xfrm>
                        <a:off x="1558925" y="2492375"/>
                        <a:ext cx="4241800" cy="419100"/>
                      </a:xfrm>
                      <a:prstGeom prst="rect">
                        <a:avLst/>
                      </a:prstGeom>
                      <a:noFill/>
                      <a:ln w="38100">
                        <a:noFill/>
                        <a:miter/>
                      </a:ln>
                    </p:spPr>
                  </p:pic>
                </p:oleObj>
              </mc:Fallback>
            </mc:AlternateContent>
          </a:graphicData>
        </a:graphic>
      </p:graphicFrame>
      <p:graphicFrame>
        <p:nvGraphicFramePr>
          <p:cNvPr id="21516" name="对象 21515"/>
          <p:cNvGraphicFramePr>
            <a:graphicFrameLocks noChangeAspect="1"/>
          </p:cNvGraphicFramePr>
          <p:nvPr/>
        </p:nvGraphicFramePr>
        <p:xfrm>
          <a:off x="1587500" y="2997200"/>
          <a:ext cx="3763963" cy="474663"/>
        </p:xfrm>
        <a:graphic>
          <a:graphicData uri="http://schemas.openxmlformats.org/presentationml/2006/ole">
            <mc:AlternateContent xmlns:mc="http://schemas.openxmlformats.org/markup-compatibility/2006">
              <mc:Choice xmlns:v="urn:schemas-microsoft-com:vml" Requires="v">
                <p:oleObj spid="_x0000_s3104" name="" r:id="rId7" imgW="1816100" imgH="228600" progId="Equation.DSMT4">
                  <p:embed/>
                </p:oleObj>
              </mc:Choice>
              <mc:Fallback>
                <p:oleObj name="" r:id="rId7" imgW="1816100" imgH="228600" progId="Equation.DSMT4">
                  <p:embed/>
                  <p:pic>
                    <p:nvPicPr>
                      <p:cNvPr id="0" name="图片 3103"/>
                      <p:cNvPicPr/>
                      <p:nvPr/>
                    </p:nvPicPr>
                    <p:blipFill>
                      <a:blip r:embed="rId8"/>
                      <a:stretch>
                        <a:fillRect/>
                      </a:stretch>
                    </p:blipFill>
                    <p:spPr>
                      <a:xfrm>
                        <a:off x="1587500" y="2997200"/>
                        <a:ext cx="3763963" cy="474663"/>
                      </a:xfrm>
                      <a:prstGeom prst="rect">
                        <a:avLst/>
                      </a:prstGeom>
                      <a:noFill/>
                      <a:ln w="38100">
                        <a:noFill/>
                        <a:miter/>
                      </a:ln>
                    </p:spPr>
                  </p:pic>
                </p:oleObj>
              </mc:Fallback>
            </mc:AlternateContent>
          </a:graphicData>
        </a:graphic>
      </p:graphicFrame>
      <p:grpSp>
        <p:nvGrpSpPr>
          <p:cNvPr id="2" name="组合 21516"/>
          <p:cNvGrpSpPr/>
          <p:nvPr/>
        </p:nvGrpSpPr>
        <p:grpSpPr>
          <a:xfrm>
            <a:off x="5795963" y="2924175"/>
            <a:ext cx="3067050" cy="2095500"/>
            <a:chOff x="0" y="0"/>
            <a:chExt cx="1932" cy="1320"/>
          </a:xfrm>
        </p:grpSpPr>
        <p:sp>
          <p:nvSpPr>
            <p:cNvPr id="13326" name="直接连接符 21517"/>
            <p:cNvSpPr/>
            <p:nvPr/>
          </p:nvSpPr>
          <p:spPr>
            <a:xfrm>
              <a:off x="170" y="1054"/>
              <a:ext cx="1699" cy="0"/>
            </a:xfrm>
            <a:prstGeom prst="line">
              <a:avLst/>
            </a:prstGeom>
            <a:ln w="38100" cap="flat" cmpd="sng">
              <a:solidFill>
                <a:srgbClr val="FFFF00"/>
              </a:solidFill>
              <a:prstDash val="solid"/>
              <a:headEnd type="none" w="med" len="med"/>
              <a:tailEnd type="triangle" w="med" len="med"/>
            </a:ln>
          </p:spPr>
        </p:sp>
        <p:sp>
          <p:nvSpPr>
            <p:cNvPr id="13327" name="直接连接符 21518"/>
            <p:cNvSpPr/>
            <p:nvPr/>
          </p:nvSpPr>
          <p:spPr>
            <a:xfrm flipV="1">
              <a:off x="383" y="142"/>
              <a:ext cx="0" cy="1104"/>
            </a:xfrm>
            <a:prstGeom prst="line">
              <a:avLst/>
            </a:prstGeom>
            <a:ln w="38100" cap="flat" cmpd="sng">
              <a:solidFill>
                <a:srgbClr val="FFFF00"/>
              </a:solidFill>
              <a:prstDash val="solid"/>
              <a:headEnd type="none" w="med" len="med"/>
              <a:tailEnd type="triangle" w="med" len="med"/>
            </a:ln>
          </p:spPr>
        </p:sp>
        <p:sp>
          <p:nvSpPr>
            <p:cNvPr id="13328" name="直接连接符 21519"/>
            <p:cNvSpPr/>
            <p:nvPr/>
          </p:nvSpPr>
          <p:spPr>
            <a:xfrm flipV="1">
              <a:off x="383" y="772"/>
              <a:ext cx="1205" cy="282"/>
            </a:xfrm>
            <a:prstGeom prst="line">
              <a:avLst/>
            </a:prstGeom>
            <a:ln w="38100" cap="flat" cmpd="sng">
              <a:solidFill>
                <a:srgbClr val="66FFFF"/>
              </a:solidFill>
              <a:prstDash val="solid"/>
              <a:headEnd type="none" w="med" len="med"/>
              <a:tailEnd type="triangle" w="med" len="med"/>
            </a:ln>
          </p:spPr>
        </p:sp>
        <p:sp>
          <p:nvSpPr>
            <p:cNvPr id="13329" name="直接连接符 21520"/>
            <p:cNvSpPr/>
            <p:nvPr/>
          </p:nvSpPr>
          <p:spPr>
            <a:xfrm flipV="1">
              <a:off x="408" y="318"/>
              <a:ext cx="771" cy="715"/>
            </a:xfrm>
            <a:prstGeom prst="line">
              <a:avLst/>
            </a:prstGeom>
            <a:ln w="38100" cap="flat" cmpd="sng">
              <a:solidFill>
                <a:srgbClr val="FF0000"/>
              </a:solidFill>
              <a:prstDash val="solid"/>
              <a:headEnd type="none" w="med" len="med"/>
              <a:tailEnd type="triangle" w="med" len="med"/>
            </a:ln>
          </p:spPr>
        </p:sp>
        <p:sp>
          <p:nvSpPr>
            <p:cNvPr id="13330" name="文本框 21521"/>
            <p:cNvSpPr txBox="1"/>
            <p:nvPr/>
          </p:nvSpPr>
          <p:spPr>
            <a:xfrm>
              <a:off x="1542" y="726"/>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A</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13331" name="文本框 21522"/>
            <p:cNvSpPr txBox="1"/>
            <p:nvPr/>
          </p:nvSpPr>
          <p:spPr>
            <a:xfrm>
              <a:off x="1592" y="1032"/>
              <a:ext cx="340"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Re</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3332" name="文本框 21523"/>
            <p:cNvSpPr txBox="1"/>
            <p:nvPr/>
          </p:nvSpPr>
          <p:spPr>
            <a:xfrm>
              <a:off x="0" y="46"/>
              <a:ext cx="351"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Im</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3333" name="文本框 21524"/>
            <p:cNvSpPr txBox="1"/>
            <p:nvPr/>
          </p:nvSpPr>
          <p:spPr>
            <a:xfrm>
              <a:off x="90" y="1006"/>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0</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3334" name="文本框 21525"/>
            <p:cNvSpPr txBox="1"/>
            <p:nvPr/>
          </p:nvSpPr>
          <p:spPr>
            <a:xfrm>
              <a:off x="817" y="0"/>
              <a:ext cx="772" cy="383"/>
            </a:xfrm>
            <a:prstGeom prst="rect">
              <a:avLst/>
            </a:prstGeom>
            <a:noFill/>
            <a:ln w="9525">
              <a:noFill/>
            </a:ln>
          </p:spPr>
          <p:txBody>
            <a:bodyPr>
              <a:spAutoFit/>
            </a:bodyPr>
            <a:p>
              <a:pPr marL="952500" indent="-952500" algn="just" eaLnBrk="1" hangingPunct="1">
                <a:lnSpc>
                  <a:spcPct val="120000"/>
                </a:lnSpc>
              </a:pPr>
              <a:r>
                <a:rPr lang="en-US" altLang="zh-CN" sz="2800" i="1" dirty="0">
                  <a:solidFill>
                    <a:schemeClr val="bg1"/>
                  </a:solidFill>
                  <a:latin typeface="Times New Roman" panose="02020603050405020304" pitchFamily="18" charset="0"/>
                  <a:cs typeface="Times New Roman" panose="02020603050405020304" pitchFamily="18" charset="0"/>
                </a:rPr>
                <a:t>A</a:t>
              </a:r>
              <a:r>
                <a:rPr lang="en-US" altLang="zh-CN" sz="2800" dirty="0">
                  <a:solidFill>
                    <a:schemeClr val="bg1"/>
                  </a:solidFill>
                  <a:latin typeface="Times New Roman" panose="02020603050405020304" pitchFamily="18" charset="0"/>
                  <a:cs typeface="Times New Roman" panose="02020603050405020304" pitchFamily="18" charset="0"/>
                </a:rPr>
                <a:t>• e</a:t>
              </a:r>
              <a:r>
                <a:rPr lang="en-US" altLang="zh-CN" sz="2800" baseline="30000" dirty="0">
                  <a:solidFill>
                    <a:schemeClr val="bg1"/>
                  </a:solidFill>
                  <a:latin typeface="Times New Roman" panose="02020603050405020304" pitchFamily="18" charset="0"/>
                  <a:cs typeface="Times New Roman" panose="02020603050405020304" pitchFamily="18" charset="0"/>
                </a:rPr>
                <a:t>j</a:t>
              </a:r>
              <a:r>
                <a:rPr lang="en-US" altLang="zh-CN" sz="2800" i="1" baseline="30000" dirty="0">
                  <a:solidFill>
                    <a:schemeClr val="bg1"/>
                  </a:solidFill>
                  <a:latin typeface="Times New Roman" panose="02020603050405020304" pitchFamily="18" charset="0"/>
                  <a:cs typeface="Times New Roman" panose="02020603050405020304" pitchFamily="18" charset="0"/>
                  <a:sym typeface="+mn-ea"/>
                </a:rPr>
                <a:t>θ</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13335" name="任意多边形 21526"/>
            <p:cNvSpPr/>
            <p:nvPr/>
          </p:nvSpPr>
          <p:spPr>
            <a:xfrm>
              <a:off x="681" y="726"/>
              <a:ext cx="159" cy="211"/>
            </a:xfrm>
            <a:custGeom>
              <a:avLst/>
              <a:gdLst>
                <a:gd name="txL" fmla="*/ 0 w 159"/>
                <a:gd name="txT" fmla="*/ 0 h 211"/>
                <a:gd name="txR" fmla="*/ 159 w 159"/>
                <a:gd name="txB" fmla="*/ 211 h 211"/>
              </a:gdLst>
              <a:ahLst/>
              <a:cxnLst>
                <a:cxn ang="0">
                  <a:pos x="0" y="30"/>
                </a:cxn>
                <a:cxn ang="0">
                  <a:pos x="136" y="30"/>
                </a:cxn>
                <a:cxn ang="0">
                  <a:pos x="136" y="211"/>
                </a:cxn>
              </a:cxnLst>
              <a:rect l="txL" t="txT" r="txR" b="txB"/>
              <a:pathLst>
                <a:path w="159" h="211">
                  <a:moveTo>
                    <a:pt x="0" y="30"/>
                  </a:moveTo>
                  <a:cubicBezTo>
                    <a:pt x="56" y="15"/>
                    <a:pt x="113" y="0"/>
                    <a:pt x="136" y="30"/>
                  </a:cubicBezTo>
                  <a:cubicBezTo>
                    <a:pt x="159" y="60"/>
                    <a:pt x="136" y="181"/>
                    <a:pt x="136" y="211"/>
                  </a:cubicBezTo>
                </a:path>
              </a:pathLst>
            </a:custGeom>
            <a:noFill/>
            <a:ln w="38100" cap="flat" cmpd="sng">
              <a:solidFill>
                <a:srgbClr val="00FF00">
                  <a:alpha val="100000"/>
                </a:srgbClr>
              </a:solidFill>
              <a:prstDash val="solid"/>
              <a:round/>
              <a:headEnd type="none" w="med" len="med"/>
              <a:tailEnd type="none" w="med" len="med"/>
            </a:ln>
          </p:spPr>
          <p:txBody>
            <a:bodyPr/>
            <a:p>
              <a:endParaRPr lang="zh-CN" altLang="en-US">
                <a:latin typeface="Times New Roman" panose="02020603050405020304" pitchFamily="18" charset="0"/>
                <a:cs typeface="Times New Roman" panose="02020603050405020304" pitchFamily="18" charset="0"/>
              </a:endParaRPr>
            </a:p>
          </p:txBody>
        </p:sp>
        <p:sp>
          <p:nvSpPr>
            <p:cNvPr id="13336" name="文本框 21527"/>
            <p:cNvSpPr txBox="1"/>
            <p:nvPr/>
          </p:nvSpPr>
          <p:spPr>
            <a:xfrm>
              <a:off x="817" y="590"/>
              <a:ext cx="408"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Arial" panose="020B0604020202020204" pitchFamily="34" charset="0"/>
                  <a:ea typeface="仿宋_GB2312" pitchFamily="1" charset="-122"/>
                  <a:cs typeface="Times New Roman" panose="02020603050405020304" pitchFamily="18" charset="0"/>
                  <a:sym typeface="Symbol" panose="05050102010706020507" pitchFamily="18" charset="2"/>
                </a:rPr>
                <a:t></a:t>
              </a:r>
              <a:endParaRPr lang="en-US" altLang="zh-CN" dirty="0">
                <a:solidFill>
                  <a:schemeClr val="bg1"/>
                </a:solidFill>
                <a:latin typeface="Arial" panose="020B0604020202020204" pitchFamily="34" charset="0"/>
                <a:ea typeface="仿宋_GB2312" pitchFamily="1" charset="-122"/>
                <a:cs typeface="Times New Roman" panose="02020603050405020304" pitchFamily="18" charset="0"/>
                <a:sym typeface="Symbol" panose="05050102010706020507" pitchFamily="18" charset="2"/>
              </a:endParaRPr>
            </a:p>
          </p:txBody>
        </p:sp>
      </p:grpSp>
      <p:grpSp>
        <p:nvGrpSpPr>
          <p:cNvPr id="8" name="组合 7"/>
          <p:cNvGrpSpPr/>
          <p:nvPr/>
        </p:nvGrpSpPr>
        <p:grpSpPr>
          <a:xfrm>
            <a:off x="2102485" y="981075"/>
            <a:ext cx="5938520" cy="868680"/>
            <a:chOff x="3311" y="1545"/>
            <a:chExt cx="9352" cy="1368"/>
          </a:xfrm>
        </p:grpSpPr>
        <p:graphicFrame>
          <p:nvGraphicFramePr>
            <p:cNvPr id="21513" name="对象 21512"/>
            <p:cNvGraphicFramePr>
              <a:graphicFrameLocks noChangeAspect="1"/>
            </p:cNvGraphicFramePr>
            <p:nvPr/>
          </p:nvGraphicFramePr>
          <p:xfrm>
            <a:off x="6695" y="1545"/>
            <a:ext cx="5968" cy="1368"/>
          </p:xfrm>
          <a:graphic>
            <a:graphicData uri="http://schemas.openxmlformats.org/presentationml/2006/ole">
              <mc:AlternateContent xmlns:mc="http://schemas.openxmlformats.org/markup-compatibility/2006">
                <mc:Choice xmlns:v="urn:schemas-microsoft-com:vml" Requires="v">
                  <p:oleObj spid="_x0000_s3105" name="" r:id="rId9" imgW="1828800" imgH="419100" progId="Equation.DSMT4">
                    <p:embed/>
                  </p:oleObj>
                </mc:Choice>
                <mc:Fallback>
                  <p:oleObj name="" r:id="rId9" imgW="1828800" imgH="419100" progId="Equation.DSMT4">
                    <p:embed/>
                    <p:pic>
                      <p:nvPicPr>
                        <p:cNvPr id="0" name="图片 3104"/>
                        <p:cNvPicPr/>
                        <p:nvPr/>
                      </p:nvPicPr>
                      <p:blipFill>
                        <a:blip r:embed="rId10"/>
                        <a:stretch>
                          <a:fillRect/>
                        </a:stretch>
                      </p:blipFill>
                      <p:spPr>
                        <a:xfrm>
                          <a:off x="6695" y="1545"/>
                          <a:ext cx="5968" cy="1368"/>
                        </a:xfrm>
                        <a:prstGeom prst="rect">
                          <a:avLst/>
                        </a:prstGeom>
                        <a:noFill/>
                        <a:ln w="38100">
                          <a:noFill/>
                          <a:miter/>
                        </a:ln>
                      </p:spPr>
                    </p:pic>
                  </p:oleObj>
                </mc:Fallback>
              </mc:AlternateContent>
            </a:graphicData>
          </a:graphic>
        </p:graphicFrame>
        <p:graphicFrame>
          <p:nvGraphicFramePr>
            <p:cNvPr id="6" name="对象 5"/>
            <p:cNvGraphicFramePr/>
            <p:nvPr/>
          </p:nvGraphicFramePr>
          <p:xfrm>
            <a:off x="3311" y="1921"/>
            <a:ext cx="3298" cy="704"/>
          </p:xfrm>
          <a:graphic>
            <a:graphicData uri="http://schemas.openxmlformats.org/presentationml/2006/ole">
              <mc:AlternateContent xmlns:mc="http://schemas.openxmlformats.org/markup-compatibility/2006">
                <mc:Choice xmlns:v="urn:schemas-microsoft-com:vml" Requires="v">
                  <p:oleObj spid="_x0000_s7" name="" r:id="rId11" imgW="2094230" imgH="447040" progId="Equation.DSMT4">
                    <p:embed/>
                  </p:oleObj>
                </mc:Choice>
                <mc:Fallback>
                  <p:oleObj name="" r:id="rId11" imgW="2094230" imgH="447040" progId="Equation.DSMT4">
                    <p:embed/>
                    <p:pic>
                      <p:nvPicPr>
                        <p:cNvPr id="0" name="图片 6"/>
                        <p:cNvPicPr/>
                        <p:nvPr/>
                      </p:nvPicPr>
                      <p:blipFill>
                        <a:blip r:embed="rId12"/>
                        <a:stretch>
                          <a:fillRect/>
                        </a:stretch>
                      </p:blipFill>
                      <p:spPr>
                        <a:xfrm>
                          <a:off x="3311" y="1921"/>
                          <a:ext cx="3298" cy="704"/>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p:cTn id="7" dur="1000" fill="hold"/>
                                        <p:tgtEl>
                                          <p:spTgt spid="21506"/>
                                        </p:tgtEl>
                                        <p:attrNameLst>
                                          <p:attrName>ppt_w</p:attrName>
                                        </p:attrNameLst>
                                      </p:cBhvr>
                                      <p:tavLst>
                                        <p:tav tm="0">
                                          <p:val>
                                            <p:fltVal val="0.000000"/>
                                          </p:val>
                                        </p:tav>
                                        <p:tav tm="100000">
                                          <p:val>
                                            <p:strVal val="#ppt_w"/>
                                          </p:val>
                                        </p:tav>
                                      </p:tavLst>
                                    </p:anim>
                                    <p:anim calcmode="lin" valueType="num">
                                      <p:cBhvr>
                                        <p:cTn id="8" dur="1000" fill="hold"/>
                                        <p:tgtEl>
                                          <p:spTgt spid="21506"/>
                                        </p:tgtEl>
                                        <p:attrNameLst>
                                          <p:attrName>ppt_h</p:attrName>
                                        </p:attrNameLst>
                                      </p:cBhvr>
                                      <p:tavLst>
                                        <p:tav tm="0">
                                          <p:val>
                                            <p:fltVal val="0.000000"/>
                                          </p:val>
                                        </p:tav>
                                        <p:tav tm="100000">
                                          <p:val>
                                            <p:strVal val="#ppt_h"/>
                                          </p:val>
                                        </p:tav>
                                      </p:tavLst>
                                    </p:anim>
                                    <p:anim calcmode="lin" valueType="num">
                                      <p:cBhvr>
                                        <p:cTn id="9" dur="1000" fill="hold"/>
                                        <p:tgtEl>
                                          <p:spTgt spid="2150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1506"/>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1507"/>
                                        </p:tgtEl>
                                        <p:attrNameLst>
                                          <p:attrName>style.visibility</p:attrName>
                                        </p:attrNameLst>
                                      </p:cBhvr>
                                      <p:to>
                                        <p:strVal val="visible"/>
                                      </p:to>
                                    </p:set>
                                    <p:animEffect transition="in" filter="wipe(left)">
                                      <p:cBhvr>
                                        <p:cTn id="14" dur="2000"/>
                                        <p:tgtEl>
                                          <p:spTgt spid="21507"/>
                                        </p:tgtEl>
                                      </p:cBhvr>
                                    </p:animEffect>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21511"/>
                                        </p:tgtEl>
                                        <p:attrNameLst>
                                          <p:attrName>style.visibility</p:attrName>
                                        </p:attrNameLst>
                                      </p:cBhvr>
                                      <p:to>
                                        <p:strVal val="visible"/>
                                      </p:to>
                                    </p:set>
                                    <p:anim calcmode="lin" valueType="num">
                                      <p:cBhvr>
                                        <p:cTn id="19" dur="1000" fill="hold"/>
                                        <p:tgtEl>
                                          <p:spTgt spid="21511"/>
                                        </p:tgtEl>
                                        <p:attrNameLst>
                                          <p:attrName>ppt_w</p:attrName>
                                        </p:attrNameLst>
                                      </p:cBhvr>
                                      <p:tavLst>
                                        <p:tav tm="0">
                                          <p:val>
                                            <p:fltVal val="0.000000"/>
                                          </p:val>
                                        </p:tav>
                                        <p:tav tm="100000">
                                          <p:val>
                                            <p:strVal val="#ppt_w"/>
                                          </p:val>
                                        </p:tav>
                                      </p:tavLst>
                                    </p:anim>
                                    <p:anim calcmode="lin" valueType="num">
                                      <p:cBhvr>
                                        <p:cTn id="20" dur="1000" fill="hold"/>
                                        <p:tgtEl>
                                          <p:spTgt spid="21511"/>
                                        </p:tgtEl>
                                        <p:attrNameLst>
                                          <p:attrName>ppt_h</p:attrName>
                                        </p:attrNameLst>
                                      </p:cBhvr>
                                      <p:tavLst>
                                        <p:tav tm="0">
                                          <p:val>
                                            <p:fltVal val="0.000000"/>
                                          </p:val>
                                        </p:tav>
                                        <p:tav tm="100000">
                                          <p:val>
                                            <p:strVal val="#ppt_h"/>
                                          </p:val>
                                        </p:tav>
                                      </p:tavLst>
                                    </p:anim>
                                    <p:anim calcmode="lin" valueType="num">
                                      <p:cBhvr>
                                        <p:cTn id="21" dur="1000" fill="hold"/>
                                        <p:tgtEl>
                                          <p:spTgt spid="21511"/>
                                        </p:tgtEl>
                                        <p:attrNameLst>
                                          <p:attrName>ppt_x</p:attrName>
                                        </p:attrNameLst>
                                      </p:cBhvr>
                                      <p:tavLst>
                                        <p:tav tm="0" fmla="#ppt_x+(cos(-2*pi*(1-$))*-#ppt_x-sin(-2*pi*(1-$))*(1-#ppt_y))*(1-$)">
                                          <p:val>
                                            <p:fltVal val="0.000000"/>
                                          </p:val>
                                        </p:tav>
                                        <p:tav tm="100000">
                                          <p:val>
                                            <p:fltVal val="1.000000"/>
                                          </p:val>
                                        </p:tav>
                                      </p:tavLst>
                                    </p:anim>
                                    <p:anim calcmode="lin" valueType="num">
                                      <p:cBhvr>
                                        <p:cTn id="22" dur="1000" fill="hold"/>
                                        <p:tgtEl>
                                          <p:spTgt spid="2151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1514"/>
                                        </p:tgtEl>
                                        <p:attrNameLst>
                                          <p:attrName>style.visibility</p:attrName>
                                        </p:attrNameLst>
                                      </p:cBhvr>
                                      <p:to>
                                        <p:strVal val="visible"/>
                                      </p:to>
                                    </p:set>
                                    <p:animEffect transition="in" filter="wipe(left)">
                                      <p:cBhvr>
                                        <p:cTn id="32" dur="2000"/>
                                        <p:tgtEl>
                                          <p:spTgt spid="215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1515"/>
                                        </p:tgtEl>
                                        <p:attrNameLst>
                                          <p:attrName>style.visibility</p:attrName>
                                        </p:attrNameLst>
                                      </p:cBhvr>
                                      <p:to>
                                        <p:strVal val="visible"/>
                                      </p:to>
                                    </p:set>
                                    <p:animEffect transition="in" filter="wipe(left)">
                                      <p:cBhvr>
                                        <p:cTn id="37" dur="2000"/>
                                        <p:tgtEl>
                                          <p:spTgt spid="2151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1516"/>
                                        </p:tgtEl>
                                        <p:attrNameLst>
                                          <p:attrName>style.visibility</p:attrName>
                                        </p:attrNameLst>
                                      </p:cBhvr>
                                      <p:to>
                                        <p:strVal val="visible"/>
                                      </p:to>
                                    </p:set>
                                    <p:animEffect transition="in" filter="wipe(left)">
                                      <p:cBhvr>
                                        <p:cTn id="42" dur="2000"/>
                                        <p:tgtEl>
                                          <p:spTgt spid="21516"/>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21508"/>
                                        </p:tgtEl>
                                        <p:attrNameLst>
                                          <p:attrName>style.visibility</p:attrName>
                                        </p:attrNameLst>
                                      </p:cBhvr>
                                      <p:to>
                                        <p:strVal val="visible"/>
                                      </p:to>
                                    </p:set>
                                    <p:anim calcmode="lin" valueType="num">
                                      <p:cBhvr additive="base">
                                        <p:cTn id="47" dur="500" fill="hold"/>
                                        <p:tgtEl>
                                          <p:spTgt spid="21508"/>
                                        </p:tgtEl>
                                        <p:attrNameLst>
                                          <p:attrName>ppt_x</p:attrName>
                                        </p:attrNameLst>
                                      </p:cBhvr>
                                      <p:tavLst>
                                        <p:tav tm="0">
                                          <p:val>
                                            <p:strVal val="0-#ppt_w/2"/>
                                          </p:val>
                                        </p:tav>
                                        <p:tav tm="100000">
                                          <p:val>
                                            <p:strVal val="#ppt_x"/>
                                          </p:val>
                                        </p:tav>
                                      </p:tavLst>
                                    </p:anim>
                                    <p:anim calcmode="lin" valueType="num">
                                      <p:cBhvr additive="base">
                                        <p:cTn id="48"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1509"/>
                                        </p:tgtEl>
                                        <p:attrNameLst>
                                          <p:attrName>style.visibility</p:attrName>
                                        </p:attrNameLst>
                                      </p:cBhvr>
                                      <p:to>
                                        <p:strVal val="visible"/>
                                      </p:to>
                                    </p:set>
                                    <p:anim calcmode="lin" valueType="num">
                                      <p:cBhvr additive="base">
                                        <p:cTn id="53" dur="500" fill="hold"/>
                                        <p:tgtEl>
                                          <p:spTgt spid="21509"/>
                                        </p:tgtEl>
                                        <p:attrNameLst>
                                          <p:attrName>ppt_x</p:attrName>
                                        </p:attrNameLst>
                                      </p:cBhvr>
                                      <p:tavLst>
                                        <p:tav tm="0">
                                          <p:val>
                                            <p:strVal val="#ppt_x"/>
                                          </p:val>
                                        </p:tav>
                                        <p:tav tm="100000">
                                          <p:val>
                                            <p:strVal val="#ppt_x"/>
                                          </p:val>
                                        </p:tav>
                                      </p:tavLst>
                                    </p:anim>
                                    <p:anim calcmode="lin" valueType="num">
                                      <p:cBhvr additive="base">
                                        <p:cTn id="54" dur="500" fill="hold"/>
                                        <p:tgtEl>
                                          <p:spTgt spid="21509"/>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iterate type="lt">
                                    <p:tmPct val="100000"/>
                                  </p:iterate>
                                  <p:childTnLst>
                                    <p:set>
                                      <p:cBhvr>
                                        <p:cTn id="58" dur="1" fill="hold">
                                          <p:stCondLst>
                                            <p:cond delay="0"/>
                                          </p:stCondLst>
                                        </p:cTn>
                                        <p:tgtEl>
                                          <p:spTgt spid="21510"/>
                                        </p:tgtEl>
                                        <p:attrNameLst>
                                          <p:attrName>style.visibility</p:attrName>
                                        </p:attrNameLst>
                                      </p:cBhvr>
                                      <p:to>
                                        <p:strVal val="visible"/>
                                      </p:to>
                                    </p:set>
                                    <p:animEffect transition="in" filter="wipe(left)">
                                      <p:cBhvr>
                                        <p:cTn id="59" dur="100"/>
                                        <p:tgtEl>
                                          <p:spTgt spid="215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ipe(down)">
                                      <p:cBhvr>
                                        <p:cTn id="6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bldLvl="0" animBg="1"/>
      <p:bldP spid="21508" grpId="0"/>
      <p:bldP spid="21509" grpId="0"/>
      <p:bldP spid="21510" grpId="0"/>
      <p:bldP spid="21511"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2530" name="对象 22529"/>
          <p:cNvGraphicFramePr>
            <a:graphicFrameLocks noChangeAspect="1"/>
          </p:cNvGraphicFramePr>
          <p:nvPr/>
        </p:nvGraphicFramePr>
        <p:xfrm>
          <a:off x="876300" y="869950"/>
          <a:ext cx="4221163" cy="2109788"/>
        </p:xfrm>
        <a:graphic>
          <a:graphicData uri="http://schemas.openxmlformats.org/presentationml/2006/ole">
            <mc:AlternateContent xmlns:mc="http://schemas.openxmlformats.org/markup-compatibility/2006">
              <mc:Choice xmlns:v="urn:schemas-microsoft-com:vml" Requires="v">
                <p:oleObj spid="_x0000_s3102" name="" r:id="rId1" imgW="1625600" imgH="812800" progId="Equation.DSMT4">
                  <p:embed/>
                </p:oleObj>
              </mc:Choice>
              <mc:Fallback>
                <p:oleObj name="" r:id="rId1" imgW="1625600" imgH="812800" progId="Equation.DSMT4">
                  <p:embed/>
                  <p:pic>
                    <p:nvPicPr>
                      <p:cNvPr id="0" name="图片 3101"/>
                      <p:cNvPicPr/>
                      <p:nvPr/>
                    </p:nvPicPr>
                    <p:blipFill>
                      <a:blip r:embed="rId2"/>
                      <a:stretch>
                        <a:fillRect/>
                      </a:stretch>
                    </p:blipFill>
                    <p:spPr>
                      <a:xfrm>
                        <a:off x="876300" y="869950"/>
                        <a:ext cx="4221163" cy="2109788"/>
                      </a:xfrm>
                      <a:prstGeom prst="rect">
                        <a:avLst/>
                      </a:prstGeom>
                      <a:noFill/>
                      <a:ln w="38100">
                        <a:noFill/>
                        <a:miter/>
                      </a:ln>
                    </p:spPr>
                  </p:pic>
                </p:oleObj>
              </mc:Fallback>
            </mc:AlternateContent>
          </a:graphicData>
        </a:graphic>
      </p:graphicFrame>
      <p:graphicFrame>
        <p:nvGraphicFramePr>
          <p:cNvPr id="22531" name="对象 22530"/>
          <p:cNvGraphicFramePr>
            <a:graphicFrameLocks noChangeAspect="1"/>
          </p:cNvGraphicFramePr>
          <p:nvPr/>
        </p:nvGraphicFramePr>
        <p:xfrm>
          <a:off x="666750" y="3157538"/>
          <a:ext cx="6875463" cy="1041400"/>
        </p:xfrm>
        <a:graphic>
          <a:graphicData uri="http://schemas.openxmlformats.org/presentationml/2006/ole">
            <mc:AlternateContent xmlns:mc="http://schemas.openxmlformats.org/markup-compatibility/2006">
              <mc:Choice xmlns:v="urn:schemas-microsoft-com:vml" Requires="v">
                <p:oleObj spid="_x0000_s3099" name="" r:id="rId3" imgW="2755900" imgH="419100" progId="Equation.DSMT4">
                  <p:embed/>
                </p:oleObj>
              </mc:Choice>
              <mc:Fallback>
                <p:oleObj name="" r:id="rId3" imgW="2755900" imgH="419100" progId="Equation.DSMT4">
                  <p:embed/>
                  <p:pic>
                    <p:nvPicPr>
                      <p:cNvPr id="0" name="图片 3098"/>
                      <p:cNvPicPr/>
                      <p:nvPr/>
                    </p:nvPicPr>
                    <p:blipFill>
                      <a:blip r:embed="rId4"/>
                      <a:stretch>
                        <a:fillRect/>
                      </a:stretch>
                    </p:blipFill>
                    <p:spPr>
                      <a:xfrm>
                        <a:off x="666750" y="3157538"/>
                        <a:ext cx="6875463" cy="1041400"/>
                      </a:xfrm>
                      <a:prstGeom prst="rect">
                        <a:avLst/>
                      </a:prstGeom>
                      <a:noFill/>
                      <a:ln w="38100">
                        <a:noFill/>
                        <a:miter/>
                      </a:ln>
                    </p:spPr>
                  </p:pic>
                </p:oleObj>
              </mc:Fallback>
            </mc:AlternateContent>
          </a:graphicData>
        </a:graphic>
      </p:graphicFrame>
      <p:graphicFrame>
        <p:nvGraphicFramePr>
          <p:cNvPr id="22532" name="对象 22531"/>
          <p:cNvGraphicFramePr>
            <a:graphicFrameLocks noChangeAspect="1"/>
          </p:cNvGraphicFramePr>
          <p:nvPr/>
        </p:nvGraphicFramePr>
        <p:xfrm>
          <a:off x="739775" y="4422775"/>
          <a:ext cx="6569075" cy="576263"/>
        </p:xfrm>
        <a:graphic>
          <a:graphicData uri="http://schemas.openxmlformats.org/presentationml/2006/ole">
            <mc:AlternateContent xmlns:mc="http://schemas.openxmlformats.org/markup-compatibility/2006">
              <mc:Choice xmlns:v="urn:schemas-microsoft-com:vml" Requires="v">
                <p:oleObj spid="_x0000_s3112" name="" r:id="rId5" imgW="2602865" imgH="228600" progId="Equation.DSMT4">
                  <p:embed/>
                </p:oleObj>
              </mc:Choice>
              <mc:Fallback>
                <p:oleObj name="" r:id="rId5" imgW="2602865" imgH="228600" progId="Equation.DSMT4">
                  <p:embed/>
                  <p:pic>
                    <p:nvPicPr>
                      <p:cNvPr id="0" name="图片 3111"/>
                      <p:cNvPicPr/>
                      <p:nvPr/>
                    </p:nvPicPr>
                    <p:blipFill>
                      <a:blip r:embed="rId6"/>
                      <a:stretch>
                        <a:fillRect/>
                      </a:stretch>
                    </p:blipFill>
                    <p:spPr>
                      <a:xfrm>
                        <a:off x="739775" y="4422775"/>
                        <a:ext cx="6569075" cy="576263"/>
                      </a:xfrm>
                      <a:prstGeom prst="rect">
                        <a:avLst/>
                      </a:prstGeom>
                      <a:noFill/>
                      <a:ln w="38100">
                        <a:noFill/>
                        <a:miter/>
                      </a:ln>
                    </p:spPr>
                  </p:pic>
                </p:oleObj>
              </mc:Fallback>
            </mc:AlternateContent>
          </a:graphicData>
        </a:graphic>
      </p:graphicFrame>
      <p:sp>
        <p:nvSpPr>
          <p:cNvPr id="22533" name="文本框 22532"/>
          <p:cNvSpPr txBox="1"/>
          <p:nvPr/>
        </p:nvSpPr>
        <p:spPr>
          <a:xfrm>
            <a:off x="755650" y="5373688"/>
            <a:ext cx="5711190" cy="521970"/>
          </a:xfrm>
          <a:prstGeom prst="rect">
            <a:avLst/>
          </a:prstGeom>
          <a:solidFill>
            <a:schemeClr val="accent2"/>
          </a:solidFill>
          <a:ln w="9525">
            <a:noFill/>
          </a:ln>
        </p:spPr>
        <p:txBody>
          <a:bodyPr wrap="none">
            <a:spAutoFit/>
          </a:bodyPr>
          <a:p>
            <a:pPr algn="l" eaLnBrk="1" hangingPunct="1"/>
            <a:r>
              <a:rPr lang="en-US" altLang="zh-CN" dirty="0">
                <a:solidFill>
                  <a:schemeClr val="bg1"/>
                </a:solidFill>
                <a:latin typeface="Times New Roman" panose="02020603050405020304" pitchFamily="18" charset="0"/>
              </a:rPr>
              <a:t>So</a:t>
            </a:r>
            <a:r>
              <a:rPr lang="zh-CN" altLang="en-US" dirty="0">
                <a:solidFill>
                  <a:schemeClr val="bg1"/>
                </a:solidFill>
                <a:latin typeface="Times New Roman" panose="02020603050405020304" pitchFamily="18" charset="0"/>
              </a:rPr>
              <a:t> </a:t>
            </a:r>
            <a:r>
              <a:rPr lang="zh-CN" altLang="en-US" sz="2800" dirty="0">
                <a:solidFill>
                  <a:schemeClr val="bg1"/>
                </a:solidFill>
                <a:latin typeface="Times New Roman" panose="02020603050405020304" pitchFamily="18" charset="0"/>
              </a:rPr>
              <a:t>+j, –j, </a:t>
            </a:r>
            <a:r>
              <a:rPr lang="zh-CN" altLang="en-US" sz="2800" dirty="0">
                <a:solidFill>
                  <a:schemeClr val="bg1"/>
                </a:solidFill>
                <a:latin typeface="宋体" panose="02010600030101010101" pitchFamily="2" charset="-122"/>
              </a:rPr>
              <a:t>-</a:t>
            </a:r>
            <a:r>
              <a:rPr lang="zh-CN" altLang="en-US" sz="2800"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 can be called </a:t>
            </a:r>
            <a:r>
              <a:rPr lang="en-US" altLang="zh-CN" dirty="0">
                <a:solidFill>
                  <a:schemeClr val="bg1"/>
                </a:solidFill>
                <a:latin typeface="Times New Roman" panose="02020603050405020304" pitchFamily="18" charset="0"/>
                <a:sym typeface="+mn-ea"/>
              </a:rPr>
              <a:t>twiddle factor</a:t>
            </a:r>
            <a:r>
              <a:rPr lang="en-US" altLang="zh-CN"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pSp>
        <p:nvGrpSpPr>
          <p:cNvPr id="2" name="组合 22534"/>
          <p:cNvGrpSpPr/>
          <p:nvPr/>
        </p:nvGrpSpPr>
        <p:grpSpPr>
          <a:xfrm>
            <a:off x="5949950" y="169863"/>
            <a:ext cx="2844800" cy="2838450"/>
            <a:chOff x="0" y="0"/>
            <a:chExt cx="1792" cy="1788"/>
          </a:xfrm>
        </p:grpSpPr>
        <p:sp>
          <p:nvSpPr>
            <p:cNvPr id="14354" name="直接连接符 22535"/>
            <p:cNvSpPr/>
            <p:nvPr/>
          </p:nvSpPr>
          <p:spPr>
            <a:xfrm>
              <a:off x="0" y="1045"/>
              <a:ext cx="1648" cy="0"/>
            </a:xfrm>
            <a:prstGeom prst="line">
              <a:avLst/>
            </a:prstGeom>
            <a:ln w="38100" cap="flat" cmpd="sng">
              <a:solidFill>
                <a:srgbClr val="FFFF00"/>
              </a:solidFill>
              <a:prstDash val="solid"/>
              <a:headEnd type="none" w="med" len="med"/>
              <a:tailEnd type="triangle" w="med" len="med"/>
            </a:ln>
          </p:spPr>
        </p:sp>
        <p:sp>
          <p:nvSpPr>
            <p:cNvPr id="14355" name="直接连接符 22536"/>
            <p:cNvSpPr/>
            <p:nvPr/>
          </p:nvSpPr>
          <p:spPr>
            <a:xfrm flipV="1">
              <a:off x="824" y="190"/>
              <a:ext cx="0" cy="1598"/>
            </a:xfrm>
            <a:prstGeom prst="line">
              <a:avLst/>
            </a:prstGeom>
            <a:ln w="38100" cap="flat" cmpd="sng">
              <a:solidFill>
                <a:srgbClr val="FFFF00"/>
              </a:solidFill>
              <a:prstDash val="solid"/>
              <a:headEnd type="none" w="med" len="med"/>
              <a:tailEnd type="triangle" w="med" len="med"/>
            </a:ln>
          </p:spPr>
        </p:sp>
        <p:sp>
          <p:nvSpPr>
            <p:cNvPr id="14356" name="直接连接符 22537"/>
            <p:cNvSpPr/>
            <p:nvPr/>
          </p:nvSpPr>
          <p:spPr>
            <a:xfrm flipV="1">
              <a:off x="824" y="577"/>
              <a:ext cx="468" cy="468"/>
            </a:xfrm>
            <a:prstGeom prst="line">
              <a:avLst/>
            </a:prstGeom>
            <a:ln w="38100" cap="flat" cmpd="sng">
              <a:solidFill>
                <a:srgbClr val="FF3300"/>
              </a:solidFill>
              <a:prstDash val="solid"/>
              <a:headEnd type="none" w="med" len="med"/>
              <a:tailEnd type="triangle" w="med" len="med"/>
            </a:ln>
          </p:spPr>
        </p:sp>
        <p:sp>
          <p:nvSpPr>
            <p:cNvPr id="14357" name="文本框 22538"/>
            <p:cNvSpPr txBox="1"/>
            <p:nvPr/>
          </p:nvSpPr>
          <p:spPr>
            <a:xfrm>
              <a:off x="1480" y="1041"/>
              <a:ext cx="3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R</a:t>
              </a:r>
              <a:r>
                <a:rPr lang="en-US" altLang="zh-CN" sz="1600" dirty="0">
                  <a:solidFill>
                    <a:schemeClr val="bg1"/>
                  </a:solidFill>
                  <a:latin typeface="Times New Roman" panose="02020603050405020304" pitchFamily="18" charset="0"/>
                </a:rPr>
                <a:t>e</a:t>
              </a:r>
              <a:endParaRPr lang="en-US" altLang="zh-CN" dirty="0">
                <a:solidFill>
                  <a:schemeClr val="bg1"/>
                </a:solidFill>
                <a:latin typeface="Times New Roman" panose="02020603050405020304" pitchFamily="18" charset="0"/>
              </a:endParaRPr>
            </a:p>
          </p:txBody>
        </p:sp>
        <p:sp>
          <p:nvSpPr>
            <p:cNvPr id="14358" name="文本框 22539"/>
            <p:cNvSpPr txBox="1"/>
            <p:nvPr/>
          </p:nvSpPr>
          <p:spPr>
            <a:xfrm>
              <a:off x="514" y="0"/>
              <a:ext cx="298"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I</a:t>
              </a:r>
              <a:r>
                <a:rPr lang="en-US" altLang="zh-CN" sz="1600" dirty="0">
                  <a:solidFill>
                    <a:schemeClr val="bg1"/>
                  </a:solidFill>
                  <a:latin typeface="Times New Roman" panose="02020603050405020304" pitchFamily="18" charset="0"/>
                </a:rPr>
                <a:t>m</a:t>
              </a:r>
              <a:endParaRPr lang="en-US" altLang="zh-CN" dirty="0">
                <a:solidFill>
                  <a:schemeClr val="bg1"/>
                </a:solidFill>
                <a:latin typeface="Times New Roman" panose="02020603050405020304" pitchFamily="18" charset="0"/>
              </a:endParaRPr>
            </a:p>
          </p:txBody>
        </p:sp>
        <p:sp>
          <p:nvSpPr>
            <p:cNvPr id="14359" name="文本框 22540"/>
            <p:cNvSpPr txBox="1"/>
            <p:nvPr/>
          </p:nvSpPr>
          <p:spPr>
            <a:xfrm>
              <a:off x="814" y="995"/>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0</a:t>
              </a:r>
              <a:endParaRPr lang="en-US" altLang="zh-CN" dirty="0">
                <a:solidFill>
                  <a:schemeClr val="bg1"/>
                </a:solidFill>
                <a:latin typeface="Times New Roman" panose="02020603050405020304" pitchFamily="18" charset="0"/>
              </a:endParaRPr>
            </a:p>
          </p:txBody>
        </p:sp>
        <p:graphicFrame>
          <p:nvGraphicFramePr>
            <p:cNvPr id="14344" name="对象 22541"/>
            <p:cNvGraphicFramePr>
              <a:graphicFrameLocks noChangeAspect="1"/>
            </p:cNvGraphicFramePr>
            <p:nvPr/>
          </p:nvGraphicFramePr>
          <p:xfrm>
            <a:off x="1307" y="333"/>
            <a:ext cx="121" cy="180"/>
          </p:xfrm>
          <a:graphic>
            <a:graphicData uri="http://schemas.openxmlformats.org/presentationml/2006/ole">
              <mc:AlternateContent xmlns:mc="http://schemas.openxmlformats.org/markup-compatibility/2006">
                <mc:Choice xmlns:v="urn:schemas-microsoft-com:vml" Requires="v">
                  <p:oleObj spid="_x0000_s3108" name="" r:id="rId7" imgW="193040" imgH="292100" progId="Equation.3">
                    <p:embed/>
                  </p:oleObj>
                </mc:Choice>
                <mc:Fallback>
                  <p:oleObj name="" r:id="rId7" imgW="193040" imgH="292100" progId="Equation.3">
                    <p:embed/>
                    <p:pic>
                      <p:nvPicPr>
                        <p:cNvPr id="0" name="图片 3107"/>
                        <p:cNvPicPr/>
                        <p:nvPr/>
                      </p:nvPicPr>
                      <p:blipFill>
                        <a:blip r:embed="rId8">
                          <a:clrChange>
                            <a:clrFrom>
                              <a:srgbClr val="000000"/>
                            </a:clrFrom>
                            <a:clrTo>
                              <a:srgbClr val="FFFFFF"/>
                            </a:clrTo>
                          </a:clrChange>
                        </a:blip>
                        <a:stretch>
                          <a:fillRect/>
                        </a:stretch>
                      </p:blipFill>
                      <p:spPr>
                        <a:xfrm>
                          <a:off x="1307" y="333"/>
                          <a:ext cx="121" cy="180"/>
                        </a:xfrm>
                        <a:prstGeom prst="rect">
                          <a:avLst/>
                        </a:prstGeom>
                        <a:noFill/>
                        <a:ln w="38100">
                          <a:noFill/>
                          <a:miter/>
                        </a:ln>
                      </p:spPr>
                    </p:pic>
                  </p:oleObj>
                </mc:Fallback>
              </mc:AlternateContent>
            </a:graphicData>
          </a:graphic>
        </p:graphicFrame>
      </p:grpSp>
      <p:grpSp>
        <p:nvGrpSpPr>
          <p:cNvPr id="3" name="组合 22542"/>
          <p:cNvGrpSpPr/>
          <p:nvPr/>
        </p:nvGrpSpPr>
        <p:grpSpPr>
          <a:xfrm>
            <a:off x="6134100" y="701675"/>
            <a:ext cx="1123950" cy="1120775"/>
            <a:chOff x="0" y="0"/>
            <a:chExt cx="708" cy="706"/>
          </a:xfrm>
        </p:grpSpPr>
        <p:sp>
          <p:nvSpPr>
            <p:cNvPr id="14353" name="直接连接符 22543"/>
            <p:cNvSpPr/>
            <p:nvPr/>
          </p:nvSpPr>
          <p:spPr>
            <a:xfrm rot="-5400000" flipV="1">
              <a:off x="240" y="238"/>
              <a:ext cx="468" cy="468"/>
            </a:xfrm>
            <a:prstGeom prst="line">
              <a:avLst/>
            </a:prstGeom>
            <a:ln w="38100" cap="flat" cmpd="sng">
              <a:solidFill>
                <a:srgbClr val="CCFF99"/>
              </a:solidFill>
              <a:prstDash val="solid"/>
              <a:headEnd type="none" w="med" len="med"/>
              <a:tailEnd type="triangle" w="med" len="med"/>
            </a:ln>
          </p:spPr>
        </p:sp>
        <p:graphicFrame>
          <p:nvGraphicFramePr>
            <p:cNvPr id="14343" name="对象 22544"/>
            <p:cNvGraphicFramePr>
              <a:graphicFrameLocks noChangeAspect="1"/>
            </p:cNvGraphicFramePr>
            <p:nvPr/>
          </p:nvGraphicFramePr>
          <p:xfrm>
            <a:off x="0" y="0"/>
            <a:ext cx="432" cy="271"/>
          </p:xfrm>
          <a:graphic>
            <a:graphicData uri="http://schemas.openxmlformats.org/presentationml/2006/ole">
              <mc:AlternateContent xmlns:mc="http://schemas.openxmlformats.org/markup-compatibility/2006">
                <mc:Choice xmlns:v="urn:schemas-microsoft-com:vml" Requires="v">
                  <p:oleObj spid="_x0000_s3115" name="" r:id="rId9" imgW="589280" imgH="363855" progId="Equation.3">
                    <p:embed/>
                  </p:oleObj>
                </mc:Choice>
                <mc:Fallback>
                  <p:oleObj name="" r:id="rId9" imgW="589280" imgH="363855" progId="Equation.3">
                    <p:embed/>
                    <p:pic>
                      <p:nvPicPr>
                        <p:cNvPr id="0" name="图片 3114"/>
                        <p:cNvPicPr/>
                        <p:nvPr/>
                      </p:nvPicPr>
                      <p:blipFill>
                        <a:blip r:embed="rId10">
                          <a:clrChange>
                            <a:clrFrom>
                              <a:srgbClr val="000000"/>
                            </a:clrFrom>
                            <a:clrTo>
                              <a:srgbClr val="FFFFFF"/>
                            </a:clrTo>
                          </a:clrChange>
                        </a:blip>
                        <a:stretch>
                          <a:fillRect/>
                        </a:stretch>
                      </p:blipFill>
                      <p:spPr>
                        <a:xfrm>
                          <a:off x="0" y="0"/>
                          <a:ext cx="432" cy="271"/>
                        </a:xfrm>
                        <a:prstGeom prst="rect">
                          <a:avLst/>
                        </a:prstGeom>
                        <a:noFill/>
                        <a:ln w="38100">
                          <a:noFill/>
                          <a:miter/>
                        </a:ln>
                      </p:spPr>
                    </p:pic>
                  </p:oleObj>
                </mc:Fallback>
              </mc:AlternateContent>
            </a:graphicData>
          </a:graphic>
        </p:graphicFrame>
      </p:grpSp>
      <p:grpSp>
        <p:nvGrpSpPr>
          <p:cNvPr id="4" name="组合 22545"/>
          <p:cNvGrpSpPr/>
          <p:nvPr/>
        </p:nvGrpSpPr>
        <p:grpSpPr>
          <a:xfrm>
            <a:off x="7308850" y="1844675"/>
            <a:ext cx="895350" cy="1123950"/>
            <a:chOff x="0" y="0"/>
            <a:chExt cx="564" cy="708"/>
          </a:xfrm>
        </p:grpSpPr>
        <p:sp>
          <p:nvSpPr>
            <p:cNvPr id="14352" name="直接连接符 22546"/>
            <p:cNvSpPr/>
            <p:nvPr/>
          </p:nvSpPr>
          <p:spPr>
            <a:xfrm rot="5400000" flipV="1">
              <a:off x="0" y="0"/>
              <a:ext cx="468" cy="468"/>
            </a:xfrm>
            <a:prstGeom prst="line">
              <a:avLst/>
            </a:prstGeom>
            <a:ln w="38100" cap="flat" cmpd="sng">
              <a:solidFill>
                <a:srgbClr val="66FFFF"/>
              </a:solidFill>
              <a:prstDash val="solid"/>
              <a:headEnd type="none" w="med" len="med"/>
              <a:tailEnd type="triangle" w="med" len="med"/>
            </a:ln>
          </p:spPr>
        </p:sp>
        <p:graphicFrame>
          <p:nvGraphicFramePr>
            <p:cNvPr id="14342" name="对象 22547"/>
            <p:cNvGraphicFramePr>
              <a:graphicFrameLocks noChangeAspect="1"/>
            </p:cNvGraphicFramePr>
            <p:nvPr/>
          </p:nvGraphicFramePr>
          <p:xfrm>
            <a:off x="200" y="480"/>
            <a:ext cx="364" cy="228"/>
          </p:xfrm>
          <a:graphic>
            <a:graphicData uri="http://schemas.openxmlformats.org/presentationml/2006/ole">
              <mc:AlternateContent xmlns:mc="http://schemas.openxmlformats.org/markup-compatibility/2006">
                <mc:Choice xmlns:v="urn:schemas-microsoft-com:vml" Requires="v">
                  <p:oleObj spid="_x0000_s3111" name="" r:id="rId11" imgW="589280" imgH="363855" progId="Equation.3">
                    <p:embed/>
                  </p:oleObj>
                </mc:Choice>
                <mc:Fallback>
                  <p:oleObj name="" r:id="rId11" imgW="589280" imgH="363855" progId="Equation.3">
                    <p:embed/>
                    <p:pic>
                      <p:nvPicPr>
                        <p:cNvPr id="0" name="图片 3110"/>
                        <p:cNvPicPr/>
                        <p:nvPr/>
                      </p:nvPicPr>
                      <p:blipFill>
                        <a:blip r:embed="rId12">
                          <a:clrChange>
                            <a:clrFrom>
                              <a:srgbClr val="000000"/>
                            </a:clrFrom>
                            <a:clrTo>
                              <a:srgbClr val="FFFFFF"/>
                            </a:clrTo>
                          </a:clrChange>
                        </a:blip>
                        <a:stretch>
                          <a:fillRect/>
                        </a:stretch>
                      </p:blipFill>
                      <p:spPr>
                        <a:xfrm>
                          <a:off x="200" y="480"/>
                          <a:ext cx="364" cy="228"/>
                        </a:xfrm>
                        <a:prstGeom prst="rect">
                          <a:avLst/>
                        </a:prstGeom>
                        <a:noFill/>
                        <a:ln w="38100">
                          <a:noFill/>
                          <a:miter/>
                        </a:ln>
                      </p:spPr>
                    </p:pic>
                  </p:oleObj>
                </mc:Fallback>
              </mc:AlternateContent>
            </a:graphicData>
          </a:graphic>
        </p:graphicFrame>
      </p:grpSp>
      <p:grpSp>
        <p:nvGrpSpPr>
          <p:cNvPr id="5" name="组合 22548"/>
          <p:cNvGrpSpPr/>
          <p:nvPr/>
        </p:nvGrpSpPr>
        <p:grpSpPr>
          <a:xfrm>
            <a:off x="6372225" y="1773238"/>
            <a:ext cx="914400" cy="1084262"/>
            <a:chOff x="0" y="0"/>
            <a:chExt cx="576" cy="683"/>
          </a:xfrm>
        </p:grpSpPr>
        <p:sp>
          <p:nvSpPr>
            <p:cNvPr id="14351" name="直接连接符 22549"/>
            <p:cNvSpPr/>
            <p:nvPr/>
          </p:nvSpPr>
          <p:spPr>
            <a:xfrm rot="-10800000" flipV="1">
              <a:off x="108" y="0"/>
              <a:ext cx="468" cy="468"/>
            </a:xfrm>
            <a:prstGeom prst="line">
              <a:avLst/>
            </a:prstGeom>
            <a:ln w="38100" cap="flat" cmpd="sng">
              <a:solidFill>
                <a:srgbClr val="FF66FF"/>
              </a:solidFill>
              <a:prstDash val="solid"/>
              <a:headEnd type="none" w="med" len="med"/>
              <a:tailEnd type="triangle" w="med" len="med"/>
            </a:ln>
          </p:spPr>
        </p:sp>
        <p:graphicFrame>
          <p:nvGraphicFramePr>
            <p:cNvPr id="14341" name="对象 22550"/>
            <p:cNvGraphicFramePr>
              <a:graphicFrameLocks noChangeAspect="1"/>
            </p:cNvGraphicFramePr>
            <p:nvPr/>
          </p:nvGraphicFramePr>
          <p:xfrm>
            <a:off x="0" y="468"/>
            <a:ext cx="320" cy="215"/>
          </p:xfrm>
          <a:graphic>
            <a:graphicData uri="http://schemas.openxmlformats.org/presentationml/2006/ole">
              <mc:AlternateContent xmlns:mc="http://schemas.openxmlformats.org/markup-compatibility/2006">
                <mc:Choice xmlns:v="urn:schemas-microsoft-com:vml" Requires="v">
                  <p:oleObj spid="_x0000_s3113" name="" r:id="rId13" imgW="434975" imgH="286385" progId="Equation.3">
                    <p:embed/>
                  </p:oleObj>
                </mc:Choice>
                <mc:Fallback>
                  <p:oleObj name="" r:id="rId13" imgW="434975" imgH="286385" progId="Equation.3">
                    <p:embed/>
                    <p:pic>
                      <p:nvPicPr>
                        <p:cNvPr id="0" name="图片 3112"/>
                        <p:cNvPicPr/>
                        <p:nvPr/>
                      </p:nvPicPr>
                      <p:blipFill>
                        <a:blip r:embed="rId14">
                          <a:clrChange>
                            <a:clrFrom>
                              <a:srgbClr val="000000"/>
                            </a:clrFrom>
                            <a:clrTo>
                              <a:srgbClr val="FFFFFF"/>
                            </a:clrTo>
                          </a:clrChange>
                        </a:blip>
                        <a:stretch>
                          <a:fillRect/>
                        </a:stretch>
                      </p:blipFill>
                      <p:spPr>
                        <a:xfrm>
                          <a:off x="0" y="468"/>
                          <a:ext cx="320" cy="21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strVal val="4/3*#ppt_w"/>
                                          </p:val>
                                        </p:tav>
                                        <p:tav tm="100000">
                                          <p:val>
                                            <p:strVal val="#ppt_w"/>
                                          </p:val>
                                        </p:tav>
                                      </p:tavLst>
                                    </p:anim>
                                    <p:anim calcmode="lin" valueType="num">
                                      <p:cBhvr>
                                        <p:cTn id="8" dur="500" fill="hold"/>
                                        <p:tgtEl>
                                          <p:spTgt spid="2"/>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2530"/>
                                        </p:tgtEl>
                                        <p:attrNameLst>
                                          <p:attrName>style.visibility</p:attrName>
                                        </p:attrNameLst>
                                      </p:cBhvr>
                                      <p:to>
                                        <p:strVal val="visible"/>
                                      </p:to>
                                    </p:set>
                                    <p:animEffect transition="in" filter="wipe(up)">
                                      <p:cBhvr>
                                        <p:cTn id="13" dur="2000"/>
                                        <p:tgtEl>
                                          <p:spTgt spid="2253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9"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trips(upLeft)">
                                      <p:cBhvr>
                                        <p:cTn id="18" dur="2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2531"/>
                                        </p:tgtEl>
                                        <p:attrNameLst>
                                          <p:attrName>style.visibility</p:attrName>
                                        </p:attrNameLst>
                                      </p:cBhvr>
                                      <p:to>
                                        <p:strVal val="visible"/>
                                      </p:to>
                                    </p:set>
                                    <p:animEffect transition="in" filter="wipe(left)">
                                      <p:cBhvr>
                                        <p:cTn id="23" dur="2000"/>
                                        <p:tgtEl>
                                          <p:spTgt spid="2253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strips(downRight)">
                                      <p:cBhvr>
                                        <p:cTn id="28" dur="2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2532"/>
                                        </p:tgtEl>
                                        <p:attrNameLst>
                                          <p:attrName>style.visibility</p:attrName>
                                        </p:attrNameLst>
                                      </p:cBhvr>
                                      <p:to>
                                        <p:strVal val="visible"/>
                                      </p:to>
                                    </p:set>
                                    <p:animEffect transition="in" filter="wipe(left)">
                                      <p:cBhvr>
                                        <p:cTn id="33" dur="2000"/>
                                        <p:tgtEl>
                                          <p:spTgt spid="22532"/>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12"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strips(downLeft)">
                                      <p:cBhvr>
                                        <p:cTn id="38" dur="20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5" fill="hold" grpId="0" nodeType="clickEffect">
                                  <p:stCondLst>
                                    <p:cond delay="0"/>
                                  </p:stCondLst>
                                  <p:childTnLst>
                                    <p:set>
                                      <p:cBhvr>
                                        <p:cTn id="42" dur="1" fill="hold">
                                          <p:stCondLst>
                                            <p:cond delay="0"/>
                                          </p:stCondLst>
                                        </p:cTn>
                                        <p:tgtEl>
                                          <p:spTgt spid="22533"/>
                                        </p:tgtEl>
                                        <p:attrNameLst>
                                          <p:attrName>style.visibility</p:attrName>
                                        </p:attrNameLst>
                                      </p:cBhvr>
                                      <p:to>
                                        <p:strVal val="visible"/>
                                      </p:to>
                                    </p:set>
                                    <p:animEffect transition="in" filter="randombar(vertical)">
                                      <p:cBhvr>
                                        <p:cTn id="43"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文本框 4097"/>
          <p:cNvSpPr txBox="1"/>
          <p:nvPr/>
        </p:nvSpPr>
        <p:spPr>
          <a:xfrm>
            <a:off x="379730" y="293370"/>
            <a:ext cx="8333740" cy="583565"/>
          </a:xfrm>
          <a:prstGeom prst="rect">
            <a:avLst/>
          </a:prstGeom>
          <a:noFill/>
          <a:ln w="9525">
            <a:noFill/>
          </a:ln>
        </p:spPr>
        <p:txBody>
          <a:bodyPr wrap="square">
            <a:spAutoFit/>
          </a:bodyPr>
          <a:p>
            <a:pPr algn="l" eaLnBrk="1" hangingPunct="1"/>
            <a:r>
              <a:rPr lang="en-US" altLang="zh-CN" sz="3200" i="1" dirty="0">
                <a:solidFill>
                  <a:schemeClr val="bg1"/>
                </a:solidFill>
                <a:latin typeface="+mn-lt"/>
                <a:ea typeface="仿宋_GB2312" pitchFamily="1" charset="-122"/>
                <a:cs typeface="+mn-lt"/>
              </a:rPr>
              <a:t>5.1  Basic conception of sinusoidal circuit</a:t>
            </a:r>
            <a:r>
              <a:rPr lang="zh-CN" altLang="en-US" sz="3200" dirty="0">
                <a:solidFill>
                  <a:schemeClr val="bg1"/>
                </a:solidFill>
                <a:latin typeface="Times New Roman" panose="02020603050405020304" pitchFamily="18" charset="0"/>
                <a:ea typeface="楷体_GB2312" pitchFamily="1" charset="-122"/>
              </a:rPr>
              <a:t> </a:t>
            </a:r>
            <a:endParaRPr lang="zh-CN" altLang="en-US" sz="3200" dirty="0">
              <a:solidFill>
                <a:schemeClr val="bg1"/>
              </a:solidFill>
              <a:latin typeface="Times New Roman" panose="02020603050405020304" pitchFamily="18" charset="0"/>
              <a:ea typeface="楷体_GB2312" pitchFamily="1" charset="-122"/>
            </a:endParaRPr>
          </a:p>
        </p:txBody>
      </p:sp>
      <p:sp>
        <p:nvSpPr>
          <p:cNvPr id="4099" name="文本框 4098"/>
          <p:cNvSpPr txBox="1"/>
          <p:nvPr/>
        </p:nvSpPr>
        <p:spPr>
          <a:xfrm>
            <a:off x="468313" y="981075"/>
            <a:ext cx="1842770" cy="521970"/>
          </a:xfrm>
          <a:prstGeom prst="rect">
            <a:avLst/>
          </a:prstGeom>
          <a:solidFill>
            <a:srgbClr val="FF3300"/>
          </a:solidFill>
          <a:ln w="9525">
            <a:noFill/>
          </a:ln>
        </p:spPr>
        <p:txBody>
          <a:bodyPr wrap="none">
            <a:spAutoFit/>
          </a:bodyPr>
          <a:p>
            <a:pPr eaLnBrk="1" hangingPunct="1"/>
            <a:r>
              <a:rPr lang="en-US" altLang="zh-CN" sz="2800" dirty="0">
                <a:solidFill>
                  <a:schemeClr val="bg1"/>
                </a:solidFill>
                <a:latin typeface="Times New Roman" panose="02020603050405020304" pitchFamily="18" charset="0"/>
                <a:ea typeface="楷体_GB2312" pitchFamily="1" charset="-122"/>
              </a:rPr>
              <a:t>1. Sinusoid</a:t>
            </a:r>
            <a:endParaRPr lang="en-US" altLang="zh-CN" sz="2800" dirty="0">
              <a:solidFill>
                <a:schemeClr val="bg1"/>
              </a:solidFill>
              <a:latin typeface="Times New Roman" panose="02020603050405020304" pitchFamily="18" charset="0"/>
              <a:ea typeface="楷体_GB2312" pitchFamily="1" charset="-122"/>
            </a:endParaRPr>
          </a:p>
        </p:txBody>
      </p:sp>
      <p:sp>
        <p:nvSpPr>
          <p:cNvPr id="4100" name="文本框 4099"/>
          <p:cNvSpPr txBox="1"/>
          <p:nvPr/>
        </p:nvSpPr>
        <p:spPr>
          <a:xfrm>
            <a:off x="525780" y="1773555"/>
            <a:ext cx="3446145" cy="829945"/>
          </a:xfrm>
          <a:prstGeom prst="rect">
            <a:avLst/>
          </a:prstGeom>
          <a:solidFill>
            <a:schemeClr val="accent2"/>
          </a:solidFill>
          <a:ln w="9525">
            <a:noFill/>
          </a:ln>
        </p:spPr>
        <p:txBody>
          <a:bodyPr wrap="square">
            <a:spAutoFit/>
          </a:bodyPr>
          <a:p>
            <a:pPr eaLnBrk="1" hangingPunct="1"/>
            <a:r>
              <a:rPr lang="en-US" altLang="zh-CN" dirty="0">
                <a:solidFill>
                  <a:schemeClr val="bg1"/>
                </a:solidFill>
                <a:latin typeface="Times New Roman" panose="02020603050405020304" pitchFamily="18" charset="0"/>
                <a:ea typeface="楷体_GB2312" pitchFamily="1" charset="-122"/>
              </a:rPr>
              <a:t>A sinusoidal current is expressed as</a:t>
            </a:r>
            <a:r>
              <a:rPr lang="zh-CN" altLang="en-US" dirty="0">
                <a:solidFill>
                  <a:schemeClr val="bg1"/>
                </a:solidFill>
                <a:latin typeface="Times New Roman" panose="02020603050405020304" pitchFamily="18" charset="0"/>
                <a:ea typeface="楷体_GB2312" pitchFamily="1" charset="-122"/>
              </a:rPr>
              <a:t>：</a:t>
            </a:r>
            <a:endParaRPr lang="zh-CN" altLang="en-US" dirty="0">
              <a:solidFill>
                <a:schemeClr val="bg1"/>
              </a:solidFill>
              <a:latin typeface="Times New Roman" panose="02020603050405020304" pitchFamily="18" charset="0"/>
              <a:ea typeface="楷体_GB2312" pitchFamily="1" charset="-122"/>
            </a:endParaRPr>
          </a:p>
        </p:txBody>
      </p:sp>
      <p:sp>
        <p:nvSpPr>
          <p:cNvPr id="4101" name="文本框 4100"/>
          <p:cNvSpPr txBox="1"/>
          <p:nvPr/>
        </p:nvSpPr>
        <p:spPr>
          <a:xfrm>
            <a:off x="755650" y="2636838"/>
            <a:ext cx="3023235" cy="583565"/>
          </a:xfrm>
          <a:prstGeom prst="rect">
            <a:avLst/>
          </a:prstGeom>
          <a:noFill/>
          <a:ln w="9525">
            <a:noFill/>
          </a:ln>
        </p:spPr>
        <p:txBody>
          <a:bodyPr wrap="none">
            <a:spAutoFit/>
          </a:bodyPr>
          <a:p>
            <a:pPr eaLnBrk="1" hangingPunct="1"/>
            <a:r>
              <a:rPr lang="en-US" altLang="zh-CN" sz="3200" i="1" dirty="0">
                <a:solidFill>
                  <a:schemeClr val="bg1"/>
                </a:solidFill>
                <a:latin typeface="Times New Roman" panose="02020603050405020304" pitchFamily="18" charset="0"/>
                <a:cs typeface="Times New Roman" panose="02020603050405020304" pitchFamily="18" charset="0"/>
              </a:rPr>
              <a:t>i</a:t>
            </a:r>
            <a:r>
              <a:rPr lang="en-US" altLang="zh-CN" sz="3200" dirty="0">
                <a:solidFill>
                  <a:schemeClr val="bg1"/>
                </a:solidFill>
                <a:latin typeface="Times New Roman" panose="02020603050405020304" pitchFamily="18" charset="0"/>
                <a:cs typeface="Times New Roman" panose="02020603050405020304" pitchFamily="18" charset="0"/>
              </a:rPr>
              <a:t>(</a:t>
            </a:r>
            <a:r>
              <a:rPr lang="en-US" altLang="zh-CN" sz="3200" i="1" dirty="0">
                <a:solidFill>
                  <a:schemeClr val="bg1"/>
                </a:solidFill>
                <a:latin typeface="Times New Roman" panose="02020603050405020304" pitchFamily="18" charset="0"/>
                <a:cs typeface="Times New Roman" panose="02020603050405020304" pitchFamily="18" charset="0"/>
              </a:rPr>
              <a:t>t</a:t>
            </a:r>
            <a:r>
              <a:rPr lang="en-US" altLang="zh-CN" sz="3200" dirty="0">
                <a:solidFill>
                  <a:schemeClr val="bg1"/>
                </a:solidFill>
                <a:latin typeface="Times New Roman" panose="02020603050405020304" pitchFamily="18" charset="0"/>
                <a:cs typeface="Times New Roman" panose="02020603050405020304" pitchFamily="18" charset="0"/>
              </a:rPr>
              <a:t>)=</a:t>
            </a:r>
            <a:r>
              <a:rPr lang="en-US" altLang="zh-CN" sz="3200" i="1" dirty="0">
                <a:solidFill>
                  <a:schemeClr val="bg1"/>
                </a:solidFill>
                <a:latin typeface="Times New Roman" panose="02020603050405020304" pitchFamily="18" charset="0"/>
                <a:cs typeface="Times New Roman" panose="02020603050405020304" pitchFamily="18" charset="0"/>
              </a:rPr>
              <a:t>I</a:t>
            </a:r>
            <a:r>
              <a:rPr lang="en-US" altLang="zh-CN" sz="3200" baseline="-25000" dirty="0">
                <a:solidFill>
                  <a:schemeClr val="bg1"/>
                </a:solidFill>
                <a:latin typeface="Times New Roman" panose="02020603050405020304" pitchFamily="18" charset="0"/>
                <a:cs typeface="Times New Roman" panose="02020603050405020304" pitchFamily="18" charset="0"/>
              </a:rPr>
              <a:t>m</a:t>
            </a:r>
            <a:r>
              <a:rPr lang="en-US" altLang="zh-CN" sz="3200" dirty="0">
                <a:solidFill>
                  <a:schemeClr val="bg1"/>
                </a:solidFill>
                <a:latin typeface="Times New Roman" panose="02020603050405020304" pitchFamily="18" charset="0"/>
                <a:cs typeface="Times New Roman" panose="02020603050405020304" pitchFamily="18" charset="0"/>
              </a:rPr>
              <a:t>cos(</a:t>
            </a:r>
            <a:r>
              <a:rPr lang="el-GR" altLang="zh-CN" sz="3200" dirty="0">
                <a:solidFill>
                  <a:schemeClr val="bg1"/>
                </a:solidFill>
                <a:latin typeface="Times New Roman" panose="02020603050405020304" pitchFamily="18" charset="0"/>
                <a:cs typeface="Times New Roman" panose="02020603050405020304" pitchFamily="18" charset="0"/>
              </a:rPr>
              <a:t>ω</a:t>
            </a:r>
            <a:r>
              <a:rPr lang="en-US" altLang="zh-CN" sz="3200" i="1" dirty="0">
                <a:solidFill>
                  <a:schemeClr val="bg1"/>
                </a:solidFill>
                <a:latin typeface="Times New Roman" panose="02020603050405020304" pitchFamily="18" charset="0"/>
                <a:cs typeface="Times New Roman" panose="02020603050405020304" pitchFamily="18" charset="0"/>
              </a:rPr>
              <a:t>t</a:t>
            </a:r>
            <a:r>
              <a:rPr lang="en-US" altLang="zh-CN" sz="3200" dirty="0">
                <a:solidFill>
                  <a:schemeClr val="bg1"/>
                </a:solidFill>
                <a:latin typeface="Times New Roman" panose="02020603050405020304" pitchFamily="18" charset="0"/>
                <a:cs typeface="Times New Roman" panose="02020603050405020304" pitchFamily="18" charset="0"/>
              </a:rPr>
              <a:t>+</a:t>
            </a:r>
            <a:r>
              <a:rPr lang="el-GR" altLang="zh-CN" sz="3200" dirty="0">
                <a:solidFill>
                  <a:schemeClr val="bg1"/>
                </a:solidFill>
                <a:latin typeface="Times New Roman" panose="02020603050405020304" pitchFamily="18" charset="0"/>
                <a:cs typeface="Times New Roman" panose="02020603050405020304" pitchFamily="18" charset="0"/>
              </a:rPr>
              <a:t>ψ</a:t>
            </a:r>
            <a:r>
              <a:rPr lang="en-US" altLang="zh-CN" sz="3200" dirty="0">
                <a:solidFill>
                  <a:schemeClr val="bg1"/>
                </a:solidFill>
                <a:latin typeface="Times New Roman" panose="02020603050405020304" pitchFamily="18" charset="0"/>
                <a:cs typeface="Times New Roman" panose="02020603050405020304" pitchFamily="18" charset="0"/>
              </a:rPr>
              <a:t>)</a:t>
            </a:r>
            <a:endParaRPr lang="en-US" altLang="zh-CN" sz="3200" dirty="0">
              <a:solidFill>
                <a:schemeClr val="bg1"/>
              </a:solidFill>
              <a:latin typeface="Times New Roman" panose="02020603050405020304" pitchFamily="18" charset="0"/>
              <a:ea typeface="Times New Roman" panose="02020603050405020304" pitchFamily="18" charset="0"/>
            </a:endParaRPr>
          </a:p>
        </p:txBody>
      </p:sp>
      <p:sp>
        <p:nvSpPr>
          <p:cNvPr id="4102" name="文本框 4101"/>
          <p:cNvSpPr txBox="1"/>
          <p:nvPr/>
        </p:nvSpPr>
        <p:spPr>
          <a:xfrm>
            <a:off x="3765868" y="1773238"/>
            <a:ext cx="2004695" cy="460375"/>
          </a:xfrm>
          <a:prstGeom prst="rect">
            <a:avLst/>
          </a:prstGeom>
          <a:solidFill>
            <a:schemeClr val="accent2"/>
          </a:solidFill>
          <a:ln w="9525">
            <a:noFill/>
          </a:ln>
        </p:spPr>
        <p:txBody>
          <a:bodyPr wrap="none" lIns="198000" rIns="198000">
            <a:spAutoFit/>
          </a:bodyPr>
          <a:p>
            <a:pPr eaLnBrk="1" hangingPunct="1">
              <a:spcBef>
                <a:spcPct val="50000"/>
              </a:spcBef>
            </a:pPr>
            <a:r>
              <a:rPr lang="en-US" altLang="zh-CN" dirty="0">
                <a:solidFill>
                  <a:schemeClr val="bg1"/>
                </a:solidFill>
                <a:latin typeface="Times New Roman" panose="02020603050405020304" pitchFamily="18" charset="0"/>
                <a:ea typeface="楷体_GB2312" pitchFamily="1" charset="-122"/>
              </a:rPr>
              <a:t>waveform</a:t>
            </a:r>
            <a:r>
              <a:rPr lang="zh-CN" altLang="en-US" dirty="0">
                <a:solidFill>
                  <a:schemeClr val="bg1"/>
                </a:solidFill>
                <a:latin typeface="Times New Roman" panose="02020603050405020304" pitchFamily="18" charset="0"/>
                <a:ea typeface="楷体_GB2312" pitchFamily="1" charset="-122"/>
              </a:rPr>
              <a:t>：</a:t>
            </a:r>
            <a:endParaRPr lang="zh-CN" altLang="en-US" dirty="0">
              <a:solidFill>
                <a:schemeClr val="bg1"/>
              </a:solidFill>
              <a:latin typeface="Times New Roman" panose="02020603050405020304" pitchFamily="18" charset="0"/>
              <a:ea typeface="楷体_GB2312" pitchFamily="1" charset="-122"/>
            </a:endParaRPr>
          </a:p>
        </p:txBody>
      </p:sp>
      <p:grpSp>
        <p:nvGrpSpPr>
          <p:cNvPr id="2" name="组合 4102"/>
          <p:cNvGrpSpPr/>
          <p:nvPr/>
        </p:nvGrpSpPr>
        <p:grpSpPr>
          <a:xfrm>
            <a:off x="4932363" y="1268413"/>
            <a:ext cx="3505200" cy="2057400"/>
            <a:chOff x="0" y="0"/>
            <a:chExt cx="2208" cy="1296"/>
          </a:xfrm>
        </p:grpSpPr>
        <p:sp>
          <p:nvSpPr>
            <p:cNvPr id="1041" name="任意多边形 4103"/>
            <p:cNvSpPr/>
            <p:nvPr/>
          </p:nvSpPr>
          <p:spPr>
            <a:xfrm>
              <a:off x="473" y="499"/>
              <a:ext cx="118" cy="274"/>
            </a:xfrm>
            <a:custGeom>
              <a:avLst/>
              <a:gdLst>
                <a:gd name="txL" fmla="*/ 0 w 118"/>
                <a:gd name="txT" fmla="*/ 0 h 274"/>
                <a:gd name="txR" fmla="*/ 118 w 118"/>
                <a:gd name="txB" fmla="*/ 274 h 274"/>
              </a:gdLst>
              <a:ahLst/>
              <a:cxnLst>
                <a:cxn ang="0">
                  <a:pos x="0" y="274"/>
                </a:cxn>
                <a:cxn ang="0">
                  <a:pos x="13" y="240"/>
                </a:cxn>
                <a:cxn ang="0">
                  <a:pos x="29" y="200"/>
                </a:cxn>
                <a:cxn ang="0">
                  <a:pos x="59" y="127"/>
                </a:cxn>
                <a:cxn ang="0">
                  <a:pos x="75" y="90"/>
                </a:cxn>
                <a:cxn ang="0">
                  <a:pos x="89" y="56"/>
                </a:cxn>
                <a:cxn ang="0">
                  <a:pos x="105" y="27"/>
                </a:cxn>
                <a:cxn ang="0">
                  <a:pos x="118" y="0"/>
                </a:cxn>
              </a:cxnLst>
              <a:rect l="txL" t="txT" r="txR" b="txB"/>
              <a:pathLst>
                <a:path w="118" h="274">
                  <a:moveTo>
                    <a:pt x="0" y="274"/>
                  </a:moveTo>
                  <a:lnTo>
                    <a:pt x="13" y="240"/>
                  </a:lnTo>
                  <a:lnTo>
                    <a:pt x="29" y="200"/>
                  </a:lnTo>
                  <a:lnTo>
                    <a:pt x="59" y="127"/>
                  </a:lnTo>
                  <a:lnTo>
                    <a:pt x="75" y="90"/>
                  </a:lnTo>
                  <a:lnTo>
                    <a:pt x="89" y="56"/>
                  </a:lnTo>
                  <a:lnTo>
                    <a:pt x="105" y="27"/>
                  </a:lnTo>
                  <a:lnTo>
                    <a:pt x="118"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42" name="任意多边形 4104"/>
            <p:cNvSpPr/>
            <p:nvPr/>
          </p:nvSpPr>
          <p:spPr>
            <a:xfrm>
              <a:off x="591" y="386"/>
              <a:ext cx="116" cy="113"/>
            </a:xfrm>
            <a:custGeom>
              <a:avLst/>
              <a:gdLst>
                <a:gd name="txL" fmla="*/ 0 w 116"/>
                <a:gd name="txT" fmla="*/ 0 h 113"/>
                <a:gd name="txR" fmla="*/ 116 w 116"/>
                <a:gd name="txB" fmla="*/ 113 h 113"/>
              </a:gdLst>
              <a:ahLst/>
              <a:cxnLst>
                <a:cxn ang="0">
                  <a:pos x="0" y="113"/>
                </a:cxn>
                <a:cxn ang="0">
                  <a:pos x="14" y="88"/>
                </a:cxn>
                <a:cxn ang="0">
                  <a:pos x="30" y="69"/>
                </a:cxn>
                <a:cxn ang="0">
                  <a:pos x="44" y="49"/>
                </a:cxn>
                <a:cxn ang="0">
                  <a:pos x="57" y="32"/>
                </a:cxn>
                <a:cxn ang="0">
                  <a:pos x="73" y="20"/>
                </a:cxn>
                <a:cxn ang="0">
                  <a:pos x="87" y="8"/>
                </a:cxn>
                <a:cxn ang="0">
                  <a:pos x="103" y="3"/>
                </a:cxn>
                <a:cxn ang="0">
                  <a:pos x="116" y="0"/>
                </a:cxn>
              </a:cxnLst>
              <a:rect l="txL" t="txT" r="txR" b="txB"/>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43" name="任意多边形 4105"/>
            <p:cNvSpPr/>
            <p:nvPr/>
          </p:nvSpPr>
          <p:spPr>
            <a:xfrm>
              <a:off x="707" y="386"/>
              <a:ext cx="119" cy="113"/>
            </a:xfrm>
            <a:custGeom>
              <a:avLst/>
              <a:gdLst>
                <a:gd name="txL" fmla="*/ 0 w 119"/>
                <a:gd name="txT" fmla="*/ 0 h 113"/>
                <a:gd name="txR" fmla="*/ 119 w 119"/>
                <a:gd name="txB" fmla="*/ 113 h 113"/>
              </a:gdLst>
              <a:ahLst/>
              <a:cxnLst>
                <a:cxn ang="0">
                  <a:pos x="0" y="0"/>
                </a:cxn>
                <a:cxn ang="0">
                  <a:pos x="14" y="3"/>
                </a:cxn>
                <a:cxn ang="0">
                  <a:pos x="30" y="8"/>
                </a:cxn>
                <a:cxn ang="0">
                  <a:pos x="44" y="20"/>
                </a:cxn>
                <a:cxn ang="0">
                  <a:pos x="60" y="32"/>
                </a:cxn>
                <a:cxn ang="0">
                  <a:pos x="76" y="49"/>
                </a:cxn>
                <a:cxn ang="0">
                  <a:pos x="90" y="69"/>
                </a:cxn>
                <a:cxn ang="0">
                  <a:pos x="106" y="88"/>
                </a:cxn>
                <a:cxn ang="0">
                  <a:pos x="119" y="113"/>
                </a:cxn>
              </a:cxnLst>
              <a:rect l="txL" t="txT" r="txR" b="txB"/>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44" name="任意多边形 4106"/>
            <p:cNvSpPr/>
            <p:nvPr/>
          </p:nvSpPr>
          <p:spPr>
            <a:xfrm>
              <a:off x="826" y="499"/>
              <a:ext cx="116" cy="274"/>
            </a:xfrm>
            <a:custGeom>
              <a:avLst/>
              <a:gdLst>
                <a:gd name="txL" fmla="*/ 0 w 116"/>
                <a:gd name="txT" fmla="*/ 0 h 274"/>
                <a:gd name="txR" fmla="*/ 116 w 116"/>
                <a:gd name="txB" fmla="*/ 274 h 274"/>
              </a:gdLst>
              <a:ahLst/>
              <a:cxnLst>
                <a:cxn ang="0">
                  <a:pos x="0" y="0"/>
                </a:cxn>
                <a:cxn ang="0">
                  <a:pos x="14" y="27"/>
                </a:cxn>
                <a:cxn ang="0">
                  <a:pos x="30" y="56"/>
                </a:cxn>
                <a:cxn ang="0">
                  <a:pos x="43" y="90"/>
                </a:cxn>
                <a:cxn ang="0">
                  <a:pos x="57" y="127"/>
                </a:cxn>
                <a:cxn ang="0">
                  <a:pos x="87" y="203"/>
                </a:cxn>
                <a:cxn ang="0">
                  <a:pos x="103" y="240"/>
                </a:cxn>
                <a:cxn ang="0">
                  <a:pos x="116" y="274"/>
                </a:cxn>
              </a:cxnLst>
              <a:rect l="txL" t="txT" r="txR" b="txB"/>
              <a:pathLst>
                <a:path w="116" h="274">
                  <a:moveTo>
                    <a:pt x="0" y="0"/>
                  </a:moveTo>
                  <a:lnTo>
                    <a:pt x="14" y="27"/>
                  </a:lnTo>
                  <a:lnTo>
                    <a:pt x="30" y="56"/>
                  </a:lnTo>
                  <a:lnTo>
                    <a:pt x="43" y="90"/>
                  </a:lnTo>
                  <a:lnTo>
                    <a:pt x="57" y="127"/>
                  </a:lnTo>
                  <a:lnTo>
                    <a:pt x="87" y="203"/>
                  </a:lnTo>
                  <a:lnTo>
                    <a:pt x="103" y="240"/>
                  </a:lnTo>
                  <a:lnTo>
                    <a:pt x="116" y="274"/>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45" name="任意多边形 4107"/>
            <p:cNvSpPr/>
            <p:nvPr/>
          </p:nvSpPr>
          <p:spPr>
            <a:xfrm>
              <a:off x="942" y="773"/>
              <a:ext cx="119" cy="271"/>
            </a:xfrm>
            <a:custGeom>
              <a:avLst/>
              <a:gdLst>
                <a:gd name="txL" fmla="*/ 0 w 119"/>
                <a:gd name="txT" fmla="*/ 0 h 271"/>
                <a:gd name="txR" fmla="*/ 119 w 119"/>
                <a:gd name="txB" fmla="*/ 271 h 271"/>
              </a:gdLst>
              <a:ahLst/>
              <a:cxnLst>
                <a:cxn ang="0">
                  <a:pos x="0" y="0"/>
                </a:cxn>
                <a:cxn ang="0">
                  <a:pos x="14" y="34"/>
                </a:cxn>
                <a:cxn ang="0">
                  <a:pos x="30" y="71"/>
                </a:cxn>
                <a:cxn ang="0">
                  <a:pos x="60" y="146"/>
                </a:cxn>
                <a:cxn ang="0">
                  <a:pos x="76" y="181"/>
                </a:cxn>
                <a:cxn ang="0">
                  <a:pos x="89" y="215"/>
                </a:cxn>
                <a:cxn ang="0">
                  <a:pos x="106" y="244"/>
                </a:cxn>
                <a:cxn ang="0">
                  <a:pos x="119" y="271"/>
                </a:cxn>
              </a:cxnLst>
              <a:rect l="txL" t="txT" r="txR" b="txB"/>
              <a:pathLst>
                <a:path w="119" h="271">
                  <a:moveTo>
                    <a:pt x="0" y="0"/>
                  </a:moveTo>
                  <a:lnTo>
                    <a:pt x="14" y="34"/>
                  </a:lnTo>
                  <a:lnTo>
                    <a:pt x="30" y="71"/>
                  </a:lnTo>
                  <a:lnTo>
                    <a:pt x="60" y="146"/>
                  </a:lnTo>
                  <a:lnTo>
                    <a:pt x="76" y="181"/>
                  </a:lnTo>
                  <a:lnTo>
                    <a:pt x="89" y="215"/>
                  </a:lnTo>
                  <a:lnTo>
                    <a:pt x="106" y="244"/>
                  </a:lnTo>
                  <a:lnTo>
                    <a:pt x="119" y="271"/>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46" name="任意多边形 4108"/>
            <p:cNvSpPr/>
            <p:nvPr/>
          </p:nvSpPr>
          <p:spPr>
            <a:xfrm>
              <a:off x="1061" y="1044"/>
              <a:ext cx="116" cy="115"/>
            </a:xfrm>
            <a:custGeom>
              <a:avLst/>
              <a:gdLst>
                <a:gd name="txL" fmla="*/ 0 w 116"/>
                <a:gd name="txT" fmla="*/ 0 h 115"/>
                <a:gd name="txR" fmla="*/ 116 w 116"/>
                <a:gd name="txB" fmla="*/ 115 h 115"/>
              </a:gdLst>
              <a:ahLst/>
              <a:cxnLst>
                <a:cxn ang="0">
                  <a:pos x="0" y="0"/>
                </a:cxn>
                <a:cxn ang="0">
                  <a:pos x="14" y="25"/>
                </a:cxn>
                <a:cxn ang="0">
                  <a:pos x="30" y="44"/>
                </a:cxn>
                <a:cxn ang="0">
                  <a:pos x="43" y="64"/>
                </a:cxn>
                <a:cxn ang="0">
                  <a:pos x="57" y="81"/>
                </a:cxn>
                <a:cxn ang="0">
                  <a:pos x="73" y="96"/>
                </a:cxn>
                <a:cxn ang="0">
                  <a:pos x="87" y="105"/>
                </a:cxn>
                <a:cxn ang="0">
                  <a:pos x="103" y="113"/>
                </a:cxn>
                <a:cxn ang="0">
                  <a:pos x="116" y="115"/>
                </a:cxn>
              </a:cxnLst>
              <a:rect l="txL" t="txT" r="txR" b="txB"/>
              <a:pathLst>
                <a:path w="116" h="115">
                  <a:moveTo>
                    <a:pt x="0" y="0"/>
                  </a:moveTo>
                  <a:lnTo>
                    <a:pt x="14" y="25"/>
                  </a:lnTo>
                  <a:lnTo>
                    <a:pt x="30" y="44"/>
                  </a:lnTo>
                  <a:lnTo>
                    <a:pt x="43" y="64"/>
                  </a:lnTo>
                  <a:lnTo>
                    <a:pt x="57" y="81"/>
                  </a:lnTo>
                  <a:lnTo>
                    <a:pt x="73" y="96"/>
                  </a:lnTo>
                  <a:lnTo>
                    <a:pt x="87" y="105"/>
                  </a:lnTo>
                  <a:lnTo>
                    <a:pt x="103" y="113"/>
                  </a:lnTo>
                  <a:lnTo>
                    <a:pt x="116" y="115"/>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47" name="任意多边形 4109"/>
            <p:cNvSpPr/>
            <p:nvPr/>
          </p:nvSpPr>
          <p:spPr>
            <a:xfrm>
              <a:off x="1177" y="1044"/>
              <a:ext cx="119" cy="115"/>
            </a:xfrm>
            <a:custGeom>
              <a:avLst/>
              <a:gdLst>
                <a:gd name="txL" fmla="*/ 0 w 119"/>
                <a:gd name="txT" fmla="*/ 0 h 115"/>
                <a:gd name="txR" fmla="*/ 119 w 119"/>
                <a:gd name="txB" fmla="*/ 115 h 115"/>
              </a:gdLst>
              <a:ahLst/>
              <a:cxnLst>
                <a:cxn ang="0">
                  <a:pos x="0" y="115"/>
                </a:cxn>
                <a:cxn ang="0">
                  <a:pos x="14" y="113"/>
                </a:cxn>
                <a:cxn ang="0">
                  <a:pos x="30" y="105"/>
                </a:cxn>
                <a:cxn ang="0">
                  <a:pos x="43" y="96"/>
                </a:cxn>
                <a:cxn ang="0">
                  <a:pos x="60" y="81"/>
                </a:cxn>
                <a:cxn ang="0">
                  <a:pos x="76" y="64"/>
                </a:cxn>
                <a:cxn ang="0">
                  <a:pos x="89" y="44"/>
                </a:cxn>
                <a:cxn ang="0">
                  <a:pos x="106" y="25"/>
                </a:cxn>
                <a:cxn ang="0">
                  <a:pos x="119" y="0"/>
                </a:cxn>
              </a:cxnLst>
              <a:rect l="txL" t="txT" r="txR" b="txB"/>
              <a:pathLst>
                <a:path w="119" h="115">
                  <a:moveTo>
                    <a:pt x="0" y="115"/>
                  </a:moveTo>
                  <a:lnTo>
                    <a:pt x="14" y="113"/>
                  </a:lnTo>
                  <a:lnTo>
                    <a:pt x="30" y="105"/>
                  </a:lnTo>
                  <a:lnTo>
                    <a:pt x="43" y="96"/>
                  </a:lnTo>
                  <a:lnTo>
                    <a:pt x="60" y="81"/>
                  </a:lnTo>
                  <a:lnTo>
                    <a:pt x="76" y="64"/>
                  </a:lnTo>
                  <a:lnTo>
                    <a:pt x="89" y="44"/>
                  </a:lnTo>
                  <a:lnTo>
                    <a:pt x="106" y="25"/>
                  </a:lnTo>
                  <a:lnTo>
                    <a:pt x="119"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48" name="任意多边形 4110"/>
            <p:cNvSpPr/>
            <p:nvPr/>
          </p:nvSpPr>
          <p:spPr>
            <a:xfrm>
              <a:off x="1296" y="773"/>
              <a:ext cx="116" cy="271"/>
            </a:xfrm>
            <a:custGeom>
              <a:avLst/>
              <a:gdLst>
                <a:gd name="txL" fmla="*/ 0 w 116"/>
                <a:gd name="txT" fmla="*/ 0 h 271"/>
                <a:gd name="txR" fmla="*/ 116 w 116"/>
                <a:gd name="txB" fmla="*/ 271 h 271"/>
              </a:gdLst>
              <a:ahLst/>
              <a:cxnLst>
                <a:cxn ang="0">
                  <a:pos x="0" y="271"/>
                </a:cxn>
                <a:cxn ang="0">
                  <a:pos x="14" y="244"/>
                </a:cxn>
                <a:cxn ang="0">
                  <a:pos x="30" y="215"/>
                </a:cxn>
                <a:cxn ang="0">
                  <a:pos x="43" y="181"/>
                </a:cxn>
                <a:cxn ang="0">
                  <a:pos x="57" y="146"/>
                </a:cxn>
                <a:cxn ang="0">
                  <a:pos x="86" y="71"/>
                </a:cxn>
                <a:cxn ang="0">
                  <a:pos x="103" y="34"/>
                </a:cxn>
                <a:cxn ang="0">
                  <a:pos x="116" y="0"/>
                </a:cxn>
              </a:cxnLst>
              <a:rect l="txL" t="txT" r="txR" b="txB"/>
              <a:pathLst>
                <a:path w="116" h="271">
                  <a:moveTo>
                    <a:pt x="0" y="271"/>
                  </a:moveTo>
                  <a:lnTo>
                    <a:pt x="14" y="244"/>
                  </a:lnTo>
                  <a:lnTo>
                    <a:pt x="30" y="215"/>
                  </a:lnTo>
                  <a:lnTo>
                    <a:pt x="43" y="181"/>
                  </a:lnTo>
                  <a:lnTo>
                    <a:pt x="57" y="146"/>
                  </a:lnTo>
                  <a:lnTo>
                    <a:pt x="86" y="71"/>
                  </a:lnTo>
                  <a:lnTo>
                    <a:pt x="103" y="34"/>
                  </a:lnTo>
                  <a:lnTo>
                    <a:pt x="116"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49" name="任意多边形 4111"/>
            <p:cNvSpPr/>
            <p:nvPr/>
          </p:nvSpPr>
          <p:spPr>
            <a:xfrm>
              <a:off x="1412" y="499"/>
              <a:ext cx="119" cy="274"/>
            </a:xfrm>
            <a:custGeom>
              <a:avLst/>
              <a:gdLst>
                <a:gd name="txL" fmla="*/ 0 w 119"/>
                <a:gd name="txT" fmla="*/ 0 h 274"/>
                <a:gd name="txR" fmla="*/ 119 w 119"/>
                <a:gd name="txB" fmla="*/ 274 h 274"/>
              </a:gdLst>
              <a:ahLst/>
              <a:cxnLst>
                <a:cxn ang="0">
                  <a:pos x="0" y="274"/>
                </a:cxn>
                <a:cxn ang="0">
                  <a:pos x="14" y="240"/>
                </a:cxn>
                <a:cxn ang="0">
                  <a:pos x="30" y="203"/>
                </a:cxn>
                <a:cxn ang="0">
                  <a:pos x="60" y="127"/>
                </a:cxn>
                <a:cxn ang="0">
                  <a:pos x="76" y="90"/>
                </a:cxn>
                <a:cxn ang="0">
                  <a:pos x="89" y="56"/>
                </a:cxn>
                <a:cxn ang="0">
                  <a:pos x="105" y="27"/>
                </a:cxn>
                <a:cxn ang="0">
                  <a:pos x="119" y="0"/>
                </a:cxn>
              </a:cxnLst>
              <a:rect l="txL" t="txT" r="txR" b="txB"/>
              <a:pathLst>
                <a:path w="119" h="274">
                  <a:moveTo>
                    <a:pt x="0" y="274"/>
                  </a:moveTo>
                  <a:lnTo>
                    <a:pt x="14" y="240"/>
                  </a:lnTo>
                  <a:lnTo>
                    <a:pt x="30" y="203"/>
                  </a:lnTo>
                  <a:lnTo>
                    <a:pt x="60" y="127"/>
                  </a:lnTo>
                  <a:lnTo>
                    <a:pt x="76" y="90"/>
                  </a:lnTo>
                  <a:lnTo>
                    <a:pt x="89" y="56"/>
                  </a:lnTo>
                  <a:lnTo>
                    <a:pt x="105" y="27"/>
                  </a:lnTo>
                  <a:lnTo>
                    <a:pt x="119"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50" name="任意多边形 4112"/>
            <p:cNvSpPr/>
            <p:nvPr/>
          </p:nvSpPr>
          <p:spPr>
            <a:xfrm>
              <a:off x="1531" y="386"/>
              <a:ext cx="116" cy="113"/>
            </a:xfrm>
            <a:custGeom>
              <a:avLst/>
              <a:gdLst>
                <a:gd name="txL" fmla="*/ 0 w 116"/>
                <a:gd name="txT" fmla="*/ 0 h 113"/>
                <a:gd name="txR" fmla="*/ 116 w 116"/>
                <a:gd name="txB" fmla="*/ 113 h 113"/>
              </a:gdLst>
              <a:ahLst/>
              <a:cxnLst>
                <a:cxn ang="0">
                  <a:pos x="0" y="113"/>
                </a:cxn>
                <a:cxn ang="0">
                  <a:pos x="13" y="88"/>
                </a:cxn>
                <a:cxn ang="0">
                  <a:pos x="30" y="69"/>
                </a:cxn>
                <a:cxn ang="0">
                  <a:pos x="43" y="49"/>
                </a:cxn>
                <a:cxn ang="0">
                  <a:pos x="57" y="32"/>
                </a:cxn>
                <a:cxn ang="0">
                  <a:pos x="73" y="20"/>
                </a:cxn>
                <a:cxn ang="0">
                  <a:pos x="86" y="8"/>
                </a:cxn>
                <a:cxn ang="0">
                  <a:pos x="103" y="3"/>
                </a:cxn>
                <a:cxn ang="0">
                  <a:pos x="116" y="0"/>
                </a:cxn>
              </a:cxnLst>
              <a:rect l="txL" t="txT" r="txR" b="txB"/>
              <a:pathLst>
                <a:path w="116" h="113">
                  <a:moveTo>
                    <a:pt x="0" y="113"/>
                  </a:moveTo>
                  <a:lnTo>
                    <a:pt x="13" y="88"/>
                  </a:lnTo>
                  <a:lnTo>
                    <a:pt x="30" y="69"/>
                  </a:lnTo>
                  <a:lnTo>
                    <a:pt x="43" y="49"/>
                  </a:lnTo>
                  <a:lnTo>
                    <a:pt x="57" y="32"/>
                  </a:lnTo>
                  <a:lnTo>
                    <a:pt x="73" y="20"/>
                  </a:lnTo>
                  <a:lnTo>
                    <a:pt x="86" y="8"/>
                  </a:lnTo>
                  <a:lnTo>
                    <a:pt x="103" y="3"/>
                  </a:lnTo>
                  <a:lnTo>
                    <a:pt x="116"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51" name="任意多边形 4113"/>
            <p:cNvSpPr/>
            <p:nvPr/>
          </p:nvSpPr>
          <p:spPr>
            <a:xfrm>
              <a:off x="1647" y="386"/>
              <a:ext cx="119" cy="113"/>
            </a:xfrm>
            <a:custGeom>
              <a:avLst/>
              <a:gdLst>
                <a:gd name="txL" fmla="*/ 0 w 119"/>
                <a:gd name="txT" fmla="*/ 0 h 113"/>
                <a:gd name="txR" fmla="*/ 119 w 119"/>
                <a:gd name="txB" fmla="*/ 113 h 113"/>
              </a:gdLst>
              <a:ahLst/>
              <a:cxnLst>
                <a:cxn ang="0">
                  <a:pos x="0" y="0"/>
                </a:cxn>
                <a:cxn ang="0">
                  <a:pos x="14" y="3"/>
                </a:cxn>
                <a:cxn ang="0">
                  <a:pos x="30" y="8"/>
                </a:cxn>
                <a:cxn ang="0">
                  <a:pos x="43" y="20"/>
                </a:cxn>
                <a:cxn ang="0">
                  <a:pos x="59" y="32"/>
                </a:cxn>
                <a:cxn ang="0">
                  <a:pos x="76" y="49"/>
                </a:cxn>
                <a:cxn ang="0">
                  <a:pos x="89" y="69"/>
                </a:cxn>
                <a:cxn ang="0">
                  <a:pos x="105" y="88"/>
                </a:cxn>
                <a:cxn ang="0">
                  <a:pos x="119" y="113"/>
                </a:cxn>
              </a:cxnLst>
              <a:rect l="txL" t="txT" r="txR" b="txB"/>
              <a:pathLst>
                <a:path w="119" h="113">
                  <a:moveTo>
                    <a:pt x="0" y="0"/>
                  </a:moveTo>
                  <a:lnTo>
                    <a:pt x="14" y="3"/>
                  </a:lnTo>
                  <a:lnTo>
                    <a:pt x="30" y="8"/>
                  </a:lnTo>
                  <a:lnTo>
                    <a:pt x="43" y="20"/>
                  </a:lnTo>
                  <a:lnTo>
                    <a:pt x="59" y="32"/>
                  </a:lnTo>
                  <a:lnTo>
                    <a:pt x="76" y="49"/>
                  </a:lnTo>
                  <a:lnTo>
                    <a:pt x="89" y="69"/>
                  </a:lnTo>
                  <a:lnTo>
                    <a:pt x="105" y="88"/>
                  </a:lnTo>
                  <a:lnTo>
                    <a:pt x="119" y="113"/>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52" name="任意多边形 4114"/>
            <p:cNvSpPr/>
            <p:nvPr/>
          </p:nvSpPr>
          <p:spPr>
            <a:xfrm>
              <a:off x="1766" y="499"/>
              <a:ext cx="116" cy="274"/>
            </a:xfrm>
            <a:custGeom>
              <a:avLst/>
              <a:gdLst>
                <a:gd name="txL" fmla="*/ 0 w 116"/>
                <a:gd name="txT" fmla="*/ 0 h 274"/>
                <a:gd name="txR" fmla="*/ 116 w 116"/>
                <a:gd name="txB" fmla="*/ 274 h 274"/>
              </a:gdLst>
              <a:ahLst/>
              <a:cxnLst>
                <a:cxn ang="0">
                  <a:pos x="0" y="0"/>
                </a:cxn>
                <a:cxn ang="0">
                  <a:pos x="13" y="27"/>
                </a:cxn>
                <a:cxn ang="0">
                  <a:pos x="30" y="56"/>
                </a:cxn>
                <a:cxn ang="0">
                  <a:pos x="43" y="90"/>
                </a:cxn>
                <a:cxn ang="0">
                  <a:pos x="57" y="127"/>
                </a:cxn>
                <a:cxn ang="0">
                  <a:pos x="86" y="203"/>
                </a:cxn>
                <a:cxn ang="0">
                  <a:pos x="102" y="240"/>
                </a:cxn>
                <a:cxn ang="0">
                  <a:pos x="116" y="274"/>
                </a:cxn>
              </a:cxnLst>
              <a:rect l="txL" t="txT" r="txR" b="txB"/>
              <a:pathLst>
                <a:path w="116" h="274">
                  <a:moveTo>
                    <a:pt x="0" y="0"/>
                  </a:moveTo>
                  <a:lnTo>
                    <a:pt x="13" y="27"/>
                  </a:lnTo>
                  <a:lnTo>
                    <a:pt x="30" y="56"/>
                  </a:lnTo>
                  <a:lnTo>
                    <a:pt x="43" y="90"/>
                  </a:lnTo>
                  <a:lnTo>
                    <a:pt x="57" y="127"/>
                  </a:lnTo>
                  <a:lnTo>
                    <a:pt x="86" y="203"/>
                  </a:lnTo>
                  <a:lnTo>
                    <a:pt x="102" y="240"/>
                  </a:lnTo>
                  <a:lnTo>
                    <a:pt x="116" y="274"/>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053" name="直接连接符 4115"/>
            <p:cNvSpPr/>
            <p:nvPr/>
          </p:nvSpPr>
          <p:spPr>
            <a:xfrm>
              <a:off x="1882" y="773"/>
              <a:ext cx="119" cy="271"/>
            </a:xfrm>
            <a:prstGeom prst="line">
              <a:avLst/>
            </a:prstGeom>
            <a:ln w="38100" cap="flat" cmpd="sng">
              <a:solidFill>
                <a:srgbClr val="FF0000"/>
              </a:solidFill>
              <a:prstDash val="solid"/>
              <a:headEnd type="none" w="med" len="med"/>
              <a:tailEnd type="none" w="med" len="med"/>
            </a:ln>
          </p:spPr>
        </p:sp>
        <p:sp>
          <p:nvSpPr>
            <p:cNvPr id="1054" name="直接连接符 4116"/>
            <p:cNvSpPr/>
            <p:nvPr/>
          </p:nvSpPr>
          <p:spPr>
            <a:xfrm>
              <a:off x="240" y="766"/>
              <a:ext cx="1968" cy="0"/>
            </a:xfrm>
            <a:prstGeom prst="line">
              <a:avLst/>
            </a:prstGeom>
            <a:ln w="38100" cap="flat" cmpd="sng">
              <a:solidFill>
                <a:srgbClr val="FFFF00"/>
              </a:solidFill>
              <a:prstDash val="solid"/>
              <a:headEnd type="none" w="med" len="med"/>
              <a:tailEnd type="stealth" w="sm" len="med"/>
            </a:ln>
          </p:spPr>
        </p:sp>
        <p:sp>
          <p:nvSpPr>
            <p:cNvPr id="1055" name="直接连接符 4117"/>
            <p:cNvSpPr/>
            <p:nvPr/>
          </p:nvSpPr>
          <p:spPr>
            <a:xfrm flipV="1">
              <a:off x="576" y="96"/>
              <a:ext cx="0" cy="1200"/>
            </a:xfrm>
            <a:prstGeom prst="line">
              <a:avLst/>
            </a:prstGeom>
            <a:ln w="38100" cap="flat" cmpd="sng">
              <a:solidFill>
                <a:srgbClr val="FFFF00"/>
              </a:solidFill>
              <a:prstDash val="solid"/>
              <a:headEnd type="none" w="med" len="med"/>
              <a:tailEnd type="stealth" w="sm" len="med"/>
            </a:ln>
          </p:spPr>
        </p:sp>
        <p:sp>
          <p:nvSpPr>
            <p:cNvPr id="1056" name="文本框 4118"/>
            <p:cNvSpPr txBox="1"/>
            <p:nvPr/>
          </p:nvSpPr>
          <p:spPr>
            <a:xfrm>
              <a:off x="2006" y="720"/>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t</a:t>
              </a:r>
              <a:endParaRPr lang="en-US" altLang="zh-CN" dirty="0">
                <a:solidFill>
                  <a:schemeClr val="bg1"/>
                </a:solidFill>
                <a:latin typeface="Times New Roman" panose="02020603050405020304" pitchFamily="18" charset="0"/>
                <a:ea typeface="Times New Roman" panose="02020603050405020304" pitchFamily="18" charset="0"/>
              </a:endParaRPr>
            </a:p>
          </p:txBody>
        </p:sp>
        <p:sp>
          <p:nvSpPr>
            <p:cNvPr id="1057" name="文本框 4119"/>
            <p:cNvSpPr txBox="1"/>
            <p:nvPr/>
          </p:nvSpPr>
          <p:spPr>
            <a:xfrm>
              <a:off x="359" y="0"/>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i</a:t>
              </a:r>
              <a:endParaRPr lang="en-US" altLang="zh-CN" dirty="0">
                <a:solidFill>
                  <a:schemeClr val="bg1"/>
                </a:solidFill>
                <a:latin typeface="Times New Roman" panose="02020603050405020304" pitchFamily="18" charset="0"/>
                <a:ea typeface="Times New Roman" panose="02020603050405020304" pitchFamily="18" charset="0"/>
              </a:endParaRPr>
            </a:p>
          </p:txBody>
        </p:sp>
        <p:sp>
          <p:nvSpPr>
            <p:cNvPr id="1058" name="文本框 4120"/>
            <p:cNvSpPr txBox="1"/>
            <p:nvPr/>
          </p:nvSpPr>
          <p:spPr>
            <a:xfrm>
              <a:off x="561" y="732"/>
              <a:ext cx="255"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cs typeface="Times New Roman" panose="02020603050405020304" pitchFamily="18" charset="0"/>
                </a:rPr>
                <a:t>O</a:t>
              </a:r>
              <a:endParaRPr lang="en-US" altLang="zh-CN" dirty="0">
                <a:solidFill>
                  <a:schemeClr val="bg1"/>
                </a:solidFill>
                <a:latin typeface="Times New Roman" panose="02020603050405020304" pitchFamily="18" charset="0"/>
                <a:ea typeface="Times New Roman" panose="02020603050405020304" pitchFamily="18" charset="0"/>
              </a:endParaRPr>
            </a:p>
          </p:txBody>
        </p:sp>
        <p:sp>
          <p:nvSpPr>
            <p:cNvPr id="1059" name="直接连接符 4121"/>
            <p:cNvSpPr/>
            <p:nvPr/>
          </p:nvSpPr>
          <p:spPr>
            <a:xfrm>
              <a:off x="480" y="768"/>
              <a:ext cx="0" cy="432"/>
            </a:xfrm>
            <a:prstGeom prst="line">
              <a:avLst/>
            </a:prstGeom>
            <a:ln w="28575" cap="flat" cmpd="sng">
              <a:solidFill>
                <a:schemeClr val="bg1"/>
              </a:solidFill>
              <a:prstDash val="dash"/>
              <a:headEnd type="none" w="med" len="med"/>
              <a:tailEnd type="none" w="med" len="med"/>
            </a:ln>
          </p:spPr>
        </p:sp>
        <p:sp>
          <p:nvSpPr>
            <p:cNvPr id="1060" name="直接连接符 4122"/>
            <p:cNvSpPr/>
            <p:nvPr/>
          </p:nvSpPr>
          <p:spPr>
            <a:xfrm>
              <a:off x="336" y="1128"/>
              <a:ext cx="144" cy="0"/>
            </a:xfrm>
            <a:prstGeom prst="line">
              <a:avLst/>
            </a:prstGeom>
            <a:ln w="38100" cap="flat" cmpd="sng">
              <a:solidFill>
                <a:srgbClr val="66FFFF"/>
              </a:solidFill>
              <a:prstDash val="solid"/>
              <a:headEnd type="none" w="med" len="med"/>
              <a:tailEnd type="triangle" w="med" len="med"/>
            </a:ln>
          </p:spPr>
        </p:sp>
        <p:sp>
          <p:nvSpPr>
            <p:cNvPr id="1061" name="直接连接符 4123"/>
            <p:cNvSpPr/>
            <p:nvPr/>
          </p:nvSpPr>
          <p:spPr>
            <a:xfrm flipH="1">
              <a:off x="576" y="1116"/>
              <a:ext cx="144" cy="0"/>
            </a:xfrm>
            <a:prstGeom prst="line">
              <a:avLst/>
            </a:prstGeom>
            <a:ln w="38100" cap="flat" cmpd="sng">
              <a:solidFill>
                <a:srgbClr val="66FFFF"/>
              </a:solidFill>
              <a:prstDash val="solid"/>
              <a:headEnd type="none" w="med" len="med"/>
              <a:tailEnd type="triangle" w="med" len="med"/>
            </a:ln>
          </p:spPr>
        </p:sp>
        <p:sp>
          <p:nvSpPr>
            <p:cNvPr id="1062" name="文本框 4124"/>
            <p:cNvSpPr txBox="1"/>
            <p:nvPr/>
          </p:nvSpPr>
          <p:spPr>
            <a:xfrm>
              <a:off x="0" y="873"/>
              <a:ext cx="480"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a typeface="Times New Roman" panose="02020603050405020304" pitchFamily="18" charset="0"/>
              </a:endParaRPr>
            </a:p>
          </p:txBody>
        </p:sp>
        <p:sp>
          <p:nvSpPr>
            <p:cNvPr id="1063" name="直接连接符 4125"/>
            <p:cNvSpPr/>
            <p:nvPr/>
          </p:nvSpPr>
          <p:spPr>
            <a:xfrm>
              <a:off x="1524" y="240"/>
              <a:ext cx="0" cy="528"/>
            </a:xfrm>
            <a:prstGeom prst="line">
              <a:avLst/>
            </a:prstGeom>
            <a:ln w="28575" cap="flat" cmpd="sng">
              <a:solidFill>
                <a:schemeClr val="bg1"/>
              </a:solidFill>
              <a:prstDash val="dash"/>
              <a:headEnd type="none" w="med" len="med"/>
              <a:tailEnd type="none" w="med" len="med"/>
            </a:ln>
          </p:spPr>
        </p:sp>
        <p:sp>
          <p:nvSpPr>
            <p:cNvPr id="1064" name="直接连接符 4126"/>
            <p:cNvSpPr/>
            <p:nvPr/>
          </p:nvSpPr>
          <p:spPr>
            <a:xfrm>
              <a:off x="576" y="336"/>
              <a:ext cx="960" cy="0"/>
            </a:xfrm>
            <a:prstGeom prst="line">
              <a:avLst/>
            </a:prstGeom>
            <a:ln w="38100" cap="flat" cmpd="sng">
              <a:solidFill>
                <a:srgbClr val="66FFFF"/>
              </a:solidFill>
              <a:prstDash val="solid"/>
              <a:headEnd type="triangle" w="med" len="med"/>
              <a:tailEnd type="triangle" w="med" len="med"/>
            </a:ln>
          </p:spPr>
        </p:sp>
        <p:sp>
          <p:nvSpPr>
            <p:cNvPr id="1065" name="文本框 4127"/>
            <p:cNvSpPr txBox="1"/>
            <p:nvPr/>
          </p:nvSpPr>
          <p:spPr>
            <a:xfrm>
              <a:off x="888" y="96"/>
              <a:ext cx="233"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cs typeface="Times New Roman" panose="02020603050405020304" pitchFamily="18" charset="0"/>
                </a:rPr>
                <a:t>T</a:t>
              </a:r>
              <a:endParaRPr lang="en-US" altLang="zh-CN" dirty="0">
                <a:solidFill>
                  <a:schemeClr val="bg1"/>
                </a:solidFill>
                <a:latin typeface="Times New Roman" panose="02020603050405020304" pitchFamily="18" charset="0"/>
                <a:ea typeface="Times New Roman" panose="02020603050405020304" pitchFamily="18" charset="0"/>
              </a:endParaRPr>
            </a:p>
          </p:txBody>
        </p:sp>
      </p:grpSp>
      <p:sp>
        <p:nvSpPr>
          <p:cNvPr id="4129" name="文本框 4128"/>
          <p:cNvSpPr txBox="1"/>
          <p:nvPr/>
        </p:nvSpPr>
        <p:spPr>
          <a:xfrm>
            <a:off x="682625" y="3789363"/>
            <a:ext cx="4876800" cy="460375"/>
          </a:xfrm>
          <a:prstGeom prst="rect">
            <a:avLst/>
          </a:prstGeom>
          <a:solidFill>
            <a:schemeClr val="accent2"/>
          </a:solid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cs typeface="Times New Roman" panose="02020603050405020304" pitchFamily="18" charset="0"/>
              </a:rPr>
              <a:t>T </a:t>
            </a:r>
            <a:r>
              <a:rPr lang="en-US" altLang="zh-CN" dirty="0">
                <a:solidFill>
                  <a:schemeClr val="bg1"/>
                </a:solidFill>
                <a:latin typeface="Times New Roman" panose="02020603050405020304" pitchFamily="18" charset="0"/>
                <a:cs typeface="Times New Roman" panose="02020603050405020304" pitchFamily="18" charset="0"/>
              </a:rPr>
              <a:t>(</a:t>
            </a:r>
            <a:r>
              <a:rPr lang="en-US" altLang="zh-CN" i="1" dirty="0">
                <a:solidFill>
                  <a:schemeClr val="bg1"/>
                </a:solidFill>
                <a:latin typeface="Times New Roman" panose="02020603050405020304" pitchFamily="18" charset="0"/>
                <a:cs typeface="Times New Roman" panose="02020603050405020304" pitchFamily="18" charset="0"/>
              </a:rPr>
              <a:t>period</a:t>
            </a:r>
            <a:r>
              <a:rPr lang="en-US" altLang="zh-CN" dirty="0">
                <a:solidFill>
                  <a:schemeClr val="bg1"/>
                </a:solidFill>
                <a:latin typeface="Times New Roman" panose="02020603050405020304" pitchFamily="18" charset="0"/>
                <a:cs typeface="Times New Roman" panose="02020603050405020304" pitchFamily="18" charset="0"/>
              </a:rPr>
              <a:t>) and </a:t>
            </a:r>
            <a:r>
              <a:rPr lang="en-US" altLang="zh-CN" i="1" dirty="0">
                <a:solidFill>
                  <a:schemeClr val="bg1"/>
                </a:solidFill>
                <a:latin typeface="Times New Roman" panose="02020603050405020304" pitchFamily="18" charset="0"/>
                <a:cs typeface="Times New Roman" panose="02020603050405020304" pitchFamily="18" charset="0"/>
              </a:rPr>
              <a:t>f</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frequency</a:t>
            </a:r>
            <a:r>
              <a:rPr lang="en-US" altLang="zh-CN" dirty="0">
                <a:solidFill>
                  <a:schemeClr val="bg1"/>
                </a:solidFill>
                <a:latin typeface="Times New Roman" panose="02020603050405020304" pitchFamily="18" charset="0"/>
                <a:cs typeface="Times New Roman" panose="02020603050405020304" pitchFamily="18" charset="0"/>
              </a:rPr>
              <a:t>) :</a:t>
            </a:r>
            <a:endParaRPr lang="en-US" altLang="zh-CN" dirty="0">
              <a:solidFill>
                <a:schemeClr val="bg1"/>
              </a:solidFill>
              <a:latin typeface="Times New Roman" panose="02020603050405020304" pitchFamily="18" charset="0"/>
              <a:ea typeface="Times New Roman" panose="02020603050405020304" pitchFamily="18" charset="0"/>
            </a:endParaRPr>
          </a:p>
        </p:txBody>
      </p:sp>
      <p:sp>
        <p:nvSpPr>
          <p:cNvPr id="4130" name="文本框 4129"/>
          <p:cNvSpPr txBox="1"/>
          <p:nvPr/>
        </p:nvSpPr>
        <p:spPr>
          <a:xfrm>
            <a:off x="755650" y="5340350"/>
            <a:ext cx="4939665" cy="829945"/>
          </a:xfrm>
          <a:prstGeom prst="rect">
            <a:avLst/>
          </a:prstGeom>
          <a:noFill/>
          <a:ln w="9525">
            <a:noFill/>
          </a:ln>
        </p:spPr>
        <p:txBody>
          <a:bodyPr wrap="square">
            <a:spAutoFit/>
          </a:bodyPr>
          <a:p>
            <a:pPr eaLnBrk="1" hangingPunct="1">
              <a:spcBef>
                <a:spcPts val="0"/>
              </a:spcBef>
            </a:pPr>
            <a:r>
              <a:rPr lang="en-US" altLang="zh-CN" i="1" dirty="0">
                <a:solidFill>
                  <a:schemeClr val="bg1"/>
                </a:solidFill>
                <a:latin typeface="Times New Roman" panose="02020603050405020304" pitchFamily="18" charset="0"/>
                <a:ea typeface="楷体_GB2312" pitchFamily="1" charset="-122"/>
              </a:rPr>
              <a:t>f</a:t>
            </a:r>
            <a:r>
              <a:rPr lang="en-US" altLang="zh-CN" dirty="0">
                <a:solidFill>
                  <a:schemeClr val="bg1"/>
                </a:solidFill>
                <a:latin typeface="Times New Roman" panose="02020603050405020304" pitchFamily="18" charset="0"/>
                <a:ea typeface="楷体_GB2312" pitchFamily="1" charset="-122"/>
              </a:rPr>
              <a:t> </a:t>
            </a:r>
            <a:r>
              <a:rPr lang="zh-CN" altLang="en-US" dirty="0">
                <a:solidFill>
                  <a:schemeClr val="bg1"/>
                </a:solidFill>
                <a:latin typeface="Times New Roman" panose="02020603050405020304" pitchFamily="18" charset="0"/>
                <a:ea typeface="楷体_GB2312" pitchFamily="1" charset="-122"/>
              </a:rPr>
              <a:t>：</a:t>
            </a:r>
            <a:r>
              <a:rPr lang="en-US" altLang="zh-CN" dirty="0">
                <a:solidFill>
                  <a:schemeClr val="bg1"/>
                </a:solidFill>
                <a:latin typeface="Times New Roman" panose="02020603050405020304" pitchFamily="18" charset="0"/>
                <a:ea typeface="楷体_GB2312" pitchFamily="1" charset="-122"/>
              </a:rPr>
              <a:t>the number of periods appear </a:t>
            </a:r>
            <a:endParaRPr lang="en-US" altLang="zh-CN" dirty="0">
              <a:solidFill>
                <a:schemeClr val="bg1"/>
              </a:solidFill>
              <a:latin typeface="Times New Roman" panose="02020603050405020304" pitchFamily="18" charset="0"/>
              <a:ea typeface="楷体_GB2312" pitchFamily="1" charset="-122"/>
            </a:endParaRPr>
          </a:p>
          <a:p>
            <a:pPr eaLnBrk="1" hangingPunct="1">
              <a:spcBef>
                <a:spcPts val="0"/>
              </a:spcBef>
            </a:pPr>
            <a:r>
              <a:rPr lang="en-US" altLang="zh-CN" dirty="0">
                <a:solidFill>
                  <a:schemeClr val="bg1"/>
                </a:solidFill>
                <a:latin typeface="Times New Roman" panose="02020603050405020304" pitchFamily="18" charset="0"/>
                <a:ea typeface="楷体_GB2312" pitchFamily="1" charset="-122"/>
              </a:rPr>
              <a:t>      with in an interval of one second.</a:t>
            </a:r>
            <a:endParaRPr lang="zh-CN" altLang="en-US" i="1" dirty="0">
              <a:solidFill>
                <a:schemeClr val="bg1"/>
              </a:solidFill>
              <a:latin typeface="Times New Roman" panose="02020603050405020304" pitchFamily="18" charset="0"/>
              <a:ea typeface="楷体_GB2312" pitchFamily="1" charset="-122"/>
            </a:endParaRPr>
          </a:p>
        </p:txBody>
      </p:sp>
      <p:sp>
        <p:nvSpPr>
          <p:cNvPr id="4131" name="文本框 4130"/>
          <p:cNvSpPr txBox="1"/>
          <p:nvPr/>
        </p:nvSpPr>
        <p:spPr>
          <a:xfrm>
            <a:off x="682625" y="4510088"/>
            <a:ext cx="5329238" cy="829945"/>
          </a:xfrm>
          <a:prstGeom prst="rect">
            <a:avLst/>
          </a:prstGeom>
          <a:noFill/>
          <a:ln w="9525">
            <a:noFill/>
          </a:ln>
        </p:spPr>
        <p:txBody>
          <a:bodyPr>
            <a:spAutoFit/>
          </a:bodyPr>
          <a:p>
            <a:pPr eaLnBrk="1" hangingPunct="1">
              <a:spcBef>
                <a:spcPts val="0"/>
              </a:spcBef>
            </a:pPr>
            <a:r>
              <a:rPr lang="en-US" altLang="zh-CN" i="1" dirty="0">
                <a:solidFill>
                  <a:schemeClr val="bg1"/>
                </a:solidFill>
                <a:latin typeface="Times New Roman" panose="02020603050405020304" pitchFamily="18" charset="0"/>
                <a:ea typeface="楷体_GB2312" pitchFamily="1" charset="-122"/>
              </a:rPr>
              <a:t>T</a:t>
            </a:r>
            <a:r>
              <a:rPr lang="en-US" altLang="zh-CN" dirty="0">
                <a:solidFill>
                  <a:schemeClr val="bg1"/>
                </a:solidFill>
                <a:latin typeface="Times New Roman" panose="02020603050405020304" pitchFamily="18" charset="0"/>
                <a:ea typeface="楷体_GB2312" pitchFamily="1" charset="-122"/>
              </a:rPr>
              <a:t> </a:t>
            </a:r>
            <a:r>
              <a:rPr lang="zh-CN" altLang="en-US" dirty="0">
                <a:solidFill>
                  <a:schemeClr val="bg1"/>
                </a:solidFill>
                <a:latin typeface="Times New Roman" panose="02020603050405020304" pitchFamily="18" charset="0"/>
                <a:ea typeface="楷体_GB2312" pitchFamily="1" charset="-122"/>
              </a:rPr>
              <a:t>：</a:t>
            </a:r>
            <a:r>
              <a:rPr lang="en-US" altLang="zh-CN" dirty="0">
                <a:solidFill>
                  <a:schemeClr val="bg1"/>
                </a:solidFill>
                <a:latin typeface="Times New Roman" panose="02020603050405020304" pitchFamily="18" charset="0"/>
                <a:ea typeface="楷体_GB2312" pitchFamily="1" charset="-122"/>
              </a:rPr>
              <a:t>A periodic signal repeats a certain</a:t>
            </a:r>
            <a:endParaRPr lang="en-US" altLang="zh-CN" dirty="0">
              <a:solidFill>
                <a:schemeClr val="bg1"/>
              </a:solidFill>
              <a:latin typeface="Times New Roman" panose="02020603050405020304" pitchFamily="18" charset="0"/>
              <a:ea typeface="楷体_GB2312" pitchFamily="1" charset="-122"/>
            </a:endParaRPr>
          </a:p>
          <a:p>
            <a:pPr eaLnBrk="1" hangingPunct="1">
              <a:spcBef>
                <a:spcPts val="0"/>
              </a:spcBef>
            </a:pPr>
            <a:r>
              <a:rPr lang="en-US" altLang="zh-CN" dirty="0">
                <a:solidFill>
                  <a:schemeClr val="bg1"/>
                </a:solidFill>
                <a:latin typeface="Times New Roman" panose="02020603050405020304" pitchFamily="18" charset="0"/>
                <a:ea typeface="楷体_GB2312" pitchFamily="1" charset="-122"/>
              </a:rPr>
              <a:t>       pattern in a time interval of </a:t>
            </a:r>
            <a:r>
              <a:rPr lang="en-US" altLang="zh-CN" i="1" dirty="0">
                <a:solidFill>
                  <a:schemeClr val="bg1"/>
                </a:solidFill>
                <a:latin typeface="Times New Roman" panose="02020603050405020304" pitchFamily="18" charset="0"/>
                <a:ea typeface="楷体_GB2312" pitchFamily="1" charset="-122"/>
              </a:rPr>
              <a:t>T</a:t>
            </a:r>
            <a:r>
              <a:rPr lang="en-US" altLang="zh-CN" dirty="0">
                <a:solidFill>
                  <a:schemeClr val="bg1"/>
                </a:solidFill>
                <a:latin typeface="Times New Roman" panose="02020603050405020304" pitchFamily="18" charset="0"/>
                <a:ea typeface="楷体_GB2312" pitchFamily="1" charset="-122"/>
              </a:rPr>
              <a:t>.</a:t>
            </a:r>
            <a:endParaRPr lang="en-US" altLang="zh-CN" i="1" dirty="0">
              <a:solidFill>
                <a:schemeClr val="bg1"/>
              </a:solidFill>
              <a:latin typeface="Times New Roman" panose="02020603050405020304" pitchFamily="18" charset="0"/>
              <a:ea typeface="楷体_GB2312" pitchFamily="1" charset="-122"/>
            </a:endParaRPr>
          </a:p>
        </p:txBody>
      </p:sp>
      <p:sp>
        <p:nvSpPr>
          <p:cNvPr id="4132" name="右大括号 4131"/>
          <p:cNvSpPr/>
          <p:nvPr/>
        </p:nvSpPr>
        <p:spPr>
          <a:xfrm flipH="1">
            <a:off x="453708" y="4632643"/>
            <a:ext cx="301625" cy="1100137"/>
          </a:xfrm>
          <a:prstGeom prst="rightBrace">
            <a:avLst>
              <a:gd name="adj1" fmla="val 30023"/>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Times New Roman" panose="02020603050405020304" pitchFamily="18" charset="0"/>
              <a:ea typeface="Times New Roman" panose="02020603050405020304" pitchFamily="18" charset="0"/>
            </a:endParaRPr>
          </a:p>
        </p:txBody>
      </p:sp>
      <p:sp>
        <p:nvSpPr>
          <p:cNvPr id="4133" name="矩形 4132"/>
          <p:cNvSpPr/>
          <p:nvPr/>
        </p:nvSpPr>
        <p:spPr>
          <a:xfrm>
            <a:off x="5507038" y="5065713"/>
            <a:ext cx="2333625"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ea typeface="楷体_GB2312" pitchFamily="1" charset="-122"/>
              </a:rPr>
              <a:t>unit</a:t>
            </a:r>
            <a:r>
              <a:rPr lang="zh-CN" altLang="en-US" dirty="0">
                <a:solidFill>
                  <a:schemeClr val="bg1"/>
                </a:solidFill>
                <a:latin typeface="Times New Roman" panose="02020603050405020304" pitchFamily="18" charset="0"/>
                <a:ea typeface="楷体_GB2312" pitchFamily="1" charset="-122"/>
              </a:rPr>
              <a:t>：</a:t>
            </a:r>
            <a:r>
              <a:rPr lang="en-US" altLang="zh-CN" dirty="0">
                <a:solidFill>
                  <a:schemeClr val="bg1"/>
                </a:solidFill>
                <a:latin typeface="Times New Roman" panose="02020603050405020304" pitchFamily="18" charset="0"/>
                <a:ea typeface="楷体_GB2312" pitchFamily="1" charset="-122"/>
              </a:rPr>
              <a:t>Hertz</a:t>
            </a:r>
            <a:r>
              <a:rPr lang="en-US" altLang="zh-CN" dirty="0">
                <a:solidFill>
                  <a:schemeClr val="bg1"/>
                </a:solidFill>
                <a:latin typeface="Times New Roman" panose="02020603050405020304" pitchFamily="18" charset="0"/>
                <a:ea typeface="楷体_GB2312" pitchFamily="1" charset="-122"/>
              </a:rPr>
              <a:t>(</a:t>
            </a:r>
            <a:r>
              <a:rPr lang="en-US" altLang="zh-CN" dirty="0">
                <a:solidFill>
                  <a:schemeClr val="bg1"/>
                </a:solidFill>
                <a:latin typeface="Times New Roman" panose="02020603050405020304" pitchFamily="18" charset="0"/>
                <a:ea typeface="楷体_GB2312" pitchFamily="1" charset="-122"/>
              </a:rPr>
              <a:t>Hz)</a:t>
            </a:r>
            <a:endParaRPr lang="en-US" altLang="zh-CN" dirty="0">
              <a:solidFill>
                <a:schemeClr val="bg1"/>
              </a:solidFill>
              <a:latin typeface="Times New Roman" panose="02020603050405020304" pitchFamily="18" charset="0"/>
              <a:ea typeface="楷体_GB2312" pitchFamily="1" charset="-122"/>
            </a:endParaRPr>
          </a:p>
        </p:txBody>
      </p:sp>
      <p:sp>
        <p:nvSpPr>
          <p:cNvPr id="4134" name="矩形 4133"/>
          <p:cNvSpPr/>
          <p:nvPr/>
        </p:nvSpPr>
        <p:spPr>
          <a:xfrm>
            <a:off x="5867400" y="4489450"/>
            <a:ext cx="2165985"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ea typeface="楷体_GB2312" pitchFamily="1" charset="-122"/>
              </a:rPr>
              <a:t>unit</a:t>
            </a:r>
            <a:r>
              <a:rPr lang="zh-CN" altLang="en-US" dirty="0">
                <a:solidFill>
                  <a:schemeClr val="bg1"/>
                </a:solidFill>
                <a:latin typeface="Times New Roman" panose="02020603050405020304" pitchFamily="18" charset="0"/>
                <a:ea typeface="楷体_GB2312" pitchFamily="1" charset="-122"/>
              </a:rPr>
              <a:t>：</a:t>
            </a:r>
            <a:r>
              <a:rPr lang="en-US" altLang="zh-CN" dirty="0">
                <a:solidFill>
                  <a:schemeClr val="bg1"/>
                </a:solidFill>
                <a:latin typeface="Times New Roman" panose="02020603050405020304" pitchFamily="18" charset="0"/>
                <a:ea typeface="楷体_GB2312" pitchFamily="1" charset="-122"/>
              </a:rPr>
              <a:t>s, second</a:t>
            </a:r>
            <a:endParaRPr lang="zh-CN" altLang="en-US" dirty="0">
              <a:solidFill>
                <a:schemeClr val="bg1"/>
              </a:solidFill>
              <a:latin typeface="Times New Roman" panose="02020603050405020304" pitchFamily="18" charset="0"/>
              <a:ea typeface="楷体_GB2312" pitchFamily="1" charset="-122"/>
            </a:endParaRPr>
          </a:p>
        </p:txBody>
      </p:sp>
      <p:graphicFrame>
        <p:nvGraphicFramePr>
          <p:cNvPr id="4135" name="对象 4134"/>
          <p:cNvGraphicFramePr>
            <a:graphicFrameLocks noChangeAspect="1"/>
          </p:cNvGraphicFramePr>
          <p:nvPr/>
        </p:nvGraphicFramePr>
        <p:xfrm>
          <a:off x="6012180" y="5732780"/>
          <a:ext cx="1150620" cy="808990"/>
        </p:xfrm>
        <a:graphic>
          <a:graphicData uri="http://schemas.openxmlformats.org/presentationml/2006/ole">
            <mc:AlternateContent xmlns:mc="http://schemas.openxmlformats.org/markup-compatibility/2006">
              <mc:Choice xmlns:v="urn:schemas-microsoft-com:vml" Requires="v">
                <p:oleObj spid="_x0000_s3077" name="" r:id="rId1" imgW="450850" imgH="412115" progId="Equation.3">
                  <p:embed/>
                </p:oleObj>
              </mc:Choice>
              <mc:Fallback>
                <p:oleObj name="" r:id="rId1" imgW="450850" imgH="412115" progId="Equation.3">
                  <p:embed/>
                  <p:pic>
                    <p:nvPicPr>
                      <p:cNvPr id="0" name="图片 3076"/>
                      <p:cNvPicPr/>
                      <p:nvPr/>
                    </p:nvPicPr>
                    <p:blipFill>
                      <a:blip r:embed="rId2"/>
                      <a:stretch>
                        <a:fillRect/>
                      </a:stretch>
                    </p:blipFill>
                    <p:spPr>
                      <a:xfrm>
                        <a:off x="6012180" y="5732780"/>
                        <a:ext cx="1150620" cy="808990"/>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additive="base">
                                        <p:cTn id="7" dur="500" fill="hold"/>
                                        <p:tgtEl>
                                          <p:spTgt spid="4098"/>
                                        </p:tgtEl>
                                        <p:attrNameLst>
                                          <p:attrName>ppt_x</p:attrName>
                                        </p:attrNameLst>
                                      </p:cBhvr>
                                      <p:tavLst>
                                        <p:tav tm="0">
                                          <p:val>
                                            <p:strVal val="0-#ppt_w/2"/>
                                          </p:val>
                                        </p:tav>
                                        <p:tav tm="100000">
                                          <p:val>
                                            <p:strVal val="#ppt_x"/>
                                          </p:val>
                                        </p:tav>
                                      </p:tavLst>
                                    </p:anim>
                                    <p:anim calcmode="lin" valueType="num">
                                      <p:cBhvr additive="base">
                                        <p:cTn id="8" dur="500" fill="hold"/>
                                        <p:tgtEl>
                                          <p:spTgt spid="4098"/>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9"/>
                                        </p:tgtEl>
                                        <p:attrNameLst>
                                          <p:attrName>style.visibility</p:attrName>
                                        </p:attrNameLst>
                                      </p:cBhvr>
                                      <p:to>
                                        <p:strVal val="visible"/>
                                      </p:to>
                                    </p:set>
                                    <p:anim calcmode="lin" valueType="num">
                                      <p:cBhvr additive="base">
                                        <p:cTn id="13" dur="500" fill="hold"/>
                                        <p:tgtEl>
                                          <p:spTgt spid="4099"/>
                                        </p:tgtEl>
                                        <p:attrNameLst>
                                          <p:attrName>ppt_x</p:attrName>
                                        </p:attrNameLst>
                                      </p:cBhvr>
                                      <p:tavLst>
                                        <p:tav tm="0">
                                          <p:val>
                                            <p:strVal val="0-#ppt_w/2"/>
                                          </p:val>
                                        </p:tav>
                                        <p:tav tm="100000">
                                          <p:val>
                                            <p:strVal val="#ppt_x"/>
                                          </p:val>
                                        </p:tav>
                                      </p:tavLst>
                                    </p:anim>
                                    <p:anim calcmode="lin" valueType="num">
                                      <p:cBhvr additive="base">
                                        <p:cTn id="14" dur="500" fill="hold"/>
                                        <p:tgtEl>
                                          <p:spTgt spid="409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100"/>
                                        </p:tgtEl>
                                        <p:attrNameLst>
                                          <p:attrName>style.visibility</p:attrName>
                                        </p:attrNameLst>
                                      </p:cBhvr>
                                      <p:to>
                                        <p:strVal val="visible"/>
                                      </p:to>
                                    </p:set>
                                    <p:anim calcmode="lin" valueType="num">
                                      <p:cBhvr additive="base">
                                        <p:cTn id="19" dur="500" fill="hold"/>
                                        <p:tgtEl>
                                          <p:spTgt spid="4100"/>
                                        </p:tgtEl>
                                        <p:attrNameLst>
                                          <p:attrName>ppt_x</p:attrName>
                                        </p:attrNameLst>
                                      </p:cBhvr>
                                      <p:tavLst>
                                        <p:tav tm="0">
                                          <p:val>
                                            <p:strVal val="1+#ppt_w/2"/>
                                          </p:val>
                                        </p:tav>
                                        <p:tav tm="100000">
                                          <p:val>
                                            <p:strVal val="#ppt_x"/>
                                          </p:val>
                                        </p:tav>
                                      </p:tavLst>
                                    </p:anim>
                                    <p:anim calcmode="lin" valueType="num">
                                      <p:cBhvr additive="base">
                                        <p:cTn id="20" dur="500" fill="hold"/>
                                        <p:tgtEl>
                                          <p:spTgt spid="4100"/>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101"/>
                                        </p:tgtEl>
                                        <p:attrNameLst>
                                          <p:attrName>style.visibility</p:attrName>
                                        </p:attrNameLst>
                                      </p:cBhvr>
                                      <p:to>
                                        <p:strVal val="visible"/>
                                      </p:to>
                                    </p:set>
                                    <p:animEffect transition="in" filter="wipe(left)">
                                      <p:cBhvr>
                                        <p:cTn id="24" dur="2000"/>
                                        <p:tgtEl>
                                          <p:spTgt spid="4101"/>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32" fill="hold" nodeType="clickEffect">
                                  <p:stCondLst>
                                    <p:cond delay="0"/>
                                  </p:stCondLst>
                                  <p:childTnLst>
                                    <p:set>
                                      <p:cBhvr>
                                        <p:cTn id="28" dur="1" fill="hold">
                                          <p:stCondLst>
                                            <p:cond delay="0"/>
                                          </p:stCondLst>
                                        </p:cTn>
                                        <p:tgtEl>
                                          <p:spTgt spid="4102"/>
                                        </p:tgtEl>
                                        <p:attrNameLst>
                                          <p:attrName>style.visibility</p:attrName>
                                        </p:attrNameLst>
                                      </p:cBhvr>
                                      <p:to>
                                        <p:strVal val="visible"/>
                                      </p:to>
                                    </p:set>
                                    <p:anim calcmode="lin" valueType="num">
                                      <p:cBhvr>
                                        <p:cTn id="29" dur="500" fill="hold"/>
                                        <p:tgtEl>
                                          <p:spTgt spid="4102"/>
                                        </p:tgtEl>
                                        <p:attrNameLst>
                                          <p:attrName>ppt_w</p:attrName>
                                        </p:attrNameLst>
                                      </p:cBhvr>
                                      <p:tavLst>
                                        <p:tav tm="0">
                                          <p:val>
                                            <p:strVal val="4*#ppt_w"/>
                                          </p:val>
                                        </p:tav>
                                        <p:tav tm="100000">
                                          <p:val>
                                            <p:strVal val="#ppt_w"/>
                                          </p:val>
                                        </p:tav>
                                      </p:tavLst>
                                    </p:anim>
                                    <p:anim calcmode="lin" valueType="num">
                                      <p:cBhvr>
                                        <p:cTn id="30" dur="500" fill="hold"/>
                                        <p:tgtEl>
                                          <p:spTgt spid="4102"/>
                                        </p:tgtEl>
                                        <p:attrNameLst>
                                          <p:attrName>ppt_h</p:attrName>
                                        </p:attrNameLst>
                                      </p:cBhvr>
                                      <p:tavLst>
                                        <p:tav tm="0">
                                          <p:val>
                                            <p:strVal val="4*#ppt_h"/>
                                          </p:val>
                                        </p:tav>
                                        <p:tav tm="100000">
                                          <p:val>
                                            <p:strVal val="#ppt_h"/>
                                          </p:val>
                                        </p:tav>
                                      </p:tavLst>
                                    </p:anim>
                                  </p:childTnLst>
                                </p:cTn>
                              </p:par>
                            </p:childTnLst>
                          </p:cTn>
                        </p:par>
                        <p:par>
                          <p:cTn id="31" fill="hold">
                            <p:stCondLst>
                              <p:cond delay="500"/>
                            </p:stCondLst>
                            <p:childTnLst>
                              <p:par>
                                <p:cTn id="32" presetID="9" presetClass="entr" presetSubtype="0" fill="hold" nodeType="after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dissolve">
                                      <p:cBhvr>
                                        <p:cTn id="34" dur="500"/>
                                        <p:tgtEl>
                                          <p:spTgt spid="2"/>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grpId="0" nodeType="clickEffect">
                                  <p:stCondLst>
                                    <p:cond delay="0"/>
                                  </p:stCondLst>
                                  <p:childTnLst>
                                    <p:set>
                                      <p:cBhvr>
                                        <p:cTn id="38" dur="1" fill="hold">
                                          <p:stCondLst>
                                            <p:cond delay="0"/>
                                          </p:stCondLst>
                                        </p:cTn>
                                        <p:tgtEl>
                                          <p:spTgt spid="4129"/>
                                        </p:tgtEl>
                                        <p:attrNameLst>
                                          <p:attrName>style.visibility</p:attrName>
                                        </p:attrNameLst>
                                      </p:cBhvr>
                                      <p:to>
                                        <p:strVal val="visible"/>
                                      </p:to>
                                    </p:set>
                                    <p:anim calcmode="lin" valueType="num">
                                      <p:cBhvr additive="base">
                                        <p:cTn id="39" dur="500" fill="hold"/>
                                        <p:tgtEl>
                                          <p:spTgt spid="4129"/>
                                        </p:tgtEl>
                                        <p:attrNameLst>
                                          <p:attrName>ppt_x</p:attrName>
                                        </p:attrNameLst>
                                      </p:cBhvr>
                                      <p:tavLst>
                                        <p:tav tm="0">
                                          <p:val>
                                            <p:strVal val="1+#ppt_w/2"/>
                                          </p:val>
                                        </p:tav>
                                        <p:tav tm="100000">
                                          <p:val>
                                            <p:strVal val="#ppt_x"/>
                                          </p:val>
                                        </p:tav>
                                      </p:tavLst>
                                    </p:anim>
                                    <p:anim calcmode="lin" valueType="num">
                                      <p:cBhvr additive="base">
                                        <p:cTn id="40" dur="500" fill="hold"/>
                                        <p:tgtEl>
                                          <p:spTgt spid="4129"/>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131"/>
                                        </p:tgtEl>
                                        <p:attrNameLst>
                                          <p:attrName>style.visibility</p:attrName>
                                        </p:attrNameLst>
                                      </p:cBhvr>
                                      <p:to>
                                        <p:strVal val="visible"/>
                                      </p:to>
                                    </p:set>
                                    <p:animEffect transition="in" filter="wipe(left)">
                                      <p:cBhvr>
                                        <p:cTn id="45" dur="2000"/>
                                        <p:tgtEl>
                                          <p:spTgt spid="4131"/>
                                        </p:tgtEl>
                                      </p:cBhvr>
                                    </p:animEffect>
                                  </p:childTnLst>
                                </p:cTn>
                              </p:par>
                            </p:childTnLst>
                          </p:cTn>
                        </p:par>
                        <p:par>
                          <p:cTn id="46" fill="hold">
                            <p:stCondLst>
                              <p:cond delay="2000"/>
                            </p:stCondLst>
                            <p:childTnLst>
                              <p:par>
                                <p:cTn id="47" presetID="3" presetClass="entr" presetSubtype="10" fill="hold" grpId="0" nodeType="afterEffect">
                                  <p:stCondLst>
                                    <p:cond delay="0"/>
                                  </p:stCondLst>
                                  <p:childTnLst>
                                    <p:set>
                                      <p:cBhvr>
                                        <p:cTn id="48" dur="1" fill="hold">
                                          <p:stCondLst>
                                            <p:cond delay="0"/>
                                          </p:stCondLst>
                                        </p:cTn>
                                        <p:tgtEl>
                                          <p:spTgt spid="4134"/>
                                        </p:tgtEl>
                                        <p:attrNameLst>
                                          <p:attrName>style.visibility</p:attrName>
                                        </p:attrNameLst>
                                      </p:cBhvr>
                                      <p:to>
                                        <p:strVal val="visible"/>
                                      </p:to>
                                    </p:set>
                                    <p:animEffect transition="in" filter="blinds(horizontal)">
                                      <p:cBhvr>
                                        <p:cTn id="49" dur="500"/>
                                        <p:tgtEl>
                                          <p:spTgt spid="41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130"/>
                                        </p:tgtEl>
                                        <p:attrNameLst>
                                          <p:attrName>style.visibility</p:attrName>
                                        </p:attrNameLst>
                                      </p:cBhvr>
                                      <p:to>
                                        <p:strVal val="visible"/>
                                      </p:to>
                                    </p:set>
                                    <p:animEffect transition="in" filter="wipe(left)">
                                      <p:cBhvr>
                                        <p:cTn id="54" dur="2000"/>
                                        <p:tgtEl>
                                          <p:spTgt spid="4130"/>
                                        </p:tgtEl>
                                      </p:cBhvr>
                                    </p:animEffect>
                                  </p:childTnLst>
                                </p:cTn>
                              </p:par>
                            </p:childTnLst>
                          </p:cTn>
                        </p:par>
                        <p:par>
                          <p:cTn id="55" fill="hold">
                            <p:stCondLst>
                              <p:cond delay="2000"/>
                            </p:stCondLst>
                            <p:childTnLst>
                              <p:par>
                                <p:cTn id="56" presetID="3" presetClass="entr" presetSubtype="10" fill="hold" grpId="0" nodeType="afterEffect">
                                  <p:stCondLst>
                                    <p:cond delay="0"/>
                                  </p:stCondLst>
                                  <p:childTnLst>
                                    <p:set>
                                      <p:cBhvr>
                                        <p:cTn id="57" dur="1" fill="hold">
                                          <p:stCondLst>
                                            <p:cond delay="0"/>
                                          </p:stCondLst>
                                        </p:cTn>
                                        <p:tgtEl>
                                          <p:spTgt spid="4133"/>
                                        </p:tgtEl>
                                        <p:attrNameLst>
                                          <p:attrName>style.visibility</p:attrName>
                                        </p:attrNameLst>
                                      </p:cBhvr>
                                      <p:to>
                                        <p:strVal val="visible"/>
                                      </p:to>
                                    </p:set>
                                    <p:animEffect transition="in" filter="blinds(horizontal)">
                                      <p:cBhvr>
                                        <p:cTn id="58" dur="500"/>
                                        <p:tgtEl>
                                          <p:spTgt spid="4133"/>
                                        </p:tgtEl>
                                      </p:cBhvr>
                                    </p:animEffect>
                                  </p:childTnLst>
                                </p:cTn>
                              </p:par>
                            </p:childTnLst>
                          </p:cTn>
                        </p:par>
                        <p:par>
                          <p:cTn id="59" fill="hold">
                            <p:stCondLst>
                              <p:cond delay="2500"/>
                            </p:stCondLst>
                            <p:childTnLst>
                              <p:par>
                                <p:cTn id="60" presetID="9" presetClass="entr" presetSubtype="0" fill="hold" nodeType="afterEffect">
                                  <p:stCondLst>
                                    <p:cond delay="0"/>
                                  </p:stCondLst>
                                  <p:childTnLst>
                                    <p:set>
                                      <p:cBhvr>
                                        <p:cTn id="61" dur="1" fill="hold">
                                          <p:stCondLst>
                                            <p:cond delay="0"/>
                                          </p:stCondLst>
                                        </p:cTn>
                                        <p:tgtEl>
                                          <p:spTgt spid="4132"/>
                                        </p:tgtEl>
                                        <p:attrNameLst>
                                          <p:attrName>style.visibility</p:attrName>
                                        </p:attrNameLst>
                                      </p:cBhvr>
                                      <p:to>
                                        <p:strVal val="visible"/>
                                      </p:to>
                                    </p:set>
                                    <p:animEffect transition="in" filter="dissolve">
                                      <p:cBhvr>
                                        <p:cTn id="62" dur="500"/>
                                        <p:tgtEl>
                                          <p:spTgt spid="4132"/>
                                        </p:tgtEl>
                                      </p:cBhvr>
                                    </p:animEffect>
                                  </p:childTnLst>
                                </p:cTn>
                              </p:par>
                            </p:childTnLst>
                          </p:cTn>
                        </p:par>
                      </p:childTnLst>
                    </p:cTn>
                  </p:par>
                  <p:par>
                    <p:cTn id="63" fill="hold">
                      <p:stCondLst>
                        <p:cond delay="indefinite"/>
                      </p:stCondLst>
                      <p:childTnLst>
                        <p:par>
                          <p:cTn id="64" fill="hold">
                            <p:stCondLst>
                              <p:cond delay="0"/>
                            </p:stCondLst>
                            <p:childTnLst>
                              <p:par>
                                <p:cTn id="65" presetID="20" presetClass="entr" presetSubtype="0" fill="hold" nodeType="clickEffect">
                                  <p:stCondLst>
                                    <p:cond delay="0"/>
                                  </p:stCondLst>
                                  <p:childTnLst>
                                    <p:set>
                                      <p:cBhvr>
                                        <p:cTn id="66" dur="1" fill="hold">
                                          <p:stCondLst>
                                            <p:cond delay="0"/>
                                          </p:stCondLst>
                                        </p:cTn>
                                        <p:tgtEl>
                                          <p:spTgt spid="4135"/>
                                        </p:tgtEl>
                                        <p:attrNameLst>
                                          <p:attrName>style.visibility</p:attrName>
                                        </p:attrNameLst>
                                      </p:cBhvr>
                                      <p:to>
                                        <p:strVal val="visible"/>
                                      </p:to>
                                    </p:set>
                                    <p:animEffect transition="in" filter="wedge">
                                      <p:cBhvr>
                                        <p:cTn id="67" dur="2000"/>
                                        <p:tgtEl>
                                          <p:spTgt spid="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ldLvl="0" animBg="1"/>
      <p:bldP spid="4100" grpId="0" bldLvl="0" animBg="1"/>
      <p:bldP spid="4101" grpId="0"/>
      <p:bldP spid="4129" grpId="0" bldLvl="0" animBg="1"/>
      <p:bldP spid="4130" grpId="0"/>
      <p:bldP spid="4131" grpId="0"/>
      <p:bldP spid="4133" grpId="0"/>
      <p:bldP spid="413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文本框 23553"/>
          <p:cNvSpPr txBox="1"/>
          <p:nvPr/>
        </p:nvSpPr>
        <p:spPr>
          <a:xfrm>
            <a:off x="413703" y="979805"/>
            <a:ext cx="2807335" cy="460375"/>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ea typeface="楷体_GB2312" pitchFamily="1" charset="-122"/>
              </a:rPr>
              <a:t>A </a:t>
            </a:r>
            <a:r>
              <a:rPr lang="zh-CN" altLang="en-US" dirty="0">
                <a:solidFill>
                  <a:schemeClr val="bg1"/>
                </a:solidFill>
                <a:latin typeface="Times New Roman" panose="02020603050405020304" pitchFamily="18" charset="0"/>
                <a:ea typeface="楷体_GB2312" pitchFamily="1" charset="-122"/>
              </a:rPr>
              <a:t>complex function</a:t>
            </a:r>
            <a:r>
              <a:rPr lang="en-US" altLang="zh-CN" dirty="0">
                <a:solidFill>
                  <a:schemeClr val="bg1"/>
                </a:solidFill>
                <a:latin typeface="Times New Roman" panose="02020603050405020304" pitchFamily="18" charset="0"/>
                <a:ea typeface="楷体_GB2312" pitchFamily="1" charset="-122"/>
              </a:rPr>
              <a:t>:</a:t>
            </a:r>
            <a:endParaRPr lang="en-US" altLang="zh-CN" dirty="0">
              <a:solidFill>
                <a:schemeClr val="bg1"/>
              </a:solidFill>
              <a:latin typeface="Times New Roman" panose="02020603050405020304" pitchFamily="18" charset="0"/>
              <a:ea typeface="楷体_GB2312" pitchFamily="1" charset="-122"/>
            </a:endParaRPr>
          </a:p>
        </p:txBody>
      </p:sp>
      <p:graphicFrame>
        <p:nvGraphicFramePr>
          <p:cNvPr id="23555" name="对象 23554"/>
          <p:cNvGraphicFramePr>
            <a:graphicFrameLocks noChangeAspect="1"/>
          </p:cNvGraphicFramePr>
          <p:nvPr/>
        </p:nvGraphicFramePr>
        <p:xfrm>
          <a:off x="3205798" y="911543"/>
          <a:ext cx="2732087" cy="600075"/>
        </p:xfrm>
        <a:graphic>
          <a:graphicData uri="http://schemas.openxmlformats.org/presentationml/2006/ole">
            <mc:AlternateContent xmlns:mc="http://schemas.openxmlformats.org/markup-compatibility/2006">
              <mc:Choice xmlns:v="urn:schemas-microsoft-com:vml" Requires="v">
                <p:oleObj spid="_x0000_s3109" name="" r:id="rId1" imgW="1091565" imgH="241300" progId="Equation.DSMT4">
                  <p:embed/>
                </p:oleObj>
              </mc:Choice>
              <mc:Fallback>
                <p:oleObj name="" r:id="rId1" imgW="1091565" imgH="241300" progId="Equation.DSMT4">
                  <p:embed/>
                  <p:pic>
                    <p:nvPicPr>
                      <p:cNvPr id="0" name="图片 3108"/>
                      <p:cNvPicPr/>
                      <p:nvPr/>
                    </p:nvPicPr>
                    <p:blipFill>
                      <a:blip r:embed="rId2"/>
                      <a:stretch>
                        <a:fillRect/>
                      </a:stretch>
                    </p:blipFill>
                    <p:spPr>
                      <a:xfrm>
                        <a:off x="3205798" y="911543"/>
                        <a:ext cx="2732087" cy="600075"/>
                      </a:xfrm>
                      <a:prstGeom prst="rect">
                        <a:avLst/>
                      </a:prstGeom>
                      <a:noFill/>
                      <a:ln w="38100">
                        <a:noFill/>
                        <a:miter/>
                      </a:ln>
                    </p:spPr>
                  </p:pic>
                </p:oleObj>
              </mc:Fallback>
            </mc:AlternateContent>
          </a:graphicData>
        </a:graphic>
      </p:graphicFrame>
      <p:sp>
        <p:nvSpPr>
          <p:cNvPr id="23556" name="文本框 23555"/>
          <p:cNvSpPr txBox="1"/>
          <p:nvPr/>
        </p:nvSpPr>
        <p:spPr>
          <a:xfrm>
            <a:off x="-317" y="2024380"/>
            <a:ext cx="3509010" cy="460375"/>
          </a:xfrm>
          <a:prstGeom prst="rect">
            <a:avLst/>
          </a:prstGeom>
          <a:noFill/>
          <a:ln w="9525">
            <a:noFill/>
          </a:ln>
        </p:spPr>
        <p:txBody>
          <a:bodyPr wrap="none">
            <a:spAutoFit/>
          </a:bodyPr>
          <a:p>
            <a:pPr algn="l" eaLnBrk="1" hangingPunct="1"/>
            <a:r>
              <a:rPr lang="zh-CN" altLang="en-US" dirty="0">
                <a:solidFill>
                  <a:schemeClr val="bg1"/>
                </a:solidFill>
                <a:latin typeface="Times New Roman" panose="02020603050405020304" pitchFamily="18" charset="0"/>
              </a:rPr>
              <a:t>Take the real part of </a:t>
            </a:r>
            <a:r>
              <a:rPr lang="en-US" altLang="zh-CN" i="1" dirty="0">
                <a:solidFill>
                  <a:schemeClr val="bg1"/>
                </a:solidFill>
                <a:latin typeface="Times New Roman" panose="02020603050405020304" pitchFamily="18" charset="0"/>
              </a:rPr>
              <a:t>A</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23557" name="对象 23556"/>
          <p:cNvGraphicFramePr>
            <a:graphicFrameLocks noChangeAspect="1"/>
          </p:cNvGraphicFramePr>
          <p:nvPr/>
        </p:nvGraphicFramePr>
        <p:xfrm>
          <a:off x="2614295" y="2484438"/>
          <a:ext cx="5500688" cy="617537"/>
        </p:xfrm>
        <a:graphic>
          <a:graphicData uri="http://schemas.openxmlformats.org/presentationml/2006/ole">
            <mc:AlternateContent xmlns:mc="http://schemas.openxmlformats.org/markup-compatibility/2006">
              <mc:Choice xmlns:v="urn:schemas-microsoft-com:vml" Requires="v">
                <p:oleObj spid="_x0000_s3110" name="" r:id="rId3" imgW="2133600" imgH="241300" progId="Equation.DSMT4">
                  <p:embed/>
                </p:oleObj>
              </mc:Choice>
              <mc:Fallback>
                <p:oleObj name="" r:id="rId3" imgW="2133600" imgH="241300" progId="Equation.DSMT4">
                  <p:embed/>
                  <p:pic>
                    <p:nvPicPr>
                      <p:cNvPr id="0" name="图片 3109"/>
                      <p:cNvPicPr/>
                      <p:nvPr/>
                    </p:nvPicPr>
                    <p:blipFill>
                      <a:blip r:embed="rId4"/>
                      <a:stretch>
                        <a:fillRect/>
                      </a:stretch>
                    </p:blipFill>
                    <p:spPr>
                      <a:xfrm>
                        <a:off x="2614295" y="2484438"/>
                        <a:ext cx="5500688" cy="617537"/>
                      </a:xfrm>
                      <a:prstGeom prst="rect">
                        <a:avLst/>
                      </a:prstGeom>
                      <a:noFill/>
                      <a:ln w="38100">
                        <a:noFill/>
                        <a:miter/>
                      </a:ln>
                    </p:spPr>
                  </p:pic>
                </p:oleObj>
              </mc:Fallback>
            </mc:AlternateContent>
          </a:graphicData>
        </a:graphic>
      </p:graphicFrame>
      <p:graphicFrame>
        <p:nvGraphicFramePr>
          <p:cNvPr id="23559" name="对象 23558"/>
          <p:cNvGraphicFramePr>
            <a:graphicFrameLocks noChangeAspect="1"/>
          </p:cNvGraphicFramePr>
          <p:nvPr/>
        </p:nvGraphicFramePr>
        <p:xfrm>
          <a:off x="721043" y="3338513"/>
          <a:ext cx="7934325" cy="715962"/>
        </p:xfrm>
        <a:graphic>
          <a:graphicData uri="http://schemas.openxmlformats.org/presentationml/2006/ole">
            <mc:AlternateContent xmlns:mc="http://schemas.openxmlformats.org/markup-compatibility/2006">
              <mc:Choice xmlns:v="urn:schemas-microsoft-com:vml" Requires="v">
                <p:oleObj spid="_x0000_s3114" name="" r:id="rId5" imgW="2781300" imgH="254000" progId="Equation.DSMT4">
                  <p:embed/>
                </p:oleObj>
              </mc:Choice>
              <mc:Fallback>
                <p:oleObj name="" r:id="rId5" imgW="2781300" imgH="254000" progId="Equation.DSMT4">
                  <p:embed/>
                  <p:pic>
                    <p:nvPicPr>
                      <p:cNvPr id="0" name="图片 3113"/>
                      <p:cNvPicPr/>
                      <p:nvPr/>
                    </p:nvPicPr>
                    <p:blipFill>
                      <a:blip r:embed="rId6"/>
                      <a:stretch>
                        <a:fillRect/>
                      </a:stretch>
                    </p:blipFill>
                    <p:spPr>
                      <a:xfrm>
                        <a:off x="721043" y="3338513"/>
                        <a:ext cx="7934325" cy="715962"/>
                      </a:xfrm>
                      <a:prstGeom prst="rect">
                        <a:avLst/>
                      </a:prstGeom>
                      <a:noFill/>
                      <a:ln w="38100">
                        <a:noFill/>
                        <a:miter/>
                      </a:ln>
                    </p:spPr>
                  </p:pic>
                </p:oleObj>
              </mc:Fallback>
            </mc:AlternateContent>
          </a:graphicData>
        </a:graphic>
      </p:graphicFrame>
      <p:sp>
        <p:nvSpPr>
          <p:cNvPr id="23560" name="文本框 23559"/>
          <p:cNvSpPr txBox="1"/>
          <p:nvPr/>
        </p:nvSpPr>
        <p:spPr>
          <a:xfrm>
            <a:off x="468630" y="5949950"/>
            <a:ext cx="6527165" cy="460375"/>
          </a:xfrm>
          <a:prstGeom prst="rect">
            <a:avLst/>
          </a:prstGeom>
          <a:noFill/>
          <a:ln w="9525">
            <a:noFill/>
          </a:ln>
        </p:spPr>
        <p:txBody>
          <a:bodyPr wrap="square">
            <a:spAutoFit/>
          </a:bodyPr>
          <a:p>
            <a:pPr eaLnBrk="1" hangingPunct="1"/>
            <a:r>
              <a:rPr lang="zh-CN" altLang="en-US" i="1" dirty="0">
                <a:solidFill>
                  <a:schemeClr val="bg1"/>
                </a:solidFill>
                <a:latin typeface="Times New Roman" panose="02020603050405020304" pitchFamily="18" charset="0"/>
              </a:rPr>
              <a:t>A</a:t>
            </a:r>
            <a:r>
              <a:rPr lang="zh-CN" altLang="en-US" dirty="0">
                <a:solidFill>
                  <a:schemeClr val="bg1"/>
                </a:solidFill>
                <a:latin typeface="Times New Roman" panose="02020603050405020304" pitchFamily="18" charset="0"/>
              </a:rPr>
              <a:t>(</a:t>
            </a:r>
            <a:r>
              <a:rPr lang="zh-CN" altLang="en-US" i="1" dirty="0">
                <a:solidFill>
                  <a:schemeClr val="bg1"/>
                </a:solidFill>
                <a:latin typeface="Times New Roman" panose="02020603050405020304" pitchFamily="18" charset="0"/>
              </a:rPr>
              <a:t>t</a:t>
            </a:r>
            <a:r>
              <a:rPr lang="zh-CN" altLang="en-US" dirty="0">
                <a:solidFill>
                  <a:schemeClr val="bg1"/>
                </a:solidFill>
                <a:latin typeface="Times New Roman" panose="02020603050405020304" pitchFamily="18" charset="0"/>
              </a:rPr>
              <a:t>)：</a:t>
            </a:r>
            <a:r>
              <a:rPr lang="zh-CN" altLang="en-US" i="1" dirty="0">
                <a:solidFill>
                  <a:schemeClr val="bg1"/>
                </a:solidFill>
                <a:latin typeface="Times New Roman" panose="02020603050405020304" pitchFamily="18" charset="0"/>
              </a:rPr>
              <a:t>I</a:t>
            </a:r>
            <a:r>
              <a:rPr lang="zh-CN" altLang="en-US" dirty="0">
                <a:solidFill>
                  <a:schemeClr val="bg1"/>
                </a:solidFill>
                <a:latin typeface="Times New Roman" panose="02020603050405020304" pitchFamily="18" charset="0"/>
              </a:rPr>
              <a:t>、 </a:t>
            </a:r>
            <a:r>
              <a:rPr lang="zh-CN" altLang="en-US" i="1" dirty="0">
                <a:solidFill>
                  <a:schemeClr val="bg1"/>
                </a:solidFill>
                <a:latin typeface="Symbol" panose="05050102010706020507" pitchFamily="18" charset="2"/>
                <a:sym typeface="Symbol" panose="05050102010706020507" pitchFamily="18" charset="2"/>
              </a:rPr>
              <a:t> </a:t>
            </a:r>
            <a:r>
              <a:rPr lang="zh-CN" altLang="en-US" dirty="0">
                <a:solidFill>
                  <a:schemeClr val="bg1"/>
                </a:solidFill>
                <a:latin typeface="Symbol" panose="05050102010706020507" pitchFamily="18" charset="2"/>
              </a:rPr>
              <a:t>、</a:t>
            </a:r>
            <a:r>
              <a:rPr lang="zh-CN" altLang="en-US" i="1" dirty="0">
                <a:solidFill>
                  <a:schemeClr val="bg1"/>
                </a:solidFill>
                <a:latin typeface="Symbol" panose="05050102010706020507" pitchFamily="18" charset="2"/>
              </a:rPr>
              <a:t>w </a:t>
            </a:r>
            <a:r>
              <a:rPr lang="zh-CN" altLang="en-US" dirty="0">
                <a:solidFill>
                  <a:schemeClr val="bg1"/>
                </a:solidFill>
                <a:latin typeface="Symbol" panose="05050102010706020507" pitchFamily="18" charset="2"/>
              </a:rPr>
              <a:t>，</a:t>
            </a:r>
            <a:r>
              <a:rPr lang="en-US" altLang="zh-CN" dirty="0">
                <a:solidFill>
                  <a:schemeClr val="bg1"/>
                </a:solidFill>
                <a:latin typeface="Times New Roman" panose="02020603050405020304" pitchFamily="18" charset="0"/>
                <a:cs typeface="Times New Roman" panose="02020603050405020304" pitchFamily="18" charset="0"/>
                <a:sym typeface="+mn-ea"/>
              </a:rPr>
              <a:t>Complex constant:  </a:t>
            </a:r>
            <a:r>
              <a:rPr lang="zh-CN" altLang="en-US" i="1" dirty="0">
                <a:solidFill>
                  <a:schemeClr val="bg1"/>
                </a:solidFill>
                <a:latin typeface="Symbol" panose="05050102010706020507" pitchFamily="18" charset="2"/>
                <a:sym typeface="+mn-ea"/>
              </a:rPr>
              <a:t>I</a:t>
            </a:r>
            <a:r>
              <a:rPr lang="zh-CN" altLang="en-US" dirty="0">
                <a:solidFill>
                  <a:schemeClr val="bg1"/>
                </a:solidFill>
                <a:latin typeface="Symbol" panose="05050102010706020507" pitchFamily="18" charset="2"/>
                <a:sym typeface="+mn-ea"/>
              </a:rPr>
              <a:t> </a:t>
            </a:r>
            <a:r>
              <a:rPr lang="zh-CN" altLang="en-US" dirty="0">
                <a:solidFill>
                  <a:schemeClr val="bg1"/>
                </a:solidFill>
                <a:latin typeface="Times New Roman" panose="02020603050405020304" pitchFamily="18" charset="0"/>
                <a:sym typeface="+mn-ea"/>
              </a:rPr>
              <a:t>, </a:t>
            </a:r>
            <a:r>
              <a:rPr lang="zh-CN" altLang="en-US" i="1" dirty="0">
                <a:solidFill>
                  <a:schemeClr val="bg1"/>
                </a:solidFill>
                <a:latin typeface="Symbol" panose="05050102010706020507" pitchFamily="18" charset="2"/>
                <a:sym typeface="Symbol" panose="05050102010706020507" pitchFamily="18" charset="2"/>
              </a:rPr>
              <a:t></a:t>
            </a:r>
            <a:endParaRPr lang="zh-CN" altLang="en-US" dirty="0">
              <a:solidFill>
                <a:schemeClr val="bg1"/>
              </a:solidFill>
              <a:latin typeface="Symbol" panose="05050102010706020507" pitchFamily="18" charset="2"/>
            </a:endParaRPr>
          </a:p>
        </p:txBody>
      </p:sp>
      <p:sp>
        <p:nvSpPr>
          <p:cNvPr id="23561" name="文本框 23560"/>
          <p:cNvSpPr txBox="1"/>
          <p:nvPr/>
        </p:nvSpPr>
        <p:spPr>
          <a:xfrm>
            <a:off x="335598" y="4295458"/>
            <a:ext cx="3543935" cy="460375"/>
          </a:xfrm>
          <a:prstGeom prst="rect">
            <a:avLst/>
          </a:prstGeom>
          <a:noFill/>
          <a:ln w="9525">
            <a:noFill/>
          </a:ln>
        </p:spPr>
        <p:txBody>
          <a:bodyPr wrap="none">
            <a:spAutoFit/>
          </a:bodyPr>
          <a:p>
            <a:pPr algn="l" eaLnBrk="1" hangingPunct="1"/>
            <a:r>
              <a:rPr lang="en-US" altLang="zh-CN" i="1" dirty="0">
                <a:solidFill>
                  <a:schemeClr val="bg1"/>
                </a:solidFill>
                <a:latin typeface="Times New Roman" panose="02020603050405020304" pitchFamily="18" charset="0"/>
              </a:rPr>
              <a:t>A</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 </a:t>
            </a:r>
            <a:r>
              <a:rPr lang="zh-CN" altLang="en-US" dirty="0">
                <a:solidFill>
                  <a:schemeClr val="bg1"/>
                </a:solidFill>
                <a:latin typeface="Times New Roman" panose="02020603050405020304" pitchFamily="18" charset="0"/>
              </a:rPr>
              <a:t>can also be written as</a:t>
            </a:r>
            <a:endParaRPr lang="zh-CN" altLang="en-US" dirty="0">
              <a:solidFill>
                <a:schemeClr val="bg1"/>
              </a:solidFill>
              <a:latin typeface="Times New Roman" panose="02020603050405020304" pitchFamily="18" charset="0"/>
            </a:endParaRPr>
          </a:p>
        </p:txBody>
      </p:sp>
      <p:grpSp>
        <p:nvGrpSpPr>
          <p:cNvPr id="2" name="组合 23561"/>
          <p:cNvGrpSpPr/>
          <p:nvPr/>
        </p:nvGrpSpPr>
        <p:grpSpPr>
          <a:xfrm>
            <a:off x="2757111" y="4623158"/>
            <a:ext cx="5747504" cy="1209353"/>
            <a:chOff x="-132" y="-34"/>
            <a:chExt cx="2486" cy="623"/>
          </a:xfrm>
        </p:grpSpPr>
        <p:graphicFrame>
          <p:nvGraphicFramePr>
            <p:cNvPr id="15366" name="对象 23562"/>
            <p:cNvGraphicFramePr>
              <a:graphicFrameLocks noChangeAspect="1"/>
            </p:cNvGraphicFramePr>
            <p:nvPr/>
          </p:nvGraphicFramePr>
          <p:xfrm>
            <a:off x="-132" y="-34"/>
            <a:ext cx="2486" cy="390"/>
          </p:xfrm>
          <a:graphic>
            <a:graphicData uri="http://schemas.openxmlformats.org/presentationml/2006/ole">
              <mc:AlternateContent xmlns:mc="http://schemas.openxmlformats.org/markup-compatibility/2006">
                <mc:Choice xmlns:v="urn:schemas-microsoft-com:vml" Requires="v">
                  <p:oleObj spid="_x0000_s3116" name="" r:id="rId7" imgW="1676400" imgH="254000" progId="Equation.DSMT4">
                    <p:embed/>
                  </p:oleObj>
                </mc:Choice>
                <mc:Fallback>
                  <p:oleObj name="" r:id="rId7" imgW="1676400" imgH="254000" progId="Equation.DSMT4">
                    <p:embed/>
                    <p:pic>
                      <p:nvPicPr>
                        <p:cNvPr id="0" name="图片 3115"/>
                        <p:cNvPicPr/>
                        <p:nvPr/>
                      </p:nvPicPr>
                      <p:blipFill>
                        <a:blip r:embed="rId8">
                          <a:clrChange>
                            <a:clrFrom>
                              <a:srgbClr val="000000"/>
                            </a:clrFrom>
                            <a:clrTo>
                              <a:srgbClr val="FFFFFF"/>
                            </a:clrTo>
                          </a:clrChange>
                        </a:blip>
                        <a:stretch>
                          <a:fillRect/>
                        </a:stretch>
                      </p:blipFill>
                      <p:spPr>
                        <a:xfrm>
                          <a:off x="-132" y="-34"/>
                          <a:ext cx="2486" cy="390"/>
                        </a:xfrm>
                        <a:prstGeom prst="rect">
                          <a:avLst/>
                        </a:prstGeom>
                        <a:noFill/>
                        <a:ln w="38100">
                          <a:noFill/>
                          <a:miter/>
                        </a:ln>
                      </p:spPr>
                    </p:pic>
                  </p:oleObj>
                </mc:Fallback>
              </mc:AlternateContent>
            </a:graphicData>
          </a:graphic>
        </p:graphicFrame>
        <p:sp>
          <p:nvSpPr>
            <p:cNvPr id="15376" name="左大括号 23563"/>
            <p:cNvSpPr/>
            <p:nvPr/>
          </p:nvSpPr>
          <p:spPr>
            <a:xfrm rot="-5400000">
              <a:off x="823" y="232"/>
              <a:ext cx="96" cy="240"/>
            </a:xfrm>
            <a:prstGeom prst="leftBrace">
              <a:avLst>
                <a:gd name="adj1" fmla="val 20625"/>
                <a:gd name="adj2" fmla="val 50000"/>
              </a:avLst>
            </a:prstGeom>
            <a:noFill/>
            <a:ln w="38100" cap="flat" cmpd="sng">
              <a:solidFill>
                <a:srgbClr val="FF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5377" name="矩形 23564"/>
            <p:cNvSpPr/>
            <p:nvPr/>
          </p:nvSpPr>
          <p:spPr>
            <a:xfrm>
              <a:off x="559" y="352"/>
              <a:ext cx="1057" cy="237"/>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cs typeface="Times New Roman" panose="02020603050405020304" pitchFamily="18" charset="0"/>
                </a:rPr>
                <a:t>complex constant</a:t>
              </a:r>
              <a:endParaRPr lang="en-US" altLang="zh-CN" dirty="0">
                <a:solidFill>
                  <a:schemeClr val="bg1"/>
                </a:solidFill>
                <a:latin typeface="Times New Roman" panose="02020603050405020304" pitchFamily="18" charset="0"/>
                <a:cs typeface="Times New Roman" panose="02020603050405020304" pitchFamily="18" charset="0"/>
              </a:endParaRPr>
            </a:p>
          </p:txBody>
        </p:sp>
      </p:grpSp>
      <p:graphicFrame>
        <p:nvGraphicFramePr>
          <p:cNvPr id="23566" name="对象 23565"/>
          <p:cNvGraphicFramePr>
            <a:graphicFrameLocks noChangeAspect="1"/>
          </p:cNvGraphicFramePr>
          <p:nvPr/>
        </p:nvGraphicFramePr>
        <p:xfrm>
          <a:off x="2755900" y="1484313"/>
          <a:ext cx="5359400" cy="539750"/>
        </p:xfrm>
        <a:graphic>
          <a:graphicData uri="http://schemas.openxmlformats.org/presentationml/2006/ole">
            <mc:AlternateContent xmlns:mc="http://schemas.openxmlformats.org/markup-compatibility/2006">
              <mc:Choice xmlns:v="urn:schemas-microsoft-com:vml" Requires="v">
                <p:oleObj spid="_x0000_s3107" name="" r:id="rId9" imgW="2387600" imgH="241300" progId="Equation.DSMT4">
                  <p:embed/>
                </p:oleObj>
              </mc:Choice>
              <mc:Fallback>
                <p:oleObj name="" r:id="rId9" imgW="2387600" imgH="241300" progId="Equation.DSMT4">
                  <p:embed/>
                  <p:pic>
                    <p:nvPicPr>
                      <p:cNvPr id="0" name="图片 3106"/>
                      <p:cNvPicPr/>
                      <p:nvPr/>
                    </p:nvPicPr>
                    <p:blipFill>
                      <a:blip r:embed="rId10"/>
                      <a:stretch>
                        <a:fillRect/>
                      </a:stretch>
                    </p:blipFill>
                    <p:spPr>
                      <a:xfrm>
                        <a:off x="2755900" y="1484313"/>
                        <a:ext cx="5359400" cy="539750"/>
                      </a:xfrm>
                      <a:prstGeom prst="rect">
                        <a:avLst/>
                      </a:prstGeom>
                      <a:noFill/>
                      <a:ln w="38100">
                        <a:noFill/>
                        <a:miter/>
                      </a:ln>
                    </p:spPr>
                  </p:pic>
                </p:oleObj>
              </mc:Fallback>
            </mc:AlternateContent>
          </a:graphicData>
        </a:graphic>
      </p:graphicFrame>
      <p:sp>
        <p:nvSpPr>
          <p:cNvPr id="23569" name="文本框 23568"/>
          <p:cNvSpPr txBox="1"/>
          <p:nvPr/>
        </p:nvSpPr>
        <p:spPr>
          <a:xfrm>
            <a:off x="250825" y="260350"/>
            <a:ext cx="7223760" cy="521970"/>
          </a:xfrm>
          <a:prstGeom prst="rect">
            <a:avLst/>
          </a:prstGeom>
          <a:solidFill>
            <a:srgbClr val="FF3300"/>
          </a:solidFill>
          <a:ln w="9525">
            <a:noFill/>
          </a:ln>
        </p:spPr>
        <p:txBody>
          <a:bodyPr wrap="none" lIns="198000" rIns="198000">
            <a:spAutoFit/>
          </a:bodyPr>
          <a:p>
            <a:pPr algn="l" eaLnBrk="1" hangingPunct="1">
              <a:spcBef>
                <a:spcPct val="50000"/>
              </a:spcBef>
            </a:pPr>
            <a:r>
              <a:rPr lang="en-US" altLang="zh-CN" sz="2800" i="1" dirty="0">
                <a:solidFill>
                  <a:schemeClr val="bg1"/>
                </a:solidFill>
                <a:latin typeface="Times New Roman" panose="02020603050405020304" pitchFamily="18" charset="0"/>
                <a:ea typeface="楷体_GB2312" pitchFamily="1" charset="-122"/>
              </a:rPr>
              <a:t>3. The phasor representation of a sine</a:t>
            </a:r>
            <a:endParaRPr lang="zh-CN" altLang="en-US" sz="2800" dirty="0">
              <a:solidFill>
                <a:schemeClr val="bg1"/>
              </a:solidFill>
              <a:latin typeface="楷体_GB2312" pitchFamily="1" charset="-122"/>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3569"/>
                                        </p:tgtEl>
                                        <p:attrNameLst>
                                          <p:attrName>style.visibility</p:attrName>
                                        </p:attrNameLst>
                                      </p:cBhvr>
                                      <p:to>
                                        <p:strVal val="visible"/>
                                      </p:to>
                                    </p:set>
                                    <p:anim calcmode="lin" valueType="num">
                                      <p:cBhvr additive="base">
                                        <p:cTn id="7" dur="500" fill="hold"/>
                                        <p:tgtEl>
                                          <p:spTgt spid="23569"/>
                                        </p:tgtEl>
                                        <p:attrNameLst>
                                          <p:attrName>ppt_x</p:attrName>
                                        </p:attrNameLst>
                                      </p:cBhvr>
                                      <p:tavLst>
                                        <p:tav tm="0">
                                          <p:val>
                                            <p:strVal val="0-#ppt_w/2"/>
                                          </p:val>
                                        </p:tav>
                                        <p:tav tm="100000">
                                          <p:val>
                                            <p:strVal val="#ppt_x"/>
                                          </p:val>
                                        </p:tav>
                                      </p:tavLst>
                                    </p:anim>
                                    <p:anim calcmode="lin" valueType="num">
                                      <p:cBhvr additive="base">
                                        <p:cTn id="8" dur="500" fill="hold"/>
                                        <p:tgtEl>
                                          <p:spTgt spid="2356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23554"/>
                                        </p:tgtEl>
                                        <p:attrNameLst>
                                          <p:attrName>style.visibility</p:attrName>
                                        </p:attrNameLst>
                                      </p:cBhvr>
                                      <p:to>
                                        <p:strVal val="visible"/>
                                      </p:to>
                                    </p:set>
                                    <p:animEffect transition="in" filter="blinds(vertical)">
                                      <p:cBhvr>
                                        <p:cTn id="13" dur="500"/>
                                        <p:tgtEl>
                                          <p:spTgt spid="23554"/>
                                        </p:tgtEl>
                                      </p:cBhvr>
                                    </p:animEffect>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23555"/>
                                        </p:tgtEl>
                                        <p:attrNameLst>
                                          <p:attrName>style.visibility</p:attrName>
                                        </p:attrNameLst>
                                      </p:cBhvr>
                                      <p:to>
                                        <p:strVal val="visible"/>
                                      </p:to>
                                    </p:set>
                                    <p:anim calcmode="lin" valueType="num">
                                      <p:cBhvr>
                                        <p:cTn id="18" dur="500" fill="hold"/>
                                        <p:tgtEl>
                                          <p:spTgt spid="23555"/>
                                        </p:tgtEl>
                                        <p:attrNameLst>
                                          <p:attrName>ppt_w</p:attrName>
                                        </p:attrNameLst>
                                      </p:cBhvr>
                                      <p:tavLst>
                                        <p:tav tm="0">
                                          <p:val>
                                            <p:fltVal val="0.000000"/>
                                          </p:val>
                                        </p:tav>
                                        <p:tav tm="100000">
                                          <p:val>
                                            <p:strVal val="#ppt_w"/>
                                          </p:val>
                                        </p:tav>
                                      </p:tavLst>
                                    </p:anim>
                                    <p:anim calcmode="lin" valueType="num">
                                      <p:cBhvr>
                                        <p:cTn id="19" dur="500" fill="hold"/>
                                        <p:tgtEl>
                                          <p:spTgt spid="23555"/>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3566"/>
                                        </p:tgtEl>
                                        <p:attrNameLst>
                                          <p:attrName>style.visibility</p:attrName>
                                        </p:attrNameLst>
                                      </p:cBhvr>
                                      <p:to>
                                        <p:strVal val="visible"/>
                                      </p:to>
                                    </p:set>
                                    <p:animEffect transition="in" filter="wipe(left)">
                                      <p:cBhvr>
                                        <p:cTn id="24" dur="2000"/>
                                        <p:tgtEl>
                                          <p:spTgt spid="23566"/>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23556"/>
                                        </p:tgtEl>
                                        <p:attrNameLst>
                                          <p:attrName>style.visibility</p:attrName>
                                        </p:attrNameLst>
                                      </p:cBhvr>
                                      <p:to>
                                        <p:strVal val="visible"/>
                                      </p:to>
                                    </p:set>
                                    <p:anim calcmode="lin" valueType="num">
                                      <p:cBhvr additive="base">
                                        <p:cTn id="29" dur="500" fill="hold"/>
                                        <p:tgtEl>
                                          <p:spTgt spid="23556"/>
                                        </p:tgtEl>
                                        <p:attrNameLst>
                                          <p:attrName>ppt_x</p:attrName>
                                        </p:attrNameLst>
                                      </p:cBhvr>
                                      <p:tavLst>
                                        <p:tav tm="0">
                                          <p:val>
                                            <p:strVal val="0-#ppt_w/2"/>
                                          </p:val>
                                        </p:tav>
                                        <p:tav tm="100000">
                                          <p:val>
                                            <p:strVal val="#ppt_x"/>
                                          </p:val>
                                        </p:tav>
                                      </p:tavLst>
                                    </p:anim>
                                    <p:anim calcmode="lin" valueType="num">
                                      <p:cBhvr additive="base">
                                        <p:cTn id="30"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3557"/>
                                        </p:tgtEl>
                                        <p:attrNameLst>
                                          <p:attrName>style.visibility</p:attrName>
                                        </p:attrNameLst>
                                      </p:cBhvr>
                                      <p:to>
                                        <p:strVal val="visible"/>
                                      </p:to>
                                    </p:set>
                                    <p:animEffect transition="in" filter="wipe(left)">
                                      <p:cBhvr>
                                        <p:cTn id="35" dur="2000"/>
                                        <p:tgtEl>
                                          <p:spTgt spid="2355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3559"/>
                                        </p:tgtEl>
                                        <p:attrNameLst>
                                          <p:attrName>style.visibility</p:attrName>
                                        </p:attrNameLst>
                                      </p:cBhvr>
                                      <p:to>
                                        <p:strVal val="visible"/>
                                      </p:to>
                                    </p:set>
                                    <p:animEffect transition="in" filter="wipe(left)">
                                      <p:cBhvr>
                                        <p:cTn id="40" dur="2000"/>
                                        <p:tgtEl>
                                          <p:spTgt spid="23559"/>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8" fill="hold" grpId="0" nodeType="clickEffect">
                                  <p:stCondLst>
                                    <p:cond delay="0"/>
                                  </p:stCondLst>
                                  <p:childTnLst>
                                    <p:set>
                                      <p:cBhvr>
                                        <p:cTn id="44" dur="1" fill="hold">
                                          <p:stCondLst>
                                            <p:cond delay="0"/>
                                          </p:stCondLst>
                                        </p:cTn>
                                        <p:tgtEl>
                                          <p:spTgt spid="23561"/>
                                        </p:tgtEl>
                                        <p:attrNameLst>
                                          <p:attrName>style.visibility</p:attrName>
                                        </p:attrNameLst>
                                      </p:cBhvr>
                                      <p:to>
                                        <p:strVal val="visible"/>
                                      </p:to>
                                    </p:set>
                                    <p:anim calcmode="lin" valueType="num">
                                      <p:cBhvr additive="base">
                                        <p:cTn id="45" dur="500" fill="hold"/>
                                        <p:tgtEl>
                                          <p:spTgt spid="23561"/>
                                        </p:tgtEl>
                                        <p:attrNameLst>
                                          <p:attrName>ppt_x</p:attrName>
                                        </p:attrNameLst>
                                      </p:cBhvr>
                                      <p:tavLst>
                                        <p:tav tm="0">
                                          <p:val>
                                            <p:strVal val="0-#ppt_w/2"/>
                                          </p:val>
                                        </p:tav>
                                        <p:tav tm="100000">
                                          <p:val>
                                            <p:strVal val="#ppt_x"/>
                                          </p:val>
                                        </p:tav>
                                      </p:tavLst>
                                    </p:anim>
                                    <p:anim calcmode="lin" valueType="num">
                                      <p:cBhvr additive="base">
                                        <p:cTn id="46" dur="500" fill="hold"/>
                                        <p:tgtEl>
                                          <p:spTgt spid="23561"/>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1+#ppt_w/2"/>
                                          </p:val>
                                        </p:tav>
                                        <p:tav tm="100000">
                                          <p:val>
                                            <p:strVal val="#ppt_x"/>
                                          </p:val>
                                        </p:tav>
                                      </p:tavLst>
                                    </p:anim>
                                    <p:anim calcmode="lin" valueType="num">
                                      <p:cBhvr additive="base">
                                        <p:cTn id="5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560"/>
                                        </p:tgtEl>
                                        <p:attrNameLst>
                                          <p:attrName>style.visibility</p:attrName>
                                        </p:attrNameLst>
                                      </p:cBhvr>
                                      <p:to>
                                        <p:strVal val="visible"/>
                                      </p:to>
                                    </p:set>
                                    <p:animEffect transition="in" filter="wipe(left)">
                                      <p:cBhvr>
                                        <p:cTn id="57" dur="2000"/>
                                        <p:tgtEl>
                                          <p:spTgt spid="23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6" grpId="0"/>
      <p:bldP spid="23560" grpId="0"/>
      <p:bldP spid="23561" grpId="0"/>
      <p:bldP spid="23569"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4578" name="对象 24577"/>
          <p:cNvGraphicFramePr>
            <a:graphicFrameLocks noChangeAspect="1"/>
          </p:cNvGraphicFramePr>
          <p:nvPr/>
        </p:nvGraphicFramePr>
        <p:xfrm>
          <a:off x="896938" y="692150"/>
          <a:ext cx="7215187" cy="896938"/>
        </p:xfrm>
        <a:graphic>
          <a:graphicData uri="http://schemas.openxmlformats.org/presentationml/2006/ole">
            <mc:AlternateContent xmlns:mc="http://schemas.openxmlformats.org/markup-compatibility/2006">
              <mc:Choice xmlns:v="urn:schemas-microsoft-com:vml" Requires="v">
                <p:oleObj spid="_x0000_s3122" name="" r:id="rId1" imgW="2436495" imgH="304800" progId="Equation.3">
                  <p:embed/>
                </p:oleObj>
              </mc:Choice>
              <mc:Fallback>
                <p:oleObj name="" r:id="rId1" imgW="2436495" imgH="304800" progId="Equation.3">
                  <p:embed/>
                  <p:pic>
                    <p:nvPicPr>
                      <p:cNvPr id="0" name="图片 3121"/>
                      <p:cNvPicPr/>
                      <p:nvPr/>
                    </p:nvPicPr>
                    <p:blipFill>
                      <a:blip r:embed="rId2"/>
                      <a:stretch>
                        <a:fillRect/>
                      </a:stretch>
                    </p:blipFill>
                    <p:spPr>
                      <a:xfrm>
                        <a:off x="896938" y="692150"/>
                        <a:ext cx="7215187" cy="896938"/>
                      </a:xfrm>
                      <a:prstGeom prst="rect">
                        <a:avLst/>
                      </a:prstGeom>
                      <a:gradFill rotWithShape="1">
                        <a:gsLst>
                          <a:gs pos="0">
                            <a:srgbClr val="FFCC99"/>
                          </a:gs>
                          <a:gs pos="100000">
                            <a:schemeClr val="bg1"/>
                          </a:gs>
                        </a:gsLst>
                        <a:lin ang="5400000" scaled="1"/>
                        <a:tileRect/>
                      </a:gradFill>
                      <a:ln w="38100">
                        <a:noFill/>
                        <a:miter/>
                      </a:ln>
                    </p:spPr>
                  </p:pic>
                </p:oleObj>
              </mc:Fallback>
            </mc:AlternateContent>
          </a:graphicData>
        </a:graphic>
      </p:graphicFrame>
      <p:graphicFrame>
        <p:nvGraphicFramePr>
          <p:cNvPr id="24579" name="对象 24578"/>
          <p:cNvGraphicFramePr>
            <a:graphicFrameLocks noChangeAspect="1"/>
          </p:cNvGraphicFramePr>
          <p:nvPr/>
        </p:nvGraphicFramePr>
        <p:xfrm>
          <a:off x="738188" y="3617913"/>
          <a:ext cx="7021512" cy="785812"/>
        </p:xfrm>
        <a:graphic>
          <a:graphicData uri="http://schemas.openxmlformats.org/presentationml/2006/ole">
            <mc:AlternateContent xmlns:mc="http://schemas.openxmlformats.org/markup-compatibility/2006">
              <mc:Choice xmlns:v="urn:schemas-microsoft-com:vml" Requires="v">
                <p:oleObj spid="_x0000_s3118" name="" r:id="rId3" imgW="2705100" imgH="304800" progId="Equation.DSMT4">
                  <p:embed/>
                </p:oleObj>
              </mc:Choice>
              <mc:Fallback>
                <p:oleObj name="" r:id="rId3" imgW="2705100" imgH="304800" progId="Equation.DSMT4">
                  <p:embed/>
                  <p:pic>
                    <p:nvPicPr>
                      <p:cNvPr id="0" name="图片 3117"/>
                      <p:cNvPicPr/>
                      <p:nvPr/>
                    </p:nvPicPr>
                    <p:blipFill>
                      <a:blip r:embed="rId4"/>
                      <a:stretch>
                        <a:fillRect/>
                      </a:stretch>
                    </p:blipFill>
                    <p:spPr>
                      <a:xfrm>
                        <a:off x="738188" y="3617913"/>
                        <a:ext cx="7021512" cy="785812"/>
                      </a:xfrm>
                      <a:prstGeom prst="rect">
                        <a:avLst/>
                      </a:prstGeom>
                      <a:noFill/>
                      <a:ln w="38100">
                        <a:noFill/>
                        <a:miter/>
                      </a:ln>
                    </p:spPr>
                  </p:pic>
                </p:oleObj>
              </mc:Fallback>
            </mc:AlternateContent>
          </a:graphicData>
        </a:graphic>
      </p:graphicFrame>
      <p:grpSp>
        <p:nvGrpSpPr>
          <p:cNvPr id="2" name="组合 24579"/>
          <p:cNvGrpSpPr/>
          <p:nvPr/>
        </p:nvGrpSpPr>
        <p:grpSpPr>
          <a:xfrm>
            <a:off x="936943" y="88582"/>
            <a:ext cx="7146925" cy="603251"/>
            <a:chOff x="-113" y="-11"/>
            <a:chExt cx="4502" cy="380"/>
          </a:xfrm>
        </p:grpSpPr>
        <p:sp>
          <p:nvSpPr>
            <p:cNvPr id="16399" name="文本框 24580"/>
            <p:cNvSpPr txBox="1"/>
            <p:nvPr/>
          </p:nvSpPr>
          <p:spPr>
            <a:xfrm>
              <a:off x="225" y="40"/>
              <a:ext cx="4164" cy="329"/>
            </a:xfrm>
            <a:prstGeom prst="rect">
              <a:avLst/>
            </a:prstGeom>
            <a:noFill/>
            <a:ln w="9525">
              <a:noFill/>
            </a:ln>
          </p:spPr>
          <p:txBody>
            <a:bodyPr wrap="none">
              <a:spAutoFit/>
            </a:bodyPr>
            <a:p>
              <a:pPr algn="l" eaLnBrk="1" hangingPunct="1"/>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is</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 corresponding phasor </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of </a:t>
              </a:r>
              <a:r>
                <a:rPr lang="zh-CN" altLang="en-US" sz="2800" i="1" dirty="0">
                  <a:solidFill>
                    <a:schemeClr val="bg1"/>
                  </a:solidFill>
                  <a:latin typeface="Times New Roman" panose="02020603050405020304" pitchFamily="18" charset="0"/>
                  <a:ea typeface="仿宋_GB2312" pitchFamily="1" charset="-122"/>
                  <a:cs typeface="Times New Roman" panose="02020603050405020304" pitchFamily="18" charset="0"/>
                </a:rPr>
                <a:t>i</a:t>
              </a:r>
              <a:r>
                <a:rPr lang="zh-CN" altLang="en-US" sz="2800"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zh-CN" altLang="en-US" sz="2800" i="1" dirty="0">
                  <a:solidFill>
                    <a:schemeClr val="bg1"/>
                  </a:solidFill>
                  <a:latin typeface="Times New Roman" panose="02020603050405020304" pitchFamily="18" charset="0"/>
                  <a:ea typeface="仿宋_GB2312" pitchFamily="1" charset="-122"/>
                  <a:cs typeface="Times New Roman" panose="02020603050405020304" pitchFamily="18" charset="0"/>
                </a:rPr>
                <a:t>t</a:t>
              </a:r>
              <a:r>
                <a:rPr lang="zh-CN" altLang="en-US" sz="2800"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16390" name="对象 24581"/>
            <p:cNvGraphicFramePr>
              <a:graphicFrameLocks noChangeAspect="1"/>
            </p:cNvGraphicFramePr>
            <p:nvPr/>
          </p:nvGraphicFramePr>
          <p:xfrm>
            <a:off x="-113" y="-11"/>
            <a:ext cx="934" cy="336"/>
          </p:xfrm>
          <a:graphic>
            <a:graphicData uri="http://schemas.openxmlformats.org/presentationml/2006/ole">
              <mc:AlternateContent xmlns:mc="http://schemas.openxmlformats.org/markup-compatibility/2006">
                <mc:Choice xmlns:v="urn:schemas-microsoft-com:vml" Requires="v">
                  <p:oleObj spid="_x0000_s3119" name="" r:id="rId5" imgW="633730" imgH="220345" progId="Equation.3">
                    <p:embed/>
                  </p:oleObj>
                </mc:Choice>
                <mc:Fallback>
                  <p:oleObj name="" r:id="rId5" imgW="633730" imgH="220345" progId="Equation.3">
                    <p:embed/>
                    <p:pic>
                      <p:nvPicPr>
                        <p:cNvPr id="0" name="图片 3118"/>
                        <p:cNvPicPr/>
                        <p:nvPr/>
                      </p:nvPicPr>
                      <p:blipFill>
                        <a:blip r:embed="rId6">
                          <a:clrChange>
                            <a:clrFrom>
                              <a:srgbClr val="000000"/>
                            </a:clrFrom>
                            <a:clrTo>
                              <a:srgbClr val="FFFFFF"/>
                            </a:clrTo>
                          </a:clrChange>
                        </a:blip>
                        <a:stretch>
                          <a:fillRect/>
                        </a:stretch>
                      </p:blipFill>
                      <p:spPr>
                        <a:xfrm>
                          <a:off x="-113" y="-11"/>
                          <a:ext cx="934" cy="336"/>
                        </a:xfrm>
                        <a:prstGeom prst="rect">
                          <a:avLst/>
                        </a:prstGeom>
                        <a:noFill/>
                        <a:ln w="38100">
                          <a:noFill/>
                          <a:miter/>
                        </a:ln>
                      </p:spPr>
                    </p:pic>
                  </p:oleObj>
                </mc:Fallback>
              </mc:AlternateContent>
            </a:graphicData>
          </a:graphic>
        </p:graphicFrame>
      </p:grpSp>
      <p:sp>
        <p:nvSpPr>
          <p:cNvPr id="24583" name="文本框 24582"/>
          <p:cNvSpPr txBox="1"/>
          <p:nvPr/>
        </p:nvSpPr>
        <p:spPr>
          <a:xfrm>
            <a:off x="827405" y="1773555"/>
            <a:ext cx="7919720" cy="1014730"/>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  M</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agnitudeof  phasor</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t</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he effective value of the sine</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eaLnBrk="1" hangingPunct="1">
              <a:spcBef>
                <a:spcPct val="50000"/>
              </a:spcBef>
            </a:pP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The magnitude Angle of  phasor</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t</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he initial phase of a sine</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24584" name="左大括号 24583"/>
          <p:cNvSpPr/>
          <p:nvPr/>
        </p:nvSpPr>
        <p:spPr>
          <a:xfrm>
            <a:off x="667068" y="1779905"/>
            <a:ext cx="71437" cy="1008063"/>
          </a:xfrm>
          <a:prstGeom prst="leftBrace">
            <a:avLst>
              <a:gd name="adj1" fmla="val 116156"/>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sp>
        <p:nvSpPr>
          <p:cNvPr id="24585" name="文本框 24584"/>
          <p:cNvSpPr txBox="1"/>
          <p:nvPr/>
        </p:nvSpPr>
        <p:spPr>
          <a:xfrm>
            <a:off x="503238" y="2941638"/>
            <a:ext cx="7832725" cy="829945"/>
          </a:xfrm>
          <a:prstGeom prst="rect">
            <a:avLst/>
          </a:prstGeom>
          <a:noFill/>
          <a:ln w="9525">
            <a:noFill/>
          </a:ln>
        </p:spPr>
        <p:txBody>
          <a:bodyPr wrap="none">
            <a:spAutoFit/>
          </a:bodyPr>
          <a:p>
            <a:pPr algn="l" eaLnBrk="1" hangingPunct="1">
              <a:spcBef>
                <a:spcPts val="0"/>
              </a:spcBef>
            </a:pP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The corresponding relationship </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algn="l" eaLnBrk="1" hangingPunct="1">
              <a:spcBef>
                <a:spcPts val="0"/>
              </a:spcBef>
            </a:pP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between sinusoidal voltage and phasor can also be established:</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24586" name="矩形 24585"/>
          <p:cNvSpPr/>
          <p:nvPr/>
        </p:nvSpPr>
        <p:spPr>
          <a:xfrm>
            <a:off x="1190625" y="4556125"/>
            <a:ext cx="612140" cy="368935"/>
          </a:xfrm>
          <a:prstGeom prst="rect">
            <a:avLst/>
          </a:prstGeom>
          <a:noFill/>
          <a:ln w="9525">
            <a:noFill/>
          </a:ln>
        </p:spPr>
        <p:txBody>
          <a:bodyPr wrap="none" lIns="0" tIns="0" rIns="0" bIns="0">
            <a:spAutoFit/>
          </a:bodyPr>
          <a:p>
            <a:pPr eaLnBrk="1" hangingPunct="1"/>
            <a:r>
              <a:rPr lang="zh-CN" altLang="en-US" dirty="0">
                <a:solidFill>
                  <a:schemeClr val="bg1"/>
                </a:solidFill>
                <a:latin typeface="Times New Roman" panose="02020603050405020304" pitchFamily="18" charset="0"/>
                <a:ea typeface="仿宋_GB2312" pitchFamily="1" charset="-122"/>
              </a:rPr>
              <a:t>已知</a:t>
            </a:r>
            <a:endParaRPr lang="zh-CN" altLang="en-US" dirty="0">
              <a:solidFill>
                <a:schemeClr val="bg1"/>
              </a:solidFill>
              <a:latin typeface="Times New Roman" panose="02020603050405020304" pitchFamily="18" charset="0"/>
              <a:ea typeface="仿宋_GB2312" pitchFamily="1" charset="-122"/>
            </a:endParaRPr>
          </a:p>
        </p:txBody>
      </p:sp>
      <p:sp>
        <p:nvSpPr>
          <p:cNvPr id="24587" name="矩形 24586"/>
          <p:cNvSpPr/>
          <p:nvPr/>
        </p:nvSpPr>
        <p:spPr>
          <a:xfrm>
            <a:off x="468313" y="4508500"/>
            <a:ext cx="1610360" cy="430530"/>
          </a:xfrm>
          <a:prstGeom prst="rect">
            <a:avLst/>
          </a:prstGeom>
          <a:solidFill>
            <a:srgbClr val="990033"/>
          </a:solidFill>
          <a:ln w="9525">
            <a:noFill/>
          </a:ln>
        </p:spPr>
        <p:txBody>
          <a:bodyPr wrap="none" lIns="0" tIns="0" rIns="0" bIns="0">
            <a:spAutoFit/>
          </a:bodyPr>
          <a:p>
            <a:pPr eaLnBrk="1" hangingPunct="1"/>
            <a:r>
              <a:rPr lang="en-US" sz="2800" dirty="0">
                <a:solidFill>
                  <a:schemeClr val="bg1"/>
                </a:solidFill>
                <a:latin typeface="Times New Roman" panose="02020603050405020304" pitchFamily="18" charset="0"/>
                <a:cs typeface="Times New Roman" panose="02020603050405020304" pitchFamily="18" charset="0"/>
              </a:rPr>
              <a:t>Example 1</a:t>
            </a: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24588" name="文本框 24587"/>
          <p:cNvSpPr txBox="1"/>
          <p:nvPr/>
        </p:nvSpPr>
        <p:spPr>
          <a:xfrm>
            <a:off x="900113" y="6021388"/>
            <a:ext cx="3112770"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Express </a:t>
            </a:r>
            <a:r>
              <a:rPr lang="en-US" altLang="zh-CN" i="1" dirty="0">
                <a:solidFill>
                  <a:schemeClr val="bg1"/>
                </a:solidFill>
                <a:latin typeface="Times New Roman" panose="02020603050405020304" pitchFamily="18" charset="0"/>
                <a:cs typeface="Times New Roman" panose="02020603050405020304" pitchFamily="18" charset="0"/>
              </a:rPr>
              <a:t>i</a:t>
            </a:r>
            <a:r>
              <a:rPr lang="en-US" altLang="zh-CN" dirty="0">
                <a:solidFill>
                  <a:schemeClr val="bg1"/>
                </a:solidFill>
                <a:latin typeface="Times New Roman" panose="02020603050405020304" pitchFamily="18" charset="0"/>
                <a:cs typeface="Times New Roman" panose="02020603050405020304" pitchFamily="18" charset="0"/>
              </a:rPr>
              <a:t>, </a:t>
            </a:r>
            <a:r>
              <a:rPr lang="en-US" altLang="zh-CN" i="1" dirty="0">
                <a:solidFill>
                  <a:schemeClr val="bg1"/>
                </a:solidFill>
                <a:latin typeface="Times New Roman" panose="02020603050405020304" pitchFamily="18" charset="0"/>
                <a:cs typeface="Times New Roman" panose="02020603050405020304" pitchFamily="18" charset="0"/>
              </a:rPr>
              <a:t>u</a:t>
            </a:r>
            <a:r>
              <a:rPr lang="en-US" altLang="zh-CN" dirty="0">
                <a:solidFill>
                  <a:schemeClr val="bg1"/>
                </a:solidFill>
                <a:latin typeface="Times New Roman" panose="02020603050405020304" pitchFamily="18" charset="0"/>
                <a:cs typeface="Times New Roman" panose="02020603050405020304" pitchFamily="18" charset="0"/>
              </a:rPr>
              <a:t> by phasor.</a:t>
            </a:r>
            <a:endParaRPr lang="en-US" altLang="zh-CN" dirty="0">
              <a:solidFill>
                <a:schemeClr val="bg1"/>
              </a:solidFill>
              <a:latin typeface="Times New Roman" panose="02020603050405020304" pitchFamily="18" charset="0"/>
              <a:cs typeface="Times New Roman" panose="02020603050405020304" pitchFamily="18" charset="0"/>
            </a:endParaRPr>
          </a:p>
        </p:txBody>
      </p:sp>
      <p:graphicFrame>
        <p:nvGraphicFramePr>
          <p:cNvPr id="24589" name="对象 24588"/>
          <p:cNvGraphicFramePr>
            <a:graphicFrameLocks noChangeAspect="1"/>
          </p:cNvGraphicFramePr>
          <p:nvPr/>
        </p:nvGraphicFramePr>
        <p:xfrm>
          <a:off x="938213" y="4962525"/>
          <a:ext cx="3370262" cy="966788"/>
        </p:xfrm>
        <a:graphic>
          <a:graphicData uri="http://schemas.openxmlformats.org/presentationml/2006/ole">
            <mc:AlternateContent xmlns:mc="http://schemas.openxmlformats.org/markup-compatibility/2006">
              <mc:Choice xmlns:v="urn:schemas-microsoft-com:vml" Requires="v">
                <p:oleObj spid="_x0000_s3120" name="" r:id="rId7" imgW="1676400" imgH="482600" progId="Equation.DSMT4">
                  <p:embed/>
                </p:oleObj>
              </mc:Choice>
              <mc:Fallback>
                <p:oleObj name="" r:id="rId7" imgW="1676400" imgH="482600" progId="Equation.DSMT4">
                  <p:embed/>
                  <p:pic>
                    <p:nvPicPr>
                      <p:cNvPr id="0" name="图片 3119"/>
                      <p:cNvPicPr/>
                      <p:nvPr/>
                    </p:nvPicPr>
                    <p:blipFill>
                      <a:blip r:embed="rId8"/>
                      <a:stretch>
                        <a:fillRect/>
                      </a:stretch>
                    </p:blipFill>
                    <p:spPr>
                      <a:xfrm>
                        <a:off x="938213" y="4962525"/>
                        <a:ext cx="3370262" cy="966788"/>
                      </a:xfrm>
                      <a:prstGeom prst="rect">
                        <a:avLst/>
                      </a:prstGeom>
                      <a:noFill/>
                      <a:ln w="38100">
                        <a:noFill/>
                        <a:miter/>
                      </a:ln>
                    </p:spPr>
                  </p:pic>
                </p:oleObj>
              </mc:Fallback>
            </mc:AlternateContent>
          </a:graphicData>
        </a:graphic>
      </p:graphicFrame>
      <p:sp>
        <p:nvSpPr>
          <p:cNvPr id="24590" name="文本框 24589"/>
          <p:cNvSpPr txBox="1"/>
          <p:nvPr/>
        </p:nvSpPr>
        <p:spPr>
          <a:xfrm>
            <a:off x="5076825" y="4581525"/>
            <a:ext cx="1804670"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Solution</a:t>
            </a:r>
            <a:r>
              <a:rPr lang="zh-CN" altLang="en-US" sz="2800" dirty="0">
                <a:solidFill>
                  <a:schemeClr val="bg1"/>
                </a:solidFill>
                <a:latin typeface="Times New Roman" panose="02020603050405020304" pitchFamily="18" charset="0"/>
                <a:cs typeface="Times New Roman" panose="02020603050405020304" pitchFamily="18" charset="0"/>
              </a:rPr>
              <a:t>：</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24591" name="对象 24590"/>
          <p:cNvGraphicFramePr>
            <a:graphicFrameLocks noChangeAspect="1"/>
          </p:cNvGraphicFramePr>
          <p:nvPr/>
        </p:nvGraphicFramePr>
        <p:xfrm>
          <a:off x="5131118" y="5117783"/>
          <a:ext cx="2559050" cy="1317625"/>
        </p:xfrm>
        <a:graphic>
          <a:graphicData uri="http://schemas.openxmlformats.org/presentationml/2006/ole">
            <mc:AlternateContent xmlns:mc="http://schemas.openxmlformats.org/markup-compatibility/2006">
              <mc:Choice xmlns:v="urn:schemas-microsoft-com:vml" Requires="v">
                <p:oleObj spid="_x0000_s3121" name="" r:id="rId9" imgW="1130300" imgH="584200" progId="Equation.DSMT4">
                  <p:embed/>
                </p:oleObj>
              </mc:Choice>
              <mc:Fallback>
                <p:oleObj name="" r:id="rId9" imgW="1130300" imgH="584200" progId="Equation.DSMT4">
                  <p:embed/>
                  <p:pic>
                    <p:nvPicPr>
                      <p:cNvPr id="0" name="图片 3120"/>
                      <p:cNvPicPr/>
                      <p:nvPr/>
                    </p:nvPicPr>
                    <p:blipFill>
                      <a:blip r:embed="rId10"/>
                      <a:stretch>
                        <a:fillRect/>
                      </a:stretch>
                    </p:blipFill>
                    <p:spPr>
                      <a:xfrm>
                        <a:off x="5131118" y="5117783"/>
                        <a:ext cx="2559050" cy="13176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24578"/>
                                        </p:tgtEl>
                                        <p:attrNameLst>
                                          <p:attrName>style.visibility</p:attrName>
                                        </p:attrNameLst>
                                      </p:cBhvr>
                                      <p:to>
                                        <p:strVal val="visible"/>
                                      </p:to>
                                    </p:set>
                                    <p:animEffect transition="in" filter="strips(downRight)">
                                      <p:cBhvr>
                                        <p:cTn id="12" dur="2000"/>
                                        <p:tgtEl>
                                          <p:spTgt spid="24578"/>
                                        </p:tgtEl>
                                      </p:cBhvr>
                                    </p:animEffect>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nodeType="clickEffect">
                                  <p:stCondLst>
                                    <p:cond delay="0"/>
                                  </p:stCondLst>
                                  <p:childTnLst>
                                    <p:set>
                                      <p:cBhvr>
                                        <p:cTn id="16" dur="1" fill="hold">
                                          <p:stCondLst>
                                            <p:cond delay="499"/>
                                          </p:stCondLst>
                                        </p:cTn>
                                        <p:tgtEl>
                                          <p:spTgt spid="24584"/>
                                        </p:tgtEl>
                                        <p:attrNameLst>
                                          <p:attrName>style.visibility</p:attrName>
                                        </p:attrNameLst>
                                      </p:cBhvr>
                                      <p:to>
                                        <p:strVal val="visible"/>
                                      </p:to>
                                    </p:set>
                                    <p:anim calcmode="lin" valueType="num">
                                      <p:cBhvr>
                                        <p:cTn id="17" dur="1" fill="hold"/>
                                        <p:tgtEl>
                                          <p:spTgt spid="24584"/>
                                        </p:tgtEl>
                                      </p:cBhvr>
                                    </p:anim>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4583"/>
                                        </p:tgtEl>
                                        <p:attrNameLst>
                                          <p:attrName>style.visibility</p:attrName>
                                        </p:attrNameLst>
                                      </p:cBhvr>
                                      <p:to>
                                        <p:strVal val="visible"/>
                                      </p:to>
                                    </p:set>
                                    <p:animEffect transition="in" filter="wipe(up)">
                                      <p:cBhvr>
                                        <p:cTn id="21" dur="2000"/>
                                        <p:tgtEl>
                                          <p:spTgt spid="24583"/>
                                        </p:tgtEl>
                                      </p:cBhvr>
                                    </p:animEffect>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24585"/>
                                        </p:tgtEl>
                                        <p:attrNameLst>
                                          <p:attrName>style.visibility</p:attrName>
                                        </p:attrNameLst>
                                      </p:cBhvr>
                                      <p:to>
                                        <p:strVal val="visible"/>
                                      </p:to>
                                    </p:set>
                                    <p:anim calcmode="lin" valueType="num">
                                      <p:cBhvr>
                                        <p:cTn id="26" dur="1" fill="hold"/>
                                        <p:tgtEl>
                                          <p:spTgt spid="24585"/>
                                        </p:tgtEl>
                                      </p:cBhvr>
                                    </p:anim>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4579"/>
                                        </p:tgtEl>
                                        <p:attrNameLst>
                                          <p:attrName>style.visibility</p:attrName>
                                        </p:attrNameLst>
                                      </p:cBhvr>
                                      <p:to>
                                        <p:strVal val="visible"/>
                                      </p:to>
                                    </p:set>
                                    <p:animEffect transition="in" filter="wipe(left)">
                                      <p:cBhvr>
                                        <p:cTn id="31" dur="2000"/>
                                        <p:tgtEl>
                                          <p:spTgt spid="24579"/>
                                        </p:tgtEl>
                                      </p:cBhvr>
                                    </p:animEffect>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24587"/>
                                        </p:tgtEl>
                                        <p:attrNameLst>
                                          <p:attrName>style.visibility</p:attrName>
                                        </p:attrNameLst>
                                      </p:cBhvr>
                                      <p:to>
                                        <p:strVal val="visible"/>
                                      </p:to>
                                    </p:set>
                                    <p:anim calcmode="lin" valueType="num">
                                      <p:cBhvr>
                                        <p:cTn id="36" dur="1000" fill="hold"/>
                                        <p:tgtEl>
                                          <p:spTgt spid="24587"/>
                                        </p:tgtEl>
                                        <p:attrNameLst>
                                          <p:attrName>ppt_w</p:attrName>
                                        </p:attrNameLst>
                                      </p:cBhvr>
                                      <p:tavLst>
                                        <p:tav tm="0">
                                          <p:val>
                                            <p:fltVal val="0.000000"/>
                                          </p:val>
                                        </p:tav>
                                        <p:tav tm="100000">
                                          <p:val>
                                            <p:strVal val="#ppt_w"/>
                                          </p:val>
                                        </p:tav>
                                      </p:tavLst>
                                    </p:anim>
                                    <p:anim calcmode="lin" valueType="num">
                                      <p:cBhvr>
                                        <p:cTn id="37" dur="1000" fill="hold"/>
                                        <p:tgtEl>
                                          <p:spTgt spid="24587"/>
                                        </p:tgtEl>
                                        <p:attrNameLst>
                                          <p:attrName>ppt_h</p:attrName>
                                        </p:attrNameLst>
                                      </p:cBhvr>
                                      <p:tavLst>
                                        <p:tav tm="0">
                                          <p:val>
                                            <p:fltVal val="0.000000"/>
                                          </p:val>
                                        </p:tav>
                                        <p:tav tm="100000">
                                          <p:val>
                                            <p:strVal val="#ppt_h"/>
                                          </p:val>
                                        </p:tav>
                                      </p:tavLst>
                                    </p:anim>
                                    <p:anim calcmode="lin" valueType="num">
                                      <p:cBhvr>
                                        <p:cTn id="38" dur="1000" fill="hold"/>
                                        <p:tgtEl>
                                          <p:spTgt spid="24587"/>
                                        </p:tgtEl>
                                        <p:attrNameLst>
                                          <p:attrName>ppt_x</p:attrName>
                                        </p:attrNameLst>
                                      </p:cBhvr>
                                      <p:tavLst>
                                        <p:tav tm="0" fmla="#ppt_x+(cos(-2*pi*(1-$))*-#ppt_x-sin(-2*pi*(1-$))*(1-#ppt_y))*(1-$)">
                                          <p:val>
                                            <p:fltVal val="0.000000"/>
                                          </p:val>
                                        </p:tav>
                                        <p:tav tm="100000">
                                          <p:val>
                                            <p:fltVal val="1.000000"/>
                                          </p:val>
                                        </p:tav>
                                      </p:tavLst>
                                    </p:anim>
                                    <p:anim calcmode="lin" valueType="num">
                                      <p:cBhvr>
                                        <p:cTn id="39" dur="1000" fill="hold"/>
                                        <p:tgtEl>
                                          <p:spTgt spid="24587"/>
                                        </p:tgtEl>
                                        <p:attrNameLst>
                                          <p:attrName>ppt_y</p:attrName>
                                        </p:attrNameLst>
                                      </p:cBhvr>
                                      <p:tavLst>
                                        <p:tav tm="0" fmla="#ppt_y+(sin(-2*pi*(1-$))*-#ppt_x+cos(-2*pi*(1-$))*(1-#ppt_y))*(1-$)">
                                          <p:val>
                                            <p:fltVal val="0.000000"/>
                                          </p:val>
                                        </p:tav>
                                        <p:tav tm="100000">
                                          <p:val>
                                            <p:fltVal val="1.000000"/>
                                          </p:val>
                                        </p:tav>
                                      </p:tavLst>
                                    </p:anim>
                                  </p:childTnLst>
                                </p:cTn>
                              </p:par>
                            </p:childTnLst>
                          </p:cTn>
                        </p:par>
                        <p:par>
                          <p:cTn id="40" fill="hold">
                            <p:stCondLst>
                              <p:cond delay="1000"/>
                            </p:stCondLst>
                            <p:childTnLst>
                              <p:par>
                                <p:cTn id="41" presetID="1" presetClass="entr" presetSubtype="0" fill="hold" grpId="0" nodeType="afterEffect">
                                  <p:stCondLst>
                                    <p:cond delay="0"/>
                                  </p:stCondLst>
                                  <p:childTnLst>
                                    <p:set>
                                      <p:cBhvr>
                                        <p:cTn id="42" dur="1" fill="hold">
                                          <p:stCondLst>
                                            <p:cond delay="499"/>
                                          </p:stCondLst>
                                        </p:cTn>
                                        <p:tgtEl>
                                          <p:spTgt spid="2458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4589"/>
                                        </p:tgtEl>
                                        <p:attrNameLst>
                                          <p:attrName>style.visibility</p:attrName>
                                        </p:attrNameLst>
                                      </p:cBhvr>
                                      <p:to>
                                        <p:strVal val="visible"/>
                                      </p:to>
                                    </p:set>
                                    <p:anim calcmode="lin" valueType="num">
                                      <p:cBhvr additive="base">
                                        <p:cTn id="47" dur="500" fill="hold"/>
                                        <p:tgtEl>
                                          <p:spTgt spid="24589"/>
                                        </p:tgtEl>
                                        <p:attrNameLst>
                                          <p:attrName>ppt_x</p:attrName>
                                        </p:attrNameLst>
                                      </p:cBhvr>
                                      <p:tavLst>
                                        <p:tav tm="0">
                                          <p:val>
                                            <p:strVal val="0-#ppt_w/2"/>
                                          </p:val>
                                        </p:tav>
                                        <p:tav tm="100000">
                                          <p:val>
                                            <p:strVal val="#ppt_x"/>
                                          </p:val>
                                        </p:tav>
                                      </p:tavLst>
                                    </p:anim>
                                    <p:anim calcmode="lin" valueType="num">
                                      <p:cBhvr additive="base">
                                        <p:cTn id="48" dur="500" fill="hold"/>
                                        <p:tgtEl>
                                          <p:spTgt spid="24589"/>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24588"/>
                                        </p:tgtEl>
                                        <p:attrNameLst>
                                          <p:attrName>style.visibility</p:attrName>
                                        </p:attrNameLst>
                                      </p:cBhvr>
                                      <p:to>
                                        <p:strVal val="visible"/>
                                      </p:to>
                                    </p:set>
                                    <p:animEffect transition="in" filter="blinds(horizontal)">
                                      <p:cBhvr>
                                        <p:cTn id="52" dur="500"/>
                                        <p:tgtEl>
                                          <p:spTgt spid="24588"/>
                                        </p:tgtEl>
                                      </p:cBhvr>
                                    </p:animEffect>
                                  </p:childTnLst>
                                </p:cTn>
                              </p:par>
                            </p:childTnLst>
                          </p:cTn>
                        </p:par>
                      </p:childTnLst>
                    </p:cTn>
                  </p:par>
                  <p:par>
                    <p:cTn id="53" fill="hold">
                      <p:stCondLst>
                        <p:cond delay="indefinite"/>
                      </p:stCondLst>
                      <p:childTnLst>
                        <p:par>
                          <p:cTn id="54" fill="hold">
                            <p:stCondLst>
                              <p:cond delay="0"/>
                            </p:stCondLst>
                            <p:childTnLst>
                              <p:par>
                                <p:cTn id="55" presetID="15" presetClass="entr" presetSubtype="0" fill="hold" grpId="0" nodeType="clickEffect">
                                  <p:stCondLst>
                                    <p:cond delay="0"/>
                                  </p:stCondLst>
                                  <p:childTnLst>
                                    <p:set>
                                      <p:cBhvr>
                                        <p:cTn id="56" dur="1" fill="hold">
                                          <p:stCondLst>
                                            <p:cond delay="0"/>
                                          </p:stCondLst>
                                        </p:cTn>
                                        <p:tgtEl>
                                          <p:spTgt spid="24590"/>
                                        </p:tgtEl>
                                        <p:attrNameLst>
                                          <p:attrName>style.visibility</p:attrName>
                                        </p:attrNameLst>
                                      </p:cBhvr>
                                      <p:to>
                                        <p:strVal val="visible"/>
                                      </p:to>
                                    </p:set>
                                    <p:anim calcmode="lin" valueType="num">
                                      <p:cBhvr>
                                        <p:cTn id="57" dur="1000" fill="hold"/>
                                        <p:tgtEl>
                                          <p:spTgt spid="24590"/>
                                        </p:tgtEl>
                                        <p:attrNameLst>
                                          <p:attrName>ppt_w</p:attrName>
                                        </p:attrNameLst>
                                      </p:cBhvr>
                                      <p:tavLst>
                                        <p:tav tm="0">
                                          <p:val>
                                            <p:fltVal val="0.000000"/>
                                          </p:val>
                                        </p:tav>
                                        <p:tav tm="100000">
                                          <p:val>
                                            <p:strVal val="#ppt_w"/>
                                          </p:val>
                                        </p:tav>
                                      </p:tavLst>
                                    </p:anim>
                                    <p:anim calcmode="lin" valueType="num">
                                      <p:cBhvr>
                                        <p:cTn id="58" dur="1000" fill="hold"/>
                                        <p:tgtEl>
                                          <p:spTgt spid="24590"/>
                                        </p:tgtEl>
                                        <p:attrNameLst>
                                          <p:attrName>ppt_h</p:attrName>
                                        </p:attrNameLst>
                                      </p:cBhvr>
                                      <p:tavLst>
                                        <p:tav tm="0">
                                          <p:val>
                                            <p:fltVal val="0.000000"/>
                                          </p:val>
                                        </p:tav>
                                        <p:tav tm="100000">
                                          <p:val>
                                            <p:strVal val="#ppt_h"/>
                                          </p:val>
                                        </p:tav>
                                      </p:tavLst>
                                    </p:anim>
                                    <p:anim calcmode="lin" valueType="num">
                                      <p:cBhvr>
                                        <p:cTn id="59" dur="1000" fill="hold"/>
                                        <p:tgtEl>
                                          <p:spTgt spid="24590"/>
                                        </p:tgtEl>
                                        <p:attrNameLst>
                                          <p:attrName>ppt_x</p:attrName>
                                        </p:attrNameLst>
                                      </p:cBhvr>
                                      <p:tavLst>
                                        <p:tav tm="0" fmla="#ppt_x+(cos(-2*pi*(1-$))*-#ppt_x-sin(-2*pi*(1-$))*(1-#ppt_y))*(1-$)">
                                          <p:val>
                                            <p:fltVal val="0.000000"/>
                                          </p:val>
                                        </p:tav>
                                        <p:tav tm="100000">
                                          <p:val>
                                            <p:fltVal val="1.000000"/>
                                          </p:val>
                                        </p:tav>
                                      </p:tavLst>
                                    </p:anim>
                                    <p:anim calcmode="lin" valueType="num">
                                      <p:cBhvr>
                                        <p:cTn id="60" dur="1000" fill="hold"/>
                                        <p:tgtEl>
                                          <p:spTgt spid="2459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4591"/>
                                        </p:tgtEl>
                                        <p:attrNameLst>
                                          <p:attrName>style.visibility</p:attrName>
                                        </p:attrNameLst>
                                      </p:cBhvr>
                                      <p:to>
                                        <p:strVal val="visible"/>
                                      </p:to>
                                    </p:set>
                                    <p:animEffect transition="in" filter="wipe(up)">
                                      <p:cBhvr>
                                        <p:cTn id="65" dur="2000"/>
                                        <p:tgtEl>
                                          <p:spTgt spid="24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3" grpId="0"/>
      <p:bldP spid="24585" grpId="0"/>
      <p:bldP spid="24586" grpId="0"/>
      <p:bldP spid="24587" grpId="0" bldLvl="0" animBg="1"/>
      <p:bldP spid="24588" grpId="0"/>
      <p:bldP spid="24590"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文本框 25601"/>
          <p:cNvSpPr txBox="1"/>
          <p:nvPr/>
        </p:nvSpPr>
        <p:spPr>
          <a:xfrm>
            <a:off x="2869883" y="2636838"/>
            <a:ext cx="5751195" cy="829945"/>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楷体_GB2312" pitchFamily="1" charset="-122"/>
              </a:rPr>
              <a:t>Such a graphical representation of phasors</a:t>
            </a:r>
            <a:endParaRPr lang="en-US" altLang="zh-CN" dirty="0">
              <a:solidFill>
                <a:schemeClr val="bg1"/>
              </a:solidFill>
              <a:latin typeface="Times New Roman" panose="02020603050405020304" pitchFamily="18" charset="0"/>
              <a:ea typeface="楷体_GB2312" pitchFamily="1" charset="-122"/>
            </a:endParaRPr>
          </a:p>
          <a:p>
            <a:pPr eaLnBrk="1" hangingPunct="1"/>
            <a:r>
              <a:rPr lang="en-US" altLang="zh-CN" dirty="0">
                <a:solidFill>
                  <a:schemeClr val="bg1"/>
                </a:solidFill>
                <a:latin typeface="Times New Roman" panose="02020603050405020304" pitchFamily="18" charset="0"/>
                <a:ea typeface="楷体_GB2312" pitchFamily="1" charset="-122"/>
              </a:rPr>
              <a:t>is known as a phasor diagram.</a:t>
            </a:r>
            <a:endParaRPr lang="en-US" altLang="zh-CN" dirty="0">
              <a:solidFill>
                <a:schemeClr val="bg1"/>
              </a:solidFill>
              <a:latin typeface="Times New Roman" panose="02020603050405020304" pitchFamily="18" charset="0"/>
              <a:ea typeface="楷体_GB2312" pitchFamily="1" charset="-122"/>
            </a:endParaRPr>
          </a:p>
        </p:txBody>
      </p:sp>
      <p:graphicFrame>
        <p:nvGraphicFramePr>
          <p:cNvPr id="25603" name="对象 25602"/>
          <p:cNvGraphicFramePr>
            <a:graphicFrameLocks noChangeAspect="1"/>
          </p:cNvGraphicFramePr>
          <p:nvPr/>
        </p:nvGraphicFramePr>
        <p:xfrm>
          <a:off x="2682240" y="3602038"/>
          <a:ext cx="5702300" cy="619125"/>
        </p:xfrm>
        <a:graphic>
          <a:graphicData uri="http://schemas.openxmlformats.org/presentationml/2006/ole">
            <mc:AlternateContent xmlns:mc="http://schemas.openxmlformats.org/markup-compatibility/2006">
              <mc:Choice xmlns:v="urn:schemas-microsoft-com:vml" Requires="v">
                <p:oleObj spid="_x0000_s3123" name="" r:id="rId1" imgW="2209800" imgH="241300" progId="Equation.DSMT4">
                  <p:embed/>
                </p:oleObj>
              </mc:Choice>
              <mc:Fallback>
                <p:oleObj name="" r:id="rId1" imgW="2209800" imgH="241300" progId="Equation.DSMT4">
                  <p:embed/>
                  <p:pic>
                    <p:nvPicPr>
                      <p:cNvPr id="0" name="图片 3122"/>
                      <p:cNvPicPr/>
                      <p:nvPr/>
                    </p:nvPicPr>
                    <p:blipFill>
                      <a:blip r:embed="rId2"/>
                      <a:stretch>
                        <a:fillRect/>
                      </a:stretch>
                    </p:blipFill>
                    <p:spPr>
                      <a:xfrm>
                        <a:off x="2682240" y="3602038"/>
                        <a:ext cx="5702300" cy="619125"/>
                      </a:xfrm>
                      <a:prstGeom prst="rect">
                        <a:avLst/>
                      </a:prstGeom>
                      <a:noFill/>
                      <a:ln w="38100">
                        <a:noFill/>
                        <a:miter/>
                      </a:ln>
                    </p:spPr>
                  </p:pic>
                </p:oleObj>
              </mc:Fallback>
            </mc:AlternateContent>
          </a:graphicData>
        </a:graphic>
      </p:graphicFrame>
      <p:graphicFrame>
        <p:nvGraphicFramePr>
          <p:cNvPr id="25604" name="对象 25603"/>
          <p:cNvGraphicFramePr>
            <a:graphicFrameLocks noChangeAspect="1"/>
          </p:cNvGraphicFramePr>
          <p:nvPr/>
        </p:nvGraphicFramePr>
        <p:xfrm>
          <a:off x="2336006" y="4221163"/>
          <a:ext cx="6522720" cy="679450"/>
        </p:xfrm>
        <a:graphic>
          <a:graphicData uri="http://schemas.openxmlformats.org/presentationml/2006/ole">
            <mc:AlternateContent xmlns:mc="http://schemas.openxmlformats.org/markup-compatibility/2006">
              <mc:Choice xmlns:v="urn:schemas-microsoft-com:vml" Requires="v">
                <p:oleObj spid="_x0000_s3117" name="" r:id="rId3" imgW="2298700" imgH="241300" progId="Equation.DSMT4">
                  <p:embed/>
                </p:oleObj>
              </mc:Choice>
              <mc:Fallback>
                <p:oleObj name="" r:id="rId3" imgW="2298700" imgH="241300" progId="Equation.DSMT4">
                  <p:embed/>
                  <p:pic>
                    <p:nvPicPr>
                      <p:cNvPr id="0" name="图片 3116"/>
                      <p:cNvPicPr/>
                      <p:nvPr/>
                    </p:nvPicPr>
                    <p:blipFill>
                      <a:blip r:embed="rId4"/>
                      <a:stretch>
                        <a:fillRect/>
                      </a:stretch>
                    </p:blipFill>
                    <p:spPr>
                      <a:xfrm>
                        <a:off x="2336006" y="4221163"/>
                        <a:ext cx="6522720" cy="679450"/>
                      </a:xfrm>
                      <a:prstGeom prst="rect">
                        <a:avLst/>
                      </a:prstGeom>
                      <a:noFill/>
                      <a:ln w="38100">
                        <a:noFill/>
                        <a:miter/>
                      </a:ln>
                    </p:spPr>
                  </p:pic>
                </p:oleObj>
              </mc:Fallback>
            </mc:AlternateContent>
          </a:graphicData>
        </a:graphic>
      </p:graphicFrame>
      <p:sp>
        <p:nvSpPr>
          <p:cNvPr id="25605" name="文本框 25604"/>
          <p:cNvSpPr txBox="1"/>
          <p:nvPr/>
        </p:nvSpPr>
        <p:spPr>
          <a:xfrm>
            <a:off x="330835" y="176848"/>
            <a:ext cx="1793240"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Example 2</a:t>
            </a:r>
            <a:endParaRPr lang="en-US" altLang="zh-CN" sz="2800" dirty="0">
              <a:solidFill>
                <a:schemeClr val="bg1"/>
              </a:solidFill>
              <a:latin typeface="Times New Roman" panose="02020603050405020304" pitchFamily="18" charset="0"/>
            </a:endParaRPr>
          </a:p>
        </p:txBody>
      </p:sp>
      <p:sp>
        <p:nvSpPr>
          <p:cNvPr id="25606" name="文本框 25605"/>
          <p:cNvSpPr txBox="1"/>
          <p:nvPr/>
        </p:nvSpPr>
        <p:spPr>
          <a:xfrm>
            <a:off x="1966913" y="904240"/>
            <a:ext cx="6501130"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ea typeface="楷体_GB2312" pitchFamily="1" charset="-122"/>
              </a:rPr>
              <a:t>Writing instantaneous representation of current.</a:t>
            </a:r>
            <a:endParaRPr lang="zh-CN" altLang="en-US" dirty="0">
              <a:solidFill>
                <a:schemeClr val="bg1"/>
              </a:solidFill>
              <a:latin typeface="Times New Roman" panose="02020603050405020304" pitchFamily="18" charset="0"/>
              <a:ea typeface="楷体_GB2312" pitchFamily="1" charset="-122"/>
            </a:endParaRPr>
          </a:p>
        </p:txBody>
      </p:sp>
      <p:sp>
        <p:nvSpPr>
          <p:cNvPr id="25607" name="文本框 25606"/>
          <p:cNvSpPr txBox="1"/>
          <p:nvPr/>
        </p:nvSpPr>
        <p:spPr>
          <a:xfrm>
            <a:off x="720725" y="1738313"/>
            <a:ext cx="1565275"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aphicFrame>
        <p:nvGraphicFramePr>
          <p:cNvPr id="25608" name="对象 25607"/>
          <p:cNvGraphicFramePr>
            <a:graphicFrameLocks noChangeAspect="1"/>
          </p:cNvGraphicFramePr>
          <p:nvPr/>
        </p:nvGraphicFramePr>
        <p:xfrm>
          <a:off x="2650173" y="1700213"/>
          <a:ext cx="3843337" cy="560387"/>
        </p:xfrm>
        <a:graphic>
          <a:graphicData uri="http://schemas.openxmlformats.org/presentationml/2006/ole">
            <mc:AlternateContent xmlns:mc="http://schemas.openxmlformats.org/markup-compatibility/2006">
              <mc:Choice xmlns:v="urn:schemas-microsoft-com:vml" Requires="v">
                <p:oleObj spid="_x0000_s3153" name="" r:id="rId5" imgW="1638300" imgH="241300" progId="Equation.DSMT4">
                  <p:embed/>
                </p:oleObj>
              </mc:Choice>
              <mc:Fallback>
                <p:oleObj name="" r:id="rId5" imgW="1638300" imgH="241300" progId="Equation.DSMT4">
                  <p:embed/>
                  <p:pic>
                    <p:nvPicPr>
                      <p:cNvPr id="0" name="图片 3152"/>
                      <p:cNvPicPr/>
                      <p:nvPr/>
                    </p:nvPicPr>
                    <p:blipFill>
                      <a:blip r:embed="rId6"/>
                      <a:stretch>
                        <a:fillRect/>
                      </a:stretch>
                    </p:blipFill>
                    <p:spPr>
                      <a:xfrm>
                        <a:off x="2650173" y="1700213"/>
                        <a:ext cx="3843337" cy="560387"/>
                      </a:xfrm>
                      <a:prstGeom prst="rect">
                        <a:avLst/>
                      </a:prstGeom>
                      <a:noFill/>
                      <a:ln w="38100">
                        <a:noFill/>
                        <a:miter/>
                      </a:ln>
                    </p:spPr>
                  </p:pic>
                </p:oleObj>
              </mc:Fallback>
            </mc:AlternateContent>
          </a:graphicData>
        </a:graphic>
      </p:graphicFrame>
      <p:sp>
        <p:nvSpPr>
          <p:cNvPr id="25610" name="文本框 25609"/>
          <p:cNvSpPr txBox="1"/>
          <p:nvPr/>
        </p:nvSpPr>
        <p:spPr>
          <a:xfrm>
            <a:off x="468313" y="2636838"/>
            <a:ext cx="1584325" cy="829945"/>
          </a:xfrm>
          <a:prstGeom prst="rect">
            <a:avLst/>
          </a:prstGeom>
          <a:noFill/>
          <a:ln w="38100" cap="flat" cmpd="sng">
            <a:solidFill>
              <a:srgbClr val="66FFFF"/>
            </a:solidFill>
            <a:prstDash val="solid"/>
            <a:miter/>
            <a:headEnd type="none" w="med" len="med"/>
            <a:tailEnd type="none" w="med" len="med"/>
          </a:ln>
        </p:spPr>
        <p:txBody>
          <a:bodyPr>
            <a:spAutoFit/>
          </a:bodyPr>
          <a:p>
            <a:pPr eaLnBrk="1" hangingPunct="1">
              <a:spcBef>
                <a:spcPct val="50000"/>
              </a:spcBef>
              <a:buFont typeface="Wingdings" panose="05000000000000000000" pitchFamily="2" charset="2"/>
              <a:buChar char="l"/>
            </a:pPr>
            <a:r>
              <a:rPr lang="en-US" altLang="zh-CN" dirty="0">
                <a:solidFill>
                  <a:schemeClr val="bg1"/>
                </a:solidFill>
                <a:latin typeface="楷体_GB2312" pitchFamily="1" charset="-122"/>
                <a:ea typeface="楷体_GB2312" pitchFamily="1" charset="-122"/>
              </a:rPr>
              <a:t>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Phasor diagram</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25611" name="直接连接符 25610"/>
          <p:cNvSpPr/>
          <p:nvPr/>
        </p:nvSpPr>
        <p:spPr>
          <a:xfrm>
            <a:off x="2124075" y="2852738"/>
            <a:ext cx="647700" cy="0"/>
          </a:xfrm>
          <a:prstGeom prst="line">
            <a:avLst/>
          </a:prstGeom>
          <a:ln w="76200" cap="flat" cmpd="sng">
            <a:solidFill>
              <a:schemeClr val="accent1"/>
            </a:solidFill>
            <a:prstDash val="solid"/>
            <a:headEnd type="none" w="med" len="med"/>
            <a:tailEnd type="triangle" w="med" len="med"/>
          </a:ln>
        </p:spPr>
      </p:sp>
      <p:grpSp>
        <p:nvGrpSpPr>
          <p:cNvPr id="2" name="组合 25611"/>
          <p:cNvGrpSpPr/>
          <p:nvPr/>
        </p:nvGrpSpPr>
        <p:grpSpPr>
          <a:xfrm>
            <a:off x="900113" y="4221163"/>
            <a:ext cx="1828800" cy="1800225"/>
            <a:chOff x="0" y="0"/>
            <a:chExt cx="1152" cy="1134"/>
          </a:xfrm>
        </p:grpSpPr>
        <p:grpSp>
          <p:nvGrpSpPr>
            <p:cNvPr id="17423" name="组合 25612"/>
            <p:cNvGrpSpPr/>
            <p:nvPr/>
          </p:nvGrpSpPr>
          <p:grpSpPr>
            <a:xfrm>
              <a:off x="0" y="0"/>
              <a:ext cx="1152" cy="1108"/>
              <a:chOff x="0" y="0"/>
              <a:chExt cx="1152" cy="1108"/>
            </a:xfrm>
          </p:grpSpPr>
          <p:sp>
            <p:nvSpPr>
              <p:cNvPr id="17425" name="直接连接符 25613"/>
              <p:cNvSpPr/>
              <p:nvPr/>
            </p:nvSpPr>
            <p:spPr>
              <a:xfrm>
                <a:off x="0" y="1060"/>
                <a:ext cx="1152" cy="0"/>
              </a:xfrm>
              <a:prstGeom prst="line">
                <a:avLst/>
              </a:prstGeom>
              <a:ln w="38100" cap="flat" cmpd="sng">
                <a:solidFill>
                  <a:srgbClr val="FFFF00"/>
                </a:solidFill>
                <a:prstDash val="sysDot"/>
                <a:headEnd type="none" w="med" len="med"/>
                <a:tailEnd type="none" w="med" len="med"/>
              </a:ln>
            </p:spPr>
          </p:sp>
          <p:sp>
            <p:nvSpPr>
              <p:cNvPr id="17426" name="直接连接符 25614"/>
              <p:cNvSpPr/>
              <p:nvPr/>
            </p:nvSpPr>
            <p:spPr>
              <a:xfrm flipV="1">
                <a:off x="0" y="676"/>
                <a:ext cx="960" cy="384"/>
              </a:xfrm>
              <a:prstGeom prst="line">
                <a:avLst/>
              </a:prstGeom>
              <a:ln w="38100" cap="flat" cmpd="sng">
                <a:solidFill>
                  <a:srgbClr val="66FFFF"/>
                </a:solidFill>
                <a:prstDash val="solid"/>
                <a:headEnd type="none" w="med" len="med"/>
                <a:tailEnd type="triangle" w="med" len="med"/>
              </a:ln>
            </p:spPr>
          </p:sp>
          <p:sp>
            <p:nvSpPr>
              <p:cNvPr id="17427" name="任意多边形 25615"/>
              <p:cNvSpPr/>
              <p:nvPr/>
            </p:nvSpPr>
            <p:spPr>
              <a:xfrm>
                <a:off x="324" y="940"/>
                <a:ext cx="16" cy="120"/>
              </a:xfrm>
              <a:custGeom>
                <a:avLst/>
                <a:gdLst>
                  <a:gd name="txL" fmla="*/ 0 w 16"/>
                  <a:gd name="txT" fmla="*/ 0 h 120"/>
                  <a:gd name="txR" fmla="*/ 16 w 16"/>
                  <a:gd name="txB" fmla="*/ 120 h 120"/>
                </a:gdLst>
                <a:ahLst/>
                <a:cxnLst>
                  <a:cxn ang="0">
                    <a:pos x="0" y="120"/>
                  </a:cxn>
                  <a:cxn ang="0">
                    <a:pos x="0" y="0"/>
                  </a:cxn>
                </a:cxnLst>
                <a:rect l="txL" t="txT" r="txR" b="txB"/>
                <a:pathLst>
                  <a:path w="16" h="120">
                    <a:moveTo>
                      <a:pt x="0" y="120"/>
                    </a:moveTo>
                    <a:cubicBezTo>
                      <a:pt x="16" y="71"/>
                      <a:pt x="0" y="49"/>
                      <a:pt x="0" y="0"/>
                    </a:cubicBezTo>
                  </a:path>
                </a:pathLst>
              </a:custGeom>
              <a:noFill/>
              <a:ln w="38100" cap="flat" cmpd="sng">
                <a:solidFill>
                  <a:srgbClr val="CCFF99">
                    <a:alpha val="100000"/>
                  </a:srgbClr>
                </a:solidFill>
                <a:prstDash val="solid"/>
                <a:round/>
                <a:headEnd type="none" w="med" len="med"/>
                <a:tailEnd type="none" w="med" len="med"/>
              </a:ln>
            </p:spPr>
            <p:txBody>
              <a:bodyPr/>
              <a:p>
                <a:endParaRPr lang="zh-CN" altLang="en-US"/>
              </a:p>
            </p:txBody>
          </p:sp>
          <p:sp>
            <p:nvSpPr>
              <p:cNvPr id="17428" name="文本框 25616"/>
              <p:cNvSpPr txBox="1"/>
              <p:nvPr/>
            </p:nvSpPr>
            <p:spPr>
              <a:xfrm>
                <a:off x="328" y="820"/>
                <a:ext cx="392" cy="288"/>
              </a:xfrm>
              <a:prstGeom prst="rect">
                <a:avLst/>
              </a:prstGeom>
              <a:noFill/>
              <a:ln w="9525">
                <a:noFill/>
              </a:ln>
            </p:spPr>
            <p:txBody>
              <a:bodyPr>
                <a:spAutoFit/>
              </a:bodyPr>
              <a:p>
                <a:pPr eaLnBrk="1" hangingPunct="1"/>
                <a:r>
                  <a:rPr lang="en-US" altLang="zh-CN" i="1" dirty="0">
                    <a:solidFill>
                      <a:schemeClr val="bg1"/>
                    </a:solidFill>
                    <a:latin typeface="Symbol" panose="05050102010706020507" pitchFamily="18" charset="2"/>
                    <a:sym typeface="Symbol" panose="05050102010706020507" pitchFamily="18" charset="2"/>
                  </a:rPr>
                  <a:t></a:t>
                </a:r>
                <a:endParaRPr lang="en-US" altLang="zh-CN" dirty="0">
                  <a:solidFill>
                    <a:schemeClr val="bg1"/>
                  </a:solidFill>
                  <a:latin typeface="Times New Roman" panose="02020603050405020304" pitchFamily="18" charset="0"/>
                </a:endParaRPr>
              </a:p>
            </p:txBody>
          </p:sp>
          <p:sp>
            <p:nvSpPr>
              <p:cNvPr id="17429" name="直接连接符 25617"/>
              <p:cNvSpPr/>
              <p:nvPr/>
            </p:nvSpPr>
            <p:spPr>
              <a:xfrm flipV="1">
                <a:off x="0" y="196"/>
                <a:ext cx="672" cy="864"/>
              </a:xfrm>
              <a:prstGeom prst="line">
                <a:avLst/>
              </a:prstGeom>
              <a:ln w="38100" cap="flat" cmpd="sng">
                <a:solidFill>
                  <a:srgbClr val="FF0000"/>
                </a:solidFill>
                <a:prstDash val="solid"/>
                <a:headEnd type="none" w="med" len="med"/>
                <a:tailEnd type="triangle" w="med" len="med"/>
              </a:ln>
            </p:spPr>
          </p:sp>
          <p:sp>
            <p:nvSpPr>
              <p:cNvPr id="17430" name="任意多边形 25618"/>
              <p:cNvSpPr/>
              <p:nvPr/>
            </p:nvSpPr>
            <p:spPr>
              <a:xfrm>
                <a:off x="156" y="868"/>
                <a:ext cx="48" cy="192"/>
              </a:xfrm>
              <a:custGeom>
                <a:avLst/>
                <a:gdLst>
                  <a:gd name="txL" fmla="*/ 0 w 48"/>
                  <a:gd name="txT" fmla="*/ 0 h 192"/>
                  <a:gd name="txR" fmla="*/ 48 w 48"/>
                  <a:gd name="txB" fmla="*/ 192 h 192"/>
                </a:gdLst>
                <a:ahLst/>
                <a:cxnLst>
                  <a:cxn ang="0">
                    <a:pos x="48" y="192"/>
                  </a:cxn>
                  <a:cxn ang="0">
                    <a:pos x="24" y="72"/>
                  </a:cxn>
                  <a:cxn ang="0">
                    <a:pos x="0" y="0"/>
                  </a:cxn>
                </a:cxnLst>
                <a:rect l="txL" t="txT" r="txR" b="txB"/>
                <a:pathLst>
                  <a:path w="48" h="192">
                    <a:moveTo>
                      <a:pt x="48" y="192"/>
                    </a:moveTo>
                    <a:cubicBezTo>
                      <a:pt x="38" y="152"/>
                      <a:pt x="34" y="112"/>
                      <a:pt x="24" y="72"/>
                    </a:cubicBezTo>
                    <a:cubicBezTo>
                      <a:pt x="18" y="47"/>
                      <a:pt x="0" y="0"/>
                      <a:pt x="0" y="0"/>
                    </a:cubicBezTo>
                  </a:path>
                </a:pathLst>
              </a:custGeom>
              <a:noFill/>
              <a:ln w="38100" cap="flat" cmpd="sng">
                <a:solidFill>
                  <a:srgbClr val="CCFF99">
                    <a:alpha val="100000"/>
                  </a:srgbClr>
                </a:solidFill>
                <a:prstDash val="solid"/>
                <a:round/>
                <a:headEnd type="none" w="med" len="med"/>
                <a:tailEnd type="none" w="med" len="med"/>
              </a:ln>
            </p:spPr>
            <p:txBody>
              <a:bodyPr/>
              <a:p>
                <a:endParaRPr lang="zh-CN" altLang="en-US"/>
              </a:p>
            </p:txBody>
          </p:sp>
          <p:sp>
            <p:nvSpPr>
              <p:cNvPr id="17431" name="文本框 25619"/>
              <p:cNvSpPr txBox="1"/>
              <p:nvPr/>
            </p:nvSpPr>
            <p:spPr>
              <a:xfrm>
                <a:off x="216" y="650"/>
                <a:ext cx="216" cy="288"/>
              </a:xfrm>
              <a:prstGeom prst="rect">
                <a:avLst/>
              </a:prstGeom>
              <a:noFill/>
              <a:ln w="9525">
                <a:noFill/>
              </a:ln>
            </p:spPr>
            <p:txBody>
              <a:bodyPr wrap="none">
                <a:spAutoFit/>
              </a:bodyPr>
              <a:p>
                <a:pPr eaLnBrk="1" hangingPunct="1"/>
                <a:r>
                  <a:rPr lang="en-US" altLang="zh-CN" dirty="0">
                    <a:solidFill>
                      <a:schemeClr val="bg1"/>
                    </a:solidFill>
                    <a:latin typeface="Symbol" panose="05050102010706020507" pitchFamily="18" charset="2"/>
                  </a:rPr>
                  <a:t>q</a:t>
                </a:r>
                <a:endParaRPr lang="en-US" altLang="zh-CN" dirty="0">
                  <a:solidFill>
                    <a:schemeClr val="bg1"/>
                  </a:solidFill>
                  <a:latin typeface="Times New Roman" panose="02020603050405020304" pitchFamily="18" charset="0"/>
                </a:endParaRPr>
              </a:p>
            </p:txBody>
          </p:sp>
          <p:graphicFrame>
            <p:nvGraphicFramePr>
              <p:cNvPr id="17414" name="对象 25620"/>
              <p:cNvGraphicFramePr>
                <a:graphicFrameLocks noChangeAspect="1"/>
              </p:cNvGraphicFramePr>
              <p:nvPr/>
            </p:nvGraphicFramePr>
            <p:xfrm>
              <a:off x="384" y="0"/>
              <a:ext cx="204" cy="349"/>
            </p:xfrm>
            <a:graphic>
              <a:graphicData uri="http://schemas.openxmlformats.org/presentationml/2006/ole">
                <mc:AlternateContent xmlns:mc="http://schemas.openxmlformats.org/markup-compatibility/2006">
                  <mc:Choice xmlns:v="urn:schemas-microsoft-com:vml" Requires="v">
                    <p:oleObj spid="_x0000_s3152" name="" r:id="rId7" imgW="137795" imgH="236855" progId="Equation.3">
                      <p:embed/>
                    </p:oleObj>
                  </mc:Choice>
                  <mc:Fallback>
                    <p:oleObj name="" r:id="rId7" imgW="137795" imgH="236855" progId="Equation.3">
                      <p:embed/>
                      <p:pic>
                        <p:nvPicPr>
                          <p:cNvPr id="0" name="图片 3151"/>
                          <p:cNvPicPr/>
                          <p:nvPr/>
                        </p:nvPicPr>
                        <p:blipFill>
                          <a:blip r:embed="rId8">
                            <a:clrChange>
                              <a:clrFrom>
                                <a:srgbClr val="000000"/>
                              </a:clrFrom>
                              <a:clrTo>
                                <a:srgbClr val="FFFFFF"/>
                              </a:clrTo>
                            </a:clrChange>
                          </a:blip>
                          <a:stretch>
                            <a:fillRect/>
                          </a:stretch>
                        </p:blipFill>
                        <p:spPr>
                          <a:xfrm>
                            <a:off x="384" y="0"/>
                            <a:ext cx="204" cy="349"/>
                          </a:xfrm>
                          <a:prstGeom prst="rect">
                            <a:avLst/>
                          </a:prstGeom>
                          <a:noFill/>
                          <a:ln w="38100">
                            <a:noFill/>
                            <a:miter/>
                          </a:ln>
                        </p:spPr>
                      </p:pic>
                    </p:oleObj>
                  </mc:Fallback>
                </mc:AlternateContent>
              </a:graphicData>
            </a:graphic>
          </p:graphicFrame>
          <p:graphicFrame>
            <p:nvGraphicFramePr>
              <p:cNvPr id="17415" name="对象 25621"/>
              <p:cNvGraphicFramePr>
                <a:graphicFrameLocks noChangeAspect="1"/>
              </p:cNvGraphicFramePr>
              <p:nvPr/>
            </p:nvGraphicFramePr>
            <p:xfrm>
              <a:off x="984" y="480"/>
              <a:ext cx="156" cy="331"/>
            </p:xfrm>
            <a:graphic>
              <a:graphicData uri="http://schemas.openxmlformats.org/presentationml/2006/ole">
                <mc:AlternateContent xmlns:mc="http://schemas.openxmlformats.org/markup-compatibility/2006">
                  <mc:Choice xmlns:v="urn:schemas-microsoft-com:vml" Requires="v">
                    <p:oleObj spid="_x0000_s3156" name="" r:id="rId9" imgW="99060" imgH="226060" progId="Equation.3">
                      <p:embed/>
                    </p:oleObj>
                  </mc:Choice>
                  <mc:Fallback>
                    <p:oleObj name="" r:id="rId9" imgW="99060" imgH="226060" progId="Equation.3">
                      <p:embed/>
                      <p:pic>
                        <p:nvPicPr>
                          <p:cNvPr id="0" name="图片 3155"/>
                          <p:cNvPicPr/>
                          <p:nvPr/>
                        </p:nvPicPr>
                        <p:blipFill>
                          <a:blip r:embed="rId10">
                            <a:clrChange>
                              <a:clrFrom>
                                <a:srgbClr val="000000"/>
                              </a:clrFrom>
                              <a:clrTo>
                                <a:srgbClr val="FFFFFF"/>
                              </a:clrTo>
                            </a:clrChange>
                          </a:blip>
                          <a:stretch>
                            <a:fillRect/>
                          </a:stretch>
                        </p:blipFill>
                        <p:spPr>
                          <a:xfrm>
                            <a:off x="984" y="480"/>
                            <a:ext cx="156" cy="331"/>
                          </a:xfrm>
                          <a:prstGeom prst="rect">
                            <a:avLst/>
                          </a:prstGeom>
                          <a:noFill/>
                          <a:ln w="38100">
                            <a:noFill/>
                            <a:miter/>
                          </a:ln>
                        </p:spPr>
                      </p:pic>
                    </p:oleObj>
                  </mc:Fallback>
                </mc:AlternateContent>
              </a:graphicData>
            </a:graphic>
          </p:graphicFrame>
        </p:grpSp>
        <p:sp>
          <p:nvSpPr>
            <p:cNvPr id="17424" name="直接连接符 25622"/>
            <p:cNvSpPr/>
            <p:nvPr/>
          </p:nvSpPr>
          <p:spPr>
            <a:xfrm>
              <a:off x="0" y="0"/>
              <a:ext cx="0" cy="1134"/>
            </a:xfrm>
            <a:prstGeom prst="line">
              <a:avLst/>
            </a:prstGeom>
            <a:ln w="38100" cap="flat" cmpd="sng">
              <a:solidFill>
                <a:srgbClr val="FFFF00"/>
              </a:solidFill>
              <a:prstDash val="sysDot"/>
              <a:headEnd type="none" w="med" len="med"/>
              <a:tailEnd type="none" w="med" len="med"/>
            </a:ln>
          </p:spPr>
        </p:sp>
      </p:grpSp>
      <p:grpSp>
        <p:nvGrpSpPr>
          <p:cNvPr id="4" name="组合 3"/>
          <p:cNvGrpSpPr/>
          <p:nvPr/>
        </p:nvGrpSpPr>
        <p:grpSpPr>
          <a:xfrm>
            <a:off x="2245360" y="122555"/>
            <a:ext cx="4032885" cy="659765"/>
            <a:chOff x="4214" y="645"/>
            <a:chExt cx="6351" cy="1039"/>
          </a:xfrm>
        </p:grpSpPr>
        <p:graphicFrame>
          <p:nvGraphicFramePr>
            <p:cNvPr id="25609" name="对象 25608"/>
            <p:cNvGraphicFramePr>
              <a:graphicFrameLocks noChangeAspect="1"/>
            </p:cNvGraphicFramePr>
            <p:nvPr/>
          </p:nvGraphicFramePr>
          <p:xfrm>
            <a:off x="4275" y="645"/>
            <a:ext cx="6290" cy="1005"/>
          </p:xfrm>
          <a:graphic>
            <a:graphicData uri="http://schemas.openxmlformats.org/presentationml/2006/ole">
              <mc:AlternateContent xmlns:mc="http://schemas.openxmlformats.org/markup-compatibility/2006">
                <mc:Choice xmlns:v="urn:schemas-microsoft-com:vml" Requires="v">
                  <p:oleObj spid="_x0000_s3155" name="" r:id="rId11" imgW="1892300" imgH="304800" progId="Equation.DSMT4">
                    <p:embed/>
                  </p:oleObj>
                </mc:Choice>
                <mc:Fallback>
                  <p:oleObj name="" r:id="rId11" imgW="1892300" imgH="304800" progId="Equation.DSMT4">
                    <p:embed/>
                    <p:pic>
                      <p:nvPicPr>
                        <p:cNvPr id="0" name="图片 3154"/>
                        <p:cNvPicPr/>
                        <p:nvPr/>
                      </p:nvPicPr>
                      <p:blipFill>
                        <a:blip r:embed="rId12"/>
                        <a:stretch>
                          <a:fillRect/>
                        </a:stretch>
                      </p:blipFill>
                      <p:spPr>
                        <a:xfrm>
                          <a:off x="4275" y="645"/>
                          <a:ext cx="6290" cy="1005"/>
                        </a:xfrm>
                        <a:prstGeom prst="rect">
                          <a:avLst/>
                        </a:prstGeom>
                        <a:noFill/>
                        <a:ln w="38100">
                          <a:noFill/>
                          <a:miter/>
                        </a:ln>
                      </p:spPr>
                    </p:pic>
                  </p:oleObj>
                </mc:Fallback>
              </mc:AlternateContent>
            </a:graphicData>
          </a:graphic>
        </p:graphicFrame>
        <p:sp>
          <p:nvSpPr>
            <p:cNvPr id="3" name="文本框 2"/>
            <p:cNvSpPr txBox="1"/>
            <p:nvPr/>
          </p:nvSpPr>
          <p:spPr>
            <a:xfrm>
              <a:off x="4214" y="960"/>
              <a:ext cx="1058" cy="725"/>
            </a:xfrm>
            <a:prstGeom prst="rect">
              <a:avLst/>
            </a:prstGeom>
            <a:solidFill>
              <a:schemeClr val="accent2"/>
            </a:solidFill>
          </p:spPr>
          <p:txBody>
            <a:bodyPr wrap="square" rtlCol="0">
              <a:spAutoFit/>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5605"/>
                                        </p:tgtEl>
                                        <p:attrNameLst>
                                          <p:attrName>style.visibility</p:attrName>
                                        </p:attrNameLst>
                                      </p:cBhvr>
                                      <p:to>
                                        <p:strVal val="visible"/>
                                      </p:to>
                                    </p:set>
                                    <p:anim calcmode="lin" valueType="num">
                                      <p:cBhvr>
                                        <p:cTn id="7" dur="1000" fill="hold"/>
                                        <p:tgtEl>
                                          <p:spTgt spid="25605"/>
                                        </p:tgtEl>
                                        <p:attrNameLst>
                                          <p:attrName>ppt_w</p:attrName>
                                        </p:attrNameLst>
                                      </p:cBhvr>
                                      <p:tavLst>
                                        <p:tav tm="0">
                                          <p:val>
                                            <p:fltVal val="0.000000"/>
                                          </p:val>
                                        </p:tav>
                                        <p:tav tm="100000">
                                          <p:val>
                                            <p:strVal val="#ppt_w"/>
                                          </p:val>
                                        </p:tav>
                                      </p:tavLst>
                                    </p:anim>
                                    <p:anim calcmode="lin" valueType="num">
                                      <p:cBhvr>
                                        <p:cTn id="8" dur="1000" fill="hold"/>
                                        <p:tgtEl>
                                          <p:spTgt spid="25605"/>
                                        </p:tgtEl>
                                        <p:attrNameLst>
                                          <p:attrName>ppt_h</p:attrName>
                                        </p:attrNameLst>
                                      </p:cBhvr>
                                      <p:tavLst>
                                        <p:tav tm="0">
                                          <p:val>
                                            <p:fltVal val="0.000000"/>
                                          </p:val>
                                        </p:tav>
                                        <p:tav tm="100000">
                                          <p:val>
                                            <p:strVal val="#ppt_h"/>
                                          </p:val>
                                        </p:tav>
                                      </p:tavLst>
                                    </p:anim>
                                    <p:anim calcmode="lin" valueType="num">
                                      <p:cBhvr>
                                        <p:cTn id="9" dur="1000" fill="hold"/>
                                        <p:tgtEl>
                                          <p:spTgt spid="25605"/>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560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25606"/>
                                        </p:tgtEl>
                                        <p:attrNameLst>
                                          <p:attrName>style.visibility</p:attrName>
                                        </p:attrNameLst>
                                      </p:cBhvr>
                                      <p:to>
                                        <p:strVal val="visible"/>
                                      </p:to>
                                    </p:set>
                                    <p:animEffect transition="in" filter="wipe(left)">
                                      <p:cBhvr>
                                        <p:cTn id="20" dur="2000"/>
                                        <p:tgtEl>
                                          <p:spTgt spid="25606"/>
                                        </p:tgtEl>
                                      </p:cBhvr>
                                    </p:animEffect>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25607"/>
                                        </p:tgtEl>
                                        <p:attrNameLst>
                                          <p:attrName>style.visibility</p:attrName>
                                        </p:attrNameLst>
                                      </p:cBhvr>
                                      <p:to>
                                        <p:strVal val="visible"/>
                                      </p:to>
                                    </p:set>
                                    <p:anim calcmode="lin" valueType="num">
                                      <p:cBhvr>
                                        <p:cTn id="25" dur="1000" fill="hold"/>
                                        <p:tgtEl>
                                          <p:spTgt spid="25607"/>
                                        </p:tgtEl>
                                        <p:attrNameLst>
                                          <p:attrName>ppt_w</p:attrName>
                                        </p:attrNameLst>
                                      </p:cBhvr>
                                      <p:tavLst>
                                        <p:tav tm="0">
                                          <p:val>
                                            <p:fltVal val="0.000000"/>
                                          </p:val>
                                        </p:tav>
                                        <p:tav tm="100000">
                                          <p:val>
                                            <p:strVal val="#ppt_w"/>
                                          </p:val>
                                        </p:tav>
                                      </p:tavLst>
                                    </p:anim>
                                    <p:anim calcmode="lin" valueType="num">
                                      <p:cBhvr>
                                        <p:cTn id="26" dur="1000" fill="hold"/>
                                        <p:tgtEl>
                                          <p:spTgt spid="25607"/>
                                        </p:tgtEl>
                                        <p:attrNameLst>
                                          <p:attrName>ppt_h</p:attrName>
                                        </p:attrNameLst>
                                      </p:cBhvr>
                                      <p:tavLst>
                                        <p:tav tm="0">
                                          <p:val>
                                            <p:fltVal val="0.000000"/>
                                          </p:val>
                                        </p:tav>
                                        <p:tav tm="100000">
                                          <p:val>
                                            <p:strVal val="#ppt_h"/>
                                          </p:val>
                                        </p:tav>
                                      </p:tavLst>
                                    </p:anim>
                                    <p:anim calcmode="lin" valueType="num">
                                      <p:cBhvr>
                                        <p:cTn id="27" dur="1000" fill="hold"/>
                                        <p:tgtEl>
                                          <p:spTgt spid="25607"/>
                                        </p:tgtEl>
                                        <p:attrNameLst>
                                          <p:attrName>ppt_x</p:attrName>
                                        </p:attrNameLst>
                                      </p:cBhvr>
                                      <p:tavLst>
                                        <p:tav tm="0" fmla="#ppt_x+(cos(-2*pi*(1-$))*-#ppt_x-sin(-2*pi*(1-$))*(1-#ppt_y))*(1-$)">
                                          <p:val>
                                            <p:fltVal val="0.000000"/>
                                          </p:val>
                                        </p:tav>
                                        <p:tav tm="100000">
                                          <p:val>
                                            <p:fltVal val="1.000000"/>
                                          </p:val>
                                        </p:tav>
                                      </p:tavLst>
                                    </p:anim>
                                    <p:anim calcmode="lin" valueType="num">
                                      <p:cBhvr>
                                        <p:cTn id="28" dur="1000" fill="hold"/>
                                        <p:tgtEl>
                                          <p:spTgt spid="2560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25608"/>
                                        </p:tgtEl>
                                        <p:attrNameLst>
                                          <p:attrName>style.visibility</p:attrName>
                                        </p:attrNameLst>
                                      </p:cBhvr>
                                      <p:to>
                                        <p:strVal val="visible"/>
                                      </p:to>
                                    </p:set>
                                    <p:anim calcmode="lin" valueType="num">
                                      <p:cBhvr additive="base">
                                        <p:cTn id="33" dur="500" fill="hold"/>
                                        <p:tgtEl>
                                          <p:spTgt spid="25608"/>
                                        </p:tgtEl>
                                        <p:attrNameLst>
                                          <p:attrName>ppt_x</p:attrName>
                                        </p:attrNameLst>
                                      </p:cBhvr>
                                      <p:tavLst>
                                        <p:tav tm="0">
                                          <p:val>
                                            <p:strVal val="1+#ppt_w/2"/>
                                          </p:val>
                                        </p:tav>
                                        <p:tav tm="100000">
                                          <p:val>
                                            <p:strVal val="#ppt_x"/>
                                          </p:val>
                                        </p:tav>
                                      </p:tavLst>
                                    </p:anim>
                                    <p:anim calcmode="lin" valueType="num">
                                      <p:cBhvr additive="base">
                                        <p:cTn id="34" dur="500" fill="hold"/>
                                        <p:tgtEl>
                                          <p:spTgt spid="25608"/>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5610"/>
                                        </p:tgtEl>
                                        <p:attrNameLst>
                                          <p:attrName>style.visibility</p:attrName>
                                        </p:attrNameLst>
                                      </p:cBhvr>
                                      <p:to>
                                        <p:strVal val="visible"/>
                                      </p:to>
                                    </p:set>
                                    <p:anim calcmode="lin" valueType="num">
                                      <p:cBhvr additive="base">
                                        <p:cTn id="39" dur="500" fill="hold"/>
                                        <p:tgtEl>
                                          <p:spTgt spid="25610"/>
                                        </p:tgtEl>
                                        <p:attrNameLst>
                                          <p:attrName>ppt_x</p:attrName>
                                        </p:attrNameLst>
                                      </p:cBhvr>
                                      <p:tavLst>
                                        <p:tav tm="0">
                                          <p:val>
                                            <p:strVal val="0-#ppt_w/2"/>
                                          </p:val>
                                        </p:tav>
                                        <p:tav tm="100000">
                                          <p:val>
                                            <p:strVal val="#ppt_x"/>
                                          </p:val>
                                        </p:tav>
                                      </p:tavLst>
                                    </p:anim>
                                    <p:anim calcmode="lin" valueType="num">
                                      <p:cBhvr additive="base">
                                        <p:cTn id="40" dur="500" fill="hold"/>
                                        <p:tgtEl>
                                          <p:spTgt spid="2561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4" presetClass="entr" presetSubtype="0" fill="hold" nodeType="clickEffect">
                                  <p:stCondLst>
                                    <p:cond delay="0"/>
                                  </p:stCondLst>
                                  <p:childTnLst>
                                    <p:set>
                                      <p:cBhvr>
                                        <p:cTn id="44" dur="1" fill="hold">
                                          <p:stCondLst>
                                            <p:cond delay="0"/>
                                          </p:stCondLst>
                                        </p:cTn>
                                        <p:tgtEl>
                                          <p:spTgt spid="25611"/>
                                        </p:tgtEl>
                                        <p:attrNameLst>
                                          <p:attrName>style.visibility</p:attrName>
                                        </p:attrNameLst>
                                      </p:cBhvr>
                                      <p:to>
                                        <p:strVal val="visible"/>
                                      </p:to>
                                    </p:set>
                                    <p:anim calcmode="lin" valueType="num">
                                      <p:cBhvr>
                                        <p:cTn id="45" dur="1" fill="hold"/>
                                        <p:tgtEl>
                                          <p:spTgt spid="25611"/>
                                        </p:tgtEl>
                                      </p:cBhvr>
                                    </p:anim>
                                  </p:childTnLst>
                                </p:cTn>
                              </p:par>
                            </p:childTnLst>
                          </p:cTn>
                        </p:par>
                        <p:par>
                          <p:cTn id="46" fill="hold">
                            <p:stCondLst>
                              <p:cond delay="0"/>
                            </p:stCondLst>
                            <p:childTnLst>
                              <p:par>
                                <p:cTn id="47" presetID="22" presetClass="entr" presetSubtype="8" fill="hold" grpId="0" nodeType="afterEffect">
                                  <p:stCondLst>
                                    <p:cond delay="0"/>
                                  </p:stCondLst>
                                  <p:childTnLst>
                                    <p:set>
                                      <p:cBhvr>
                                        <p:cTn id="48" dur="1" fill="hold">
                                          <p:stCondLst>
                                            <p:cond delay="0"/>
                                          </p:stCondLst>
                                        </p:cTn>
                                        <p:tgtEl>
                                          <p:spTgt spid="25602"/>
                                        </p:tgtEl>
                                        <p:attrNameLst>
                                          <p:attrName>style.visibility</p:attrName>
                                        </p:attrNameLst>
                                      </p:cBhvr>
                                      <p:to>
                                        <p:strVal val="visible"/>
                                      </p:to>
                                    </p:set>
                                    <p:animEffect transition="in" filter="wipe(left)">
                                      <p:cBhvr>
                                        <p:cTn id="49" dur="2000"/>
                                        <p:tgtEl>
                                          <p:spTgt spid="2560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25603"/>
                                        </p:tgtEl>
                                        <p:attrNameLst>
                                          <p:attrName>style.visibility</p:attrName>
                                        </p:attrNameLst>
                                      </p:cBhvr>
                                      <p:to>
                                        <p:strVal val="visible"/>
                                      </p:to>
                                    </p:set>
                                    <p:animEffect transition="in" filter="wipe(up)">
                                      <p:cBhvr>
                                        <p:cTn id="54" dur="2000"/>
                                        <p:tgtEl>
                                          <p:spTgt spid="2560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nodeType="clickEffect">
                                  <p:stCondLst>
                                    <p:cond delay="0"/>
                                  </p:stCondLst>
                                  <p:childTnLst>
                                    <p:set>
                                      <p:cBhvr>
                                        <p:cTn id="58" dur="1" fill="hold">
                                          <p:stCondLst>
                                            <p:cond delay="0"/>
                                          </p:stCondLst>
                                        </p:cTn>
                                        <p:tgtEl>
                                          <p:spTgt spid="25604"/>
                                        </p:tgtEl>
                                        <p:attrNameLst>
                                          <p:attrName>style.visibility</p:attrName>
                                        </p:attrNameLst>
                                      </p:cBhvr>
                                      <p:to>
                                        <p:strVal val="visible"/>
                                      </p:to>
                                    </p:set>
                                    <p:animEffect transition="in" filter="wipe(up)">
                                      <p:cBhvr>
                                        <p:cTn id="59" dur="2000"/>
                                        <p:tgtEl>
                                          <p:spTgt spid="25604"/>
                                        </p:tgtEl>
                                      </p:cBhvr>
                                    </p:animEffect>
                                  </p:childTnLst>
                                </p:cTn>
                              </p:par>
                            </p:childTnLst>
                          </p:cTn>
                        </p:par>
                      </p:childTnLst>
                    </p:cTn>
                  </p:par>
                  <p:par>
                    <p:cTn id="60" fill="hold">
                      <p:stCondLst>
                        <p:cond delay="indefinite"/>
                      </p:stCondLst>
                      <p:childTnLst>
                        <p:par>
                          <p:cTn id="61" fill="hold">
                            <p:stCondLst>
                              <p:cond delay="0"/>
                            </p:stCondLst>
                            <p:childTnLst>
                              <p:par>
                                <p:cTn id="62" presetID="20" presetClass="entr" presetSubtype="0"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wedge">
                                      <p:cBhvr>
                                        <p:cTn id="64"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5" grpId="0" bldLvl="0" animBg="1"/>
      <p:bldP spid="25606" grpId="0"/>
      <p:bldP spid="25607" grpId="0" bldLvl="0" animBg="1"/>
      <p:bldP spid="25610"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文本框 26625"/>
          <p:cNvSpPr txBox="1"/>
          <p:nvPr/>
        </p:nvSpPr>
        <p:spPr>
          <a:xfrm>
            <a:off x="314960" y="176530"/>
            <a:ext cx="6275070" cy="521970"/>
          </a:xfrm>
          <a:prstGeom prst="rect">
            <a:avLst/>
          </a:prstGeom>
          <a:solidFill>
            <a:srgbClr val="FF3300"/>
          </a:solidFill>
          <a:ln w="9525">
            <a:noFill/>
          </a:ln>
        </p:spPr>
        <p:txBody>
          <a:bodyPr wrap="square">
            <a:spAutoFit/>
          </a:bodyPr>
          <a:p>
            <a:pPr eaLnBrk="1" hangingPunct="1"/>
            <a:r>
              <a:rPr lang="en-US" altLang="zh-CN" sz="2800" dirty="0">
                <a:solidFill>
                  <a:schemeClr val="bg1"/>
                </a:solidFill>
                <a:latin typeface="Times New Roman" panose="02020603050405020304" pitchFamily="18" charset="0"/>
                <a:ea typeface="楷体_GB2312" pitchFamily="1" charset="-122"/>
              </a:rPr>
              <a:t>4</a:t>
            </a:r>
            <a:r>
              <a:rPr lang="en-US" altLang="zh-CN" sz="2800" i="1" dirty="0">
                <a:solidFill>
                  <a:schemeClr val="bg1"/>
                </a:solidFill>
                <a:latin typeface="Times New Roman" panose="02020603050405020304" pitchFamily="18" charset="0"/>
                <a:ea typeface="楷体_GB2312" pitchFamily="1" charset="-122"/>
              </a:rPr>
              <a:t>. Application of phasor method</a:t>
            </a:r>
            <a:endParaRPr lang="zh-CN" altLang="en-US" sz="2800" dirty="0">
              <a:solidFill>
                <a:schemeClr val="bg1"/>
              </a:solidFill>
              <a:latin typeface="楷体_GB2312" pitchFamily="1" charset="-122"/>
              <a:ea typeface="楷体_GB2312" pitchFamily="1" charset="-122"/>
            </a:endParaRPr>
          </a:p>
        </p:txBody>
      </p:sp>
      <p:sp>
        <p:nvSpPr>
          <p:cNvPr id="26627" name="文本框 26626"/>
          <p:cNvSpPr txBox="1"/>
          <p:nvPr/>
        </p:nvSpPr>
        <p:spPr>
          <a:xfrm>
            <a:off x="314960" y="887413"/>
            <a:ext cx="8829040" cy="460375"/>
          </a:xfrm>
          <a:prstGeom prst="rect">
            <a:avLst/>
          </a:prstGeom>
          <a:noFill/>
          <a:ln w="9525">
            <a:noFill/>
          </a:ln>
        </p:spPr>
        <p:txBody>
          <a:bodyPr wrap="none">
            <a:spAutoFit/>
          </a:bodyPr>
          <a:p>
            <a:pPr algn="l" eaLnBrk="1" hangingPunct="1"/>
            <a:r>
              <a:rPr lang="en-US" altLang="zh-CN" dirty="0">
                <a:solidFill>
                  <a:schemeClr val="bg1"/>
                </a:solidFill>
                <a:latin typeface="楷体_GB2312" pitchFamily="1" charset="-122"/>
                <a:ea typeface="楷体_GB2312" pitchFamily="1" charset="-122"/>
              </a:rPr>
              <a:t>(1)</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 </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The addition or subtraction of sinusoids at the same frequency</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pSp>
        <p:nvGrpSpPr>
          <p:cNvPr id="2" name="组合 26628"/>
          <p:cNvGrpSpPr/>
          <p:nvPr/>
        </p:nvGrpSpPr>
        <p:grpSpPr>
          <a:xfrm>
            <a:off x="6404293" y="4797425"/>
            <a:ext cx="2381250" cy="1689100"/>
            <a:chOff x="-115" y="0"/>
            <a:chExt cx="1500" cy="1064"/>
          </a:xfrm>
        </p:grpSpPr>
        <p:sp>
          <p:nvSpPr>
            <p:cNvPr id="18445" name="文本框 26629"/>
            <p:cNvSpPr txBox="1"/>
            <p:nvPr/>
          </p:nvSpPr>
          <p:spPr>
            <a:xfrm>
              <a:off x="91" y="0"/>
              <a:ext cx="1119"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1  </a:t>
              </a:r>
              <a:r>
                <a:rPr lang="en-US" altLang="zh-CN" sz="2800"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2 </a:t>
              </a:r>
              <a:r>
                <a:rPr lang="en-US" altLang="zh-CN" sz="2800" i="1" dirty="0">
                  <a:solidFill>
                    <a:schemeClr val="bg1"/>
                  </a:solidFill>
                  <a:latin typeface="Times New Roman" panose="02020603050405020304" pitchFamily="18" charset="0"/>
                </a:rPr>
                <a:t>=  i</a:t>
              </a:r>
              <a:r>
                <a:rPr lang="en-US" altLang="zh-CN" sz="2800" baseline="-25000" dirty="0">
                  <a:solidFill>
                    <a:schemeClr val="bg1"/>
                  </a:solidFill>
                  <a:latin typeface="Times New Roman" panose="02020603050405020304" pitchFamily="18" charset="0"/>
                </a:rPr>
                <a:t>3</a:t>
              </a:r>
              <a:endParaRPr lang="en-US" altLang="zh-CN" sz="2800" i="1" dirty="0">
                <a:solidFill>
                  <a:schemeClr val="bg1"/>
                </a:solidFill>
                <a:latin typeface="Times New Roman" panose="02020603050405020304" pitchFamily="18" charset="0"/>
              </a:endParaRPr>
            </a:p>
          </p:txBody>
        </p:sp>
        <p:graphicFrame>
          <p:nvGraphicFramePr>
            <p:cNvPr id="18438" name="对象 26630"/>
            <p:cNvGraphicFramePr>
              <a:graphicFrameLocks noChangeAspect="1"/>
            </p:cNvGraphicFramePr>
            <p:nvPr/>
          </p:nvGraphicFramePr>
          <p:xfrm>
            <a:off x="-115" y="593"/>
            <a:ext cx="1500" cy="471"/>
          </p:xfrm>
          <a:graphic>
            <a:graphicData uri="http://schemas.openxmlformats.org/presentationml/2006/ole">
              <mc:AlternateContent xmlns:mc="http://schemas.openxmlformats.org/markup-compatibility/2006">
                <mc:Choice xmlns:v="urn:schemas-microsoft-com:vml" Requires="v">
                  <p:oleObj spid="_x0000_s3154" name="" r:id="rId1" imgW="800100" imgH="241300" progId="Equation.DSMT4">
                    <p:embed/>
                  </p:oleObj>
                </mc:Choice>
                <mc:Fallback>
                  <p:oleObj name="" r:id="rId1" imgW="800100" imgH="241300" progId="Equation.DSMT4">
                    <p:embed/>
                    <p:pic>
                      <p:nvPicPr>
                        <p:cNvPr id="0" name="图片 3153"/>
                        <p:cNvPicPr/>
                        <p:nvPr/>
                      </p:nvPicPr>
                      <p:blipFill>
                        <a:blip r:embed="rId2">
                          <a:clrChange>
                            <a:clrFrom>
                              <a:srgbClr val="000000"/>
                            </a:clrFrom>
                            <a:clrTo>
                              <a:srgbClr val="FFFFFF"/>
                            </a:clrTo>
                          </a:clrChange>
                        </a:blip>
                        <a:stretch>
                          <a:fillRect/>
                        </a:stretch>
                      </p:blipFill>
                      <p:spPr>
                        <a:xfrm>
                          <a:off x="-115" y="593"/>
                          <a:ext cx="1500" cy="471"/>
                        </a:xfrm>
                        <a:prstGeom prst="rect">
                          <a:avLst/>
                        </a:prstGeom>
                        <a:noFill/>
                        <a:ln w="38100">
                          <a:noFill/>
                          <a:miter/>
                        </a:ln>
                      </p:spPr>
                    </p:pic>
                  </p:oleObj>
                </mc:Fallback>
              </mc:AlternateContent>
            </a:graphicData>
          </a:graphic>
        </p:graphicFrame>
        <p:sp>
          <p:nvSpPr>
            <p:cNvPr id="18446" name="直接连接符 26631"/>
            <p:cNvSpPr/>
            <p:nvPr/>
          </p:nvSpPr>
          <p:spPr>
            <a:xfrm>
              <a:off x="182" y="317"/>
              <a:ext cx="0" cy="288"/>
            </a:xfrm>
            <a:prstGeom prst="line">
              <a:avLst/>
            </a:prstGeom>
            <a:ln w="57150" cap="flat" cmpd="sng">
              <a:solidFill>
                <a:srgbClr val="FF0000"/>
              </a:solidFill>
              <a:prstDash val="solid"/>
              <a:headEnd type="none" w="med" len="med"/>
              <a:tailEnd type="triangle" w="med" len="med"/>
            </a:ln>
          </p:spPr>
        </p:sp>
        <p:sp>
          <p:nvSpPr>
            <p:cNvPr id="18447" name="直接连接符 26632"/>
            <p:cNvSpPr/>
            <p:nvPr/>
          </p:nvSpPr>
          <p:spPr>
            <a:xfrm>
              <a:off x="635" y="317"/>
              <a:ext cx="0" cy="288"/>
            </a:xfrm>
            <a:prstGeom prst="line">
              <a:avLst/>
            </a:prstGeom>
            <a:ln w="57150" cap="flat" cmpd="sng">
              <a:solidFill>
                <a:srgbClr val="FF0000"/>
              </a:solidFill>
              <a:prstDash val="solid"/>
              <a:headEnd type="none" w="med" len="med"/>
              <a:tailEnd type="triangle" w="med" len="med"/>
            </a:ln>
          </p:spPr>
        </p:sp>
        <p:sp>
          <p:nvSpPr>
            <p:cNvPr id="18448" name="直接连接符 26633"/>
            <p:cNvSpPr/>
            <p:nvPr/>
          </p:nvSpPr>
          <p:spPr>
            <a:xfrm>
              <a:off x="1044" y="317"/>
              <a:ext cx="0" cy="288"/>
            </a:xfrm>
            <a:prstGeom prst="line">
              <a:avLst/>
            </a:prstGeom>
            <a:ln w="57150" cap="flat" cmpd="sng">
              <a:solidFill>
                <a:srgbClr val="FF0000"/>
              </a:solidFill>
              <a:prstDash val="solid"/>
              <a:headEnd type="none" w="med" len="med"/>
              <a:tailEnd type="triangle" w="med" len="med"/>
            </a:ln>
          </p:spPr>
        </p:sp>
      </p:grpSp>
      <p:graphicFrame>
        <p:nvGraphicFramePr>
          <p:cNvPr id="26635" name="对象 26634"/>
          <p:cNvGraphicFramePr>
            <a:graphicFrameLocks noChangeAspect="1"/>
          </p:cNvGraphicFramePr>
          <p:nvPr/>
        </p:nvGraphicFramePr>
        <p:xfrm>
          <a:off x="1176655" y="1185545"/>
          <a:ext cx="6216650" cy="1371600"/>
        </p:xfrm>
        <a:graphic>
          <a:graphicData uri="http://schemas.openxmlformats.org/presentationml/2006/ole">
            <mc:AlternateContent xmlns:mc="http://schemas.openxmlformats.org/markup-compatibility/2006">
              <mc:Choice xmlns:v="urn:schemas-microsoft-com:vml" Requires="v">
                <p:oleObj spid="_x0000_s3157" name="" r:id="rId3" imgW="2870200" imgH="634365" progId="Equation.DSMT4">
                  <p:embed/>
                </p:oleObj>
              </mc:Choice>
              <mc:Fallback>
                <p:oleObj name="" r:id="rId3" imgW="2870200" imgH="634365" progId="Equation.DSMT4">
                  <p:embed/>
                  <p:pic>
                    <p:nvPicPr>
                      <p:cNvPr id="0" name="图片 3156"/>
                      <p:cNvPicPr/>
                      <p:nvPr/>
                    </p:nvPicPr>
                    <p:blipFill>
                      <a:blip r:embed="rId4"/>
                      <a:stretch>
                        <a:fillRect/>
                      </a:stretch>
                    </p:blipFill>
                    <p:spPr>
                      <a:xfrm>
                        <a:off x="1176655" y="1185545"/>
                        <a:ext cx="6216650" cy="1371600"/>
                      </a:xfrm>
                      <a:prstGeom prst="rect">
                        <a:avLst/>
                      </a:prstGeom>
                      <a:noFill/>
                      <a:ln w="38100">
                        <a:noFill/>
                        <a:miter/>
                      </a:ln>
                    </p:spPr>
                  </p:pic>
                </p:oleObj>
              </mc:Fallback>
            </mc:AlternateContent>
          </a:graphicData>
        </a:graphic>
      </p:graphicFrame>
      <p:graphicFrame>
        <p:nvGraphicFramePr>
          <p:cNvPr id="26636" name="对象 26635"/>
          <p:cNvGraphicFramePr>
            <a:graphicFrameLocks noChangeAspect="1"/>
          </p:cNvGraphicFramePr>
          <p:nvPr/>
        </p:nvGraphicFramePr>
        <p:xfrm>
          <a:off x="203200" y="2417763"/>
          <a:ext cx="8277225" cy="1303337"/>
        </p:xfrm>
        <a:graphic>
          <a:graphicData uri="http://schemas.openxmlformats.org/presentationml/2006/ole">
            <mc:AlternateContent xmlns:mc="http://schemas.openxmlformats.org/markup-compatibility/2006">
              <mc:Choice xmlns:v="urn:schemas-microsoft-com:vml" Requires="v">
                <p:oleObj spid="_x0000_s3158" name="" r:id="rId5" imgW="3860800" imgH="609600" progId="Equation.DSMT4">
                  <p:embed/>
                </p:oleObj>
              </mc:Choice>
              <mc:Fallback>
                <p:oleObj name="" r:id="rId5" imgW="3860800" imgH="609600" progId="Equation.DSMT4">
                  <p:embed/>
                  <p:pic>
                    <p:nvPicPr>
                      <p:cNvPr id="0" name="图片 3157"/>
                      <p:cNvPicPr/>
                      <p:nvPr/>
                    </p:nvPicPr>
                    <p:blipFill>
                      <a:blip r:embed="rId6"/>
                      <a:stretch>
                        <a:fillRect/>
                      </a:stretch>
                    </p:blipFill>
                    <p:spPr>
                      <a:xfrm>
                        <a:off x="203200" y="2417763"/>
                        <a:ext cx="8277225" cy="1303337"/>
                      </a:xfrm>
                      <a:prstGeom prst="rect">
                        <a:avLst/>
                      </a:prstGeom>
                      <a:noFill/>
                      <a:ln w="38100">
                        <a:noFill/>
                        <a:miter/>
                      </a:ln>
                    </p:spPr>
                  </p:pic>
                </p:oleObj>
              </mc:Fallback>
            </mc:AlternateContent>
          </a:graphicData>
        </a:graphic>
      </p:graphicFrame>
      <p:sp>
        <p:nvSpPr>
          <p:cNvPr id="26637" name="左大括号 26636"/>
          <p:cNvSpPr/>
          <p:nvPr/>
        </p:nvSpPr>
        <p:spPr>
          <a:xfrm rot="-5400000">
            <a:off x="7151688" y="3297238"/>
            <a:ext cx="76200" cy="914400"/>
          </a:xfrm>
          <a:prstGeom prst="leftBrace">
            <a:avLst>
              <a:gd name="adj1" fmla="val 100000"/>
              <a:gd name="adj2" fmla="val 50000"/>
            </a:avLst>
          </a:prstGeom>
          <a:noFill/>
          <a:ln w="38100" cap="flat" cmpd="sng">
            <a:solidFill>
              <a:srgbClr val="66FFFF"/>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26638" name="对象 26637" descr="蓝色面巾纸"/>
          <p:cNvGraphicFramePr>
            <a:graphicFrameLocks noChangeAspect="1"/>
          </p:cNvGraphicFramePr>
          <p:nvPr/>
        </p:nvGraphicFramePr>
        <p:xfrm>
          <a:off x="7023894" y="3866198"/>
          <a:ext cx="365125" cy="449580"/>
        </p:xfrm>
        <a:graphic>
          <a:graphicData uri="http://schemas.openxmlformats.org/presentationml/2006/ole">
            <mc:AlternateContent xmlns:mc="http://schemas.openxmlformats.org/markup-compatibility/2006">
              <mc:Choice xmlns:v="urn:schemas-microsoft-com:vml" Requires="v">
                <p:oleObj spid="_x0000_s3144" name="" r:id="rId7" imgW="165100" imgH="203200" progId="Equation.DSMT4">
                  <p:embed/>
                </p:oleObj>
              </mc:Choice>
              <mc:Fallback>
                <p:oleObj name="" r:id="rId7" imgW="165100" imgH="203200" progId="Equation.DSMT4">
                  <p:embed/>
                  <p:pic>
                    <p:nvPicPr>
                      <p:cNvPr id="0" name="图片 3143"/>
                      <p:cNvPicPr/>
                      <p:nvPr/>
                    </p:nvPicPr>
                    <p:blipFill>
                      <a:blip r:embed="rId8"/>
                      <a:stretch>
                        <a:fillRect/>
                      </a:stretch>
                    </p:blipFill>
                    <p:spPr>
                      <a:xfrm>
                        <a:off x="7023894" y="3866198"/>
                        <a:ext cx="365125" cy="449580"/>
                      </a:xfrm>
                      <a:prstGeom prst="rect">
                        <a:avLst/>
                      </a:prstGeom>
                      <a:blipFill rotWithShape="1">
                        <a:blip r:embed="rId9"/>
                      </a:blipFill>
                      <a:ln w="38100">
                        <a:noFill/>
                        <a:miter/>
                      </a:ln>
                    </p:spPr>
                  </p:pic>
                </p:oleObj>
              </mc:Fallback>
            </mc:AlternateContent>
          </a:graphicData>
        </a:graphic>
      </p:graphicFrame>
      <p:graphicFrame>
        <p:nvGraphicFramePr>
          <p:cNvPr id="26639" name="对象 26638"/>
          <p:cNvGraphicFramePr>
            <a:graphicFrameLocks noChangeAspect="1"/>
          </p:cNvGraphicFramePr>
          <p:nvPr/>
        </p:nvGraphicFramePr>
        <p:xfrm>
          <a:off x="3830162" y="4303872"/>
          <a:ext cx="2421890" cy="762635"/>
        </p:xfrm>
        <a:graphic>
          <a:graphicData uri="http://schemas.openxmlformats.org/presentationml/2006/ole">
            <mc:AlternateContent xmlns:mc="http://schemas.openxmlformats.org/markup-compatibility/2006">
              <mc:Choice xmlns:v="urn:schemas-microsoft-com:vml" Requires="v">
                <p:oleObj spid="_x0000_s3148" name="" r:id="rId10" imgW="762000" imgH="241300" progId="Equation.DSMT4">
                  <p:embed/>
                </p:oleObj>
              </mc:Choice>
              <mc:Fallback>
                <p:oleObj name="" r:id="rId10" imgW="762000" imgH="241300" progId="Equation.DSMT4">
                  <p:embed/>
                  <p:pic>
                    <p:nvPicPr>
                      <p:cNvPr id="0" name="图片 3147"/>
                      <p:cNvPicPr/>
                      <p:nvPr/>
                    </p:nvPicPr>
                    <p:blipFill>
                      <a:blip r:embed="rId11"/>
                      <a:stretch>
                        <a:fillRect/>
                      </a:stretch>
                    </p:blipFill>
                    <p:spPr>
                      <a:xfrm>
                        <a:off x="3830162" y="4303872"/>
                        <a:ext cx="2421890" cy="762635"/>
                      </a:xfrm>
                      <a:prstGeom prst="rect">
                        <a:avLst/>
                      </a:prstGeom>
                      <a:gradFill rotWithShape="1">
                        <a:gsLst>
                          <a:gs pos="0">
                            <a:srgbClr val="99FF99"/>
                          </a:gs>
                          <a:gs pos="100000">
                            <a:schemeClr val="bg1"/>
                          </a:gs>
                        </a:gsLst>
                        <a:lin ang="5400000" scaled="1"/>
                        <a:tileRect/>
                      </a:gradFill>
                      <a:ln w="38100">
                        <a:noFill/>
                        <a:miter/>
                      </a:ln>
                    </p:spPr>
                  </p:pic>
                </p:oleObj>
              </mc:Fallback>
            </mc:AlternateContent>
          </a:graphicData>
        </a:graphic>
      </p:graphicFrame>
      <p:sp>
        <p:nvSpPr>
          <p:cNvPr id="26640" name="文本框 26639"/>
          <p:cNvSpPr txBox="1"/>
          <p:nvPr/>
        </p:nvSpPr>
        <p:spPr>
          <a:xfrm>
            <a:off x="395288" y="4149725"/>
            <a:ext cx="3276600" cy="953135"/>
          </a:xfrm>
          <a:prstGeom prst="rect">
            <a:avLst/>
          </a:prstGeom>
          <a:noFill/>
          <a:ln w="9525">
            <a:noFill/>
          </a:ln>
        </p:spPr>
        <p:txBody>
          <a:bodyPr>
            <a:spAutoFit/>
          </a:bodyPr>
          <a:p>
            <a:pPr eaLnBrk="1" hangingPunct="1">
              <a:spcBef>
                <a:spcPct val="50000"/>
              </a:spcBef>
            </a:pPr>
            <a:r>
              <a:rPr lang="zh-CN" altLang="en-US" sz="2800" b="0" dirty="0">
                <a:solidFill>
                  <a:schemeClr val="bg1"/>
                </a:solidFill>
                <a:latin typeface="Times New Roman" panose="02020603050405020304" pitchFamily="18" charset="0"/>
                <a:ea typeface="楷体_GB2312" pitchFamily="1" charset="-122"/>
              </a:rPr>
              <a:t>phasor relation </a:t>
            </a:r>
            <a:r>
              <a:rPr lang="en-US" altLang="zh-CN" sz="2800" b="0" dirty="0">
                <a:solidFill>
                  <a:schemeClr val="bg1"/>
                </a:solidFill>
                <a:latin typeface="Times New Roman" panose="02020603050405020304" pitchFamily="18" charset="0"/>
                <a:ea typeface="楷体_GB2312" pitchFamily="1" charset="-122"/>
              </a:rPr>
              <a:t>can be obtained</a:t>
            </a:r>
            <a:r>
              <a:rPr lang="zh-CN" altLang="en-US" sz="2800" b="0" dirty="0">
                <a:solidFill>
                  <a:schemeClr val="bg1"/>
                </a:solidFill>
                <a:latin typeface="Times New Roman" panose="02020603050405020304" pitchFamily="18" charset="0"/>
                <a:ea typeface="楷体_GB2312" pitchFamily="1" charset="-122"/>
              </a:rPr>
              <a:t>：</a:t>
            </a:r>
            <a:endParaRPr lang="zh-CN" altLang="en-US" sz="2800" b="0" dirty="0">
              <a:solidFill>
                <a:schemeClr val="bg1"/>
              </a:solidFill>
              <a:latin typeface="Times New Roman" panose="02020603050405020304" pitchFamily="18" charset="0"/>
              <a:ea typeface="楷体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6627"/>
                                        </p:tgtEl>
                                        <p:attrNameLst>
                                          <p:attrName>style.visibility</p:attrName>
                                        </p:attrNameLst>
                                      </p:cBhvr>
                                      <p:to>
                                        <p:strVal val="visible"/>
                                      </p:to>
                                    </p:set>
                                    <p:anim calcmode="lin" valueType="num">
                                      <p:cBhvr additive="base">
                                        <p:cTn id="13" dur="500" fill="hold"/>
                                        <p:tgtEl>
                                          <p:spTgt spid="26627"/>
                                        </p:tgtEl>
                                        <p:attrNameLst>
                                          <p:attrName>ppt_x</p:attrName>
                                        </p:attrNameLst>
                                      </p:cBhvr>
                                      <p:tavLst>
                                        <p:tav tm="0">
                                          <p:val>
                                            <p:strVal val="0-#ppt_w/2"/>
                                          </p:val>
                                        </p:tav>
                                        <p:tav tm="100000">
                                          <p:val>
                                            <p:strVal val="#ppt_x"/>
                                          </p:val>
                                        </p:tav>
                                      </p:tavLst>
                                    </p:anim>
                                    <p:anim calcmode="lin" valueType="num">
                                      <p:cBhvr additive="base">
                                        <p:cTn id="14"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26635"/>
                                        </p:tgtEl>
                                        <p:attrNameLst>
                                          <p:attrName>style.visibility</p:attrName>
                                        </p:attrNameLst>
                                      </p:cBhvr>
                                      <p:to>
                                        <p:strVal val="visible"/>
                                      </p:to>
                                    </p:set>
                                    <p:animEffect transition="in" filter="wipe(up)">
                                      <p:cBhvr>
                                        <p:cTn id="19" dur="2000"/>
                                        <p:tgtEl>
                                          <p:spTgt spid="2663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6636"/>
                                        </p:tgtEl>
                                        <p:attrNameLst>
                                          <p:attrName>style.visibility</p:attrName>
                                        </p:attrNameLst>
                                      </p:cBhvr>
                                      <p:to>
                                        <p:strVal val="visible"/>
                                      </p:to>
                                    </p:set>
                                    <p:animEffect transition="in" filter="wipe(left)">
                                      <p:cBhvr>
                                        <p:cTn id="24" dur="2000"/>
                                        <p:tgtEl>
                                          <p:spTgt spid="26636"/>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6637"/>
                                        </p:tgtEl>
                                        <p:attrNameLst>
                                          <p:attrName>style.visibility</p:attrName>
                                        </p:attrNameLst>
                                      </p:cBhvr>
                                      <p:to>
                                        <p:strVal val="visible"/>
                                      </p:to>
                                    </p:set>
                                    <p:animEffect transition="in" filter="dissolve">
                                      <p:cBhvr>
                                        <p:cTn id="29" dur="500"/>
                                        <p:tgtEl>
                                          <p:spTgt spid="26637"/>
                                        </p:tgtEl>
                                      </p:cBhvr>
                                    </p:animEffect>
                                  </p:childTnLst>
                                </p:cTn>
                              </p:par>
                            </p:childTnLst>
                          </p:cTn>
                        </p:par>
                        <p:par>
                          <p:cTn id="30" fill="hold">
                            <p:stCondLst>
                              <p:cond delay="500"/>
                            </p:stCondLst>
                            <p:childTnLst>
                              <p:par>
                                <p:cTn id="31" presetID="23" presetClass="entr" presetSubtype="32" fill="hold" nodeType="afterEffect">
                                  <p:stCondLst>
                                    <p:cond delay="0"/>
                                  </p:stCondLst>
                                  <p:childTnLst>
                                    <p:set>
                                      <p:cBhvr>
                                        <p:cTn id="32" dur="1" fill="hold">
                                          <p:stCondLst>
                                            <p:cond delay="0"/>
                                          </p:stCondLst>
                                        </p:cTn>
                                        <p:tgtEl>
                                          <p:spTgt spid="26638"/>
                                        </p:tgtEl>
                                        <p:attrNameLst>
                                          <p:attrName>style.visibility</p:attrName>
                                        </p:attrNameLst>
                                      </p:cBhvr>
                                      <p:to>
                                        <p:strVal val="visible"/>
                                      </p:to>
                                    </p:set>
                                    <p:anim calcmode="lin" valueType="num">
                                      <p:cBhvr>
                                        <p:cTn id="33" dur="1000" fill="hold"/>
                                        <p:tgtEl>
                                          <p:spTgt spid="26638"/>
                                        </p:tgtEl>
                                        <p:attrNameLst>
                                          <p:attrName>ppt_w</p:attrName>
                                        </p:attrNameLst>
                                      </p:cBhvr>
                                      <p:tavLst>
                                        <p:tav tm="0">
                                          <p:val>
                                            <p:strVal val="4*#ppt_w"/>
                                          </p:val>
                                        </p:tav>
                                        <p:tav tm="100000">
                                          <p:val>
                                            <p:strVal val="#ppt_w"/>
                                          </p:val>
                                        </p:tav>
                                      </p:tavLst>
                                    </p:anim>
                                    <p:anim calcmode="lin" valueType="num">
                                      <p:cBhvr>
                                        <p:cTn id="34" dur="1000" fill="hold"/>
                                        <p:tgtEl>
                                          <p:spTgt spid="26638"/>
                                        </p:tgtEl>
                                        <p:attrNameLst>
                                          <p:attrName>ppt_h</p:attrName>
                                        </p:attrNameLst>
                                      </p:cBhvr>
                                      <p:tavLst>
                                        <p:tav tm="0">
                                          <p:val>
                                            <p:strVal val="4*#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26640"/>
                                        </p:tgtEl>
                                        <p:attrNameLst>
                                          <p:attrName>style.visibility</p:attrName>
                                        </p:attrNameLst>
                                      </p:cBhvr>
                                      <p:to>
                                        <p:strVal val="visible"/>
                                      </p:to>
                                    </p:set>
                                    <p:anim calcmode="lin" valueType="num">
                                      <p:cBhvr additive="base">
                                        <p:cTn id="39" dur="500" fill="hold"/>
                                        <p:tgtEl>
                                          <p:spTgt spid="26640"/>
                                        </p:tgtEl>
                                        <p:attrNameLst>
                                          <p:attrName>ppt_x</p:attrName>
                                        </p:attrNameLst>
                                      </p:cBhvr>
                                      <p:tavLst>
                                        <p:tav tm="0">
                                          <p:val>
                                            <p:strVal val="0-#ppt_w/2"/>
                                          </p:val>
                                        </p:tav>
                                        <p:tav tm="100000">
                                          <p:val>
                                            <p:strVal val="#ppt_x"/>
                                          </p:val>
                                        </p:tav>
                                      </p:tavLst>
                                    </p:anim>
                                    <p:anim calcmode="lin" valueType="num">
                                      <p:cBhvr additive="base">
                                        <p:cTn id="40" dur="500" fill="hold"/>
                                        <p:tgtEl>
                                          <p:spTgt spid="26640"/>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26639"/>
                                        </p:tgtEl>
                                        <p:attrNameLst>
                                          <p:attrName>style.visibility</p:attrName>
                                        </p:attrNameLst>
                                      </p:cBhvr>
                                      <p:to>
                                        <p:strVal val="visible"/>
                                      </p:to>
                                    </p:set>
                                    <p:animEffect transition="in" filter="barn(inVertical)">
                                      <p:cBhvr>
                                        <p:cTn id="45" dur="500"/>
                                        <p:tgtEl>
                                          <p:spTgt spid="2663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left)">
                                      <p:cBhvr>
                                        <p:cTn id="5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ldLvl="0" animBg="1"/>
      <p:bldP spid="26627" grpId="0"/>
      <p:bldP spid="266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文本框 27649"/>
          <p:cNvSpPr txBox="1"/>
          <p:nvPr/>
        </p:nvSpPr>
        <p:spPr>
          <a:xfrm>
            <a:off x="304800" y="319723"/>
            <a:ext cx="1644650" cy="521970"/>
          </a:xfrm>
          <a:prstGeom prst="rect">
            <a:avLst/>
          </a:prstGeom>
          <a:solidFill>
            <a:srgbClr val="990033"/>
          </a:solidFill>
          <a:ln w="9525">
            <a:noFill/>
          </a:ln>
        </p:spPr>
        <p:txBody>
          <a:bodyPr wrap="none">
            <a:spAutoFit/>
          </a:bodyPr>
          <a:p>
            <a:pPr eaLnBrk="1" hangingPunct="1"/>
            <a:r>
              <a:rPr lang="en-US" altLang="zh-CN" sz="2800" dirty="0">
                <a:solidFill>
                  <a:schemeClr val="bg1"/>
                </a:solidFill>
                <a:latin typeface="Times New Roman" panose="02020603050405020304" pitchFamily="18" charset="0"/>
              </a:rPr>
              <a:t>Example:</a:t>
            </a:r>
            <a:endParaRPr lang="en-US" altLang="zh-CN" sz="2800" dirty="0">
              <a:solidFill>
                <a:schemeClr val="bg1"/>
              </a:solidFill>
              <a:latin typeface="Times New Roman" panose="02020603050405020304" pitchFamily="18" charset="0"/>
            </a:endParaRPr>
          </a:p>
        </p:txBody>
      </p:sp>
      <p:graphicFrame>
        <p:nvGraphicFramePr>
          <p:cNvPr id="27651" name="对象 27650"/>
          <p:cNvGraphicFramePr>
            <a:graphicFrameLocks noChangeAspect="1"/>
          </p:cNvGraphicFramePr>
          <p:nvPr/>
        </p:nvGraphicFramePr>
        <p:xfrm>
          <a:off x="2133600" y="348933"/>
          <a:ext cx="3378200" cy="927100"/>
        </p:xfrm>
        <a:graphic>
          <a:graphicData uri="http://schemas.openxmlformats.org/presentationml/2006/ole">
            <mc:AlternateContent xmlns:mc="http://schemas.openxmlformats.org/markup-compatibility/2006">
              <mc:Choice xmlns:v="urn:schemas-microsoft-com:vml" Requires="v">
                <p:oleObj spid="_x0000_s3145" name="" r:id="rId1" imgW="1854200" imgH="508000" progId="Equation.DSMT4">
                  <p:embed/>
                </p:oleObj>
              </mc:Choice>
              <mc:Fallback>
                <p:oleObj name="" r:id="rId1" imgW="1854200" imgH="508000" progId="Equation.DSMT4">
                  <p:embed/>
                  <p:pic>
                    <p:nvPicPr>
                      <p:cNvPr id="0" name="图片 3144"/>
                      <p:cNvPicPr/>
                      <p:nvPr/>
                    </p:nvPicPr>
                    <p:blipFill>
                      <a:blip r:embed="rId2"/>
                      <a:stretch>
                        <a:fillRect/>
                      </a:stretch>
                    </p:blipFill>
                    <p:spPr>
                      <a:xfrm>
                        <a:off x="2133600" y="348933"/>
                        <a:ext cx="3378200" cy="927100"/>
                      </a:xfrm>
                      <a:prstGeom prst="rect">
                        <a:avLst/>
                      </a:prstGeom>
                      <a:noFill/>
                      <a:ln w="38100">
                        <a:noFill/>
                        <a:miter/>
                      </a:ln>
                    </p:spPr>
                  </p:pic>
                </p:oleObj>
              </mc:Fallback>
            </mc:AlternateContent>
          </a:graphicData>
        </a:graphic>
      </p:graphicFrame>
      <p:sp>
        <p:nvSpPr>
          <p:cNvPr id="27652" name="文本框 27651"/>
          <p:cNvSpPr txBox="1"/>
          <p:nvPr/>
        </p:nvSpPr>
        <p:spPr>
          <a:xfrm>
            <a:off x="269558" y="2996883"/>
            <a:ext cx="4032250" cy="534035"/>
          </a:xfrm>
          <a:prstGeom prst="rect">
            <a:avLst/>
          </a:prstGeom>
          <a:solidFill>
            <a:schemeClr val="accent2"/>
          </a:solidFill>
          <a:ln w="9525">
            <a:noFill/>
          </a:ln>
          <a:effectLst>
            <a:prstShdw prst="shdw17" dist="17961" dir="2699999">
              <a:srgbClr val="1F1F5C"/>
            </a:prstShdw>
          </a:effectLst>
        </p:spPr>
        <p:txBody>
          <a:bodyPr>
            <a:spAutoFit/>
          </a:bodyPr>
          <a:p>
            <a:pPr indent="571500" eaLnBrk="1" hangingPunct="1">
              <a:lnSpc>
                <a:spcPct val="120000"/>
              </a:lnSpc>
              <a:spcBef>
                <a:spcPct val="50000"/>
              </a:spcBef>
            </a:pPr>
            <a:r>
              <a:rPr lang="en-US" altLang="zh-CN" dirty="0">
                <a:solidFill>
                  <a:schemeClr val="bg1"/>
                </a:solidFill>
                <a:latin typeface="Times New Roman" panose="02020603050405020304" pitchFamily="18" charset="0"/>
              </a:rPr>
              <a:t>Using phasor diagram:</a:t>
            </a:r>
            <a:endParaRPr lang="zh-CN" altLang="en-US" dirty="0">
              <a:solidFill>
                <a:schemeClr val="bg1"/>
              </a:solidFill>
              <a:latin typeface="Times New Roman" panose="02020603050405020304" pitchFamily="18" charset="0"/>
            </a:endParaRPr>
          </a:p>
        </p:txBody>
      </p:sp>
      <p:graphicFrame>
        <p:nvGraphicFramePr>
          <p:cNvPr id="27653" name="对象 27652"/>
          <p:cNvGraphicFramePr>
            <a:graphicFrameLocks noChangeAspect="1"/>
          </p:cNvGraphicFramePr>
          <p:nvPr/>
        </p:nvGraphicFramePr>
        <p:xfrm>
          <a:off x="6767830" y="301625"/>
          <a:ext cx="1905000" cy="927100"/>
        </p:xfrm>
        <a:graphic>
          <a:graphicData uri="http://schemas.openxmlformats.org/presentationml/2006/ole">
            <mc:AlternateContent xmlns:mc="http://schemas.openxmlformats.org/markup-compatibility/2006">
              <mc:Choice xmlns:v="urn:schemas-microsoft-com:vml" Requires="v">
                <p:oleObj spid="_x0000_s3149" name="" r:id="rId3" imgW="990600" imgH="482600" progId="Equation.DSMT4">
                  <p:embed/>
                </p:oleObj>
              </mc:Choice>
              <mc:Fallback>
                <p:oleObj name="" r:id="rId3" imgW="990600" imgH="482600" progId="Equation.DSMT4">
                  <p:embed/>
                  <p:pic>
                    <p:nvPicPr>
                      <p:cNvPr id="0" name="图片 3148"/>
                      <p:cNvPicPr/>
                      <p:nvPr/>
                    </p:nvPicPr>
                    <p:blipFill>
                      <a:blip r:embed="rId4"/>
                      <a:stretch>
                        <a:fillRect/>
                      </a:stretch>
                    </p:blipFill>
                    <p:spPr>
                      <a:xfrm>
                        <a:off x="6767830" y="301625"/>
                        <a:ext cx="1905000" cy="927100"/>
                      </a:xfrm>
                      <a:prstGeom prst="rect">
                        <a:avLst/>
                      </a:prstGeom>
                      <a:noFill/>
                      <a:ln w="38100">
                        <a:noFill/>
                        <a:miter/>
                      </a:ln>
                    </p:spPr>
                  </p:pic>
                </p:oleObj>
              </mc:Fallback>
            </mc:AlternateContent>
          </a:graphicData>
        </a:graphic>
      </p:graphicFrame>
      <p:graphicFrame>
        <p:nvGraphicFramePr>
          <p:cNvPr id="27654" name="对象 27653"/>
          <p:cNvGraphicFramePr>
            <a:graphicFrameLocks noChangeAspect="1"/>
          </p:cNvGraphicFramePr>
          <p:nvPr/>
        </p:nvGraphicFramePr>
        <p:xfrm>
          <a:off x="582613" y="2259965"/>
          <a:ext cx="6184900" cy="501650"/>
        </p:xfrm>
        <a:graphic>
          <a:graphicData uri="http://schemas.openxmlformats.org/presentationml/2006/ole">
            <mc:AlternateContent xmlns:mc="http://schemas.openxmlformats.org/markup-compatibility/2006">
              <mc:Choice xmlns:v="urn:schemas-microsoft-com:vml" Requires="v">
                <p:oleObj spid="_x0000_s3146" name="" r:id="rId5" imgW="3111500" imgH="254000" progId="Equation.DSMT4">
                  <p:embed/>
                </p:oleObj>
              </mc:Choice>
              <mc:Fallback>
                <p:oleObj name="" r:id="rId5" imgW="3111500" imgH="254000" progId="Equation.DSMT4">
                  <p:embed/>
                  <p:pic>
                    <p:nvPicPr>
                      <p:cNvPr id="0" name="图片 3145"/>
                      <p:cNvPicPr/>
                      <p:nvPr/>
                    </p:nvPicPr>
                    <p:blipFill>
                      <a:blip r:embed="rId6"/>
                      <a:stretch>
                        <a:fillRect/>
                      </a:stretch>
                    </p:blipFill>
                    <p:spPr>
                      <a:xfrm>
                        <a:off x="582613" y="2259965"/>
                        <a:ext cx="6184900" cy="501650"/>
                      </a:xfrm>
                      <a:prstGeom prst="rect">
                        <a:avLst/>
                      </a:prstGeom>
                      <a:noFill/>
                      <a:ln w="38100">
                        <a:noFill/>
                        <a:miter/>
                      </a:ln>
                    </p:spPr>
                  </p:pic>
                </p:oleObj>
              </mc:Fallback>
            </mc:AlternateContent>
          </a:graphicData>
        </a:graphic>
      </p:graphicFrame>
      <p:sp>
        <p:nvSpPr>
          <p:cNvPr id="27655" name="右箭头 27654"/>
          <p:cNvSpPr/>
          <p:nvPr/>
        </p:nvSpPr>
        <p:spPr>
          <a:xfrm>
            <a:off x="5867400" y="654050"/>
            <a:ext cx="533400" cy="381000"/>
          </a:xfrm>
          <a:prstGeom prst="rightArrow">
            <a:avLst>
              <a:gd name="adj1" fmla="val 50000"/>
              <a:gd name="adj2" fmla="val 35000"/>
            </a:avLst>
          </a:prstGeom>
          <a:solidFill>
            <a:schemeClr val="accent1"/>
          </a:solidFill>
          <a:ln w="9525">
            <a:noFill/>
          </a:ln>
        </p:spPr>
        <p:txBody>
          <a:bodyPr/>
          <a:p>
            <a:pPr eaLnBrk="1" hangingPunct="1"/>
            <a:endParaRPr lang="zh-CN" altLang="en-US" dirty="0">
              <a:latin typeface="Arial" panose="020B0604020202020204" pitchFamily="34" charset="0"/>
            </a:endParaRPr>
          </a:p>
        </p:txBody>
      </p:sp>
      <p:sp>
        <p:nvSpPr>
          <p:cNvPr id="27656" name="左大括号 27655"/>
          <p:cNvSpPr/>
          <p:nvPr/>
        </p:nvSpPr>
        <p:spPr>
          <a:xfrm>
            <a:off x="6575425" y="501650"/>
            <a:ext cx="76200" cy="685800"/>
          </a:xfrm>
          <a:prstGeom prst="leftBrace">
            <a:avLst>
              <a:gd name="adj1" fmla="val 75000"/>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27657" name="对象 27656"/>
          <p:cNvGraphicFramePr>
            <a:graphicFrameLocks noChangeAspect="1"/>
          </p:cNvGraphicFramePr>
          <p:nvPr/>
        </p:nvGraphicFramePr>
        <p:xfrm>
          <a:off x="859473" y="1359535"/>
          <a:ext cx="3529965" cy="460375"/>
        </p:xfrm>
        <a:graphic>
          <a:graphicData uri="http://schemas.openxmlformats.org/presentationml/2006/ole">
            <mc:AlternateContent xmlns:mc="http://schemas.openxmlformats.org/markup-compatibility/2006">
              <mc:Choice xmlns:v="urn:schemas-microsoft-com:vml" Requires="v">
                <p:oleObj spid="_x0000_s3150" name="" r:id="rId7" imgW="1854200" imgH="241300" progId="Equation.DSMT4">
                  <p:embed/>
                </p:oleObj>
              </mc:Choice>
              <mc:Fallback>
                <p:oleObj name="" r:id="rId7" imgW="1854200" imgH="241300" progId="Equation.DSMT4">
                  <p:embed/>
                  <p:pic>
                    <p:nvPicPr>
                      <p:cNvPr id="0" name="图片 3149"/>
                      <p:cNvPicPr/>
                      <p:nvPr/>
                    </p:nvPicPr>
                    <p:blipFill>
                      <a:blip r:embed="rId8"/>
                      <a:stretch>
                        <a:fillRect/>
                      </a:stretch>
                    </p:blipFill>
                    <p:spPr>
                      <a:xfrm>
                        <a:off x="859473" y="1359535"/>
                        <a:ext cx="3529965" cy="460375"/>
                      </a:xfrm>
                      <a:prstGeom prst="rect">
                        <a:avLst/>
                      </a:prstGeom>
                      <a:noFill/>
                      <a:ln w="38100">
                        <a:noFill/>
                        <a:miter/>
                      </a:ln>
                    </p:spPr>
                  </p:pic>
                </p:oleObj>
              </mc:Fallback>
            </mc:AlternateContent>
          </a:graphicData>
        </a:graphic>
      </p:graphicFrame>
      <p:grpSp>
        <p:nvGrpSpPr>
          <p:cNvPr id="2" name="组合 27657"/>
          <p:cNvGrpSpPr/>
          <p:nvPr/>
        </p:nvGrpSpPr>
        <p:grpSpPr>
          <a:xfrm>
            <a:off x="4648200" y="3935413"/>
            <a:ext cx="2687638" cy="2236787"/>
            <a:chOff x="0" y="0"/>
            <a:chExt cx="1693" cy="1409"/>
          </a:xfrm>
        </p:grpSpPr>
        <p:sp>
          <p:nvSpPr>
            <p:cNvPr id="19516" name="直接连接符 27658"/>
            <p:cNvSpPr/>
            <p:nvPr/>
          </p:nvSpPr>
          <p:spPr>
            <a:xfrm flipH="1">
              <a:off x="0" y="1121"/>
              <a:ext cx="1632" cy="0"/>
            </a:xfrm>
            <a:prstGeom prst="line">
              <a:avLst/>
            </a:prstGeom>
            <a:ln w="38100" cap="flat" cmpd="sng">
              <a:solidFill>
                <a:srgbClr val="FFFF00"/>
              </a:solidFill>
              <a:prstDash val="solid"/>
              <a:headEnd type="triangle" w="med" len="med"/>
              <a:tailEnd type="none" w="med" len="med"/>
            </a:ln>
          </p:spPr>
        </p:sp>
        <p:sp>
          <p:nvSpPr>
            <p:cNvPr id="19517" name="直接连接符 27659"/>
            <p:cNvSpPr/>
            <p:nvPr/>
          </p:nvSpPr>
          <p:spPr>
            <a:xfrm rot="-5400000">
              <a:off x="-384" y="737"/>
              <a:ext cx="1344" cy="0"/>
            </a:xfrm>
            <a:prstGeom prst="line">
              <a:avLst/>
            </a:prstGeom>
            <a:ln w="38100" cap="flat" cmpd="sng">
              <a:solidFill>
                <a:srgbClr val="FFFF00"/>
              </a:solidFill>
              <a:prstDash val="solid"/>
              <a:headEnd type="none" w="med" len="med"/>
              <a:tailEnd type="triangle" w="med" len="med"/>
            </a:ln>
          </p:spPr>
        </p:sp>
        <p:sp>
          <p:nvSpPr>
            <p:cNvPr id="19518" name="文本框 27660"/>
            <p:cNvSpPr txBox="1"/>
            <p:nvPr/>
          </p:nvSpPr>
          <p:spPr>
            <a:xfrm>
              <a:off x="1399" y="1152"/>
              <a:ext cx="294" cy="250"/>
            </a:xfrm>
            <a:prstGeom prst="rect">
              <a:avLst/>
            </a:prstGeom>
            <a:noFill/>
            <a:ln w="9525">
              <a:noFill/>
            </a:ln>
          </p:spPr>
          <p:txBody>
            <a:bodyPr wrap="none">
              <a:spAutoFit/>
            </a:bodyPr>
            <a:p>
              <a:pPr eaLnBrk="1" hangingPunct="1">
                <a:spcBef>
                  <a:spcPct val="50000"/>
                </a:spcBef>
              </a:pPr>
              <a:r>
                <a:rPr lang="en-US" altLang="zh-CN" sz="2000" b="0" dirty="0">
                  <a:solidFill>
                    <a:schemeClr val="bg1"/>
                  </a:solidFill>
                  <a:latin typeface="Times New Roman" panose="02020603050405020304" pitchFamily="18" charset="0"/>
                </a:rPr>
                <a:t>Re</a:t>
              </a:r>
              <a:endParaRPr lang="en-US" altLang="zh-CN" b="0" dirty="0">
                <a:solidFill>
                  <a:schemeClr val="bg1"/>
                </a:solidFill>
                <a:latin typeface="Times New Roman" panose="02020603050405020304" pitchFamily="18" charset="0"/>
              </a:endParaRPr>
            </a:p>
          </p:txBody>
        </p:sp>
        <p:sp>
          <p:nvSpPr>
            <p:cNvPr id="19519" name="文本框 27661"/>
            <p:cNvSpPr txBox="1"/>
            <p:nvPr/>
          </p:nvSpPr>
          <p:spPr>
            <a:xfrm>
              <a:off x="7" y="0"/>
              <a:ext cx="293" cy="250"/>
            </a:xfrm>
            <a:prstGeom prst="rect">
              <a:avLst/>
            </a:prstGeom>
            <a:noFill/>
            <a:ln w="9525">
              <a:noFill/>
            </a:ln>
          </p:spPr>
          <p:txBody>
            <a:bodyPr wrap="none">
              <a:spAutoFit/>
            </a:bodyPr>
            <a:p>
              <a:pPr eaLnBrk="1" hangingPunct="1">
                <a:spcBef>
                  <a:spcPct val="50000"/>
                </a:spcBef>
              </a:pPr>
              <a:r>
                <a:rPr lang="en-US" altLang="zh-CN" sz="2000" b="0" dirty="0">
                  <a:solidFill>
                    <a:schemeClr val="bg1"/>
                  </a:solidFill>
                  <a:latin typeface="Times New Roman" panose="02020603050405020304" pitchFamily="18" charset="0"/>
                </a:rPr>
                <a:t>Im</a:t>
              </a:r>
              <a:endParaRPr lang="en-US" altLang="zh-CN" b="0" dirty="0">
                <a:solidFill>
                  <a:schemeClr val="bg1"/>
                </a:solidFill>
                <a:latin typeface="Times New Roman" panose="02020603050405020304" pitchFamily="18" charset="0"/>
              </a:endParaRPr>
            </a:p>
          </p:txBody>
        </p:sp>
      </p:grpSp>
      <p:grpSp>
        <p:nvGrpSpPr>
          <p:cNvPr id="3" name="组合 27662"/>
          <p:cNvGrpSpPr/>
          <p:nvPr/>
        </p:nvGrpSpPr>
        <p:grpSpPr>
          <a:xfrm>
            <a:off x="5105400" y="4629150"/>
            <a:ext cx="1570038" cy="1466850"/>
            <a:chOff x="0" y="-36"/>
            <a:chExt cx="989" cy="924"/>
          </a:xfrm>
        </p:grpSpPr>
        <p:sp>
          <p:nvSpPr>
            <p:cNvPr id="19513" name="直接连接符 27663"/>
            <p:cNvSpPr/>
            <p:nvPr/>
          </p:nvSpPr>
          <p:spPr>
            <a:xfrm flipV="1">
              <a:off x="0" y="264"/>
              <a:ext cx="960" cy="384"/>
            </a:xfrm>
            <a:prstGeom prst="line">
              <a:avLst/>
            </a:prstGeom>
            <a:ln w="38100" cap="flat" cmpd="sng">
              <a:solidFill>
                <a:srgbClr val="66FFFF"/>
              </a:solidFill>
              <a:prstDash val="solid"/>
              <a:headEnd type="none" w="med" len="med"/>
              <a:tailEnd type="triangle" w="med" len="med"/>
            </a:ln>
          </p:spPr>
        </p:sp>
        <p:sp>
          <p:nvSpPr>
            <p:cNvPr id="19514" name="任意多边形 27664"/>
            <p:cNvSpPr/>
            <p:nvPr/>
          </p:nvSpPr>
          <p:spPr>
            <a:xfrm>
              <a:off x="306" y="546"/>
              <a:ext cx="34" cy="102"/>
            </a:xfrm>
            <a:custGeom>
              <a:avLst/>
              <a:gdLst>
                <a:gd name="txL" fmla="*/ 0 w 34"/>
                <a:gd name="txT" fmla="*/ 0 h 102"/>
                <a:gd name="txR" fmla="*/ 34 w 34"/>
                <a:gd name="txB" fmla="*/ 102 h 102"/>
              </a:gdLst>
              <a:ahLst/>
              <a:cxnLst>
                <a:cxn ang="0">
                  <a:pos x="18" y="102"/>
                </a:cxn>
                <a:cxn ang="0">
                  <a:pos x="0" y="0"/>
                </a:cxn>
              </a:cxnLst>
              <a:rect l="txL" t="txT" r="txR" b="txB"/>
              <a:pathLst>
                <a:path w="34" h="102">
                  <a:moveTo>
                    <a:pt x="18" y="102"/>
                  </a:moveTo>
                  <a:cubicBezTo>
                    <a:pt x="34" y="53"/>
                    <a:pt x="4" y="21"/>
                    <a:pt x="0" y="0"/>
                  </a:cubicBezTo>
                </a:path>
              </a:pathLst>
            </a:custGeom>
            <a:noFill/>
            <a:ln w="38100" cap="flat" cmpd="sng">
              <a:solidFill>
                <a:srgbClr val="99FF99">
                  <a:alpha val="100000"/>
                </a:srgbClr>
              </a:solidFill>
              <a:prstDash val="solid"/>
              <a:round/>
              <a:headEnd type="none" w="med" len="med"/>
              <a:tailEnd type="triangle" w="med" len="med"/>
            </a:ln>
          </p:spPr>
          <p:txBody>
            <a:bodyPr/>
            <a:p>
              <a:endParaRPr lang="zh-CN" altLang="en-US"/>
            </a:p>
          </p:txBody>
        </p:sp>
        <p:graphicFrame>
          <p:nvGraphicFramePr>
            <p:cNvPr id="19475" name="对象 27665"/>
            <p:cNvGraphicFramePr>
              <a:graphicFrameLocks noChangeAspect="1"/>
            </p:cNvGraphicFramePr>
            <p:nvPr/>
          </p:nvGraphicFramePr>
          <p:xfrm>
            <a:off x="336" y="645"/>
            <a:ext cx="288" cy="243"/>
          </p:xfrm>
          <a:graphic>
            <a:graphicData uri="http://schemas.openxmlformats.org/presentationml/2006/ole">
              <mc:AlternateContent xmlns:mc="http://schemas.openxmlformats.org/markup-compatibility/2006">
                <mc:Choice xmlns:v="urn:schemas-microsoft-com:vml" Requires="v">
                  <p:oleObj spid="_x0000_s3147" name="" r:id="rId9" imgW="203835" imgH="170815" progId="Equation.3">
                    <p:embed/>
                  </p:oleObj>
                </mc:Choice>
                <mc:Fallback>
                  <p:oleObj name="" r:id="rId9" imgW="203835" imgH="170815" progId="Equation.3">
                    <p:embed/>
                    <p:pic>
                      <p:nvPicPr>
                        <p:cNvPr id="0" name="图片 3146"/>
                        <p:cNvPicPr/>
                        <p:nvPr/>
                      </p:nvPicPr>
                      <p:blipFill>
                        <a:blip r:embed="rId10">
                          <a:clrChange>
                            <a:clrFrom>
                              <a:srgbClr val="000000"/>
                            </a:clrFrom>
                            <a:clrTo>
                              <a:srgbClr val="FFFFFF"/>
                            </a:clrTo>
                          </a:clrChange>
                        </a:blip>
                        <a:stretch>
                          <a:fillRect/>
                        </a:stretch>
                      </p:blipFill>
                      <p:spPr>
                        <a:xfrm>
                          <a:off x="336" y="645"/>
                          <a:ext cx="288" cy="243"/>
                        </a:xfrm>
                        <a:prstGeom prst="rect">
                          <a:avLst/>
                        </a:prstGeom>
                        <a:noFill/>
                        <a:ln w="38100">
                          <a:noFill/>
                          <a:miter/>
                        </a:ln>
                      </p:spPr>
                    </p:pic>
                  </p:oleObj>
                </mc:Fallback>
              </mc:AlternateContent>
            </a:graphicData>
          </a:graphic>
        </p:graphicFrame>
        <p:sp>
          <p:nvSpPr>
            <p:cNvPr id="19515" name="任意多边形 27666"/>
            <p:cNvSpPr/>
            <p:nvPr/>
          </p:nvSpPr>
          <p:spPr>
            <a:xfrm>
              <a:off x="336" y="600"/>
              <a:ext cx="144" cy="144"/>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graphicFrame>
          <p:nvGraphicFramePr>
            <p:cNvPr id="19476" name="对象 27667"/>
            <p:cNvGraphicFramePr>
              <a:graphicFrameLocks noChangeAspect="1"/>
            </p:cNvGraphicFramePr>
            <p:nvPr/>
          </p:nvGraphicFramePr>
          <p:xfrm>
            <a:off x="705" y="-36"/>
            <a:ext cx="284" cy="360"/>
          </p:xfrm>
          <a:graphic>
            <a:graphicData uri="http://schemas.openxmlformats.org/presentationml/2006/ole">
              <mc:AlternateContent xmlns:mc="http://schemas.openxmlformats.org/markup-compatibility/2006">
                <mc:Choice xmlns:v="urn:schemas-microsoft-com:vml" Requires="v">
                  <p:oleObj spid="_x0000_s3151" name="" r:id="rId11" imgW="190500" imgH="241300" progId="Equation.DSMT4">
                    <p:embed/>
                  </p:oleObj>
                </mc:Choice>
                <mc:Fallback>
                  <p:oleObj name="" r:id="rId11" imgW="190500" imgH="241300" progId="Equation.DSMT4">
                    <p:embed/>
                    <p:pic>
                      <p:nvPicPr>
                        <p:cNvPr id="0" name="图片 3150"/>
                        <p:cNvPicPr/>
                        <p:nvPr/>
                      </p:nvPicPr>
                      <p:blipFill>
                        <a:blip r:embed="rId12">
                          <a:clrChange>
                            <a:clrFrom>
                              <a:srgbClr val="000000"/>
                            </a:clrFrom>
                            <a:clrTo>
                              <a:srgbClr val="FFFFFF"/>
                            </a:clrTo>
                          </a:clrChange>
                        </a:blip>
                        <a:stretch>
                          <a:fillRect/>
                        </a:stretch>
                      </p:blipFill>
                      <p:spPr>
                        <a:xfrm>
                          <a:off x="705" y="-36"/>
                          <a:ext cx="284" cy="360"/>
                        </a:xfrm>
                        <a:prstGeom prst="rect">
                          <a:avLst/>
                        </a:prstGeom>
                        <a:noFill/>
                        <a:ln w="38100">
                          <a:noFill/>
                          <a:miter/>
                        </a:ln>
                      </p:spPr>
                    </p:pic>
                  </p:oleObj>
                </mc:Fallback>
              </mc:AlternateContent>
            </a:graphicData>
          </a:graphic>
        </p:graphicFrame>
      </p:grpSp>
      <p:grpSp>
        <p:nvGrpSpPr>
          <p:cNvPr id="4" name="组合 27668"/>
          <p:cNvGrpSpPr/>
          <p:nvPr/>
        </p:nvGrpSpPr>
        <p:grpSpPr>
          <a:xfrm>
            <a:off x="5105400" y="3697288"/>
            <a:ext cx="2514600" cy="2017713"/>
            <a:chOff x="0" y="-23"/>
            <a:chExt cx="1584" cy="1271"/>
          </a:xfrm>
        </p:grpSpPr>
        <p:sp>
          <p:nvSpPr>
            <p:cNvPr id="19510" name="直接连接符 27669"/>
            <p:cNvSpPr/>
            <p:nvPr/>
          </p:nvSpPr>
          <p:spPr>
            <a:xfrm flipV="1">
              <a:off x="0" y="144"/>
              <a:ext cx="1344" cy="1104"/>
            </a:xfrm>
            <a:prstGeom prst="line">
              <a:avLst/>
            </a:prstGeom>
            <a:ln w="38100" cap="flat" cmpd="sng">
              <a:solidFill>
                <a:schemeClr val="accent1"/>
              </a:solidFill>
              <a:prstDash val="solid"/>
              <a:headEnd type="none" w="med" len="med"/>
              <a:tailEnd type="triangle" w="med" len="med"/>
            </a:ln>
          </p:spPr>
        </p:sp>
        <p:sp>
          <p:nvSpPr>
            <p:cNvPr id="19511" name="任意多边形 27670"/>
            <p:cNvSpPr/>
            <p:nvPr/>
          </p:nvSpPr>
          <p:spPr>
            <a:xfrm>
              <a:off x="384" y="929"/>
              <a:ext cx="192" cy="319"/>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99FF99">
                  <a:alpha val="100000"/>
                </a:srgbClr>
              </a:solidFill>
              <a:prstDash val="solid"/>
              <a:round/>
              <a:headEnd type="triangle" w="med" len="med"/>
              <a:tailEnd type="none" w="med" len="med"/>
            </a:ln>
          </p:spPr>
          <p:txBody>
            <a:bodyPr/>
            <a:p>
              <a:endParaRPr lang="zh-CN" altLang="en-US"/>
            </a:p>
          </p:txBody>
        </p:sp>
        <p:sp>
          <p:nvSpPr>
            <p:cNvPr id="19512" name="任意多边形 27671"/>
            <p:cNvSpPr/>
            <p:nvPr/>
          </p:nvSpPr>
          <p:spPr>
            <a:xfrm flipV="1">
              <a:off x="528" y="1056"/>
              <a:ext cx="576" cy="48"/>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graphicFrame>
          <p:nvGraphicFramePr>
            <p:cNvPr id="19473" name="对象 27672"/>
            <p:cNvGraphicFramePr>
              <a:graphicFrameLocks noChangeAspect="1"/>
            </p:cNvGraphicFramePr>
            <p:nvPr/>
          </p:nvGraphicFramePr>
          <p:xfrm>
            <a:off x="1104" y="912"/>
            <a:ext cx="480" cy="274"/>
          </p:xfrm>
          <a:graphic>
            <a:graphicData uri="http://schemas.openxmlformats.org/presentationml/2006/ole">
              <mc:AlternateContent xmlns:mc="http://schemas.openxmlformats.org/markup-compatibility/2006">
                <mc:Choice xmlns:v="urn:schemas-microsoft-com:vml" Requires="v">
                  <p:oleObj spid="_x0000_s3142" name="" r:id="rId13" imgW="302895" imgH="165100" progId="Equation.3">
                    <p:embed/>
                  </p:oleObj>
                </mc:Choice>
                <mc:Fallback>
                  <p:oleObj name="" r:id="rId13" imgW="302895" imgH="165100" progId="Equation.3">
                    <p:embed/>
                    <p:pic>
                      <p:nvPicPr>
                        <p:cNvPr id="0" name="图片 3141"/>
                        <p:cNvPicPr/>
                        <p:nvPr/>
                      </p:nvPicPr>
                      <p:blipFill>
                        <a:blip r:embed="rId14">
                          <a:clrChange>
                            <a:clrFrom>
                              <a:srgbClr val="000000"/>
                            </a:clrFrom>
                            <a:clrTo>
                              <a:srgbClr val="FFFFFF"/>
                            </a:clrTo>
                          </a:clrChange>
                        </a:blip>
                        <a:stretch>
                          <a:fillRect/>
                        </a:stretch>
                      </p:blipFill>
                      <p:spPr>
                        <a:xfrm>
                          <a:off x="1104" y="912"/>
                          <a:ext cx="480" cy="274"/>
                        </a:xfrm>
                        <a:prstGeom prst="rect">
                          <a:avLst/>
                        </a:prstGeom>
                        <a:noFill/>
                        <a:ln w="38100">
                          <a:noFill/>
                          <a:miter/>
                        </a:ln>
                      </p:spPr>
                    </p:pic>
                  </p:oleObj>
                </mc:Fallback>
              </mc:AlternateContent>
            </a:graphicData>
          </a:graphic>
        </p:graphicFrame>
        <p:graphicFrame>
          <p:nvGraphicFramePr>
            <p:cNvPr id="19474" name="对象 27673"/>
            <p:cNvGraphicFramePr>
              <a:graphicFrameLocks noChangeAspect="1"/>
            </p:cNvGraphicFramePr>
            <p:nvPr/>
          </p:nvGraphicFramePr>
          <p:xfrm>
            <a:off x="1082" y="-23"/>
            <a:ext cx="234" cy="286"/>
          </p:xfrm>
          <a:graphic>
            <a:graphicData uri="http://schemas.openxmlformats.org/presentationml/2006/ole">
              <mc:AlternateContent xmlns:mc="http://schemas.openxmlformats.org/markup-compatibility/2006">
                <mc:Choice xmlns:v="urn:schemas-microsoft-com:vml" Requires="v">
                  <p:oleObj spid="_x0000_s3143" name="" r:id="rId15" imgW="165100" imgH="203200" progId="Equation.DSMT4">
                    <p:embed/>
                  </p:oleObj>
                </mc:Choice>
                <mc:Fallback>
                  <p:oleObj name="" r:id="rId15" imgW="165100" imgH="203200" progId="Equation.DSMT4">
                    <p:embed/>
                    <p:pic>
                      <p:nvPicPr>
                        <p:cNvPr id="0" name="图片 3142"/>
                        <p:cNvPicPr/>
                        <p:nvPr/>
                      </p:nvPicPr>
                      <p:blipFill>
                        <a:blip r:embed="rId16">
                          <a:clrChange>
                            <a:clrFrom>
                              <a:srgbClr val="000000"/>
                            </a:clrFrom>
                            <a:clrTo>
                              <a:srgbClr val="FFFFFF"/>
                            </a:clrTo>
                          </a:clrChange>
                        </a:blip>
                        <a:stretch>
                          <a:fillRect/>
                        </a:stretch>
                      </p:blipFill>
                      <p:spPr>
                        <a:xfrm>
                          <a:off x="1082" y="-23"/>
                          <a:ext cx="234" cy="286"/>
                        </a:xfrm>
                        <a:prstGeom prst="rect">
                          <a:avLst/>
                        </a:prstGeom>
                        <a:noFill/>
                        <a:ln w="38100">
                          <a:noFill/>
                          <a:miter/>
                        </a:ln>
                      </p:spPr>
                    </p:pic>
                  </p:oleObj>
                </mc:Fallback>
              </mc:AlternateContent>
            </a:graphicData>
          </a:graphic>
        </p:graphicFrame>
      </p:grpSp>
      <p:grpSp>
        <p:nvGrpSpPr>
          <p:cNvPr id="5" name="组合 27674"/>
          <p:cNvGrpSpPr/>
          <p:nvPr/>
        </p:nvGrpSpPr>
        <p:grpSpPr>
          <a:xfrm>
            <a:off x="762000" y="3886200"/>
            <a:ext cx="2743200" cy="2286000"/>
            <a:chOff x="0" y="0"/>
            <a:chExt cx="1728" cy="1440"/>
          </a:xfrm>
        </p:grpSpPr>
        <p:sp>
          <p:nvSpPr>
            <p:cNvPr id="19506" name="直接连接符 27675"/>
            <p:cNvSpPr/>
            <p:nvPr/>
          </p:nvSpPr>
          <p:spPr>
            <a:xfrm flipH="1">
              <a:off x="0" y="1152"/>
              <a:ext cx="1632" cy="0"/>
            </a:xfrm>
            <a:prstGeom prst="line">
              <a:avLst/>
            </a:prstGeom>
            <a:ln w="38100" cap="flat" cmpd="sng">
              <a:solidFill>
                <a:srgbClr val="FFFF00"/>
              </a:solidFill>
              <a:prstDash val="solid"/>
              <a:headEnd type="triangle" w="med" len="med"/>
              <a:tailEnd type="none" w="med" len="med"/>
            </a:ln>
          </p:spPr>
        </p:sp>
        <p:sp>
          <p:nvSpPr>
            <p:cNvPr id="19507" name="直接连接符 27676"/>
            <p:cNvSpPr/>
            <p:nvPr/>
          </p:nvSpPr>
          <p:spPr>
            <a:xfrm rot="-5400000">
              <a:off x="-384" y="768"/>
              <a:ext cx="1344" cy="0"/>
            </a:xfrm>
            <a:prstGeom prst="line">
              <a:avLst/>
            </a:prstGeom>
            <a:ln w="38100" cap="flat" cmpd="sng">
              <a:solidFill>
                <a:srgbClr val="FFFF00"/>
              </a:solidFill>
              <a:prstDash val="solid"/>
              <a:headEnd type="none" w="med" len="med"/>
              <a:tailEnd type="triangle" w="med" len="med"/>
            </a:ln>
          </p:spPr>
        </p:sp>
        <p:sp>
          <p:nvSpPr>
            <p:cNvPr id="19508" name="文本框 27677"/>
            <p:cNvSpPr txBox="1"/>
            <p:nvPr/>
          </p:nvSpPr>
          <p:spPr>
            <a:xfrm>
              <a:off x="1399" y="1152"/>
              <a:ext cx="329" cy="288"/>
            </a:xfrm>
            <a:prstGeom prst="rect">
              <a:avLst/>
            </a:prstGeom>
            <a:noFill/>
            <a:ln w="9525">
              <a:noFill/>
            </a:ln>
          </p:spPr>
          <p:txBody>
            <a:bodyPr wrap="none">
              <a:spAutoFit/>
            </a:bodyPr>
            <a:p>
              <a:pPr eaLnBrk="1" hangingPunct="1">
                <a:spcBef>
                  <a:spcPct val="50000"/>
                </a:spcBef>
              </a:pPr>
              <a:r>
                <a:rPr lang="en-US" altLang="zh-CN" b="0" dirty="0">
                  <a:solidFill>
                    <a:schemeClr val="bg1"/>
                  </a:solidFill>
                  <a:latin typeface="Times New Roman" panose="02020603050405020304" pitchFamily="18" charset="0"/>
                </a:rPr>
                <a:t>Re</a:t>
              </a:r>
              <a:endParaRPr lang="en-US" altLang="zh-CN" b="0" dirty="0">
                <a:solidFill>
                  <a:schemeClr val="bg1"/>
                </a:solidFill>
                <a:latin typeface="Times New Roman" panose="02020603050405020304" pitchFamily="18" charset="0"/>
              </a:endParaRPr>
            </a:p>
          </p:txBody>
        </p:sp>
        <p:sp>
          <p:nvSpPr>
            <p:cNvPr id="19509" name="文本框 27678"/>
            <p:cNvSpPr txBox="1"/>
            <p:nvPr/>
          </p:nvSpPr>
          <p:spPr>
            <a:xfrm>
              <a:off x="7" y="0"/>
              <a:ext cx="329" cy="288"/>
            </a:xfrm>
            <a:prstGeom prst="rect">
              <a:avLst/>
            </a:prstGeom>
            <a:noFill/>
            <a:ln w="9525">
              <a:noFill/>
            </a:ln>
          </p:spPr>
          <p:txBody>
            <a:bodyPr wrap="none">
              <a:spAutoFit/>
            </a:bodyPr>
            <a:p>
              <a:pPr eaLnBrk="1" hangingPunct="1">
                <a:spcBef>
                  <a:spcPct val="50000"/>
                </a:spcBef>
              </a:pPr>
              <a:r>
                <a:rPr lang="en-US" altLang="zh-CN" b="0" dirty="0">
                  <a:solidFill>
                    <a:schemeClr val="bg1"/>
                  </a:solidFill>
                  <a:latin typeface="Times New Roman" panose="02020603050405020304" pitchFamily="18" charset="0"/>
                </a:rPr>
                <a:t>Im</a:t>
              </a:r>
              <a:endParaRPr lang="en-US" altLang="zh-CN" b="0" dirty="0">
                <a:solidFill>
                  <a:schemeClr val="bg1"/>
                </a:solidFill>
                <a:latin typeface="Times New Roman" panose="02020603050405020304" pitchFamily="18" charset="0"/>
              </a:endParaRPr>
            </a:p>
          </p:txBody>
        </p:sp>
      </p:grpSp>
      <p:grpSp>
        <p:nvGrpSpPr>
          <p:cNvPr id="6" name="组合 27679"/>
          <p:cNvGrpSpPr/>
          <p:nvPr/>
        </p:nvGrpSpPr>
        <p:grpSpPr>
          <a:xfrm>
            <a:off x="1828800" y="5105400"/>
            <a:ext cx="1905000" cy="609600"/>
            <a:chOff x="0" y="0"/>
            <a:chExt cx="1200" cy="384"/>
          </a:xfrm>
        </p:grpSpPr>
        <p:sp>
          <p:nvSpPr>
            <p:cNvPr id="19504" name="任意多边形 27680"/>
            <p:cNvSpPr/>
            <p:nvPr/>
          </p:nvSpPr>
          <p:spPr>
            <a:xfrm>
              <a:off x="0" y="65"/>
              <a:ext cx="192" cy="319"/>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99FF99">
                  <a:alpha val="100000"/>
                </a:srgbClr>
              </a:solidFill>
              <a:prstDash val="solid"/>
              <a:round/>
              <a:headEnd type="triangle" w="sm" len="med"/>
              <a:tailEnd type="none" w="med" len="med"/>
            </a:ln>
          </p:spPr>
          <p:txBody>
            <a:bodyPr/>
            <a:p>
              <a:endParaRPr lang="zh-CN" altLang="en-US"/>
            </a:p>
          </p:txBody>
        </p:sp>
        <p:sp>
          <p:nvSpPr>
            <p:cNvPr id="19505" name="任意多边形 27681"/>
            <p:cNvSpPr/>
            <p:nvPr/>
          </p:nvSpPr>
          <p:spPr>
            <a:xfrm flipV="1">
              <a:off x="144" y="192"/>
              <a:ext cx="576" cy="48"/>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graphicFrame>
          <p:nvGraphicFramePr>
            <p:cNvPr id="19472" name="对象 27682"/>
            <p:cNvGraphicFramePr>
              <a:graphicFrameLocks noChangeAspect="1"/>
            </p:cNvGraphicFramePr>
            <p:nvPr/>
          </p:nvGraphicFramePr>
          <p:xfrm>
            <a:off x="720" y="0"/>
            <a:ext cx="480" cy="274"/>
          </p:xfrm>
          <a:graphic>
            <a:graphicData uri="http://schemas.openxmlformats.org/presentationml/2006/ole">
              <mc:AlternateContent xmlns:mc="http://schemas.openxmlformats.org/markup-compatibility/2006">
                <mc:Choice xmlns:v="urn:schemas-microsoft-com:vml" Requires="v">
                  <p:oleObj spid="_x0000_s3130" name="" r:id="rId17" imgW="302895" imgH="165100" progId="Equation.3">
                    <p:embed/>
                  </p:oleObj>
                </mc:Choice>
                <mc:Fallback>
                  <p:oleObj name="" r:id="rId17" imgW="302895" imgH="165100" progId="Equation.3">
                    <p:embed/>
                    <p:pic>
                      <p:nvPicPr>
                        <p:cNvPr id="0" name="图片 3129"/>
                        <p:cNvPicPr/>
                        <p:nvPr/>
                      </p:nvPicPr>
                      <p:blipFill>
                        <a:blip r:embed="rId18">
                          <a:clrChange>
                            <a:clrFrom>
                              <a:srgbClr val="000000"/>
                            </a:clrFrom>
                            <a:clrTo>
                              <a:srgbClr val="FFFFFF"/>
                            </a:clrTo>
                          </a:clrChange>
                        </a:blip>
                        <a:stretch>
                          <a:fillRect/>
                        </a:stretch>
                      </p:blipFill>
                      <p:spPr>
                        <a:xfrm>
                          <a:off x="720" y="0"/>
                          <a:ext cx="480" cy="274"/>
                        </a:xfrm>
                        <a:prstGeom prst="rect">
                          <a:avLst/>
                        </a:prstGeom>
                        <a:noFill/>
                        <a:ln w="38100">
                          <a:noFill/>
                          <a:miter/>
                        </a:ln>
                      </p:spPr>
                    </p:pic>
                  </p:oleObj>
                </mc:Fallback>
              </mc:AlternateContent>
            </a:graphicData>
          </a:graphic>
        </p:graphicFrame>
      </p:grpSp>
      <p:grpSp>
        <p:nvGrpSpPr>
          <p:cNvPr id="7" name="组合 27683"/>
          <p:cNvGrpSpPr/>
          <p:nvPr/>
        </p:nvGrpSpPr>
        <p:grpSpPr>
          <a:xfrm>
            <a:off x="1219200" y="4629150"/>
            <a:ext cx="1570038" cy="1466850"/>
            <a:chOff x="0" y="-36"/>
            <a:chExt cx="989" cy="924"/>
          </a:xfrm>
        </p:grpSpPr>
        <p:sp>
          <p:nvSpPr>
            <p:cNvPr id="19501" name="直接连接符 27684"/>
            <p:cNvSpPr/>
            <p:nvPr/>
          </p:nvSpPr>
          <p:spPr>
            <a:xfrm flipV="1">
              <a:off x="0" y="264"/>
              <a:ext cx="960" cy="384"/>
            </a:xfrm>
            <a:prstGeom prst="line">
              <a:avLst/>
            </a:prstGeom>
            <a:ln w="38100" cap="flat" cmpd="sng">
              <a:solidFill>
                <a:srgbClr val="66FFFF"/>
              </a:solidFill>
              <a:prstDash val="solid"/>
              <a:headEnd type="none" w="med" len="med"/>
              <a:tailEnd type="triangle" w="med" len="med"/>
            </a:ln>
          </p:spPr>
        </p:sp>
        <p:sp>
          <p:nvSpPr>
            <p:cNvPr id="19502" name="任意多边形 27685"/>
            <p:cNvSpPr/>
            <p:nvPr/>
          </p:nvSpPr>
          <p:spPr>
            <a:xfrm>
              <a:off x="306" y="546"/>
              <a:ext cx="34" cy="102"/>
            </a:xfrm>
            <a:custGeom>
              <a:avLst/>
              <a:gdLst>
                <a:gd name="txL" fmla="*/ 0 w 34"/>
                <a:gd name="txT" fmla="*/ 0 h 102"/>
                <a:gd name="txR" fmla="*/ 34 w 34"/>
                <a:gd name="txB" fmla="*/ 102 h 102"/>
              </a:gdLst>
              <a:ahLst/>
              <a:cxnLst>
                <a:cxn ang="0">
                  <a:pos x="18" y="102"/>
                </a:cxn>
                <a:cxn ang="0">
                  <a:pos x="0" y="0"/>
                </a:cxn>
              </a:cxnLst>
              <a:rect l="txL" t="txT" r="txR" b="txB"/>
              <a:pathLst>
                <a:path w="34" h="102">
                  <a:moveTo>
                    <a:pt x="18" y="102"/>
                  </a:moveTo>
                  <a:cubicBezTo>
                    <a:pt x="34" y="53"/>
                    <a:pt x="4" y="21"/>
                    <a:pt x="0" y="0"/>
                  </a:cubicBezTo>
                </a:path>
              </a:pathLst>
            </a:custGeom>
            <a:noFill/>
            <a:ln w="38100" cap="flat" cmpd="sng">
              <a:solidFill>
                <a:srgbClr val="99FF99">
                  <a:alpha val="100000"/>
                </a:srgbClr>
              </a:solidFill>
              <a:prstDash val="solid"/>
              <a:round/>
              <a:headEnd type="none" w="med" len="med"/>
              <a:tailEnd type="triangle" w="sm" len="med"/>
            </a:ln>
          </p:spPr>
          <p:txBody>
            <a:bodyPr/>
            <a:p>
              <a:endParaRPr lang="zh-CN" altLang="en-US"/>
            </a:p>
          </p:txBody>
        </p:sp>
        <p:graphicFrame>
          <p:nvGraphicFramePr>
            <p:cNvPr id="19470" name="对象 27686"/>
            <p:cNvGraphicFramePr>
              <a:graphicFrameLocks noChangeAspect="1"/>
            </p:cNvGraphicFramePr>
            <p:nvPr/>
          </p:nvGraphicFramePr>
          <p:xfrm>
            <a:off x="336" y="645"/>
            <a:ext cx="288" cy="243"/>
          </p:xfrm>
          <a:graphic>
            <a:graphicData uri="http://schemas.openxmlformats.org/presentationml/2006/ole">
              <mc:AlternateContent xmlns:mc="http://schemas.openxmlformats.org/markup-compatibility/2006">
                <mc:Choice xmlns:v="urn:schemas-microsoft-com:vml" Requires="v">
                  <p:oleObj spid="_x0000_s3134" name="" r:id="rId19" imgW="203835" imgH="170815" progId="Equation.3">
                    <p:embed/>
                  </p:oleObj>
                </mc:Choice>
                <mc:Fallback>
                  <p:oleObj name="" r:id="rId19" imgW="203835" imgH="170815" progId="Equation.3">
                    <p:embed/>
                    <p:pic>
                      <p:nvPicPr>
                        <p:cNvPr id="0" name="图片 3133"/>
                        <p:cNvPicPr/>
                        <p:nvPr/>
                      </p:nvPicPr>
                      <p:blipFill>
                        <a:blip r:embed="rId20">
                          <a:clrChange>
                            <a:clrFrom>
                              <a:srgbClr val="000000"/>
                            </a:clrFrom>
                            <a:clrTo>
                              <a:srgbClr val="FFFFFF"/>
                            </a:clrTo>
                          </a:clrChange>
                        </a:blip>
                        <a:stretch>
                          <a:fillRect/>
                        </a:stretch>
                      </p:blipFill>
                      <p:spPr>
                        <a:xfrm>
                          <a:off x="336" y="645"/>
                          <a:ext cx="288" cy="243"/>
                        </a:xfrm>
                        <a:prstGeom prst="rect">
                          <a:avLst/>
                        </a:prstGeom>
                        <a:noFill/>
                        <a:ln w="38100">
                          <a:noFill/>
                          <a:miter/>
                        </a:ln>
                      </p:spPr>
                    </p:pic>
                  </p:oleObj>
                </mc:Fallback>
              </mc:AlternateContent>
            </a:graphicData>
          </a:graphic>
        </p:graphicFrame>
        <p:sp>
          <p:nvSpPr>
            <p:cNvPr id="19503" name="任意多边形 27687"/>
            <p:cNvSpPr/>
            <p:nvPr/>
          </p:nvSpPr>
          <p:spPr>
            <a:xfrm>
              <a:off x="336" y="600"/>
              <a:ext cx="144" cy="144"/>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graphicFrame>
          <p:nvGraphicFramePr>
            <p:cNvPr id="19471" name="对象 27688"/>
            <p:cNvGraphicFramePr>
              <a:graphicFrameLocks noChangeAspect="1"/>
            </p:cNvGraphicFramePr>
            <p:nvPr/>
          </p:nvGraphicFramePr>
          <p:xfrm>
            <a:off x="705" y="-36"/>
            <a:ext cx="284" cy="360"/>
          </p:xfrm>
          <a:graphic>
            <a:graphicData uri="http://schemas.openxmlformats.org/presentationml/2006/ole">
              <mc:AlternateContent xmlns:mc="http://schemas.openxmlformats.org/markup-compatibility/2006">
                <mc:Choice xmlns:v="urn:schemas-microsoft-com:vml" Requires="v">
                  <p:oleObj spid="_x0000_s3135" name="" r:id="rId21" imgW="190500" imgH="241300" progId="Equation.DSMT4">
                    <p:embed/>
                  </p:oleObj>
                </mc:Choice>
                <mc:Fallback>
                  <p:oleObj name="" r:id="rId21" imgW="190500" imgH="241300" progId="Equation.DSMT4">
                    <p:embed/>
                    <p:pic>
                      <p:nvPicPr>
                        <p:cNvPr id="0" name="图片 3134"/>
                        <p:cNvPicPr/>
                        <p:nvPr/>
                      </p:nvPicPr>
                      <p:blipFill>
                        <a:blip r:embed="rId22">
                          <a:clrChange>
                            <a:clrFrom>
                              <a:srgbClr val="000000"/>
                            </a:clrFrom>
                            <a:clrTo>
                              <a:srgbClr val="FFFFFF"/>
                            </a:clrTo>
                          </a:clrChange>
                        </a:blip>
                        <a:stretch>
                          <a:fillRect/>
                        </a:stretch>
                      </p:blipFill>
                      <p:spPr>
                        <a:xfrm>
                          <a:off x="705" y="-36"/>
                          <a:ext cx="284" cy="360"/>
                        </a:xfrm>
                        <a:prstGeom prst="rect">
                          <a:avLst/>
                        </a:prstGeom>
                        <a:noFill/>
                        <a:ln w="38100">
                          <a:noFill/>
                          <a:miter/>
                        </a:ln>
                      </p:spPr>
                    </p:pic>
                  </p:oleObj>
                </mc:Fallback>
              </mc:AlternateContent>
            </a:graphicData>
          </a:graphic>
        </p:graphicFrame>
      </p:grpSp>
      <p:grpSp>
        <p:nvGrpSpPr>
          <p:cNvPr id="8" name="组合 27689"/>
          <p:cNvGrpSpPr/>
          <p:nvPr/>
        </p:nvGrpSpPr>
        <p:grpSpPr>
          <a:xfrm>
            <a:off x="1219200" y="4210050"/>
            <a:ext cx="609600" cy="2114550"/>
            <a:chOff x="0" y="-36"/>
            <a:chExt cx="384" cy="1332"/>
          </a:xfrm>
        </p:grpSpPr>
        <p:sp>
          <p:nvSpPr>
            <p:cNvPr id="19498" name="直接连接符 27690"/>
            <p:cNvSpPr/>
            <p:nvPr/>
          </p:nvSpPr>
          <p:spPr>
            <a:xfrm flipV="1">
              <a:off x="0" y="192"/>
              <a:ext cx="384" cy="720"/>
            </a:xfrm>
            <a:prstGeom prst="line">
              <a:avLst/>
            </a:prstGeom>
            <a:ln w="38100" cap="flat" cmpd="sng">
              <a:solidFill>
                <a:srgbClr val="66FFFF"/>
              </a:solidFill>
              <a:prstDash val="solid"/>
              <a:headEnd type="none" w="med" len="med"/>
              <a:tailEnd type="triangle" w="med" len="med"/>
            </a:ln>
          </p:spPr>
        </p:sp>
        <p:sp>
          <p:nvSpPr>
            <p:cNvPr id="19499" name="任意多边形 27691"/>
            <p:cNvSpPr/>
            <p:nvPr/>
          </p:nvSpPr>
          <p:spPr>
            <a:xfrm>
              <a:off x="96" y="720"/>
              <a:ext cx="138" cy="198"/>
            </a:xfrm>
            <a:custGeom>
              <a:avLst/>
              <a:gdLst>
                <a:gd name="txL" fmla="*/ 0 w 138"/>
                <a:gd name="txT" fmla="*/ 0 h 198"/>
                <a:gd name="txR" fmla="*/ 138 w 138"/>
                <a:gd name="txB" fmla="*/ 198 h 198"/>
              </a:gdLst>
              <a:ahLst/>
              <a:cxnLst>
                <a:cxn ang="0">
                  <a:pos x="0" y="0"/>
                </a:cxn>
                <a:cxn ang="0">
                  <a:pos x="105" y="78"/>
                </a:cxn>
                <a:cxn ang="0">
                  <a:pos x="138" y="198"/>
                </a:cxn>
              </a:cxnLst>
              <a:rect l="txL" t="txT" r="txR" b="txB"/>
              <a:pathLst>
                <a:path w="138" h="198">
                  <a:moveTo>
                    <a:pt x="0" y="0"/>
                  </a:moveTo>
                  <a:cubicBezTo>
                    <a:pt x="18" y="13"/>
                    <a:pt x="82" y="45"/>
                    <a:pt x="105" y="78"/>
                  </a:cubicBezTo>
                  <a:cubicBezTo>
                    <a:pt x="128" y="111"/>
                    <a:pt x="131" y="173"/>
                    <a:pt x="138" y="198"/>
                  </a:cubicBezTo>
                </a:path>
              </a:pathLst>
            </a:custGeom>
            <a:noFill/>
            <a:ln w="38100" cap="flat" cmpd="sng">
              <a:solidFill>
                <a:srgbClr val="99FF99">
                  <a:alpha val="100000"/>
                </a:srgbClr>
              </a:solidFill>
              <a:prstDash val="solid"/>
              <a:round/>
              <a:headEnd type="triangle" w="sm" len="med"/>
              <a:tailEnd type="none" w="med" len="med"/>
            </a:ln>
          </p:spPr>
          <p:txBody>
            <a:bodyPr/>
            <a:p>
              <a:endParaRPr lang="zh-CN" altLang="en-US"/>
            </a:p>
          </p:txBody>
        </p:sp>
        <p:sp>
          <p:nvSpPr>
            <p:cNvPr id="19500" name="任意多边形 27692"/>
            <p:cNvSpPr/>
            <p:nvPr/>
          </p:nvSpPr>
          <p:spPr>
            <a:xfrm flipH="1">
              <a:off x="144" y="768"/>
              <a:ext cx="48" cy="33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graphicFrame>
          <p:nvGraphicFramePr>
            <p:cNvPr id="19468" name="对象 27693"/>
            <p:cNvGraphicFramePr>
              <a:graphicFrameLocks noChangeAspect="1"/>
            </p:cNvGraphicFramePr>
            <p:nvPr/>
          </p:nvGraphicFramePr>
          <p:xfrm>
            <a:off x="48" y="1054"/>
            <a:ext cx="288" cy="242"/>
          </p:xfrm>
          <a:graphic>
            <a:graphicData uri="http://schemas.openxmlformats.org/presentationml/2006/ole">
              <mc:AlternateContent xmlns:mc="http://schemas.openxmlformats.org/markup-compatibility/2006">
                <mc:Choice xmlns:v="urn:schemas-microsoft-com:vml" Requires="v">
                  <p:oleObj spid="_x0000_s3129" name="" r:id="rId23" imgW="203835" imgH="170815" progId="Equation.3">
                    <p:embed/>
                  </p:oleObj>
                </mc:Choice>
                <mc:Fallback>
                  <p:oleObj name="" r:id="rId23" imgW="203835" imgH="170815" progId="Equation.3">
                    <p:embed/>
                    <p:pic>
                      <p:nvPicPr>
                        <p:cNvPr id="0" name="图片 3128"/>
                        <p:cNvPicPr/>
                        <p:nvPr/>
                      </p:nvPicPr>
                      <p:blipFill>
                        <a:blip r:embed="rId24">
                          <a:clrChange>
                            <a:clrFrom>
                              <a:srgbClr val="000000"/>
                            </a:clrFrom>
                            <a:clrTo>
                              <a:srgbClr val="FFFFFF"/>
                            </a:clrTo>
                          </a:clrChange>
                        </a:blip>
                        <a:stretch>
                          <a:fillRect/>
                        </a:stretch>
                      </p:blipFill>
                      <p:spPr>
                        <a:xfrm>
                          <a:off x="48" y="1054"/>
                          <a:ext cx="288" cy="242"/>
                        </a:xfrm>
                        <a:prstGeom prst="rect">
                          <a:avLst/>
                        </a:prstGeom>
                        <a:noFill/>
                        <a:ln w="38100">
                          <a:noFill/>
                          <a:miter/>
                        </a:ln>
                      </p:spPr>
                    </p:pic>
                  </p:oleObj>
                </mc:Fallback>
              </mc:AlternateContent>
            </a:graphicData>
          </a:graphic>
        </p:graphicFrame>
        <p:graphicFrame>
          <p:nvGraphicFramePr>
            <p:cNvPr id="19469" name="对象 27694"/>
            <p:cNvGraphicFramePr>
              <a:graphicFrameLocks noChangeAspect="1"/>
            </p:cNvGraphicFramePr>
            <p:nvPr/>
          </p:nvGraphicFramePr>
          <p:xfrm>
            <a:off x="72" y="-36"/>
            <a:ext cx="302" cy="360"/>
          </p:xfrm>
          <a:graphic>
            <a:graphicData uri="http://schemas.openxmlformats.org/presentationml/2006/ole">
              <mc:AlternateContent xmlns:mc="http://schemas.openxmlformats.org/markup-compatibility/2006">
                <mc:Choice xmlns:v="urn:schemas-microsoft-com:vml" Requires="v">
                  <p:oleObj spid="_x0000_s3127" name="" r:id="rId25" imgW="203200" imgH="241300" progId="Equation.DSMT4">
                    <p:embed/>
                  </p:oleObj>
                </mc:Choice>
                <mc:Fallback>
                  <p:oleObj name="" r:id="rId25" imgW="203200" imgH="241300" progId="Equation.DSMT4">
                    <p:embed/>
                    <p:pic>
                      <p:nvPicPr>
                        <p:cNvPr id="0" name="图片 3126"/>
                        <p:cNvPicPr/>
                        <p:nvPr/>
                      </p:nvPicPr>
                      <p:blipFill>
                        <a:blip r:embed="rId26">
                          <a:clrChange>
                            <a:clrFrom>
                              <a:srgbClr val="000000"/>
                            </a:clrFrom>
                            <a:clrTo>
                              <a:srgbClr val="FFFFFF"/>
                            </a:clrTo>
                          </a:clrChange>
                        </a:blip>
                        <a:stretch>
                          <a:fillRect/>
                        </a:stretch>
                      </p:blipFill>
                      <p:spPr>
                        <a:xfrm>
                          <a:off x="72" y="-36"/>
                          <a:ext cx="302" cy="360"/>
                        </a:xfrm>
                        <a:prstGeom prst="rect">
                          <a:avLst/>
                        </a:prstGeom>
                        <a:noFill/>
                        <a:ln w="38100">
                          <a:noFill/>
                          <a:miter/>
                        </a:ln>
                      </p:spPr>
                    </p:pic>
                  </p:oleObj>
                </mc:Fallback>
              </mc:AlternateContent>
            </a:graphicData>
          </a:graphic>
        </p:graphicFrame>
      </p:grpSp>
      <p:grpSp>
        <p:nvGrpSpPr>
          <p:cNvPr id="9" name="组合 27695"/>
          <p:cNvGrpSpPr/>
          <p:nvPr/>
        </p:nvGrpSpPr>
        <p:grpSpPr>
          <a:xfrm>
            <a:off x="1219200" y="3773488"/>
            <a:ext cx="2133600" cy="1941513"/>
            <a:chOff x="0" y="-23"/>
            <a:chExt cx="1344" cy="1223"/>
          </a:xfrm>
        </p:grpSpPr>
        <p:sp>
          <p:nvSpPr>
            <p:cNvPr id="19495" name="直接连接符 27696"/>
            <p:cNvSpPr/>
            <p:nvPr/>
          </p:nvSpPr>
          <p:spPr>
            <a:xfrm flipV="1">
              <a:off x="384" y="96"/>
              <a:ext cx="960" cy="384"/>
            </a:xfrm>
            <a:prstGeom prst="line">
              <a:avLst/>
            </a:prstGeom>
            <a:ln w="38100" cap="flat" cmpd="sng">
              <a:solidFill>
                <a:schemeClr val="bg1"/>
              </a:solidFill>
              <a:prstDash val="dash"/>
              <a:headEnd type="none" w="med" len="med"/>
              <a:tailEnd type="none" w="med" len="med"/>
            </a:ln>
          </p:spPr>
        </p:sp>
        <p:sp>
          <p:nvSpPr>
            <p:cNvPr id="19496" name="直接连接符 27697"/>
            <p:cNvSpPr/>
            <p:nvPr/>
          </p:nvSpPr>
          <p:spPr>
            <a:xfrm flipV="1">
              <a:off x="960" y="96"/>
              <a:ext cx="384" cy="720"/>
            </a:xfrm>
            <a:prstGeom prst="line">
              <a:avLst/>
            </a:prstGeom>
            <a:ln w="38100" cap="flat" cmpd="sng">
              <a:solidFill>
                <a:schemeClr val="bg1"/>
              </a:solidFill>
              <a:prstDash val="dash"/>
              <a:headEnd type="none" w="med" len="med"/>
              <a:tailEnd type="none" w="med" len="med"/>
            </a:ln>
          </p:spPr>
        </p:sp>
        <p:sp>
          <p:nvSpPr>
            <p:cNvPr id="19497" name="直接连接符 27698"/>
            <p:cNvSpPr/>
            <p:nvPr/>
          </p:nvSpPr>
          <p:spPr>
            <a:xfrm flipV="1">
              <a:off x="0" y="96"/>
              <a:ext cx="1344" cy="1104"/>
            </a:xfrm>
            <a:prstGeom prst="line">
              <a:avLst/>
            </a:prstGeom>
            <a:ln w="38100" cap="flat" cmpd="sng">
              <a:solidFill>
                <a:schemeClr val="accent1"/>
              </a:solidFill>
              <a:prstDash val="solid"/>
              <a:headEnd type="none" w="med" len="med"/>
              <a:tailEnd type="triangle" w="med" len="med"/>
            </a:ln>
          </p:spPr>
        </p:sp>
        <p:graphicFrame>
          <p:nvGraphicFramePr>
            <p:cNvPr id="19467" name="对象 27699"/>
            <p:cNvGraphicFramePr>
              <a:graphicFrameLocks noChangeAspect="1"/>
            </p:cNvGraphicFramePr>
            <p:nvPr/>
          </p:nvGraphicFramePr>
          <p:xfrm>
            <a:off x="941" y="-23"/>
            <a:ext cx="234" cy="286"/>
          </p:xfrm>
          <a:graphic>
            <a:graphicData uri="http://schemas.openxmlformats.org/presentationml/2006/ole">
              <mc:AlternateContent xmlns:mc="http://schemas.openxmlformats.org/markup-compatibility/2006">
                <mc:Choice xmlns:v="urn:schemas-microsoft-com:vml" Requires="v">
                  <p:oleObj spid="_x0000_s3131" name="" r:id="rId27" imgW="165100" imgH="203200" progId="Equation.DSMT4">
                    <p:embed/>
                  </p:oleObj>
                </mc:Choice>
                <mc:Fallback>
                  <p:oleObj name="" r:id="rId27" imgW="165100" imgH="203200" progId="Equation.DSMT4">
                    <p:embed/>
                    <p:pic>
                      <p:nvPicPr>
                        <p:cNvPr id="0" name="图片 3130"/>
                        <p:cNvPicPr/>
                        <p:nvPr/>
                      </p:nvPicPr>
                      <p:blipFill>
                        <a:blip r:embed="rId28">
                          <a:clrChange>
                            <a:clrFrom>
                              <a:srgbClr val="000000"/>
                            </a:clrFrom>
                            <a:clrTo>
                              <a:srgbClr val="FFFFFF"/>
                            </a:clrTo>
                          </a:clrChange>
                        </a:blip>
                        <a:stretch>
                          <a:fillRect/>
                        </a:stretch>
                      </p:blipFill>
                      <p:spPr>
                        <a:xfrm>
                          <a:off x="941" y="-23"/>
                          <a:ext cx="234" cy="286"/>
                        </a:xfrm>
                        <a:prstGeom prst="rect">
                          <a:avLst/>
                        </a:prstGeom>
                        <a:noFill/>
                        <a:ln w="38100">
                          <a:noFill/>
                          <a:miter/>
                        </a:ln>
                      </p:spPr>
                    </p:pic>
                  </p:oleObj>
                </mc:Fallback>
              </mc:AlternateContent>
            </a:graphicData>
          </a:graphic>
        </p:graphicFrame>
      </p:grpSp>
      <p:graphicFrame>
        <p:nvGraphicFramePr>
          <p:cNvPr id="27701" name="对象 27700"/>
          <p:cNvGraphicFramePr>
            <a:graphicFrameLocks noChangeAspect="1"/>
          </p:cNvGraphicFramePr>
          <p:nvPr/>
        </p:nvGraphicFramePr>
        <p:xfrm>
          <a:off x="4376738" y="1403985"/>
          <a:ext cx="2689225" cy="379413"/>
        </p:xfrm>
        <a:graphic>
          <a:graphicData uri="http://schemas.openxmlformats.org/presentationml/2006/ole">
            <mc:AlternateContent xmlns:mc="http://schemas.openxmlformats.org/markup-compatibility/2006">
              <mc:Choice xmlns:v="urn:schemas-microsoft-com:vml" Requires="v">
                <p:oleObj spid="_x0000_s3132" name="" r:id="rId29" imgW="1422400" imgH="203200" progId="Equation.DSMT4">
                  <p:embed/>
                </p:oleObj>
              </mc:Choice>
              <mc:Fallback>
                <p:oleObj name="" r:id="rId29" imgW="1422400" imgH="203200" progId="Equation.DSMT4">
                  <p:embed/>
                  <p:pic>
                    <p:nvPicPr>
                      <p:cNvPr id="0" name="图片 3131"/>
                      <p:cNvPicPr/>
                      <p:nvPr/>
                    </p:nvPicPr>
                    <p:blipFill>
                      <a:blip r:embed="rId30"/>
                      <a:stretch>
                        <a:fillRect/>
                      </a:stretch>
                    </p:blipFill>
                    <p:spPr>
                      <a:xfrm>
                        <a:off x="4376738" y="1403985"/>
                        <a:ext cx="2689225" cy="379413"/>
                      </a:xfrm>
                      <a:prstGeom prst="rect">
                        <a:avLst/>
                      </a:prstGeom>
                      <a:noFill/>
                      <a:ln w="38100">
                        <a:noFill/>
                        <a:miter/>
                      </a:ln>
                    </p:spPr>
                  </p:pic>
                </p:oleObj>
              </mc:Fallback>
            </mc:AlternateContent>
          </a:graphicData>
        </a:graphic>
      </p:graphicFrame>
      <p:graphicFrame>
        <p:nvGraphicFramePr>
          <p:cNvPr id="27702" name="对象 27701"/>
          <p:cNvGraphicFramePr>
            <a:graphicFrameLocks noChangeAspect="1"/>
          </p:cNvGraphicFramePr>
          <p:nvPr/>
        </p:nvGraphicFramePr>
        <p:xfrm>
          <a:off x="1158558" y="1880235"/>
          <a:ext cx="1730375" cy="379413"/>
        </p:xfrm>
        <a:graphic>
          <a:graphicData uri="http://schemas.openxmlformats.org/presentationml/2006/ole">
            <mc:AlternateContent xmlns:mc="http://schemas.openxmlformats.org/markup-compatibility/2006">
              <mc:Choice xmlns:v="urn:schemas-microsoft-com:vml" Requires="v">
                <p:oleObj spid="_x0000_s3125" name="" r:id="rId31" imgW="914400" imgH="203200" progId="Equation.DSMT4">
                  <p:embed/>
                </p:oleObj>
              </mc:Choice>
              <mc:Fallback>
                <p:oleObj name="" r:id="rId31" imgW="914400" imgH="203200" progId="Equation.DSMT4">
                  <p:embed/>
                  <p:pic>
                    <p:nvPicPr>
                      <p:cNvPr id="0" name="图片 3124"/>
                      <p:cNvPicPr/>
                      <p:nvPr/>
                    </p:nvPicPr>
                    <p:blipFill>
                      <a:blip r:embed="rId32"/>
                      <a:stretch>
                        <a:fillRect/>
                      </a:stretch>
                    </p:blipFill>
                    <p:spPr>
                      <a:xfrm>
                        <a:off x="1158558" y="1880235"/>
                        <a:ext cx="1730375" cy="379413"/>
                      </a:xfrm>
                      <a:prstGeom prst="rect">
                        <a:avLst/>
                      </a:prstGeom>
                      <a:noFill/>
                      <a:ln w="38100">
                        <a:noFill/>
                        <a:miter/>
                      </a:ln>
                    </p:spPr>
                  </p:pic>
                </p:oleObj>
              </mc:Fallback>
            </mc:AlternateContent>
          </a:graphicData>
        </a:graphic>
      </p:graphicFrame>
      <p:graphicFrame>
        <p:nvGraphicFramePr>
          <p:cNvPr id="27703" name="对象 27702"/>
          <p:cNvGraphicFramePr>
            <a:graphicFrameLocks noChangeAspect="1"/>
          </p:cNvGraphicFramePr>
          <p:nvPr/>
        </p:nvGraphicFramePr>
        <p:xfrm>
          <a:off x="2889250" y="1855153"/>
          <a:ext cx="1970088" cy="381000"/>
        </p:xfrm>
        <a:graphic>
          <a:graphicData uri="http://schemas.openxmlformats.org/presentationml/2006/ole">
            <mc:AlternateContent xmlns:mc="http://schemas.openxmlformats.org/markup-compatibility/2006">
              <mc:Choice xmlns:v="urn:schemas-microsoft-com:vml" Requires="v">
                <p:oleObj spid="_x0000_s3133" name="" r:id="rId33" imgW="1041400" imgH="203200" progId="Equation.DSMT4">
                  <p:embed/>
                </p:oleObj>
              </mc:Choice>
              <mc:Fallback>
                <p:oleObj name="" r:id="rId33" imgW="1041400" imgH="203200" progId="Equation.DSMT4">
                  <p:embed/>
                  <p:pic>
                    <p:nvPicPr>
                      <p:cNvPr id="0" name="图片 3132"/>
                      <p:cNvPicPr/>
                      <p:nvPr/>
                    </p:nvPicPr>
                    <p:blipFill>
                      <a:blip r:embed="rId34"/>
                      <a:stretch>
                        <a:fillRect/>
                      </a:stretch>
                    </p:blipFill>
                    <p:spPr>
                      <a:xfrm>
                        <a:off x="2889250" y="1855153"/>
                        <a:ext cx="1970088" cy="381000"/>
                      </a:xfrm>
                      <a:prstGeom prst="rect">
                        <a:avLst/>
                      </a:prstGeom>
                      <a:noFill/>
                      <a:ln w="38100">
                        <a:noFill/>
                        <a:miter/>
                      </a:ln>
                    </p:spPr>
                  </p:pic>
                </p:oleObj>
              </mc:Fallback>
            </mc:AlternateContent>
          </a:graphicData>
        </a:graphic>
      </p:graphicFrame>
      <p:grpSp>
        <p:nvGrpSpPr>
          <p:cNvPr id="10" name="组合 27703"/>
          <p:cNvGrpSpPr/>
          <p:nvPr/>
        </p:nvGrpSpPr>
        <p:grpSpPr>
          <a:xfrm>
            <a:off x="6579870" y="4038600"/>
            <a:ext cx="1295400" cy="1143000"/>
            <a:chOff x="0" y="0"/>
            <a:chExt cx="816" cy="720"/>
          </a:xfrm>
        </p:grpSpPr>
        <p:sp>
          <p:nvSpPr>
            <p:cNvPr id="19491" name="直接连接符 27704"/>
            <p:cNvSpPr/>
            <p:nvPr/>
          </p:nvSpPr>
          <p:spPr>
            <a:xfrm flipV="1">
              <a:off x="0" y="0"/>
              <a:ext cx="384" cy="720"/>
            </a:xfrm>
            <a:prstGeom prst="line">
              <a:avLst/>
            </a:prstGeom>
            <a:ln w="38100" cap="flat" cmpd="sng">
              <a:solidFill>
                <a:srgbClr val="66FFFF"/>
              </a:solidFill>
              <a:prstDash val="solid"/>
              <a:headEnd type="none" w="med" len="med"/>
              <a:tailEnd type="triangle" w="med" len="med"/>
            </a:ln>
          </p:spPr>
        </p:sp>
        <p:sp>
          <p:nvSpPr>
            <p:cNvPr id="19492" name="任意多边形 27705"/>
            <p:cNvSpPr/>
            <p:nvPr/>
          </p:nvSpPr>
          <p:spPr>
            <a:xfrm>
              <a:off x="90" y="510"/>
              <a:ext cx="138" cy="198"/>
            </a:xfrm>
            <a:custGeom>
              <a:avLst/>
              <a:gdLst>
                <a:gd name="txL" fmla="*/ 0 w 138"/>
                <a:gd name="txT" fmla="*/ 0 h 198"/>
                <a:gd name="txR" fmla="*/ 138 w 138"/>
                <a:gd name="txB" fmla="*/ 198 h 198"/>
              </a:gdLst>
              <a:ahLst/>
              <a:cxnLst>
                <a:cxn ang="0">
                  <a:pos x="0" y="0"/>
                </a:cxn>
                <a:cxn ang="0">
                  <a:pos x="105" y="78"/>
                </a:cxn>
                <a:cxn ang="0">
                  <a:pos x="138" y="198"/>
                </a:cxn>
              </a:cxnLst>
              <a:rect l="txL" t="txT" r="txR" b="txB"/>
              <a:pathLst>
                <a:path w="138" h="198">
                  <a:moveTo>
                    <a:pt x="0" y="0"/>
                  </a:moveTo>
                  <a:cubicBezTo>
                    <a:pt x="18" y="13"/>
                    <a:pt x="82" y="45"/>
                    <a:pt x="105" y="78"/>
                  </a:cubicBezTo>
                  <a:cubicBezTo>
                    <a:pt x="128" y="111"/>
                    <a:pt x="131" y="173"/>
                    <a:pt x="138" y="198"/>
                  </a:cubicBezTo>
                </a:path>
              </a:pathLst>
            </a:custGeom>
            <a:noFill/>
            <a:ln w="38100" cap="flat" cmpd="sng">
              <a:solidFill>
                <a:srgbClr val="99FF99">
                  <a:alpha val="100000"/>
                </a:srgbClr>
              </a:solidFill>
              <a:prstDash val="solid"/>
              <a:round/>
              <a:headEnd type="triangle" w="med" len="med"/>
              <a:tailEnd type="none" w="med" len="med"/>
            </a:ln>
          </p:spPr>
          <p:txBody>
            <a:bodyPr/>
            <a:p>
              <a:endParaRPr lang="zh-CN" altLang="en-US"/>
            </a:p>
          </p:txBody>
        </p:sp>
        <p:graphicFrame>
          <p:nvGraphicFramePr>
            <p:cNvPr id="19465" name="对象 27706"/>
            <p:cNvGraphicFramePr>
              <a:graphicFrameLocks noChangeAspect="1"/>
            </p:cNvGraphicFramePr>
            <p:nvPr/>
          </p:nvGraphicFramePr>
          <p:xfrm>
            <a:off x="528" y="432"/>
            <a:ext cx="288" cy="242"/>
          </p:xfrm>
          <a:graphic>
            <a:graphicData uri="http://schemas.openxmlformats.org/presentationml/2006/ole">
              <mc:AlternateContent xmlns:mc="http://schemas.openxmlformats.org/markup-compatibility/2006">
                <mc:Choice xmlns:v="urn:schemas-microsoft-com:vml" Requires="v">
                  <p:oleObj spid="_x0000_s3126" name="" r:id="rId35" imgW="203835" imgH="170815" progId="Equation.3">
                    <p:embed/>
                  </p:oleObj>
                </mc:Choice>
                <mc:Fallback>
                  <p:oleObj name="" r:id="rId35" imgW="203835" imgH="170815" progId="Equation.3">
                    <p:embed/>
                    <p:pic>
                      <p:nvPicPr>
                        <p:cNvPr id="0" name="图片 3125"/>
                        <p:cNvPicPr/>
                        <p:nvPr/>
                      </p:nvPicPr>
                      <p:blipFill>
                        <a:blip r:embed="rId36">
                          <a:clrChange>
                            <a:clrFrom>
                              <a:srgbClr val="000000"/>
                            </a:clrFrom>
                            <a:clrTo>
                              <a:srgbClr val="FFFFFF"/>
                            </a:clrTo>
                          </a:clrChange>
                        </a:blip>
                        <a:stretch>
                          <a:fillRect/>
                        </a:stretch>
                      </p:blipFill>
                      <p:spPr>
                        <a:xfrm>
                          <a:off x="528" y="432"/>
                          <a:ext cx="288" cy="242"/>
                        </a:xfrm>
                        <a:prstGeom prst="rect">
                          <a:avLst/>
                        </a:prstGeom>
                        <a:noFill/>
                        <a:ln w="38100">
                          <a:noFill/>
                          <a:miter/>
                        </a:ln>
                      </p:spPr>
                    </p:pic>
                  </p:oleObj>
                </mc:Fallback>
              </mc:AlternateContent>
            </a:graphicData>
          </a:graphic>
        </p:graphicFrame>
        <p:graphicFrame>
          <p:nvGraphicFramePr>
            <p:cNvPr id="19466" name="对象 27707"/>
            <p:cNvGraphicFramePr>
              <a:graphicFrameLocks noChangeAspect="1"/>
            </p:cNvGraphicFramePr>
            <p:nvPr/>
          </p:nvGraphicFramePr>
          <p:xfrm>
            <a:off x="309" y="12"/>
            <a:ext cx="302" cy="360"/>
          </p:xfrm>
          <a:graphic>
            <a:graphicData uri="http://schemas.openxmlformats.org/presentationml/2006/ole">
              <mc:AlternateContent xmlns:mc="http://schemas.openxmlformats.org/markup-compatibility/2006">
                <mc:Choice xmlns:v="urn:schemas-microsoft-com:vml" Requires="v">
                  <p:oleObj spid="_x0000_s3136" name="" r:id="rId37" imgW="203200" imgH="241300" progId="Equation.DSMT4">
                    <p:embed/>
                  </p:oleObj>
                </mc:Choice>
                <mc:Fallback>
                  <p:oleObj name="" r:id="rId37" imgW="203200" imgH="241300" progId="Equation.DSMT4">
                    <p:embed/>
                    <p:pic>
                      <p:nvPicPr>
                        <p:cNvPr id="0" name="图片 3135"/>
                        <p:cNvPicPr/>
                        <p:nvPr/>
                      </p:nvPicPr>
                      <p:blipFill>
                        <a:blip r:embed="rId38">
                          <a:clrChange>
                            <a:clrFrom>
                              <a:srgbClr val="000000"/>
                            </a:clrFrom>
                            <a:clrTo>
                              <a:srgbClr val="FFFFFF"/>
                            </a:clrTo>
                          </a:clrChange>
                        </a:blip>
                        <a:stretch>
                          <a:fillRect/>
                        </a:stretch>
                      </p:blipFill>
                      <p:spPr>
                        <a:xfrm>
                          <a:off x="309" y="12"/>
                          <a:ext cx="302" cy="360"/>
                        </a:xfrm>
                        <a:prstGeom prst="rect">
                          <a:avLst/>
                        </a:prstGeom>
                        <a:noFill/>
                        <a:ln w="38100">
                          <a:noFill/>
                          <a:miter/>
                        </a:ln>
                      </p:spPr>
                    </p:pic>
                  </p:oleObj>
                </mc:Fallback>
              </mc:AlternateContent>
            </a:graphicData>
          </a:graphic>
        </p:graphicFrame>
        <p:sp>
          <p:nvSpPr>
            <p:cNvPr id="19493" name="直接连接符 27708"/>
            <p:cNvSpPr/>
            <p:nvPr/>
          </p:nvSpPr>
          <p:spPr>
            <a:xfrm>
              <a:off x="0" y="696"/>
              <a:ext cx="480" cy="0"/>
            </a:xfrm>
            <a:prstGeom prst="line">
              <a:avLst/>
            </a:prstGeom>
            <a:ln w="38100" cap="flat" cmpd="sng">
              <a:solidFill>
                <a:schemeClr val="bg1"/>
              </a:solidFill>
              <a:prstDash val="dash"/>
              <a:headEnd type="none" w="med" len="med"/>
              <a:tailEnd type="none" w="med" len="med"/>
            </a:ln>
          </p:spPr>
        </p:sp>
        <p:sp>
          <p:nvSpPr>
            <p:cNvPr id="19494" name="直接连接符 27709"/>
            <p:cNvSpPr/>
            <p:nvPr/>
          </p:nvSpPr>
          <p:spPr>
            <a:xfrm flipV="1">
              <a:off x="216" y="576"/>
              <a:ext cx="288" cy="48"/>
            </a:xfrm>
            <a:prstGeom prst="line">
              <a:avLst/>
            </a:prstGeom>
            <a:ln w="38100" cap="flat" cmpd="sng">
              <a:solidFill>
                <a:srgbClr val="FF0000"/>
              </a:solidFill>
              <a:prstDash val="soli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7650"/>
                                        </p:tgtEl>
                                        <p:attrNameLst>
                                          <p:attrName>style.visibility</p:attrName>
                                        </p:attrNameLst>
                                      </p:cBhvr>
                                      <p:to>
                                        <p:strVal val="visible"/>
                                      </p:to>
                                    </p:set>
                                    <p:anim calcmode="lin" valueType="num">
                                      <p:cBhvr>
                                        <p:cTn id="7" dur="1000" fill="hold"/>
                                        <p:tgtEl>
                                          <p:spTgt spid="27650"/>
                                        </p:tgtEl>
                                        <p:attrNameLst>
                                          <p:attrName>ppt_w</p:attrName>
                                        </p:attrNameLst>
                                      </p:cBhvr>
                                      <p:tavLst>
                                        <p:tav tm="0">
                                          <p:val>
                                            <p:fltVal val="0.000000"/>
                                          </p:val>
                                        </p:tav>
                                        <p:tav tm="100000">
                                          <p:val>
                                            <p:strVal val="#ppt_w"/>
                                          </p:val>
                                        </p:tav>
                                      </p:tavLst>
                                    </p:anim>
                                    <p:anim calcmode="lin" valueType="num">
                                      <p:cBhvr>
                                        <p:cTn id="8" dur="1000" fill="hold"/>
                                        <p:tgtEl>
                                          <p:spTgt spid="27650"/>
                                        </p:tgtEl>
                                        <p:attrNameLst>
                                          <p:attrName>ppt_h</p:attrName>
                                        </p:attrNameLst>
                                      </p:cBhvr>
                                      <p:tavLst>
                                        <p:tav tm="0">
                                          <p:val>
                                            <p:fltVal val="0.000000"/>
                                          </p:val>
                                        </p:tav>
                                        <p:tav tm="100000">
                                          <p:val>
                                            <p:strVal val="#ppt_h"/>
                                          </p:val>
                                        </p:tav>
                                      </p:tavLst>
                                    </p:anim>
                                    <p:anim calcmode="lin" valueType="num">
                                      <p:cBhvr>
                                        <p:cTn id="9" dur="1000" fill="hold"/>
                                        <p:tgtEl>
                                          <p:spTgt spid="2765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765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27651"/>
                                        </p:tgtEl>
                                        <p:attrNameLst>
                                          <p:attrName>style.visibility</p:attrName>
                                        </p:attrNameLst>
                                      </p:cBhvr>
                                      <p:to>
                                        <p:strVal val="visible"/>
                                      </p:to>
                                    </p:set>
                                    <p:animEffect transition="in" filter="box(in)">
                                      <p:cBhvr>
                                        <p:cTn id="15" dur="500"/>
                                        <p:tgtEl>
                                          <p:spTgt spid="27651"/>
                                        </p:tgtEl>
                                      </p:cBhvr>
                                    </p:animEffect>
                                  </p:childTnLst>
                                </p:cTn>
                              </p:par>
                            </p:childTnLst>
                          </p:cTn>
                        </p:par>
                      </p:childTnLst>
                    </p:cTn>
                  </p:par>
                  <p:par>
                    <p:cTn id="16" fill="hold">
                      <p:stCondLst>
                        <p:cond delay="indefinite"/>
                      </p:stCondLst>
                      <p:childTnLst>
                        <p:par>
                          <p:cTn id="17" fill="hold">
                            <p:stCondLst>
                              <p:cond delay="0"/>
                            </p:stCondLst>
                            <p:childTnLst>
                              <p:par>
                                <p:cTn id="18" presetID="24" presetClass="entr" presetSubtype="0" fill="hold" nodeType="clickEffect">
                                  <p:stCondLst>
                                    <p:cond delay="0"/>
                                  </p:stCondLst>
                                  <p:childTnLst>
                                    <p:set>
                                      <p:cBhvr>
                                        <p:cTn id="19" dur="1" fill="hold">
                                          <p:stCondLst>
                                            <p:cond delay="499"/>
                                          </p:stCondLst>
                                        </p:cTn>
                                        <p:tgtEl>
                                          <p:spTgt spid="27655"/>
                                        </p:tgtEl>
                                        <p:attrNameLst>
                                          <p:attrName>style.visibility</p:attrName>
                                        </p:attrNameLst>
                                      </p:cBhvr>
                                      <p:to>
                                        <p:strVal val="visible"/>
                                      </p:to>
                                    </p:set>
                                    <p:anim calcmode="lin" valueType="num">
                                      <p:cBhvr>
                                        <p:cTn id="20" dur="1" fill="hold"/>
                                        <p:tgtEl>
                                          <p:spTgt spid="27655"/>
                                        </p:tgtEl>
                                      </p:cBhvr>
                                    </p:anim>
                                  </p:childTnLst>
                                </p:cTn>
                              </p:par>
                            </p:childTnLst>
                          </p:cTn>
                        </p:par>
                        <p:par>
                          <p:cTn id="21" fill="hold">
                            <p:stCondLst>
                              <p:cond delay="500"/>
                            </p:stCondLst>
                            <p:childTnLst>
                              <p:par>
                                <p:cTn id="22" presetID="24" presetClass="entr" presetSubtype="0" fill="hold" nodeType="afterEffect">
                                  <p:stCondLst>
                                    <p:cond delay="0"/>
                                  </p:stCondLst>
                                  <p:childTnLst>
                                    <p:set>
                                      <p:cBhvr>
                                        <p:cTn id="23" dur="1" fill="hold">
                                          <p:stCondLst>
                                            <p:cond delay="499"/>
                                          </p:stCondLst>
                                        </p:cTn>
                                        <p:tgtEl>
                                          <p:spTgt spid="27656"/>
                                        </p:tgtEl>
                                        <p:attrNameLst>
                                          <p:attrName>style.visibility</p:attrName>
                                        </p:attrNameLst>
                                      </p:cBhvr>
                                      <p:to>
                                        <p:strVal val="visible"/>
                                      </p:to>
                                    </p:set>
                                    <p:anim calcmode="lin" valueType="num">
                                      <p:cBhvr>
                                        <p:cTn id="24" dur="1" fill="hold"/>
                                        <p:tgtEl>
                                          <p:spTgt spid="27656"/>
                                        </p:tgtEl>
                                      </p:cBhvr>
                                    </p:anim>
                                  </p:childTnLst>
                                </p:cTn>
                              </p:par>
                            </p:childTnLst>
                          </p:cTn>
                        </p:par>
                        <p:par>
                          <p:cTn id="25" fill="hold">
                            <p:stCondLst>
                              <p:cond delay="1000"/>
                            </p:stCondLst>
                            <p:childTnLst>
                              <p:par>
                                <p:cTn id="26" presetID="24" presetClass="entr" presetSubtype="0" fill="hold" nodeType="afterEffect">
                                  <p:stCondLst>
                                    <p:cond delay="0"/>
                                  </p:stCondLst>
                                  <p:childTnLst>
                                    <p:set>
                                      <p:cBhvr>
                                        <p:cTn id="27" dur="1" fill="hold">
                                          <p:stCondLst>
                                            <p:cond delay="499"/>
                                          </p:stCondLst>
                                        </p:cTn>
                                        <p:tgtEl>
                                          <p:spTgt spid="27653"/>
                                        </p:tgtEl>
                                        <p:attrNameLst>
                                          <p:attrName>style.visibility</p:attrName>
                                        </p:attrNameLst>
                                      </p:cBhvr>
                                      <p:to>
                                        <p:strVal val="visible"/>
                                      </p:to>
                                    </p:set>
                                    <p:anim calcmode="lin" valueType="num">
                                      <p:cBhvr>
                                        <p:cTn id="28" dur="1" fill="hold"/>
                                        <p:tgtEl>
                                          <p:spTgt spid="27653"/>
                                        </p:tgtEl>
                                      </p:cBhvr>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7657"/>
                                        </p:tgtEl>
                                        <p:attrNameLst>
                                          <p:attrName>style.visibility</p:attrName>
                                        </p:attrNameLst>
                                      </p:cBhvr>
                                      <p:to>
                                        <p:strVal val="visible"/>
                                      </p:to>
                                    </p:set>
                                    <p:animEffect transition="in" filter="wipe(left)">
                                      <p:cBhvr>
                                        <p:cTn id="33" dur="2000"/>
                                        <p:tgtEl>
                                          <p:spTgt spid="2765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27701"/>
                                        </p:tgtEl>
                                        <p:attrNameLst>
                                          <p:attrName>style.visibility</p:attrName>
                                        </p:attrNameLst>
                                      </p:cBhvr>
                                      <p:to>
                                        <p:strVal val="visible"/>
                                      </p:to>
                                    </p:set>
                                    <p:animEffect transition="in" filter="wipe(left)">
                                      <p:cBhvr>
                                        <p:cTn id="38" dur="2000"/>
                                        <p:tgtEl>
                                          <p:spTgt spid="2770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27702"/>
                                        </p:tgtEl>
                                        <p:attrNameLst>
                                          <p:attrName>style.visibility</p:attrName>
                                        </p:attrNameLst>
                                      </p:cBhvr>
                                      <p:to>
                                        <p:strVal val="visible"/>
                                      </p:to>
                                    </p:set>
                                    <p:animEffect transition="in" filter="wipe(left)">
                                      <p:cBhvr>
                                        <p:cTn id="43" dur="2000"/>
                                        <p:tgtEl>
                                          <p:spTgt spid="2770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27703"/>
                                        </p:tgtEl>
                                        <p:attrNameLst>
                                          <p:attrName>style.visibility</p:attrName>
                                        </p:attrNameLst>
                                      </p:cBhvr>
                                      <p:to>
                                        <p:strVal val="visible"/>
                                      </p:to>
                                    </p:set>
                                    <p:animEffect transition="in" filter="wipe(left)">
                                      <p:cBhvr>
                                        <p:cTn id="48" dur="2000"/>
                                        <p:tgtEl>
                                          <p:spTgt spid="2770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27654"/>
                                        </p:tgtEl>
                                        <p:attrNameLst>
                                          <p:attrName>style.visibility</p:attrName>
                                        </p:attrNameLst>
                                      </p:cBhvr>
                                      <p:to>
                                        <p:strVal val="visible"/>
                                      </p:to>
                                    </p:set>
                                    <p:animEffect transition="in" filter="wipe(left)">
                                      <p:cBhvr>
                                        <p:cTn id="53" dur="2000"/>
                                        <p:tgtEl>
                                          <p:spTgt spid="27654"/>
                                        </p:tgtEl>
                                      </p:cBhvr>
                                    </p:animEffect>
                                  </p:childTnLst>
                                </p:cTn>
                              </p:par>
                            </p:childTnLst>
                          </p:cTn>
                        </p:par>
                      </p:childTnLst>
                    </p:cTn>
                  </p:par>
                  <p:par>
                    <p:cTn id="54" fill="hold">
                      <p:stCondLst>
                        <p:cond delay="indefinite"/>
                      </p:stCondLst>
                      <p:childTnLst>
                        <p:par>
                          <p:cTn id="55" fill="hold">
                            <p:stCondLst>
                              <p:cond delay="0"/>
                            </p:stCondLst>
                            <p:childTnLst>
                              <p:par>
                                <p:cTn id="56" presetID="55" presetClass="entr" presetSubtype="0" fill="hold" grpId="0" nodeType="clickEffect">
                                  <p:stCondLst>
                                    <p:cond delay="0"/>
                                  </p:stCondLst>
                                  <p:childTnLst>
                                    <p:set>
                                      <p:cBhvr>
                                        <p:cTn id="57" dur="1" fill="hold">
                                          <p:stCondLst>
                                            <p:cond delay="0"/>
                                          </p:stCondLst>
                                        </p:cTn>
                                        <p:tgtEl>
                                          <p:spTgt spid="27652"/>
                                        </p:tgtEl>
                                        <p:attrNameLst>
                                          <p:attrName>style.visibility</p:attrName>
                                        </p:attrNameLst>
                                      </p:cBhvr>
                                      <p:to>
                                        <p:strVal val="visible"/>
                                      </p:to>
                                    </p:set>
                                    <p:anim calcmode="lin" valueType="num">
                                      <p:cBhvr>
                                        <p:cTn id="58" dur="1000" fill="hold"/>
                                        <p:tgtEl>
                                          <p:spTgt spid="27652"/>
                                        </p:tgtEl>
                                        <p:attrNameLst>
                                          <p:attrName>ppt_w</p:attrName>
                                        </p:attrNameLst>
                                      </p:cBhvr>
                                      <p:tavLst>
                                        <p:tav tm="0">
                                          <p:val>
                                            <p:strVal val="#ppt_w*0.70"/>
                                          </p:val>
                                        </p:tav>
                                        <p:tav tm="100000">
                                          <p:val>
                                            <p:strVal val="#ppt_w"/>
                                          </p:val>
                                        </p:tav>
                                      </p:tavLst>
                                    </p:anim>
                                    <p:anim calcmode="lin" valueType="num">
                                      <p:cBhvr>
                                        <p:cTn id="59" dur="1000" fill="hold"/>
                                        <p:tgtEl>
                                          <p:spTgt spid="27652"/>
                                        </p:tgtEl>
                                        <p:attrNameLst>
                                          <p:attrName>ppt_h</p:attrName>
                                        </p:attrNameLst>
                                      </p:cBhvr>
                                      <p:tavLst>
                                        <p:tav tm="0">
                                          <p:val>
                                            <p:strVal val="#ppt_h"/>
                                          </p:val>
                                        </p:tav>
                                        <p:tav tm="100000">
                                          <p:val>
                                            <p:strVal val="#ppt_h"/>
                                          </p:val>
                                        </p:tav>
                                      </p:tavLst>
                                    </p:anim>
                                    <p:animEffect transition="in" filter="fade">
                                      <p:cBhvr>
                                        <p:cTn id="60" dur="1000"/>
                                        <p:tgtEl>
                                          <p:spTgt spid="27652"/>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5"/>
                                        </p:tgtEl>
                                        <p:attrNameLst>
                                          <p:attrName>style.visibility</p:attrName>
                                        </p:attrNameLst>
                                      </p:cBhvr>
                                      <p:to>
                                        <p:strVal val="visible"/>
                                      </p:to>
                                    </p:set>
                                    <p:animEffect transition="in" filter="dissolve">
                                      <p:cBhvr>
                                        <p:cTn id="65" dur="500"/>
                                        <p:tgtEl>
                                          <p:spTgt spid="5"/>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7"/>
                                        </p:tgtEl>
                                        <p:attrNameLst>
                                          <p:attrName>style.visibility</p:attrName>
                                        </p:attrNameLst>
                                      </p:cBhvr>
                                      <p:to>
                                        <p:strVal val="visible"/>
                                      </p:to>
                                    </p:set>
                                    <p:animEffect transition="in" filter="dissolve">
                                      <p:cBhvr>
                                        <p:cTn id="70" dur="500"/>
                                        <p:tgtEl>
                                          <p:spTgt spid="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dissolve">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dissolve">
                                      <p:cBhvr>
                                        <p:cTn id="80" dur="500"/>
                                        <p:tgtEl>
                                          <p:spTgt spid="9"/>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dissolve">
                                      <p:cBhvr>
                                        <p:cTn id="85" dur="500"/>
                                        <p:tgtEl>
                                          <p:spTgt spid="6"/>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2"/>
                                        </p:tgtEl>
                                        <p:attrNameLst>
                                          <p:attrName>style.visibility</p:attrName>
                                        </p:attrNameLst>
                                      </p:cBhvr>
                                      <p:to>
                                        <p:strVal val="visible"/>
                                      </p:to>
                                    </p:set>
                                    <p:animEffect transition="in" filter="dissolve">
                                      <p:cBhvr>
                                        <p:cTn id="90" dur="500"/>
                                        <p:tgtEl>
                                          <p:spTgt spid="2"/>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
                                        </p:tgtEl>
                                        <p:attrNameLst>
                                          <p:attrName>style.visibility</p:attrName>
                                        </p:attrNameLst>
                                      </p:cBhvr>
                                      <p:to>
                                        <p:strVal val="visible"/>
                                      </p:to>
                                    </p:set>
                                    <p:animEffect transition="in" filter="dissolve">
                                      <p:cBhvr>
                                        <p:cTn id="95" dur="500"/>
                                        <p:tgtEl>
                                          <p:spTgt spid="3"/>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10"/>
                                        </p:tgtEl>
                                        <p:attrNameLst>
                                          <p:attrName>style.visibility</p:attrName>
                                        </p:attrNameLst>
                                      </p:cBhvr>
                                      <p:to>
                                        <p:strVal val="visible"/>
                                      </p:to>
                                    </p:set>
                                    <p:animEffect transition="in" filter="dissolve">
                                      <p:cBhvr>
                                        <p:cTn id="100" dur="500"/>
                                        <p:tgtEl>
                                          <p:spTgt spid="10"/>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4"/>
                                        </p:tgtEl>
                                        <p:attrNameLst>
                                          <p:attrName>style.visibility</p:attrName>
                                        </p:attrNameLst>
                                      </p:cBhvr>
                                      <p:to>
                                        <p:strVal val="visible"/>
                                      </p:to>
                                    </p:set>
                                    <p:animEffect transition="in" filter="dissolve">
                                      <p:cBhvr>
                                        <p:cTn id="10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ldLvl="0" animBg="1"/>
      <p:bldP spid="2765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文本框 28673"/>
          <p:cNvSpPr txBox="1"/>
          <p:nvPr/>
        </p:nvSpPr>
        <p:spPr>
          <a:xfrm>
            <a:off x="304800" y="436563"/>
            <a:ext cx="5367020" cy="460375"/>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 (2)</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Differential and integral of sinusoids</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28675" name="对象 28674"/>
          <p:cNvGraphicFramePr>
            <a:graphicFrameLocks noChangeAspect="1"/>
          </p:cNvGraphicFramePr>
          <p:nvPr/>
        </p:nvGraphicFramePr>
        <p:xfrm>
          <a:off x="1323181" y="1052513"/>
          <a:ext cx="5867400" cy="657225"/>
        </p:xfrm>
        <a:graphic>
          <a:graphicData uri="http://schemas.openxmlformats.org/presentationml/2006/ole">
            <mc:AlternateContent xmlns:mc="http://schemas.openxmlformats.org/markup-compatibility/2006">
              <mc:Choice xmlns:v="urn:schemas-microsoft-com:vml" Requires="v">
                <p:oleObj spid="_x0000_s3124" name="" r:id="rId1" imgW="2247900" imgH="254000" progId="Equation.DSMT4">
                  <p:embed/>
                </p:oleObj>
              </mc:Choice>
              <mc:Fallback>
                <p:oleObj name="" r:id="rId1" imgW="2247900" imgH="254000" progId="Equation.DSMT4">
                  <p:embed/>
                  <p:pic>
                    <p:nvPicPr>
                      <p:cNvPr id="0" name="图片 3123"/>
                      <p:cNvPicPr/>
                      <p:nvPr/>
                    </p:nvPicPr>
                    <p:blipFill>
                      <a:blip r:embed="rId2"/>
                      <a:stretch>
                        <a:fillRect/>
                      </a:stretch>
                    </p:blipFill>
                    <p:spPr>
                      <a:xfrm>
                        <a:off x="1323181" y="1052513"/>
                        <a:ext cx="5867400" cy="657225"/>
                      </a:xfrm>
                      <a:prstGeom prst="rect">
                        <a:avLst/>
                      </a:prstGeom>
                      <a:noFill/>
                      <a:ln w="38100">
                        <a:noFill/>
                        <a:miter/>
                      </a:ln>
                    </p:spPr>
                  </p:pic>
                </p:oleObj>
              </mc:Fallback>
            </mc:AlternateContent>
          </a:graphicData>
        </a:graphic>
      </p:graphicFrame>
      <p:graphicFrame>
        <p:nvGraphicFramePr>
          <p:cNvPr id="28676" name="对象 28675"/>
          <p:cNvGraphicFramePr>
            <a:graphicFrameLocks noChangeAspect="1"/>
          </p:cNvGraphicFramePr>
          <p:nvPr/>
        </p:nvGraphicFramePr>
        <p:xfrm>
          <a:off x="636747" y="2642870"/>
          <a:ext cx="3506470" cy="2086610"/>
        </p:xfrm>
        <a:graphic>
          <a:graphicData uri="http://schemas.openxmlformats.org/presentationml/2006/ole">
            <mc:AlternateContent xmlns:mc="http://schemas.openxmlformats.org/markup-compatibility/2006">
              <mc:Choice xmlns:v="urn:schemas-microsoft-com:vml" Requires="v">
                <p:oleObj spid="_x0000_s3128" name="" r:id="rId3" imgW="1536700" imgH="914400" progId="Equation.DSMT4">
                  <p:embed/>
                </p:oleObj>
              </mc:Choice>
              <mc:Fallback>
                <p:oleObj name="" r:id="rId3" imgW="1536700" imgH="914400" progId="Equation.DSMT4">
                  <p:embed/>
                  <p:pic>
                    <p:nvPicPr>
                      <p:cNvPr id="0" name="图片 3127"/>
                      <p:cNvPicPr/>
                      <p:nvPr/>
                    </p:nvPicPr>
                    <p:blipFill>
                      <a:blip r:embed="rId4"/>
                      <a:stretch>
                        <a:fillRect/>
                      </a:stretch>
                    </p:blipFill>
                    <p:spPr>
                      <a:xfrm>
                        <a:off x="636747" y="2642870"/>
                        <a:ext cx="3506470" cy="2086610"/>
                      </a:xfrm>
                      <a:prstGeom prst="rect">
                        <a:avLst/>
                      </a:prstGeom>
                      <a:noFill/>
                      <a:ln w="38100">
                        <a:noFill/>
                        <a:miter/>
                      </a:ln>
                    </p:spPr>
                  </p:pic>
                </p:oleObj>
              </mc:Fallback>
            </mc:AlternateContent>
          </a:graphicData>
        </a:graphic>
      </p:graphicFrame>
      <p:graphicFrame>
        <p:nvGraphicFramePr>
          <p:cNvPr id="28677" name="对象 28676"/>
          <p:cNvGraphicFramePr>
            <a:graphicFrameLocks noChangeAspect="1"/>
          </p:cNvGraphicFramePr>
          <p:nvPr/>
        </p:nvGraphicFramePr>
        <p:xfrm>
          <a:off x="4973638" y="2752090"/>
          <a:ext cx="3587750" cy="1868170"/>
        </p:xfrm>
        <a:graphic>
          <a:graphicData uri="http://schemas.openxmlformats.org/presentationml/2006/ole">
            <mc:AlternateContent xmlns:mc="http://schemas.openxmlformats.org/markup-compatibility/2006">
              <mc:Choice xmlns:v="urn:schemas-microsoft-com:vml" Requires="v">
                <p:oleObj spid="_x0000_s3141" name="" r:id="rId5" imgW="1562100" imgH="812800" progId="Equation.DSMT4">
                  <p:embed/>
                </p:oleObj>
              </mc:Choice>
              <mc:Fallback>
                <p:oleObj name="" r:id="rId5" imgW="1562100" imgH="812800" progId="Equation.DSMT4">
                  <p:embed/>
                  <p:pic>
                    <p:nvPicPr>
                      <p:cNvPr id="0" name="图片 3140"/>
                      <p:cNvPicPr/>
                      <p:nvPr/>
                    </p:nvPicPr>
                    <p:blipFill>
                      <a:blip r:embed="rId6"/>
                      <a:stretch>
                        <a:fillRect/>
                      </a:stretch>
                    </p:blipFill>
                    <p:spPr>
                      <a:xfrm>
                        <a:off x="4973638" y="2752090"/>
                        <a:ext cx="3587750" cy="1868170"/>
                      </a:xfrm>
                      <a:prstGeom prst="rect">
                        <a:avLst/>
                      </a:prstGeom>
                      <a:noFill/>
                      <a:ln w="38100">
                        <a:noFill/>
                        <a:miter/>
                      </a:ln>
                    </p:spPr>
                  </p:pic>
                </p:oleObj>
              </mc:Fallback>
            </mc:AlternateContent>
          </a:graphicData>
        </a:graphic>
      </p:graphicFrame>
      <p:sp>
        <p:nvSpPr>
          <p:cNvPr id="28678" name="文本框 28677"/>
          <p:cNvSpPr txBox="1"/>
          <p:nvPr/>
        </p:nvSpPr>
        <p:spPr>
          <a:xfrm>
            <a:off x="1403350" y="2060575"/>
            <a:ext cx="2128520" cy="460375"/>
          </a:xfrm>
          <a:prstGeom prst="rect">
            <a:avLst/>
          </a:prstGeom>
          <a:solidFill>
            <a:schemeClr val="accent2"/>
          </a:solid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d</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ifferential</a:t>
            </a:r>
            <a:r>
              <a:rPr lang="en-US" altLang="zh-CN" dirty="0">
                <a:solidFill>
                  <a:schemeClr val="bg1"/>
                </a:solidFill>
                <a:latin typeface="Times New Roman" panose="02020603050405020304" pitchFamily="18" charset="0"/>
                <a:cs typeface="Times New Roman" panose="02020603050405020304" pitchFamily="18" charset="0"/>
              </a:rPr>
              <a:t>:</a:t>
            </a:r>
            <a:endParaRPr lang="en-US" altLang="zh-CN" dirty="0">
              <a:solidFill>
                <a:schemeClr val="bg1"/>
              </a:solidFill>
              <a:latin typeface="Times New Roman" panose="02020603050405020304" pitchFamily="18" charset="0"/>
              <a:cs typeface="Times New Roman" panose="02020603050405020304" pitchFamily="18" charset="0"/>
            </a:endParaRPr>
          </a:p>
        </p:txBody>
      </p:sp>
      <p:sp>
        <p:nvSpPr>
          <p:cNvPr id="28679" name="文本框 28678"/>
          <p:cNvSpPr txBox="1"/>
          <p:nvPr/>
        </p:nvSpPr>
        <p:spPr>
          <a:xfrm>
            <a:off x="5795963" y="2133600"/>
            <a:ext cx="1513840" cy="460375"/>
          </a:xfrm>
          <a:prstGeom prst="rect">
            <a:avLst/>
          </a:prstGeom>
          <a:solidFill>
            <a:schemeClr val="accent2"/>
          </a:solidFill>
          <a:ln w="9525">
            <a:noFill/>
          </a:ln>
        </p:spPr>
        <p:txBody>
          <a:bodyPr wrap="none">
            <a:spAutoFit/>
          </a:bodyPr>
          <a:p>
            <a:pPr algn="l" eaLnBrk="1" hangingPunct="1">
              <a:spcBef>
                <a:spcPct val="50000"/>
              </a:spcBef>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integral</a:t>
            </a:r>
            <a:r>
              <a:rPr lang="en-US" altLang="zh-CN" dirty="0">
                <a:solidFill>
                  <a:schemeClr val="bg1"/>
                </a:solidFill>
                <a:latin typeface="Times New Roman" panose="02020603050405020304" pitchFamily="18" charset="0"/>
                <a:cs typeface="Times New Roman" panose="02020603050405020304" pitchFamily="18" charset="0"/>
              </a:rPr>
              <a:t>:</a:t>
            </a:r>
            <a:endParaRPr lang="en-US" altLang="zh-CN" dirty="0">
              <a:solidFill>
                <a:schemeClr val="bg1"/>
              </a:solidFill>
              <a:latin typeface="Times New Roman" panose="02020603050405020304" pitchFamily="18" charset="0"/>
              <a:cs typeface="Times New Roman" panose="02020603050405020304" pitchFamily="18" charset="0"/>
            </a:endParaRPr>
          </a:p>
        </p:txBody>
      </p:sp>
      <p:graphicFrame>
        <p:nvGraphicFramePr>
          <p:cNvPr id="20486" name="对象 28680"/>
          <p:cNvGraphicFramePr>
            <a:graphicFrameLocks noChangeAspect="1"/>
          </p:cNvGraphicFramePr>
          <p:nvPr/>
        </p:nvGraphicFramePr>
        <p:xfrm>
          <a:off x="163830" y="4851400"/>
          <a:ext cx="4464050" cy="1079500"/>
        </p:xfrm>
        <a:graphic>
          <a:graphicData uri="http://schemas.openxmlformats.org/presentationml/2006/ole">
            <mc:AlternateContent xmlns:mc="http://schemas.openxmlformats.org/markup-compatibility/2006">
              <mc:Choice xmlns:v="urn:schemas-microsoft-com:vml" Requires="v">
                <p:oleObj spid="_x0000_s3139" name="" r:id="rId7" imgW="1688465" imgH="393700" progId="Equation.DSMT4">
                  <p:embed/>
                </p:oleObj>
              </mc:Choice>
              <mc:Fallback>
                <p:oleObj name="" r:id="rId7" imgW="1688465" imgH="393700" progId="Equation.DSMT4">
                  <p:embed/>
                  <p:pic>
                    <p:nvPicPr>
                      <p:cNvPr id="0" name="图片 3138"/>
                      <p:cNvPicPr/>
                      <p:nvPr/>
                    </p:nvPicPr>
                    <p:blipFill>
                      <a:blip r:embed="rId8">
                        <a:clrChange>
                          <a:clrFrom>
                            <a:srgbClr val="000000"/>
                          </a:clrFrom>
                          <a:clrTo>
                            <a:srgbClr val="FF3300"/>
                          </a:clrTo>
                        </a:clrChange>
                      </a:blip>
                      <a:stretch>
                        <a:fillRect/>
                      </a:stretch>
                    </p:blipFill>
                    <p:spPr>
                      <a:xfrm>
                        <a:off x="163830" y="4851400"/>
                        <a:ext cx="4464050" cy="1079500"/>
                      </a:xfrm>
                      <a:prstGeom prst="rect">
                        <a:avLst/>
                      </a:prstGeom>
                      <a:noFill/>
                      <a:ln w="38100">
                        <a:noFill/>
                        <a:miter/>
                      </a:ln>
                    </p:spPr>
                  </p:pic>
                </p:oleObj>
              </mc:Fallback>
            </mc:AlternateContent>
          </a:graphicData>
        </a:graphic>
      </p:graphicFrame>
      <p:graphicFrame>
        <p:nvGraphicFramePr>
          <p:cNvPr id="20485" name="对象 28684"/>
          <p:cNvGraphicFramePr>
            <a:graphicFrameLocks noChangeAspect="1"/>
          </p:cNvGraphicFramePr>
          <p:nvPr/>
        </p:nvGraphicFramePr>
        <p:xfrm>
          <a:off x="4937760" y="4851400"/>
          <a:ext cx="4034155" cy="1139825"/>
        </p:xfrm>
        <a:graphic>
          <a:graphicData uri="http://schemas.openxmlformats.org/presentationml/2006/ole">
            <mc:AlternateContent xmlns:mc="http://schemas.openxmlformats.org/markup-compatibility/2006">
              <mc:Choice xmlns:v="urn:schemas-microsoft-com:vml" Requires="v">
                <p:oleObj spid="_x0000_s3137" name="" r:id="rId9" imgW="1600200" imgH="444500" progId="Equation.DSMT4">
                  <p:embed/>
                </p:oleObj>
              </mc:Choice>
              <mc:Fallback>
                <p:oleObj name="" r:id="rId9" imgW="1600200" imgH="444500" progId="Equation.DSMT4">
                  <p:embed/>
                  <p:pic>
                    <p:nvPicPr>
                      <p:cNvPr id="0" name="图片 3136"/>
                      <p:cNvPicPr/>
                      <p:nvPr/>
                    </p:nvPicPr>
                    <p:blipFill>
                      <a:blip r:embed="rId10">
                        <a:clrChange>
                          <a:clrFrom>
                            <a:srgbClr val="000000"/>
                          </a:clrFrom>
                          <a:clrTo>
                            <a:srgbClr val="FF3300"/>
                          </a:clrTo>
                        </a:clrChange>
                      </a:blip>
                      <a:stretch>
                        <a:fillRect/>
                      </a:stretch>
                    </p:blipFill>
                    <p:spPr>
                      <a:xfrm>
                        <a:off x="4937760" y="4851400"/>
                        <a:ext cx="4034155" cy="11398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0-#ppt_w/2"/>
                                          </p:val>
                                        </p:tav>
                                        <p:tav tm="100000">
                                          <p:val>
                                            <p:strVal val="#ppt_x"/>
                                          </p:val>
                                        </p:tav>
                                      </p:tavLst>
                                    </p:anim>
                                    <p:anim calcmode="lin" valueType="num">
                                      <p:cBhvr additive="base">
                                        <p:cTn id="8" dur="500" fill="hold"/>
                                        <p:tgtEl>
                                          <p:spTgt spid="286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8675"/>
                                        </p:tgtEl>
                                        <p:attrNameLst>
                                          <p:attrName>style.visibility</p:attrName>
                                        </p:attrNameLst>
                                      </p:cBhvr>
                                      <p:to>
                                        <p:strVal val="visible"/>
                                      </p:to>
                                    </p:set>
                                    <p:animEffect transition="in" filter="box(out)">
                                      <p:cBhvr>
                                        <p:cTn id="13" dur="500"/>
                                        <p:tgtEl>
                                          <p:spTgt spid="2867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8678"/>
                                        </p:tgtEl>
                                        <p:attrNameLst>
                                          <p:attrName>style.visibility</p:attrName>
                                        </p:attrNameLst>
                                      </p:cBhvr>
                                      <p:to>
                                        <p:strVal val="visible"/>
                                      </p:to>
                                    </p:set>
                                    <p:anim calcmode="lin" valueType="num">
                                      <p:cBhvr additive="base">
                                        <p:cTn id="18" dur="500" fill="hold"/>
                                        <p:tgtEl>
                                          <p:spTgt spid="28678"/>
                                        </p:tgtEl>
                                        <p:attrNameLst>
                                          <p:attrName>ppt_x</p:attrName>
                                        </p:attrNameLst>
                                      </p:cBhvr>
                                      <p:tavLst>
                                        <p:tav tm="0">
                                          <p:val>
                                            <p:strVal val="0-#ppt_w/2"/>
                                          </p:val>
                                        </p:tav>
                                        <p:tav tm="100000">
                                          <p:val>
                                            <p:strVal val="#ppt_x"/>
                                          </p:val>
                                        </p:tav>
                                      </p:tavLst>
                                    </p:anim>
                                    <p:anim calcmode="lin" valueType="num">
                                      <p:cBhvr additive="base">
                                        <p:cTn id="19" dur="500" fill="hold"/>
                                        <p:tgtEl>
                                          <p:spTgt spid="2867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8" presetClass="entr" presetSubtype="6" fill="hold" nodeType="clickEffect">
                                  <p:stCondLst>
                                    <p:cond delay="0"/>
                                  </p:stCondLst>
                                  <p:childTnLst>
                                    <p:set>
                                      <p:cBhvr>
                                        <p:cTn id="23" dur="1" fill="hold">
                                          <p:stCondLst>
                                            <p:cond delay="0"/>
                                          </p:stCondLst>
                                        </p:cTn>
                                        <p:tgtEl>
                                          <p:spTgt spid="28676"/>
                                        </p:tgtEl>
                                        <p:attrNameLst>
                                          <p:attrName>style.visibility</p:attrName>
                                        </p:attrNameLst>
                                      </p:cBhvr>
                                      <p:to>
                                        <p:strVal val="visible"/>
                                      </p:to>
                                    </p:set>
                                    <p:animEffect transition="in" filter="strips(downRight)">
                                      <p:cBhvr>
                                        <p:cTn id="24" dur="2000"/>
                                        <p:tgtEl>
                                          <p:spTgt spid="2867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20486"/>
                                        </p:tgtEl>
                                        <p:attrNameLst>
                                          <p:attrName>style.visibility</p:attrName>
                                        </p:attrNameLst>
                                      </p:cBhvr>
                                      <p:to>
                                        <p:strVal val="visible"/>
                                      </p:to>
                                    </p:set>
                                    <p:animEffect transition="in" filter="wipe(down)">
                                      <p:cBhvr>
                                        <p:cTn id="29" dur="500"/>
                                        <p:tgtEl>
                                          <p:spTgt spid="20486"/>
                                        </p:tgtEl>
                                      </p:cBhvr>
                                    </p:animEffec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grpId="0" nodeType="clickEffect">
                                  <p:stCondLst>
                                    <p:cond delay="0"/>
                                  </p:stCondLst>
                                  <p:childTnLst>
                                    <p:set>
                                      <p:cBhvr>
                                        <p:cTn id="33" dur="1" fill="hold">
                                          <p:stCondLst>
                                            <p:cond delay="0"/>
                                          </p:stCondLst>
                                        </p:cTn>
                                        <p:tgtEl>
                                          <p:spTgt spid="28679"/>
                                        </p:tgtEl>
                                        <p:attrNameLst>
                                          <p:attrName>style.visibility</p:attrName>
                                        </p:attrNameLst>
                                      </p:cBhvr>
                                      <p:to>
                                        <p:strVal val="visible"/>
                                      </p:to>
                                    </p:set>
                                    <p:anim calcmode="lin" valueType="num">
                                      <p:cBhvr additive="base">
                                        <p:cTn id="34" dur="500" fill="hold"/>
                                        <p:tgtEl>
                                          <p:spTgt spid="28679"/>
                                        </p:tgtEl>
                                        <p:attrNameLst>
                                          <p:attrName>ppt_x</p:attrName>
                                        </p:attrNameLst>
                                      </p:cBhvr>
                                      <p:tavLst>
                                        <p:tav tm="0">
                                          <p:val>
                                            <p:strVal val="1+#ppt_w/2"/>
                                          </p:val>
                                        </p:tav>
                                        <p:tav tm="100000">
                                          <p:val>
                                            <p:strVal val="#ppt_x"/>
                                          </p:val>
                                        </p:tav>
                                      </p:tavLst>
                                    </p:anim>
                                    <p:anim calcmode="lin" valueType="num">
                                      <p:cBhvr additive="base">
                                        <p:cTn id="35" dur="500" fill="hold"/>
                                        <p:tgtEl>
                                          <p:spTgt spid="28679"/>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8" presetClass="entr" presetSubtype="6" fill="hold" nodeType="clickEffect">
                                  <p:stCondLst>
                                    <p:cond delay="0"/>
                                  </p:stCondLst>
                                  <p:childTnLst>
                                    <p:set>
                                      <p:cBhvr>
                                        <p:cTn id="39" dur="1" fill="hold">
                                          <p:stCondLst>
                                            <p:cond delay="0"/>
                                          </p:stCondLst>
                                        </p:cTn>
                                        <p:tgtEl>
                                          <p:spTgt spid="28677"/>
                                        </p:tgtEl>
                                        <p:attrNameLst>
                                          <p:attrName>style.visibility</p:attrName>
                                        </p:attrNameLst>
                                      </p:cBhvr>
                                      <p:to>
                                        <p:strVal val="visible"/>
                                      </p:to>
                                    </p:set>
                                    <p:animEffect transition="in" filter="strips(downRight)">
                                      <p:cBhvr>
                                        <p:cTn id="40" dur="2000"/>
                                        <p:tgtEl>
                                          <p:spTgt spid="2867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20485"/>
                                        </p:tgtEl>
                                        <p:attrNameLst>
                                          <p:attrName>style.visibility</p:attrName>
                                        </p:attrNameLst>
                                      </p:cBhvr>
                                      <p:to>
                                        <p:strVal val="visible"/>
                                      </p:to>
                                    </p:set>
                                    <p:animEffect transition="in" filter="wipe(down)">
                                      <p:cBhvr>
                                        <p:cTn id="45" dur="500"/>
                                        <p:tgtEl>
                                          <p:spTgt spid="20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8" grpId="0" bldLvl="0" animBg="1"/>
      <p:bldP spid="28679"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文本框 29697"/>
          <p:cNvSpPr txBox="1"/>
          <p:nvPr/>
        </p:nvSpPr>
        <p:spPr>
          <a:xfrm>
            <a:off x="346075" y="409575"/>
            <a:ext cx="1644650" cy="521970"/>
          </a:xfrm>
          <a:prstGeom prst="rect">
            <a:avLst/>
          </a:prstGeom>
          <a:solidFill>
            <a:srgbClr val="990033"/>
          </a:solidFill>
          <a:ln w="9525">
            <a:noFill/>
          </a:ln>
        </p:spPr>
        <p:txBody>
          <a:bodyPr wrap="none">
            <a:spAutoFit/>
          </a:bodyPr>
          <a:p>
            <a:pPr eaLnBrk="1" hangingPunct="1"/>
            <a:r>
              <a:rPr lang="en-US" altLang="zh-CN" sz="2800" dirty="0">
                <a:solidFill>
                  <a:schemeClr val="bg1"/>
                </a:solidFill>
                <a:latin typeface="Times New Roman" panose="02020603050405020304" pitchFamily="18" charset="0"/>
              </a:rPr>
              <a:t>Example:</a:t>
            </a:r>
            <a:endParaRPr lang="en-US" altLang="zh-CN" sz="2800" dirty="0">
              <a:solidFill>
                <a:schemeClr val="bg1"/>
              </a:solidFill>
              <a:latin typeface="Times New Roman" panose="02020603050405020304" pitchFamily="18" charset="0"/>
            </a:endParaRPr>
          </a:p>
        </p:txBody>
      </p:sp>
      <p:graphicFrame>
        <p:nvGraphicFramePr>
          <p:cNvPr id="29699" name="对象 29698"/>
          <p:cNvGraphicFramePr>
            <a:graphicFrameLocks noChangeAspect="1"/>
          </p:cNvGraphicFramePr>
          <p:nvPr/>
        </p:nvGraphicFramePr>
        <p:xfrm>
          <a:off x="3646805" y="1710690"/>
          <a:ext cx="4078288" cy="657225"/>
        </p:xfrm>
        <a:graphic>
          <a:graphicData uri="http://schemas.openxmlformats.org/presentationml/2006/ole">
            <mc:AlternateContent xmlns:mc="http://schemas.openxmlformats.org/markup-compatibility/2006">
              <mc:Choice xmlns:v="urn:schemas-microsoft-com:vml" Requires="v">
                <p:oleObj spid="_x0000_s3138" name="" r:id="rId1" imgW="1562100" imgH="254000" progId="Equation.DSMT4">
                  <p:embed/>
                </p:oleObj>
              </mc:Choice>
              <mc:Fallback>
                <p:oleObj name="" r:id="rId1" imgW="1562100" imgH="254000" progId="Equation.DSMT4">
                  <p:embed/>
                  <p:pic>
                    <p:nvPicPr>
                      <p:cNvPr id="0" name="图片 3137"/>
                      <p:cNvPicPr/>
                      <p:nvPr/>
                    </p:nvPicPr>
                    <p:blipFill>
                      <a:blip r:embed="rId2"/>
                      <a:stretch>
                        <a:fillRect/>
                      </a:stretch>
                    </p:blipFill>
                    <p:spPr>
                      <a:xfrm>
                        <a:off x="3646805" y="1710690"/>
                        <a:ext cx="4078288" cy="657225"/>
                      </a:xfrm>
                      <a:prstGeom prst="rect">
                        <a:avLst/>
                      </a:prstGeom>
                      <a:noFill/>
                      <a:ln w="38100">
                        <a:noFill/>
                        <a:miter/>
                      </a:ln>
                    </p:spPr>
                  </p:pic>
                </p:oleObj>
              </mc:Fallback>
            </mc:AlternateContent>
          </a:graphicData>
        </a:graphic>
      </p:graphicFrame>
      <p:graphicFrame>
        <p:nvGraphicFramePr>
          <p:cNvPr id="29700" name="对象 29699"/>
          <p:cNvGraphicFramePr>
            <a:graphicFrameLocks noChangeAspect="1"/>
          </p:cNvGraphicFramePr>
          <p:nvPr/>
        </p:nvGraphicFramePr>
        <p:xfrm>
          <a:off x="3646488" y="2495550"/>
          <a:ext cx="4143375" cy="1020763"/>
        </p:xfrm>
        <a:graphic>
          <a:graphicData uri="http://schemas.openxmlformats.org/presentationml/2006/ole">
            <mc:AlternateContent xmlns:mc="http://schemas.openxmlformats.org/markup-compatibility/2006">
              <mc:Choice xmlns:v="urn:schemas-microsoft-com:vml" Requires="v">
                <p:oleObj spid="_x0000_s3140" name="" r:id="rId3" imgW="1587500" imgH="393700" progId="Equation.DSMT4">
                  <p:embed/>
                </p:oleObj>
              </mc:Choice>
              <mc:Fallback>
                <p:oleObj name="" r:id="rId3" imgW="1587500" imgH="393700" progId="Equation.DSMT4">
                  <p:embed/>
                  <p:pic>
                    <p:nvPicPr>
                      <p:cNvPr id="0" name="图片 3139"/>
                      <p:cNvPicPr/>
                      <p:nvPr/>
                    </p:nvPicPr>
                    <p:blipFill>
                      <a:blip r:embed="rId4"/>
                      <a:stretch>
                        <a:fillRect/>
                      </a:stretch>
                    </p:blipFill>
                    <p:spPr>
                      <a:xfrm>
                        <a:off x="3646488" y="2495550"/>
                        <a:ext cx="4143375" cy="1020763"/>
                      </a:xfrm>
                      <a:prstGeom prst="rect">
                        <a:avLst/>
                      </a:prstGeom>
                      <a:noFill/>
                      <a:ln w="38100">
                        <a:noFill/>
                        <a:miter/>
                      </a:ln>
                    </p:spPr>
                  </p:pic>
                </p:oleObj>
              </mc:Fallback>
            </mc:AlternateContent>
          </a:graphicData>
        </a:graphic>
      </p:graphicFrame>
      <p:grpSp>
        <p:nvGrpSpPr>
          <p:cNvPr id="2" name="组合 29700"/>
          <p:cNvGrpSpPr/>
          <p:nvPr/>
        </p:nvGrpSpPr>
        <p:grpSpPr>
          <a:xfrm>
            <a:off x="960438" y="1149985"/>
            <a:ext cx="2195512" cy="1851025"/>
            <a:chOff x="0" y="0"/>
            <a:chExt cx="1383" cy="1166"/>
          </a:xfrm>
        </p:grpSpPr>
        <p:grpSp>
          <p:nvGrpSpPr>
            <p:cNvPr id="21516" name="组合 29701"/>
            <p:cNvGrpSpPr/>
            <p:nvPr/>
          </p:nvGrpSpPr>
          <p:grpSpPr>
            <a:xfrm>
              <a:off x="0" y="0"/>
              <a:ext cx="1383" cy="1166"/>
              <a:chOff x="0" y="0"/>
              <a:chExt cx="1383" cy="1166"/>
            </a:xfrm>
          </p:grpSpPr>
          <p:sp>
            <p:nvSpPr>
              <p:cNvPr id="21518" name="任意多边形 29702"/>
              <p:cNvSpPr/>
              <p:nvPr/>
            </p:nvSpPr>
            <p:spPr>
              <a:xfrm>
                <a:off x="1062" y="437"/>
                <a:ext cx="1" cy="123"/>
              </a:xfrm>
              <a:custGeom>
                <a:avLst/>
                <a:gdLst>
                  <a:gd name="txL" fmla="*/ 0 w 1"/>
                  <a:gd name="txT" fmla="*/ 0 h 123"/>
                  <a:gd name="txR" fmla="*/ 1 w 1"/>
                  <a:gd name="txB" fmla="*/ 123 h 123"/>
                </a:gdLst>
                <a:ahLst/>
                <a:cxnLst>
                  <a:cxn ang="0">
                    <a:pos x="0" y="123"/>
                  </a:cxn>
                  <a:cxn ang="0">
                    <a:pos x="0" y="0"/>
                  </a:cxn>
                </a:cxnLst>
                <a:rect l="txL" t="txT" r="txR" b="txB"/>
                <a:pathLst>
                  <a:path w="1" h="123">
                    <a:moveTo>
                      <a:pt x="0" y="123"/>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1519" name="任意多边形 29703"/>
              <p:cNvSpPr/>
              <p:nvPr/>
            </p:nvSpPr>
            <p:spPr>
              <a:xfrm>
                <a:off x="1065" y="944"/>
                <a:ext cx="1" cy="123"/>
              </a:xfrm>
              <a:custGeom>
                <a:avLst/>
                <a:gdLst>
                  <a:gd name="txL" fmla="*/ 0 w 1"/>
                  <a:gd name="txT" fmla="*/ 0 h 123"/>
                  <a:gd name="txR" fmla="*/ 1 w 1"/>
                  <a:gd name="txB" fmla="*/ 123 h 123"/>
                </a:gdLst>
                <a:ahLst/>
                <a:cxnLst>
                  <a:cxn ang="0">
                    <a:pos x="0" y="0"/>
                  </a:cxn>
                  <a:cxn ang="0">
                    <a:pos x="0" y="123"/>
                  </a:cxn>
                </a:cxnLst>
                <a:rect l="txL" t="txT" r="txR" b="txB"/>
                <a:pathLst>
                  <a:path w="1" h="123">
                    <a:moveTo>
                      <a:pt x="0" y="0"/>
                    </a:moveTo>
                    <a:lnTo>
                      <a:pt x="0" y="123"/>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1520" name="直接连接符 29704"/>
              <p:cNvSpPr/>
              <p:nvPr/>
            </p:nvSpPr>
            <p:spPr>
              <a:xfrm>
                <a:off x="153" y="440"/>
                <a:ext cx="912" cy="0"/>
              </a:xfrm>
              <a:prstGeom prst="line">
                <a:avLst/>
              </a:prstGeom>
              <a:ln w="28575" cap="flat" cmpd="sng">
                <a:solidFill>
                  <a:srgbClr val="FFCC00"/>
                </a:solidFill>
                <a:prstDash val="solid"/>
                <a:headEnd type="none" w="med" len="med"/>
                <a:tailEnd type="none" w="med" len="med"/>
              </a:ln>
            </p:spPr>
          </p:sp>
          <p:sp>
            <p:nvSpPr>
              <p:cNvPr id="21521" name="矩形 29705"/>
              <p:cNvSpPr/>
              <p:nvPr/>
            </p:nvSpPr>
            <p:spPr>
              <a:xfrm rot="-5400000">
                <a:off x="626" y="279"/>
                <a:ext cx="120" cy="29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21522" name="文本框 29706"/>
              <p:cNvSpPr txBox="1"/>
              <p:nvPr/>
            </p:nvSpPr>
            <p:spPr>
              <a:xfrm>
                <a:off x="554" y="96"/>
                <a:ext cx="265"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R</a:t>
                </a:r>
                <a:endParaRPr lang="en-US" altLang="zh-CN" sz="2800" i="1" dirty="0">
                  <a:solidFill>
                    <a:schemeClr val="bg1"/>
                  </a:solidFill>
                  <a:latin typeface="Times New Roman" panose="02020603050405020304" pitchFamily="18" charset="0"/>
                </a:endParaRPr>
              </a:p>
            </p:txBody>
          </p:sp>
          <p:sp>
            <p:nvSpPr>
              <p:cNvPr id="21523" name="直接连接符 29707"/>
              <p:cNvSpPr/>
              <p:nvPr/>
            </p:nvSpPr>
            <p:spPr>
              <a:xfrm>
                <a:off x="153" y="320"/>
                <a:ext cx="288" cy="0"/>
              </a:xfrm>
              <a:prstGeom prst="line">
                <a:avLst/>
              </a:prstGeom>
              <a:ln w="38100" cap="flat" cmpd="sng">
                <a:solidFill>
                  <a:srgbClr val="66FFFF"/>
                </a:solidFill>
                <a:prstDash val="solid"/>
                <a:headEnd type="none" w="med" len="med"/>
                <a:tailEnd type="triangle" w="med" len="med"/>
              </a:ln>
            </p:spPr>
          </p:sp>
          <p:sp>
            <p:nvSpPr>
              <p:cNvPr id="21524" name="文本框 29708"/>
              <p:cNvSpPr txBox="1"/>
              <p:nvPr/>
            </p:nvSpPr>
            <p:spPr>
              <a:xfrm>
                <a:off x="105" y="0"/>
                <a:ext cx="390"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21525" name="文本框 29709"/>
              <p:cNvSpPr txBox="1"/>
              <p:nvPr/>
            </p:nvSpPr>
            <p:spPr>
              <a:xfrm>
                <a:off x="0" y="576"/>
                <a:ext cx="453"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u</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21526" name="文本框 29710"/>
              <p:cNvSpPr txBox="1"/>
              <p:nvPr/>
            </p:nvSpPr>
            <p:spPr>
              <a:xfrm>
                <a:off x="1130" y="576"/>
                <a:ext cx="253"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L</a:t>
                </a:r>
                <a:endParaRPr lang="en-US" altLang="zh-CN" sz="2800" i="1" dirty="0">
                  <a:solidFill>
                    <a:schemeClr val="bg1"/>
                  </a:solidFill>
                  <a:latin typeface="Times New Roman" panose="02020603050405020304" pitchFamily="18" charset="0"/>
                </a:endParaRPr>
              </a:p>
            </p:txBody>
          </p:sp>
          <p:grpSp>
            <p:nvGrpSpPr>
              <p:cNvPr id="21527" name="组合 29711"/>
              <p:cNvGrpSpPr/>
              <p:nvPr/>
            </p:nvGrpSpPr>
            <p:grpSpPr>
              <a:xfrm rot="5400000">
                <a:off x="897" y="728"/>
                <a:ext cx="384" cy="48"/>
                <a:chOff x="0" y="0"/>
                <a:chExt cx="489" cy="60"/>
              </a:xfrm>
            </p:grpSpPr>
            <p:sp>
              <p:nvSpPr>
                <p:cNvPr id="21537" name="任意多边形 29712"/>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38" name="任意多边形 29713"/>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39" name="任意多边形 29714"/>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1540" name="任意多边形 29715"/>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1528" name="椭圆 29716"/>
              <p:cNvSpPr/>
              <p:nvPr/>
            </p:nvSpPr>
            <p:spPr>
              <a:xfrm>
                <a:off x="105" y="1040"/>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1529" name="椭圆 29717"/>
              <p:cNvSpPr/>
              <p:nvPr/>
            </p:nvSpPr>
            <p:spPr>
              <a:xfrm>
                <a:off x="105" y="416"/>
                <a:ext cx="48" cy="48"/>
              </a:xfrm>
              <a:prstGeom prst="ellipse">
                <a:avLst/>
              </a:prstGeom>
              <a:no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1530" name="文本框 29718"/>
              <p:cNvSpPr txBox="1"/>
              <p:nvPr/>
            </p:nvSpPr>
            <p:spPr>
              <a:xfrm>
                <a:off x="9" y="384"/>
                <a:ext cx="244"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21531" name="文本框 29719"/>
              <p:cNvSpPr txBox="1"/>
              <p:nvPr/>
            </p:nvSpPr>
            <p:spPr>
              <a:xfrm>
                <a:off x="37" y="767"/>
                <a:ext cx="228"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宋体" panose="02010600030101010101" pitchFamily="2" charset="-122"/>
                  </a:rPr>
                  <a:t>-</a:t>
                </a:r>
                <a:endParaRPr lang="en-US" altLang="zh-CN" sz="2800" dirty="0">
                  <a:solidFill>
                    <a:schemeClr val="bg1"/>
                  </a:solidFill>
                  <a:latin typeface="Times New Roman" panose="02020603050405020304" pitchFamily="18" charset="0"/>
                </a:endParaRPr>
              </a:p>
            </p:txBody>
          </p:sp>
          <p:grpSp>
            <p:nvGrpSpPr>
              <p:cNvPr id="21532" name="组合 29720"/>
              <p:cNvGrpSpPr/>
              <p:nvPr/>
            </p:nvGrpSpPr>
            <p:grpSpPr>
              <a:xfrm>
                <a:off x="544" y="939"/>
                <a:ext cx="90" cy="227"/>
                <a:chOff x="0" y="0"/>
                <a:chExt cx="90" cy="227"/>
              </a:xfrm>
            </p:grpSpPr>
            <p:sp>
              <p:nvSpPr>
                <p:cNvPr id="21535" name="直接连接符 29721"/>
                <p:cNvSpPr/>
                <p:nvPr/>
              </p:nvSpPr>
              <p:spPr>
                <a:xfrm>
                  <a:off x="0" y="0"/>
                  <a:ext cx="0" cy="227"/>
                </a:xfrm>
                <a:prstGeom prst="line">
                  <a:avLst/>
                </a:prstGeom>
                <a:ln w="57150" cap="flat" cmpd="sng">
                  <a:solidFill>
                    <a:srgbClr val="FF9900"/>
                  </a:solidFill>
                  <a:prstDash val="solid"/>
                  <a:headEnd type="none" w="med" len="med"/>
                  <a:tailEnd type="none" w="med" len="med"/>
                </a:ln>
              </p:spPr>
            </p:sp>
            <p:sp>
              <p:nvSpPr>
                <p:cNvPr id="21536" name="直接连接符 29722"/>
                <p:cNvSpPr/>
                <p:nvPr/>
              </p:nvSpPr>
              <p:spPr>
                <a:xfrm>
                  <a:off x="90" y="0"/>
                  <a:ext cx="0" cy="227"/>
                </a:xfrm>
                <a:prstGeom prst="line">
                  <a:avLst/>
                </a:prstGeom>
                <a:ln w="57150" cap="flat" cmpd="sng">
                  <a:solidFill>
                    <a:srgbClr val="FF9900"/>
                  </a:solidFill>
                  <a:prstDash val="solid"/>
                  <a:headEnd type="none" w="med" len="med"/>
                  <a:tailEnd type="none" w="med" len="med"/>
                </a:ln>
              </p:spPr>
            </p:sp>
          </p:grpSp>
          <p:sp>
            <p:nvSpPr>
              <p:cNvPr id="21533" name="直接连接符 29723"/>
              <p:cNvSpPr/>
              <p:nvPr/>
            </p:nvSpPr>
            <p:spPr>
              <a:xfrm>
                <a:off x="136" y="1076"/>
                <a:ext cx="408" cy="0"/>
              </a:xfrm>
              <a:prstGeom prst="line">
                <a:avLst/>
              </a:prstGeom>
              <a:ln w="28575" cap="flat" cmpd="sng">
                <a:solidFill>
                  <a:srgbClr val="FFCC00"/>
                </a:solidFill>
                <a:prstDash val="solid"/>
                <a:headEnd type="none" w="med" len="med"/>
                <a:tailEnd type="none" w="med" len="med"/>
              </a:ln>
            </p:spPr>
          </p:sp>
          <p:sp>
            <p:nvSpPr>
              <p:cNvPr id="21534" name="直接连接符 29724"/>
              <p:cNvSpPr/>
              <p:nvPr/>
            </p:nvSpPr>
            <p:spPr>
              <a:xfrm>
                <a:off x="635" y="1076"/>
                <a:ext cx="453" cy="0"/>
              </a:xfrm>
              <a:prstGeom prst="line">
                <a:avLst/>
              </a:prstGeom>
              <a:ln w="28575" cap="flat" cmpd="sng">
                <a:solidFill>
                  <a:srgbClr val="FFCC00"/>
                </a:solidFill>
                <a:prstDash val="solid"/>
                <a:headEnd type="none" w="med" len="med"/>
                <a:tailEnd type="none" w="med" len="med"/>
              </a:ln>
            </p:spPr>
          </p:sp>
        </p:grpSp>
        <p:sp>
          <p:nvSpPr>
            <p:cNvPr id="21517" name="文本框 29725"/>
            <p:cNvSpPr txBox="1"/>
            <p:nvPr/>
          </p:nvSpPr>
          <p:spPr>
            <a:xfrm>
              <a:off x="635" y="758"/>
              <a:ext cx="318"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ea typeface="仿宋_GB2312" pitchFamily="1" charset="-122"/>
                </a:rPr>
                <a:t>C</a:t>
              </a:r>
              <a:endParaRPr lang="en-US" altLang="zh-CN" i="1" dirty="0">
                <a:solidFill>
                  <a:schemeClr val="bg1"/>
                </a:solidFill>
                <a:latin typeface="Times New Roman" panose="02020603050405020304" pitchFamily="18" charset="0"/>
                <a:ea typeface="仿宋_GB2312" pitchFamily="1" charset="-122"/>
              </a:endParaRPr>
            </a:p>
          </p:txBody>
        </p:sp>
      </p:grpSp>
      <p:sp>
        <p:nvSpPr>
          <p:cNvPr id="29727" name="文本框 29726"/>
          <p:cNvSpPr txBox="1"/>
          <p:nvPr/>
        </p:nvSpPr>
        <p:spPr>
          <a:xfrm>
            <a:off x="588645" y="4192270"/>
            <a:ext cx="3264535" cy="460375"/>
          </a:xfrm>
          <a:prstGeom prst="rect">
            <a:avLst/>
          </a:prstGeom>
          <a:noFill/>
          <a:ln w="9525">
            <a:noFill/>
          </a:ln>
        </p:spPr>
        <p:txBody>
          <a:bodyPr wrap="square">
            <a:spAutoFit/>
          </a:bodyPr>
          <a:p>
            <a:pPr eaLnBrk="1" hangingPunct="1">
              <a:spcBef>
                <a:spcPct val="50000"/>
              </a:spcBef>
            </a:pP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Calculate with phasor</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a:t>
            </a:r>
            <a:endPar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29728" name="对象 29727"/>
          <p:cNvGraphicFramePr>
            <a:graphicFrameLocks noChangeAspect="1"/>
          </p:cNvGraphicFramePr>
          <p:nvPr/>
        </p:nvGraphicFramePr>
        <p:xfrm>
          <a:off x="3853022" y="3959066"/>
          <a:ext cx="3976370" cy="1150620"/>
        </p:xfrm>
        <a:graphic>
          <a:graphicData uri="http://schemas.openxmlformats.org/presentationml/2006/ole">
            <mc:AlternateContent xmlns:mc="http://schemas.openxmlformats.org/markup-compatibility/2006">
              <mc:Choice xmlns:v="urn:schemas-microsoft-com:vml" Requires="v">
                <p:oleObj spid="_x0000_s3159" name="" r:id="rId5" imgW="1524000" imgH="444500" progId="Equation.DSMT4">
                  <p:embed/>
                </p:oleObj>
              </mc:Choice>
              <mc:Fallback>
                <p:oleObj name="" r:id="rId5" imgW="1524000" imgH="444500" progId="Equation.DSMT4">
                  <p:embed/>
                  <p:pic>
                    <p:nvPicPr>
                      <p:cNvPr id="0" name="图片 3158"/>
                      <p:cNvPicPr/>
                      <p:nvPr/>
                    </p:nvPicPr>
                    <p:blipFill>
                      <a:blip r:embed="rId6"/>
                      <a:stretch>
                        <a:fillRect/>
                      </a:stretch>
                    </p:blipFill>
                    <p:spPr>
                      <a:xfrm>
                        <a:off x="3853022" y="3959066"/>
                        <a:ext cx="3976370" cy="115062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9698"/>
                                        </p:tgtEl>
                                        <p:attrNameLst>
                                          <p:attrName>style.visibility</p:attrName>
                                        </p:attrNameLst>
                                      </p:cBhvr>
                                      <p:to>
                                        <p:strVal val="visible"/>
                                      </p:to>
                                    </p:set>
                                    <p:anim calcmode="lin" valueType="num">
                                      <p:cBhvr>
                                        <p:cTn id="7" dur="1000" fill="hold"/>
                                        <p:tgtEl>
                                          <p:spTgt spid="29698"/>
                                        </p:tgtEl>
                                        <p:attrNameLst>
                                          <p:attrName>ppt_w</p:attrName>
                                        </p:attrNameLst>
                                      </p:cBhvr>
                                      <p:tavLst>
                                        <p:tav tm="0">
                                          <p:val>
                                            <p:fltVal val="0.000000"/>
                                          </p:val>
                                        </p:tav>
                                        <p:tav tm="100000">
                                          <p:val>
                                            <p:strVal val="#ppt_w"/>
                                          </p:val>
                                        </p:tav>
                                      </p:tavLst>
                                    </p:anim>
                                    <p:anim calcmode="lin" valueType="num">
                                      <p:cBhvr>
                                        <p:cTn id="8" dur="1000" fill="hold"/>
                                        <p:tgtEl>
                                          <p:spTgt spid="29698"/>
                                        </p:tgtEl>
                                        <p:attrNameLst>
                                          <p:attrName>ppt_h</p:attrName>
                                        </p:attrNameLst>
                                      </p:cBhvr>
                                      <p:tavLst>
                                        <p:tav tm="0">
                                          <p:val>
                                            <p:fltVal val="0.000000"/>
                                          </p:val>
                                        </p:tav>
                                        <p:tav tm="100000">
                                          <p:val>
                                            <p:strVal val="#ppt_h"/>
                                          </p:val>
                                        </p:tav>
                                      </p:tavLst>
                                    </p:anim>
                                    <p:anim calcmode="lin" valueType="num">
                                      <p:cBhvr>
                                        <p:cTn id="9" dur="1000" fill="hold"/>
                                        <p:tgtEl>
                                          <p:spTgt spid="2969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9698"/>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edge">
                                      <p:cBhvr>
                                        <p:cTn id="14" dur="2000"/>
                                        <p:tgtEl>
                                          <p:spTgt spid="2"/>
                                        </p:tgtEl>
                                      </p:cBhvr>
                                    </p:animEffect>
                                  </p:childTnLst>
                                </p:cTn>
                              </p:par>
                            </p:childTnLst>
                          </p:cTn>
                        </p:par>
                        <p:par>
                          <p:cTn id="15" fill="hold">
                            <p:stCondLst>
                              <p:cond delay="3000"/>
                            </p:stCondLst>
                            <p:childTnLst>
                              <p:par>
                                <p:cTn id="16" presetID="4" presetClass="entr" presetSubtype="32" fill="hold" nodeType="afterEffect">
                                  <p:stCondLst>
                                    <p:cond delay="0"/>
                                  </p:stCondLst>
                                  <p:childTnLst>
                                    <p:set>
                                      <p:cBhvr>
                                        <p:cTn id="17" dur="1" fill="hold">
                                          <p:stCondLst>
                                            <p:cond delay="0"/>
                                          </p:stCondLst>
                                        </p:cTn>
                                        <p:tgtEl>
                                          <p:spTgt spid="29699"/>
                                        </p:tgtEl>
                                        <p:attrNameLst>
                                          <p:attrName>style.visibility</p:attrName>
                                        </p:attrNameLst>
                                      </p:cBhvr>
                                      <p:to>
                                        <p:strVal val="visible"/>
                                      </p:to>
                                    </p:set>
                                    <p:animEffect transition="in" filter="box(out)">
                                      <p:cBhvr>
                                        <p:cTn id="18" dur="500"/>
                                        <p:tgtEl>
                                          <p:spTgt spid="2969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29700"/>
                                        </p:tgtEl>
                                        <p:attrNameLst>
                                          <p:attrName>style.visibility</p:attrName>
                                        </p:attrNameLst>
                                      </p:cBhvr>
                                      <p:to>
                                        <p:strVal val="visible"/>
                                      </p:to>
                                    </p:set>
                                    <p:animEffect transition="in" filter="wipe(left)">
                                      <p:cBhvr>
                                        <p:cTn id="23" dur="2000"/>
                                        <p:tgtEl>
                                          <p:spTgt spid="29700"/>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29727"/>
                                        </p:tgtEl>
                                        <p:attrNameLst>
                                          <p:attrName>style.visibility</p:attrName>
                                        </p:attrNameLst>
                                      </p:cBhvr>
                                      <p:to>
                                        <p:strVal val="visible"/>
                                      </p:to>
                                    </p:set>
                                    <p:anim calcmode="lin" valueType="num">
                                      <p:cBhvr additive="base">
                                        <p:cTn id="28" dur="500" fill="hold"/>
                                        <p:tgtEl>
                                          <p:spTgt spid="29727"/>
                                        </p:tgtEl>
                                        <p:attrNameLst>
                                          <p:attrName>ppt_x</p:attrName>
                                        </p:attrNameLst>
                                      </p:cBhvr>
                                      <p:tavLst>
                                        <p:tav tm="0">
                                          <p:val>
                                            <p:strVal val="0-#ppt_w/2"/>
                                          </p:val>
                                        </p:tav>
                                        <p:tav tm="100000">
                                          <p:val>
                                            <p:strVal val="#ppt_x"/>
                                          </p:val>
                                        </p:tav>
                                      </p:tavLst>
                                    </p:anim>
                                    <p:anim calcmode="lin" valueType="num">
                                      <p:cBhvr additive="base">
                                        <p:cTn id="29" dur="500" fill="hold"/>
                                        <p:tgtEl>
                                          <p:spTgt spid="29727"/>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9728"/>
                                        </p:tgtEl>
                                        <p:attrNameLst>
                                          <p:attrName>style.visibility</p:attrName>
                                        </p:attrNameLst>
                                      </p:cBhvr>
                                      <p:to>
                                        <p:strVal val="visible"/>
                                      </p:to>
                                    </p:set>
                                    <p:animEffect transition="in" filter="wipe(left)">
                                      <p:cBhvr>
                                        <p:cTn id="34" dur="2000"/>
                                        <p:tgtEl>
                                          <p:spTgt spid="29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ldLvl="0" animBg="1"/>
      <p:bldP spid="297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文本框 30721"/>
          <p:cNvSpPr txBox="1"/>
          <p:nvPr/>
        </p:nvSpPr>
        <p:spPr>
          <a:xfrm>
            <a:off x="762000" y="304800"/>
            <a:ext cx="1011555" cy="521970"/>
          </a:xfrm>
          <a:prstGeom prst="rect">
            <a:avLst/>
          </a:prstGeom>
          <a:solidFill>
            <a:srgbClr val="990033"/>
          </a:solidFill>
          <a:ln w="9525">
            <a:noFill/>
          </a:ln>
        </p:spPr>
        <p:txBody>
          <a:bodyPr wrap="none">
            <a:spAutoFit/>
          </a:bodyPr>
          <a:p>
            <a:pPr eaLnBrk="1" hangingPunct="1"/>
            <a:r>
              <a:rPr lang="en-US" altLang="zh-CN" sz="2800" dirty="0">
                <a:solidFill>
                  <a:schemeClr val="bg1"/>
                </a:solidFill>
                <a:latin typeface="Times New Roman" panose="02020603050405020304" pitchFamily="18" charset="0"/>
              </a:rPr>
              <a:t>Note:</a:t>
            </a:r>
            <a:endParaRPr lang="en-US" altLang="zh-CN" sz="2800" dirty="0">
              <a:solidFill>
                <a:schemeClr val="bg1"/>
              </a:solidFill>
              <a:latin typeface="Times New Roman" panose="02020603050405020304" pitchFamily="18" charset="0"/>
            </a:endParaRPr>
          </a:p>
        </p:txBody>
      </p:sp>
      <p:grpSp>
        <p:nvGrpSpPr>
          <p:cNvPr id="2" name="组合 30722"/>
          <p:cNvGrpSpPr/>
          <p:nvPr/>
        </p:nvGrpSpPr>
        <p:grpSpPr>
          <a:xfrm>
            <a:off x="1143000" y="914400"/>
            <a:ext cx="6042025" cy="1014413"/>
            <a:chOff x="0" y="0"/>
            <a:chExt cx="3806" cy="639"/>
          </a:xfrm>
        </p:grpSpPr>
        <p:sp>
          <p:nvSpPr>
            <p:cNvPr id="144421" name="文本框 30723"/>
            <p:cNvSpPr txBox="1"/>
            <p:nvPr/>
          </p:nvSpPr>
          <p:spPr>
            <a:xfrm>
              <a:off x="0" y="0"/>
              <a:ext cx="1295" cy="290"/>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①     sinusoids</a:t>
              </a:r>
              <a:endParaRPr lang="en-US" altLang="zh-CN" dirty="0">
                <a:solidFill>
                  <a:schemeClr val="bg1"/>
                </a:solidFill>
                <a:latin typeface="Times New Roman" panose="02020603050405020304" pitchFamily="18" charset="0"/>
              </a:endParaRPr>
            </a:p>
          </p:txBody>
        </p:sp>
        <p:sp>
          <p:nvSpPr>
            <p:cNvPr id="144422" name="矩形 30724"/>
            <p:cNvSpPr/>
            <p:nvPr/>
          </p:nvSpPr>
          <p:spPr>
            <a:xfrm>
              <a:off x="2180" y="0"/>
              <a:ext cx="681" cy="290"/>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phasor</a:t>
              </a:r>
              <a:endParaRPr lang="en-US" altLang="zh-CN" dirty="0">
                <a:solidFill>
                  <a:schemeClr val="bg1"/>
                </a:solidFill>
                <a:latin typeface="Times New Roman" panose="02020603050405020304" pitchFamily="18" charset="0"/>
              </a:endParaRPr>
            </a:p>
          </p:txBody>
        </p:sp>
        <p:grpSp>
          <p:nvGrpSpPr>
            <p:cNvPr id="144423" name="组合 30725"/>
            <p:cNvGrpSpPr/>
            <p:nvPr/>
          </p:nvGrpSpPr>
          <p:grpSpPr>
            <a:xfrm>
              <a:off x="1364" y="96"/>
              <a:ext cx="492" cy="72"/>
              <a:chOff x="0" y="0"/>
              <a:chExt cx="492" cy="72"/>
            </a:xfrm>
          </p:grpSpPr>
          <p:sp>
            <p:nvSpPr>
              <p:cNvPr id="144426" name="直接连接符 30726"/>
              <p:cNvSpPr/>
              <p:nvPr/>
            </p:nvSpPr>
            <p:spPr>
              <a:xfrm>
                <a:off x="12" y="0"/>
                <a:ext cx="480" cy="0"/>
              </a:xfrm>
              <a:prstGeom prst="line">
                <a:avLst/>
              </a:prstGeom>
              <a:ln w="57150" cap="flat" cmpd="sng">
                <a:solidFill>
                  <a:schemeClr val="accent1"/>
                </a:solidFill>
                <a:prstDash val="solid"/>
                <a:headEnd type="none" w="med" len="med"/>
                <a:tailEnd type="triangle" w="med" len="med"/>
              </a:ln>
            </p:spPr>
          </p:sp>
          <p:sp>
            <p:nvSpPr>
              <p:cNvPr id="144427" name="直接连接符 30727"/>
              <p:cNvSpPr/>
              <p:nvPr/>
            </p:nvSpPr>
            <p:spPr>
              <a:xfrm flipH="1">
                <a:off x="0" y="72"/>
                <a:ext cx="480" cy="0"/>
              </a:xfrm>
              <a:prstGeom prst="line">
                <a:avLst/>
              </a:prstGeom>
              <a:ln w="57150" cap="flat" cmpd="sng">
                <a:solidFill>
                  <a:schemeClr val="accent1"/>
                </a:solidFill>
                <a:prstDash val="solid"/>
                <a:headEnd type="none" w="med" len="med"/>
                <a:tailEnd type="triangle" w="med" len="med"/>
              </a:ln>
            </p:spPr>
          </p:sp>
        </p:grpSp>
        <p:sp>
          <p:nvSpPr>
            <p:cNvPr id="144424" name="文本框 30728"/>
            <p:cNvSpPr txBox="1"/>
            <p:nvPr/>
          </p:nvSpPr>
          <p:spPr>
            <a:xfrm>
              <a:off x="324" y="347"/>
              <a:ext cx="1335" cy="290"/>
            </a:xfrm>
            <a:prstGeom prst="rect">
              <a:avLst/>
            </a:prstGeom>
            <a:noFill/>
            <a:ln w="9525">
              <a:noFill/>
            </a:ln>
          </p:spPr>
          <p:txBody>
            <a:bodyPr wrap="square">
              <a:spAutoFit/>
            </a:bodyPr>
            <a:p>
              <a:pPr eaLnBrk="1" hangingPunct="1"/>
              <a:r>
                <a:rPr lang="en-US" altLang="zh-CN" dirty="0">
                  <a:solidFill>
                    <a:schemeClr val="bg1"/>
                  </a:solidFill>
                  <a:latin typeface="Times New Roman" panose="02020603050405020304" pitchFamily="18" charset="0"/>
                </a:rPr>
                <a:t>time domain</a:t>
              </a:r>
              <a:r>
                <a:rPr lang="zh-CN" altLang="en-US" dirty="0">
                  <a:solidFill>
                    <a:schemeClr val="bg1"/>
                  </a:solidFill>
                  <a:latin typeface="Times New Roman" panose="02020603050405020304" pitchFamily="18" charset="0"/>
                </a:rPr>
                <a:t> </a:t>
              </a:r>
              <a:endParaRPr lang="zh-CN" altLang="en-US" dirty="0">
                <a:solidFill>
                  <a:schemeClr val="bg1"/>
                </a:solidFill>
                <a:latin typeface="Times New Roman" panose="02020603050405020304" pitchFamily="18" charset="0"/>
              </a:endParaRPr>
            </a:p>
          </p:txBody>
        </p:sp>
        <p:sp>
          <p:nvSpPr>
            <p:cNvPr id="144425" name="矩形 30729"/>
            <p:cNvSpPr/>
            <p:nvPr/>
          </p:nvSpPr>
          <p:spPr>
            <a:xfrm>
              <a:off x="2206" y="349"/>
              <a:ext cx="1600" cy="290"/>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frequency domain</a:t>
              </a:r>
              <a:endParaRPr lang="en-US" altLang="zh-CN" dirty="0">
                <a:solidFill>
                  <a:schemeClr val="bg1"/>
                </a:solidFill>
                <a:latin typeface="Times New Roman" panose="02020603050405020304" pitchFamily="18" charset="0"/>
              </a:endParaRPr>
            </a:p>
          </p:txBody>
        </p:sp>
      </p:grpSp>
      <p:sp>
        <p:nvSpPr>
          <p:cNvPr id="30731" name="矩形 30730"/>
          <p:cNvSpPr/>
          <p:nvPr/>
        </p:nvSpPr>
        <p:spPr>
          <a:xfrm>
            <a:off x="971550" y="2781300"/>
            <a:ext cx="7316470" cy="829945"/>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rPr>
              <a:t>② Only applicable to linear circuits whose excitation is </a:t>
            </a:r>
            <a:endParaRPr lang="en-US" altLang="zh-CN" dirty="0">
              <a:solidFill>
                <a:schemeClr val="bg1"/>
              </a:solidFill>
              <a:latin typeface="Times New Roman" panose="02020603050405020304" pitchFamily="18" charset="0"/>
            </a:endParaRPr>
          </a:p>
          <a:p>
            <a:pPr algn="l" eaLnBrk="1" hangingPunct="1"/>
            <a:r>
              <a:rPr lang="en-US" altLang="zh-CN" dirty="0">
                <a:solidFill>
                  <a:schemeClr val="bg1"/>
                </a:solidFill>
                <a:latin typeface="Times New Roman" panose="02020603050405020304" pitchFamily="18" charset="0"/>
              </a:rPr>
              <a:t>     sinusoid at </a:t>
            </a:r>
            <a:r>
              <a:rPr lang="en-US" altLang="zh-CN" dirty="0">
                <a:solidFill>
                  <a:schemeClr val="bg1"/>
                </a:solidFill>
                <a:latin typeface="Times New Roman" panose="02020603050405020304" pitchFamily="18" charset="0"/>
                <a:sym typeface="+mn-ea"/>
              </a:rPr>
              <a:t>same frequency</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30732" name="矩形 30731"/>
          <p:cNvSpPr/>
          <p:nvPr/>
        </p:nvSpPr>
        <p:spPr>
          <a:xfrm>
            <a:off x="1043305" y="5340350"/>
            <a:ext cx="6007100" cy="534035"/>
          </a:xfrm>
          <a:prstGeom prst="rect">
            <a:avLst/>
          </a:prstGeom>
          <a:noFill/>
          <a:ln w="9525">
            <a:noFill/>
          </a:ln>
        </p:spPr>
        <p:txBody>
          <a:bodyPr wrap="square">
            <a:spAutoFit/>
          </a:bodyPr>
          <a:p>
            <a:pPr marL="381000" indent="-381000" algn="just" eaLnBrk="1" hangingPunct="1">
              <a:lnSpc>
                <a:spcPct val="120000"/>
              </a:lnSpc>
            </a:pPr>
            <a:r>
              <a:rPr lang="en-US" altLang="zh-CN" dirty="0">
                <a:solidFill>
                  <a:schemeClr val="bg1"/>
                </a:solidFill>
                <a:latin typeface="Times New Roman" panose="02020603050405020304" pitchFamily="18" charset="0"/>
              </a:rPr>
              <a:t>③ Analying </a:t>
            </a:r>
            <a:r>
              <a:rPr lang="zh-CN" altLang="en-US" dirty="0">
                <a:solidFill>
                  <a:schemeClr val="bg1"/>
                </a:solidFill>
                <a:latin typeface="Times New Roman" panose="02020603050405020304" pitchFamily="18" charset="0"/>
              </a:rPr>
              <a:t>sinusoidal steady-state circuit。</a:t>
            </a:r>
            <a:endParaRPr lang="zh-CN" altLang="en-US" dirty="0">
              <a:solidFill>
                <a:schemeClr val="bg1"/>
              </a:solidFill>
              <a:latin typeface="Times New Roman" panose="02020603050405020304" pitchFamily="18" charset="0"/>
            </a:endParaRPr>
          </a:p>
        </p:txBody>
      </p:sp>
      <p:grpSp>
        <p:nvGrpSpPr>
          <p:cNvPr id="4" name="组合 30732"/>
          <p:cNvGrpSpPr/>
          <p:nvPr/>
        </p:nvGrpSpPr>
        <p:grpSpPr>
          <a:xfrm>
            <a:off x="2030730" y="3610610"/>
            <a:ext cx="5478138" cy="1814477"/>
            <a:chOff x="0" y="0"/>
            <a:chExt cx="3458" cy="1222"/>
          </a:xfrm>
        </p:grpSpPr>
        <p:grpSp>
          <p:nvGrpSpPr>
            <p:cNvPr id="144397" name="组合 30733"/>
            <p:cNvGrpSpPr/>
            <p:nvPr/>
          </p:nvGrpSpPr>
          <p:grpSpPr>
            <a:xfrm>
              <a:off x="0" y="96"/>
              <a:ext cx="864" cy="624"/>
              <a:chOff x="0" y="0"/>
              <a:chExt cx="864" cy="624"/>
            </a:xfrm>
          </p:grpSpPr>
          <p:sp>
            <p:nvSpPr>
              <p:cNvPr id="144410" name="矩形 30734"/>
              <p:cNvSpPr/>
              <p:nvPr/>
            </p:nvSpPr>
            <p:spPr>
              <a:xfrm>
                <a:off x="480" y="0"/>
                <a:ext cx="384" cy="624"/>
              </a:xfrm>
              <a:prstGeom prst="rect">
                <a:avLst/>
              </a:prstGeom>
              <a:solidFill>
                <a:srgbClr val="FF9900"/>
              </a:solidFill>
              <a:ln w="9525">
                <a:noFill/>
              </a:ln>
            </p:spPr>
            <p:txBody>
              <a:bodyPr wrap="none" anchor="ctr"/>
              <a:p>
                <a:pPr algn="ctr" eaLnBrk="1" hangingPunct="1"/>
                <a:r>
                  <a:rPr lang="en-US" altLang="zh-CN" dirty="0">
                    <a:solidFill>
                      <a:schemeClr val="bg1"/>
                    </a:solidFill>
                    <a:latin typeface="Times New Roman" panose="02020603050405020304" pitchFamily="18" charset="0"/>
                  </a:rPr>
                  <a:t>N</a:t>
                </a:r>
                <a:endParaRPr lang="en-US" altLang="zh-CN" dirty="0">
                  <a:solidFill>
                    <a:schemeClr val="bg1"/>
                  </a:solidFill>
                  <a:latin typeface="Times New Roman" panose="02020603050405020304" pitchFamily="18" charset="0"/>
                </a:endParaRPr>
              </a:p>
              <a:p>
                <a:pPr algn="ctr" eaLnBrk="1" hangingPunct="1"/>
                <a:r>
                  <a:rPr lang="en-US" altLang="zh-CN" sz="1800" dirty="0">
                    <a:solidFill>
                      <a:schemeClr val="bg1"/>
                    </a:solidFill>
                    <a:latin typeface="Times New Roman" panose="02020603050405020304" pitchFamily="18" charset="0"/>
                  </a:rPr>
                  <a:t>linear</a:t>
                </a:r>
                <a:endParaRPr lang="en-US" altLang="zh-CN" sz="1800" dirty="0">
                  <a:solidFill>
                    <a:schemeClr val="bg1"/>
                  </a:solidFill>
                  <a:latin typeface="Times New Roman" panose="02020603050405020304" pitchFamily="18" charset="0"/>
                </a:endParaRPr>
              </a:p>
            </p:txBody>
          </p:sp>
          <p:sp>
            <p:nvSpPr>
              <p:cNvPr id="144411" name="直接连接符 30735"/>
              <p:cNvSpPr/>
              <p:nvPr/>
            </p:nvSpPr>
            <p:spPr>
              <a:xfrm>
                <a:off x="96" y="336"/>
                <a:ext cx="384" cy="0"/>
              </a:xfrm>
              <a:prstGeom prst="line">
                <a:avLst/>
              </a:prstGeom>
              <a:ln w="57150" cap="flat" cmpd="sng">
                <a:solidFill>
                  <a:schemeClr val="bg1"/>
                </a:solidFill>
                <a:prstDash val="solid"/>
                <a:headEnd type="none" w="med" len="med"/>
                <a:tailEnd type="triangle" w="med" len="med"/>
              </a:ln>
            </p:spPr>
          </p:sp>
          <p:grpSp>
            <p:nvGrpSpPr>
              <p:cNvPr id="144412" name="组合 30736"/>
              <p:cNvGrpSpPr/>
              <p:nvPr/>
            </p:nvGrpSpPr>
            <p:grpSpPr>
              <a:xfrm>
                <a:off x="0" y="144"/>
                <a:ext cx="384" cy="108"/>
                <a:chOff x="0" y="0"/>
                <a:chExt cx="1152" cy="480"/>
              </a:xfrm>
            </p:grpSpPr>
            <p:sp>
              <p:nvSpPr>
                <p:cNvPr id="144413" name="直接连接符 30737"/>
                <p:cNvSpPr/>
                <p:nvPr/>
              </p:nvSpPr>
              <p:spPr>
                <a:xfrm>
                  <a:off x="0" y="0"/>
                  <a:ext cx="288" cy="0"/>
                </a:xfrm>
                <a:prstGeom prst="line">
                  <a:avLst/>
                </a:prstGeom>
                <a:ln w="38100" cap="flat" cmpd="sng">
                  <a:solidFill>
                    <a:srgbClr val="FF0000"/>
                  </a:solidFill>
                  <a:prstDash val="solid"/>
                  <a:headEnd type="none" w="med" len="med"/>
                  <a:tailEnd type="none" w="med" len="med"/>
                </a:ln>
              </p:spPr>
            </p:sp>
            <p:sp>
              <p:nvSpPr>
                <p:cNvPr id="144414" name="直接连接符 30738"/>
                <p:cNvSpPr/>
                <p:nvPr/>
              </p:nvSpPr>
              <p:spPr>
                <a:xfrm>
                  <a:off x="288" y="0"/>
                  <a:ext cx="0" cy="480"/>
                </a:xfrm>
                <a:prstGeom prst="line">
                  <a:avLst/>
                </a:prstGeom>
                <a:ln w="9525" cap="flat" cmpd="sng">
                  <a:solidFill>
                    <a:srgbClr val="FF0000"/>
                  </a:solidFill>
                  <a:prstDash val="solid"/>
                  <a:headEnd type="none" w="med" len="med"/>
                  <a:tailEnd type="none" w="med" len="med"/>
                </a:ln>
              </p:spPr>
            </p:sp>
            <p:sp>
              <p:nvSpPr>
                <p:cNvPr id="144415" name="直接连接符 30739"/>
                <p:cNvSpPr/>
                <p:nvPr/>
              </p:nvSpPr>
              <p:spPr>
                <a:xfrm>
                  <a:off x="288" y="480"/>
                  <a:ext cx="288" cy="0"/>
                </a:xfrm>
                <a:prstGeom prst="line">
                  <a:avLst/>
                </a:prstGeom>
                <a:ln w="38100" cap="flat" cmpd="sng">
                  <a:solidFill>
                    <a:srgbClr val="FF0000"/>
                  </a:solidFill>
                  <a:prstDash val="solid"/>
                  <a:headEnd type="none" w="med" len="med"/>
                  <a:tailEnd type="none" w="med" len="med"/>
                </a:ln>
              </p:spPr>
            </p:sp>
            <p:sp>
              <p:nvSpPr>
                <p:cNvPr id="144416" name="直接连接符 30740"/>
                <p:cNvSpPr/>
                <p:nvPr/>
              </p:nvSpPr>
              <p:spPr>
                <a:xfrm>
                  <a:off x="576" y="0"/>
                  <a:ext cx="0" cy="480"/>
                </a:xfrm>
                <a:prstGeom prst="line">
                  <a:avLst/>
                </a:prstGeom>
                <a:ln w="9525" cap="flat" cmpd="sng">
                  <a:solidFill>
                    <a:srgbClr val="FF0000"/>
                  </a:solidFill>
                  <a:prstDash val="solid"/>
                  <a:headEnd type="none" w="med" len="med"/>
                  <a:tailEnd type="none" w="med" len="med"/>
                </a:ln>
              </p:spPr>
            </p:sp>
            <p:sp>
              <p:nvSpPr>
                <p:cNvPr id="144417" name="直接连接符 30741"/>
                <p:cNvSpPr/>
                <p:nvPr/>
              </p:nvSpPr>
              <p:spPr>
                <a:xfrm>
                  <a:off x="576" y="0"/>
                  <a:ext cx="288" cy="0"/>
                </a:xfrm>
                <a:prstGeom prst="line">
                  <a:avLst/>
                </a:prstGeom>
                <a:ln w="38100" cap="flat" cmpd="sng">
                  <a:solidFill>
                    <a:srgbClr val="FF0000"/>
                  </a:solidFill>
                  <a:prstDash val="solid"/>
                  <a:headEnd type="none" w="med" len="med"/>
                  <a:tailEnd type="none" w="med" len="med"/>
                </a:ln>
              </p:spPr>
            </p:sp>
            <p:sp>
              <p:nvSpPr>
                <p:cNvPr id="144418" name="直接连接符 30742"/>
                <p:cNvSpPr/>
                <p:nvPr/>
              </p:nvSpPr>
              <p:spPr>
                <a:xfrm>
                  <a:off x="864" y="0"/>
                  <a:ext cx="0" cy="480"/>
                </a:xfrm>
                <a:prstGeom prst="line">
                  <a:avLst/>
                </a:prstGeom>
                <a:ln w="9525" cap="flat" cmpd="sng">
                  <a:solidFill>
                    <a:srgbClr val="FF0000"/>
                  </a:solidFill>
                  <a:prstDash val="solid"/>
                  <a:headEnd type="none" w="med" len="med"/>
                  <a:tailEnd type="none" w="med" len="med"/>
                </a:ln>
              </p:spPr>
            </p:sp>
            <p:sp>
              <p:nvSpPr>
                <p:cNvPr id="144419" name="直接连接符 30743"/>
                <p:cNvSpPr/>
                <p:nvPr/>
              </p:nvSpPr>
              <p:spPr>
                <a:xfrm>
                  <a:off x="864" y="480"/>
                  <a:ext cx="288" cy="0"/>
                </a:xfrm>
                <a:prstGeom prst="line">
                  <a:avLst/>
                </a:prstGeom>
                <a:ln w="38100" cap="flat" cmpd="sng">
                  <a:solidFill>
                    <a:srgbClr val="FF0000"/>
                  </a:solidFill>
                  <a:prstDash val="solid"/>
                  <a:headEnd type="none" w="med" len="med"/>
                  <a:tailEnd type="none" w="med" len="med"/>
                </a:ln>
              </p:spPr>
            </p:sp>
            <p:sp>
              <p:nvSpPr>
                <p:cNvPr id="144420" name="直接连接符 30744"/>
                <p:cNvSpPr/>
                <p:nvPr/>
              </p:nvSpPr>
              <p:spPr>
                <a:xfrm>
                  <a:off x="1152" y="0"/>
                  <a:ext cx="0" cy="480"/>
                </a:xfrm>
                <a:prstGeom prst="line">
                  <a:avLst/>
                </a:prstGeom>
                <a:ln w="9525" cap="flat" cmpd="sng">
                  <a:solidFill>
                    <a:srgbClr val="FF0000"/>
                  </a:solidFill>
                  <a:prstDash val="solid"/>
                  <a:headEnd type="none" w="med" len="med"/>
                  <a:tailEnd type="none" w="med" len="med"/>
                </a:ln>
              </p:spPr>
            </p:sp>
          </p:grpSp>
        </p:grpSp>
        <p:grpSp>
          <p:nvGrpSpPr>
            <p:cNvPr id="144398" name="组合 30745"/>
            <p:cNvGrpSpPr/>
            <p:nvPr/>
          </p:nvGrpSpPr>
          <p:grpSpPr>
            <a:xfrm>
              <a:off x="1248" y="0"/>
              <a:ext cx="816" cy="720"/>
              <a:chOff x="0" y="0"/>
              <a:chExt cx="816" cy="720"/>
            </a:xfrm>
          </p:grpSpPr>
          <p:sp>
            <p:nvSpPr>
              <p:cNvPr id="144405" name="矩形 30746"/>
              <p:cNvSpPr/>
              <p:nvPr/>
            </p:nvSpPr>
            <p:spPr>
              <a:xfrm>
                <a:off x="432" y="96"/>
                <a:ext cx="384" cy="624"/>
              </a:xfrm>
              <a:prstGeom prst="rect">
                <a:avLst/>
              </a:prstGeom>
              <a:solidFill>
                <a:srgbClr val="FF9900"/>
              </a:solidFill>
              <a:ln w="9525">
                <a:noFill/>
              </a:ln>
            </p:spPr>
            <p:txBody>
              <a:bodyPr wrap="none" anchor="ctr"/>
              <a:p>
                <a:pPr algn="ctr" eaLnBrk="1" hangingPunct="1"/>
                <a:r>
                  <a:rPr lang="en-US" altLang="zh-CN" dirty="0">
                    <a:solidFill>
                      <a:schemeClr val="bg1"/>
                    </a:solidFill>
                    <a:latin typeface="Times New Roman" panose="02020603050405020304" pitchFamily="18" charset="0"/>
                  </a:rPr>
                  <a:t>N</a:t>
                </a:r>
                <a:endParaRPr lang="en-US" altLang="zh-CN" dirty="0">
                  <a:solidFill>
                    <a:schemeClr val="bg1"/>
                  </a:solidFill>
                  <a:latin typeface="Times New Roman" panose="02020603050405020304" pitchFamily="18" charset="0"/>
                </a:endParaRPr>
              </a:p>
              <a:p>
                <a:pPr algn="ctr" eaLnBrk="1" hangingPunct="1"/>
                <a:r>
                  <a:rPr lang="en-US" altLang="zh-CN" sz="1800" dirty="0">
                    <a:solidFill>
                      <a:schemeClr val="bg1"/>
                    </a:solidFill>
                    <a:latin typeface="Times New Roman" panose="02020603050405020304" pitchFamily="18" charset="0"/>
                  </a:rPr>
                  <a:t>linear</a:t>
                </a:r>
                <a:endParaRPr lang="en-US" altLang="zh-CN" dirty="0">
                  <a:solidFill>
                    <a:schemeClr val="bg1"/>
                  </a:solidFill>
                  <a:latin typeface="Times New Roman" panose="02020603050405020304" pitchFamily="18" charset="0"/>
                </a:endParaRPr>
              </a:p>
            </p:txBody>
          </p:sp>
          <p:sp>
            <p:nvSpPr>
              <p:cNvPr id="144406" name="直接连接符 30747"/>
              <p:cNvSpPr/>
              <p:nvPr/>
            </p:nvSpPr>
            <p:spPr>
              <a:xfrm>
                <a:off x="0" y="288"/>
                <a:ext cx="432" cy="0"/>
              </a:xfrm>
              <a:prstGeom prst="line">
                <a:avLst/>
              </a:prstGeom>
              <a:ln w="57150" cap="flat" cmpd="sng">
                <a:solidFill>
                  <a:schemeClr val="bg1"/>
                </a:solidFill>
                <a:prstDash val="solid"/>
                <a:headEnd type="none" w="med" len="med"/>
                <a:tailEnd type="triangle" w="med" len="med"/>
              </a:ln>
            </p:spPr>
          </p:sp>
          <p:sp>
            <p:nvSpPr>
              <p:cNvPr id="144407" name="直接连接符 30748"/>
              <p:cNvSpPr/>
              <p:nvPr/>
            </p:nvSpPr>
            <p:spPr>
              <a:xfrm>
                <a:off x="0" y="576"/>
                <a:ext cx="432" cy="0"/>
              </a:xfrm>
              <a:prstGeom prst="line">
                <a:avLst/>
              </a:prstGeom>
              <a:ln w="57150" cap="flat" cmpd="sng">
                <a:solidFill>
                  <a:schemeClr val="bg1"/>
                </a:solidFill>
                <a:prstDash val="solid"/>
                <a:headEnd type="none" w="med" len="med"/>
                <a:tailEnd type="triangle" w="med" len="med"/>
              </a:ln>
            </p:spPr>
          </p:sp>
          <p:sp>
            <p:nvSpPr>
              <p:cNvPr id="144408" name="文本框 30749"/>
              <p:cNvSpPr txBox="1"/>
              <p:nvPr/>
            </p:nvSpPr>
            <p:spPr>
              <a:xfrm>
                <a:off x="48" y="0"/>
                <a:ext cx="312" cy="310"/>
              </a:xfrm>
              <a:prstGeom prst="rect">
                <a:avLst/>
              </a:prstGeom>
              <a:noFill/>
              <a:ln w="9525">
                <a:noFill/>
              </a:ln>
            </p:spPr>
            <p:txBody>
              <a:bodyPr wrap="square">
                <a:spAutoFit/>
              </a:bodyPr>
              <a:p>
                <a:pPr eaLnBrk="1" hangingPunct="1"/>
                <a:r>
                  <a:rPr lang="en-US" altLang="zh-CN" i="1" dirty="0">
                    <a:solidFill>
                      <a:schemeClr val="bg1"/>
                    </a:solidFill>
                    <a:latin typeface="Symbol" panose="05050102010706020507" pitchFamily="18" charset="2"/>
                  </a:rPr>
                  <a:t>w</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144409" name="文本框 30750"/>
              <p:cNvSpPr txBox="1"/>
              <p:nvPr/>
            </p:nvSpPr>
            <p:spPr>
              <a:xfrm>
                <a:off x="0" y="288"/>
                <a:ext cx="312" cy="310"/>
              </a:xfrm>
              <a:prstGeom prst="rect">
                <a:avLst/>
              </a:prstGeom>
              <a:noFill/>
              <a:ln w="9525">
                <a:noFill/>
              </a:ln>
            </p:spPr>
            <p:txBody>
              <a:bodyPr wrap="square">
                <a:spAutoFit/>
              </a:bodyPr>
              <a:p>
                <a:pPr eaLnBrk="1" hangingPunct="1"/>
                <a:r>
                  <a:rPr lang="en-US" altLang="zh-CN" i="1" dirty="0">
                    <a:solidFill>
                      <a:schemeClr val="bg1"/>
                    </a:solidFill>
                    <a:latin typeface="Symbol" panose="05050102010706020507" pitchFamily="18" charset="2"/>
                  </a:rPr>
                  <a:t>w</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grpSp>
          <p:nvGrpSpPr>
            <p:cNvPr id="144399" name="组合 30751"/>
            <p:cNvGrpSpPr/>
            <p:nvPr/>
          </p:nvGrpSpPr>
          <p:grpSpPr>
            <a:xfrm>
              <a:off x="2448" y="96"/>
              <a:ext cx="1010" cy="624"/>
              <a:chOff x="0" y="0"/>
              <a:chExt cx="1010" cy="624"/>
            </a:xfrm>
          </p:grpSpPr>
          <p:sp>
            <p:nvSpPr>
              <p:cNvPr id="144402" name="矩形 30752"/>
              <p:cNvSpPr/>
              <p:nvPr/>
            </p:nvSpPr>
            <p:spPr>
              <a:xfrm>
                <a:off x="432" y="0"/>
                <a:ext cx="578" cy="624"/>
              </a:xfrm>
              <a:prstGeom prst="rect">
                <a:avLst/>
              </a:prstGeom>
              <a:solidFill>
                <a:srgbClr val="FF9900"/>
              </a:solidFill>
              <a:ln w="9525">
                <a:noFill/>
              </a:ln>
            </p:spPr>
            <p:txBody>
              <a:bodyPr wrap="none" anchor="ctr"/>
              <a:p>
                <a:pPr algn="ctr" eaLnBrk="1" hangingPunct="1"/>
                <a:r>
                  <a:rPr lang="en-US" sz="1800" dirty="0">
                    <a:solidFill>
                      <a:schemeClr val="bg1"/>
                    </a:solidFill>
                    <a:latin typeface="Times New Roman" panose="02020603050405020304" pitchFamily="18" charset="0"/>
                  </a:rPr>
                  <a:t>nolinear</a:t>
                </a:r>
                <a:endParaRPr lang="en-US" dirty="0">
                  <a:solidFill>
                    <a:schemeClr val="bg1"/>
                  </a:solidFill>
                  <a:latin typeface="Times New Roman" panose="02020603050405020304" pitchFamily="18" charset="0"/>
                </a:endParaRPr>
              </a:p>
            </p:txBody>
          </p:sp>
          <p:sp>
            <p:nvSpPr>
              <p:cNvPr id="144403" name="直接连接符 30753"/>
              <p:cNvSpPr/>
              <p:nvPr/>
            </p:nvSpPr>
            <p:spPr>
              <a:xfrm>
                <a:off x="0" y="336"/>
                <a:ext cx="432" cy="0"/>
              </a:xfrm>
              <a:prstGeom prst="line">
                <a:avLst/>
              </a:prstGeom>
              <a:ln w="57150" cap="flat" cmpd="sng">
                <a:solidFill>
                  <a:schemeClr val="bg1"/>
                </a:solidFill>
                <a:prstDash val="solid"/>
                <a:headEnd type="none" w="med" len="med"/>
                <a:tailEnd type="triangle" w="med" len="med"/>
              </a:ln>
            </p:spPr>
          </p:sp>
          <p:sp>
            <p:nvSpPr>
              <p:cNvPr id="144404" name="文本框 30754"/>
              <p:cNvSpPr txBox="1"/>
              <p:nvPr/>
            </p:nvSpPr>
            <p:spPr>
              <a:xfrm>
                <a:off x="0" y="48"/>
                <a:ext cx="248" cy="310"/>
              </a:xfrm>
              <a:prstGeom prst="rect">
                <a:avLst/>
              </a:prstGeom>
              <a:noFill/>
              <a:ln w="9525">
                <a:noFill/>
              </a:ln>
            </p:spPr>
            <p:txBody>
              <a:bodyPr wrap="square">
                <a:spAutoFit/>
              </a:bodyPr>
              <a:p>
                <a:pPr eaLnBrk="1" hangingPunct="1"/>
                <a:r>
                  <a:rPr lang="en-US" altLang="zh-CN" i="1" dirty="0">
                    <a:solidFill>
                      <a:schemeClr val="bg1"/>
                    </a:solidFill>
                    <a:latin typeface="Symbol" panose="05050102010706020507" pitchFamily="18" charset="2"/>
                  </a:rPr>
                  <a:t>w</a:t>
                </a:r>
                <a:endParaRPr lang="en-US" altLang="zh-CN" dirty="0">
                  <a:solidFill>
                    <a:schemeClr val="bg1"/>
                  </a:solidFill>
                  <a:latin typeface="Times New Roman" panose="02020603050405020304" pitchFamily="18" charset="0"/>
                </a:endParaRPr>
              </a:p>
            </p:txBody>
          </p:sp>
        </p:grpSp>
        <p:sp>
          <p:nvSpPr>
            <p:cNvPr id="144400" name="左大括号 30755"/>
            <p:cNvSpPr/>
            <p:nvPr/>
          </p:nvSpPr>
          <p:spPr>
            <a:xfrm rot="-5400000">
              <a:off x="1920" y="-192"/>
              <a:ext cx="96" cy="2112"/>
            </a:xfrm>
            <a:prstGeom prst="leftBrace">
              <a:avLst>
                <a:gd name="adj1" fmla="val 181500"/>
                <a:gd name="adj2" fmla="val 49949"/>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44401" name="文本框 30756"/>
            <p:cNvSpPr txBox="1"/>
            <p:nvPr/>
          </p:nvSpPr>
          <p:spPr>
            <a:xfrm>
              <a:off x="1248" y="912"/>
              <a:ext cx="1487" cy="310"/>
            </a:xfrm>
            <a:prstGeom prst="rect">
              <a:avLst/>
            </a:prstGeom>
            <a:solidFill>
              <a:schemeClr val="accent2"/>
            </a:solidFill>
            <a:ln w="9525">
              <a:noFill/>
            </a:ln>
          </p:spPr>
          <p:txBody>
            <a:bodyPr wrap="square">
              <a:spAutoFit/>
            </a:bodyPr>
            <a:p>
              <a:pPr eaLnBrk="1" hangingPunct="1"/>
              <a:r>
                <a:rPr lang="zh-CN" altLang="en-US" dirty="0">
                  <a:solidFill>
                    <a:schemeClr val="bg1"/>
                  </a:solidFill>
                  <a:latin typeface="Times New Roman" panose="02020603050405020304" pitchFamily="18" charset="0"/>
                </a:rPr>
                <a:t>Not Applicable</a:t>
              </a:r>
              <a:endParaRPr lang="zh-CN" altLang="en-US" dirty="0">
                <a:solidFill>
                  <a:schemeClr val="bg1"/>
                </a:solidFill>
                <a:latin typeface="Times New Roman" panose="02020603050405020304" pitchFamily="18" charset="0"/>
              </a:endParaRPr>
            </a:p>
          </p:txBody>
        </p:sp>
      </p:grpSp>
      <p:grpSp>
        <p:nvGrpSpPr>
          <p:cNvPr id="9" name="组合 30757"/>
          <p:cNvGrpSpPr/>
          <p:nvPr/>
        </p:nvGrpSpPr>
        <p:grpSpPr>
          <a:xfrm>
            <a:off x="1404620" y="2088515"/>
            <a:ext cx="6103938" cy="460375"/>
            <a:chOff x="0" y="0"/>
            <a:chExt cx="3845" cy="290"/>
          </a:xfrm>
        </p:grpSpPr>
        <p:sp>
          <p:nvSpPr>
            <p:cNvPr id="144392" name="文本框 30758"/>
            <p:cNvSpPr txBox="1"/>
            <p:nvPr/>
          </p:nvSpPr>
          <p:spPr>
            <a:xfrm>
              <a:off x="0" y="0"/>
              <a:ext cx="1732" cy="290"/>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sinusoids waveform</a:t>
              </a:r>
              <a:endParaRPr lang="en-US" altLang="zh-CN" dirty="0">
                <a:solidFill>
                  <a:schemeClr val="bg1"/>
                </a:solidFill>
                <a:latin typeface="Times New Roman" panose="02020603050405020304" pitchFamily="18" charset="0"/>
              </a:endParaRPr>
            </a:p>
          </p:txBody>
        </p:sp>
        <p:sp>
          <p:nvSpPr>
            <p:cNvPr id="144393" name="矩形 30759"/>
            <p:cNvSpPr/>
            <p:nvPr/>
          </p:nvSpPr>
          <p:spPr>
            <a:xfrm>
              <a:off x="2427" y="0"/>
              <a:ext cx="1418" cy="290"/>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phasor diagram</a:t>
              </a:r>
              <a:endParaRPr lang="en-US" altLang="zh-CN" dirty="0">
                <a:solidFill>
                  <a:schemeClr val="bg1"/>
                </a:solidFill>
                <a:latin typeface="Times New Roman" panose="02020603050405020304" pitchFamily="18" charset="0"/>
              </a:endParaRPr>
            </a:p>
          </p:txBody>
        </p:sp>
        <p:grpSp>
          <p:nvGrpSpPr>
            <p:cNvPr id="144394" name="组合 30760"/>
            <p:cNvGrpSpPr/>
            <p:nvPr/>
          </p:nvGrpSpPr>
          <p:grpSpPr>
            <a:xfrm>
              <a:off x="1829" y="145"/>
              <a:ext cx="480" cy="71"/>
              <a:chOff x="629" y="1"/>
              <a:chExt cx="480" cy="71"/>
            </a:xfrm>
          </p:grpSpPr>
          <p:sp>
            <p:nvSpPr>
              <p:cNvPr id="144395" name="直接连接符 30761"/>
              <p:cNvSpPr/>
              <p:nvPr/>
            </p:nvSpPr>
            <p:spPr>
              <a:xfrm>
                <a:off x="629" y="1"/>
                <a:ext cx="480" cy="0"/>
              </a:xfrm>
              <a:prstGeom prst="line">
                <a:avLst/>
              </a:prstGeom>
              <a:ln w="57150" cap="flat" cmpd="sng">
                <a:solidFill>
                  <a:schemeClr val="accent1"/>
                </a:solidFill>
                <a:prstDash val="solid"/>
                <a:headEnd type="none" w="med" len="med"/>
                <a:tailEnd type="triangle" w="med" len="med"/>
              </a:ln>
            </p:spPr>
          </p:sp>
          <p:sp>
            <p:nvSpPr>
              <p:cNvPr id="144396" name="直接连接符 30762"/>
              <p:cNvSpPr/>
              <p:nvPr/>
            </p:nvSpPr>
            <p:spPr>
              <a:xfrm flipH="1">
                <a:off x="629" y="72"/>
                <a:ext cx="480" cy="0"/>
              </a:xfrm>
              <a:prstGeom prst="line">
                <a:avLst/>
              </a:prstGeom>
              <a:ln w="57150" cap="flat" cmpd="sng">
                <a:solidFill>
                  <a:schemeClr val="accent1"/>
                </a:solidFill>
                <a:prstDash val="solid"/>
                <a:headEnd type="none" w="med" len="med"/>
                <a:tailEnd type="triangl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30722"/>
                                        </p:tgtEl>
                                        <p:attrNameLst>
                                          <p:attrName>style.visibility</p:attrName>
                                        </p:attrNameLst>
                                      </p:cBhvr>
                                      <p:to>
                                        <p:strVal val="visible"/>
                                      </p:to>
                                    </p:set>
                                    <p:anim calcmode="lin" valueType="num">
                                      <p:cBhvr>
                                        <p:cTn id="7" dur="500" fill="hold"/>
                                        <p:tgtEl>
                                          <p:spTgt spid="30722"/>
                                        </p:tgtEl>
                                        <p:attrNameLst>
                                          <p:attrName>ppt_w</p:attrName>
                                        </p:attrNameLst>
                                      </p:cBhvr>
                                      <p:tavLst>
                                        <p:tav tm="0">
                                          <p:val>
                                            <p:strVal val="2/3*#ppt_w"/>
                                          </p:val>
                                        </p:tav>
                                        <p:tav tm="100000">
                                          <p:val>
                                            <p:strVal val="#ppt_w"/>
                                          </p:val>
                                        </p:tav>
                                      </p:tavLst>
                                    </p:anim>
                                    <p:anim calcmode="lin" valueType="num">
                                      <p:cBhvr>
                                        <p:cTn id="8" dur="500" fill="hold"/>
                                        <p:tgtEl>
                                          <p:spTgt spid="30722"/>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iterate type="lt">
                                    <p:tmPct val="100000"/>
                                  </p:iterate>
                                  <p:childTnLst>
                                    <p:set>
                                      <p:cBhvr>
                                        <p:cTn id="22" dur="1" fill="hold">
                                          <p:stCondLst>
                                            <p:cond delay="0"/>
                                          </p:stCondLst>
                                        </p:cTn>
                                        <p:tgtEl>
                                          <p:spTgt spid="30731"/>
                                        </p:tgtEl>
                                        <p:attrNameLst>
                                          <p:attrName>style.visibility</p:attrName>
                                        </p:attrNameLst>
                                      </p:cBhvr>
                                      <p:to>
                                        <p:strVal val="visible"/>
                                      </p:to>
                                    </p:set>
                                    <p:anim calcmode="lin" valueType="num">
                                      <p:cBhvr>
                                        <p:cTn id="23" dur="75" fill="hold"/>
                                        <p:tgtEl>
                                          <p:spTgt spid="30731"/>
                                        </p:tgtEl>
                                        <p:attrNameLst>
                                          <p:attrName>ppt_w</p:attrName>
                                        </p:attrNameLst>
                                      </p:cBhvr>
                                      <p:tavLst>
                                        <p:tav tm="0">
                                          <p:val>
                                            <p:fltVal val="0.000000"/>
                                          </p:val>
                                        </p:tav>
                                        <p:tav tm="100000">
                                          <p:val>
                                            <p:strVal val="#ppt_w"/>
                                          </p:val>
                                        </p:tav>
                                      </p:tavLst>
                                    </p:anim>
                                    <p:anim calcmode="lin" valueType="num">
                                      <p:cBhvr>
                                        <p:cTn id="24" dur="75" fill="hold"/>
                                        <p:tgtEl>
                                          <p:spTgt spid="30731"/>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20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0732"/>
                                        </p:tgtEl>
                                        <p:attrNameLst>
                                          <p:attrName>style.visibility</p:attrName>
                                        </p:attrNameLst>
                                      </p:cBhvr>
                                      <p:to>
                                        <p:strVal val="visible"/>
                                      </p:to>
                                    </p:set>
                                    <p:animEffect transition="in" filter="wipe(left)">
                                      <p:cBhvr>
                                        <p:cTn id="34" dur="2000"/>
                                        <p:tgtEl>
                                          <p:spTgt spid="30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ldLvl="0" animBg="1"/>
      <p:bldP spid="30731" grpId="0"/>
      <p:bldP spid="3073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文本框 31745"/>
          <p:cNvSpPr txBox="1"/>
          <p:nvPr/>
        </p:nvSpPr>
        <p:spPr>
          <a:xfrm>
            <a:off x="904875" y="333375"/>
            <a:ext cx="7225030" cy="583565"/>
          </a:xfrm>
          <a:prstGeom prst="rect">
            <a:avLst/>
          </a:prstGeom>
          <a:noFill/>
          <a:ln w="9525">
            <a:noFill/>
          </a:ln>
          <a:effectLst>
            <a:prstShdw prst="shdw17" dist="17961" dir="2699999">
              <a:srgbClr val="7A8E99"/>
            </a:prstShdw>
          </a:effectLst>
        </p:spPr>
        <p:txBody>
          <a:bodyPr wrap="square">
            <a:spAutoFit/>
          </a:bodyPr>
          <a:p>
            <a:pPr marL="1333500" indent="-1333500" algn="just" eaLnBrk="1" hangingPunct="1"/>
            <a:r>
              <a:rPr lang="en-US" altLang="zh-CN" sz="3600" i="1" dirty="0">
                <a:solidFill>
                  <a:schemeClr val="bg1"/>
                </a:solidFill>
                <a:latin typeface="+mn-lt"/>
                <a:ea typeface="仿宋_GB2312" pitchFamily="1" charset="-122"/>
                <a:cs typeface="+mn-lt"/>
              </a:rPr>
              <a:t>5.3  Phasor formof circuital law</a:t>
            </a:r>
            <a:r>
              <a:rPr lang="zh-CN" altLang="en-US" sz="3200" dirty="0">
                <a:solidFill>
                  <a:schemeClr val="bg1"/>
                </a:solidFill>
                <a:latin typeface="仿宋_GB2312" pitchFamily="1" charset="-122"/>
                <a:ea typeface="仿宋_GB2312" pitchFamily="1" charset="-122"/>
              </a:rPr>
              <a:t> </a:t>
            </a:r>
            <a:endParaRPr lang="zh-CN" altLang="en-US" sz="3200" dirty="0">
              <a:solidFill>
                <a:schemeClr val="bg1"/>
              </a:solidFill>
              <a:latin typeface="仿宋_GB2312" pitchFamily="1" charset="-122"/>
              <a:ea typeface="仿宋_GB2312" pitchFamily="1" charset="-122"/>
            </a:endParaRPr>
          </a:p>
        </p:txBody>
      </p:sp>
      <p:sp>
        <p:nvSpPr>
          <p:cNvPr id="31747" name="文本框 31746"/>
          <p:cNvSpPr txBox="1"/>
          <p:nvPr/>
        </p:nvSpPr>
        <p:spPr>
          <a:xfrm>
            <a:off x="777875" y="1071880"/>
            <a:ext cx="6132195" cy="521970"/>
          </a:xfrm>
          <a:prstGeom prst="rect">
            <a:avLst/>
          </a:prstGeom>
          <a:solidFill>
            <a:srgbClr val="FF3300"/>
          </a:solidFill>
          <a:ln w="9525">
            <a:noFill/>
          </a:ln>
        </p:spPr>
        <p:txBody>
          <a:bodyPr wrap="square">
            <a:spAutoFit/>
          </a:bodyPr>
          <a:p>
            <a:pPr eaLnBrk="1" hangingPunct="1"/>
            <a:r>
              <a:rPr lang="en-US" altLang="zh-CN" sz="2800" dirty="0">
                <a:solidFill>
                  <a:schemeClr val="bg1"/>
                </a:solidFill>
                <a:latin typeface="Times New Roman" panose="02020603050405020304" pitchFamily="18" charset="0"/>
                <a:ea typeface="楷体_GB2312" pitchFamily="1" charset="-122"/>
              </a:rPr>
              <a:t>1</a:t>
            </a:r>
            <a:r>
              <a:rPr lang="en-US" altLang="zh-CN" sz="2800" i="1" dirty="0">
                <a:solidFill>
                  <a:schemeClr val="bg1"/>
                </a:solidFill>
                <a:latin typeface="Times New Roman" panose="02020603050405020304" pitchFamily="18" charset="0"/>
                <a:ea typeface="楷体_GB2312" pitchFamily="1" charset="-122"/>
              </a:rPr>
              <a:t>.Phasor form of resistor elements VCR</a:t>
            </a:r>
            <a:endParaRPr lang="en-US" altLang="zh-CN" sz="2800" dirty="0">
              <a:solidFill>
                <a:schemeClr val="bg1"/>
              </a:solidFill>
              <a:latin typeface="仿宋_GB2312" pitchFamily="1" charset="-122"/>
              <a:ea typeface="仿宋_GB2312" pitchFamily="1" charset="-122"/>
            </a:endParaRPr>
          </a:p>
        </p:txBody>
      </p:sp>
      <p:sp>
        <p:nvSpPr>
          <p:cNvPr id="31748" name="文本框 31747"/>
          <p:cNvSpPr txBox="1"/>
          <p:nvPr/>
        </p:nvSpPr>
        <p:spPr>
          <a:xfrm>
            <a:off x="1682433" y="1665288"/>
            <a:ext cx="2938145"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Time domain form</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31749" name="文本框 31748"/>
          <p:cNvSpPr txBox="1"/>
          <p:nvPr/>
        </p:nvSpPr>
        <p:spPr>
          <a:xfrm>
            <a:off x="2411413" y="3644900"/>
            <a:ext cx="2117090"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Phasor form</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31750" name="对象 31749"/>
          <p:cNvGraphicFramePr>
            <a:graphicFrameLocks noChangeAspect="1"/>
          </p:cNvGraphicFramePr>
          <p:nvPr/>
        </p:nvGraphicFramePr>
        <p:xfrm>
          <a:off x="4787742" y="3590290"/>
          <a:ext cx="1865630" cy="1163320"/>
        </p:xfrm>
        <a:graphic>
          <a:graphicData uri="http://schemas.openxmlformats.org/presentationml/2006/ole">
            <mc:AlternateContent xmlns:mc="http://schemas.openxmlformats.org/markup-compatibility/2006">
              <mc:Choice xmlns:v="urn:schemas-microsoft-com:vml" Requires="v">
                <p:oleObj spid="_x0000_s3160" name="" r:id="rId1" imgW="812800" imgH="508000" progId="Equation.DSMT4">
                  <p:embed/>
                </p:oleObj>
              </mc:Choice>
              <mc:Fallback>
                <p:oleObj name="" r:id="rId1" imgW="812800" imgH="508000" progId="Equation.DSMT4">
                  <p:embed/>
                  <p:pic>
                    <p:nvPicPr>
                      <p:cNvPr id="0" name="图片 3159"/>
                      <p:cNvPicPr/>
                      <p:nvPr/>
                    </p:nvPicPr>
                    <p:blipFill>
                      <a:blip r:embed="rId2"/>
                      <a:stretch>
                        <a:fillRect/>
                      </a:stretch>
                    </p:blipFill>
                    <p:spPr>
                      <a:xfrm>
                        <a:off x="4787742" y="3590290"/>
                        <a:ext cx="1865630" cy="1163320"/>
                      </a:xfrm>
                      <a:prstGeom prst="rect">
                        <a:avLst/>
                      </a:prstGeom>
                      <a:noFill/>
                      <a:ln w="38100">
                        <a:noFill/>
                        <a:miter/>
                      </a:ln>
                    </p:spPr>
                  </p:pic>
                </p:oleObj>
              </mc:Fallback>
            </mc:AlternateContent>
          </a:graphicData>
        </a:graphic>
      </p:graphicFrame>
      <p:sp>
        <p:nvSpPr>
          <p:cNvPr id="31751" name="文本框 31750"/>
          <p:cNvSpPr txBox="1"/>
          <p:nvPr/>
        </p:nvSpPr>
        <p:spPr>
          <a:xfrm>
            <a:off x="464820" y="5805488"/>
            <a:ext cx="1946910" cy="460375"/>
          </a:xfrm>
          <a:prstGeom prst="rect">
            <a:avLst/>
          </a:prstGeom>
          <a:solidFill>
            <a:schemeClr val="accent2"/>
          </a:solidFill>
          <a:ln w="9525">
            <a:noFill/>
          </a:ln>
        </p:spPr>
        <p:txBody>
          <a:bodyPr wrap="none">
            <a:spAutoFit/>
          </a:bodyPr>
          <a:p>
            <a:pPr algn="l" eaLnBrk="1" hangingPunct="1"/>
            <a:r>
              <a:rPr lang="zh-CN" altLang="en-US" dirty="0">
                <a:solidFill>
                  <a:schemeClr val="bg1"/>
                </a:solidFill>
                <a:latin typeface="Times New Roman" panose="02020603050405020304" pitchFamily="18" charset="0"/>
              </a:rPr>
              <a:t>phasor model</a:t>
            </a:r>
            <a:endParaRPr lang="zh-CN" altLang="en-US" dirty="0">
              <a:solidFill>
                <a:schemeClr val="bg1"/>
              </a:solidFill>
              <a:latin typeface="Times New Roman" panose="02020603050405020304" pitchFamily="18" charset="0"/>
            </a:endParaRPr>
          </a:p>
        </p:txBody>
      </p:sp>
      <p:grpSp>
        <p:nvGrpSpPr>
          <p:cNvPr id="2" name="组合 31753"/>
          <p:cNvGrpSpPr/>
          <p:nvPr/>
        </p:nvGrpSpPr>
        <p:grpSpPr>
          <a:xfrm>
            <a:off x="611188" y="1773238"/>
            <a:ext cx="1665287" cy="1812925"/>
            <a:chOff x="0" y="0"/>
            <a:chExt cx="1049" cy="1142"/>
          </a:xfrm>
        </p:grpSpPr>
        <p:sp>
          <p:nvSpPr>
            <p:cNvPr id="22567" name="直接连接符 31754"/>
            <p:cNvSpPr/>
            <p:nvPr/>
          </p:nvSpPr>
          <p:spPr>
            <a:xfrm>
              <a:off x="717" y="380"/>
              <a:ext cx="0" cy="720"/>
            </a:xfrm>
            <a:prstGeom prst="line">
              <a:avLst/>
            </a:prstGeom>
            <a:ln w="28575" cap="flat" cmpd="sng">
              <a:solidFill>
                <a:srgbClr val="FFCC00"/>
              </a:solidFill>
              <a:prstDash val="solid"/>
              <a:headEnd type="none" w="med" len="med"/>
              <a:tailEnd type="none" w="med" len="med"/>
            </a:ln>
          </p:spPr>
        </p:sp>
        <p:sp>
          <p:nvSpPr>
            <p:cNvPr id="22568" name="矩形 31755"/>
            <p:cNvSpPr/>
            <p:nvPr/>
          </p:nvSpPr>
          <p:spPr>
            <a:xfrm>
              <a:off x="657" y="572"/>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22569" name="直接连接符 31756"/>
            <p:cNvSpPr/>
            <p:nvPr/>
          </p:nvSpPr>
          <p:spPr>
            <a:xfrm>
              <a:off x="141" y="380"/>
              <a:ext cx="576" cy="0"/>
            </a:xfrm>
            <a:prstGeom prst="line">
              <a:avLst/>
            </a:prstGeom>
            <a:ln w="28575" cap="flat" cmpd="sng">
              <a:solidFill>
                <a:srgbClr val="FFCC00"/>
              </a:solidFill>
              <a:prstDash val="solid"/>
              <a:headEnd type="none" w="med" len="med"/>
              <a:tailEnd type="none" w="med" len="med"/>
            </a:ln>
          </p:spPr>
        </p:sp>
        <p:sp>
          <p:nvSpPr>
            <p:cNvPr id="22570" name="直接连接符 31757"/>
            <p:cNvSpPr/>
            <p:nvPr/>
          </p:nvSpPr>
          <p:spPr>
            <a:xfrm>
              <a:off x="141" y="1100"/>
              <a:ext cx="576" cy="0"/>
            </a:xfrm>
            <a:prstGeom prst="line">
              <a:avLst/>
            </a:prstGeom>
            <a:ln w="28575" cap="flat" cmpd="sng">
              <a:solidFill>
                <a:srgbClr val="FFCC00"/>
              </a:solidFill>
              <a:prstDash val="solid"/>
              <a:headEnd type="none" w="med" len="med"/>
              <a:tailEnd type="none" w="med" len="med"/>
            </a:ln>
          </p:spPr>
        </p:sp>
        <p:sp>
          <p:nvSpPr>
            <p:cNvPr id="22571" name="文本框 31758"/>
            <p:cNvSpPr txBox="1"/>
            <p:nvPr/>
          </p:nvSpPr>
          <p:spPr>
            <a:xfrm>
              <a:off x="0" y="576"/>
              <a:ext cx="554"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u</a:t>
              </a:r>
              <a:r>
                <a:rPr lang="en-US" altLang="zh-CN" sz="2800" i="1" baseline="-25000" dirty="0">
                  <a:solidFill>
                    <a:schemeClr val="bg1"/>
                  </a:solidFill>
                  <a:latin typeface="Times New Roman" panose="02020603050405020304" pitchFamily="18" charset="0"/>
                </a:rPr>
                <a:t>R</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22572" name="直接连接符 31759"/>
            <p:cNvSpPr/>
            <p:nvPr/>
          </p:nvSpPr>
          <p:spPr>
            <a:xfrm>
              <a:off x="165" y="320"/>
              <a:ext cx="288" cy="0"/>
            </a:xfrm>
            <a:prstGeom prst="line">
              <a:avLst/>
            </a:prstGeom>
            <a:ln w="38100" cap="flat" cmpd="sng">
              <a:solidFill>
                <a:srgbClr val="66FFFF"/>
              </a:solidFill>
              <a:prstDash val="solid"/>
              <a:headEnd type="none" w="med" len="med"/>
              <a:tailEnd type="triangle" w="med" len="med"/>
            </a:ln>
          </p:spPr>
        </p:sp>
        <p:sp>
          <p:nvSpPr>
            <p:cNvPr id="22573" name="文本框 31760"/>
            <p:cNvSpPr txBox="1"/>
            <p:nvPr/>
          </p:nvSpPr>
          <p:spPr>
            <a:xfrm>
              <a:off x="129" y="0"/>
              <a:ext cx="390"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22574" name="文本框 31761"/>
            <p:cNvSpPr txBox="1"/>
            <p:nvPr/>
          </p:nvSpPr>
          <p:spPr>
            <a:xfrm>
              <a:off x="784" y="540"/>
              <a:ext cx="265"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R</a:t>
              </a:r>
              <a:endParaRPr lang="en-US" altLang="zh-CN" sz="2800" i="1" dirty="0">
                <a:solidFill>
                  <a:schemeClr val="bg1"/>
                </a:solidFill>
                <a:latin typeface="Times New Roman" panose="02020603050405020304" pitchFamily="18" charset="0"/>
              </a:endParaRPr>
            </a:p>
          </p:txBody>
        </p:sp>
        <p:sp>
          <p:nvSpPr>
            <p:cNvPr id="22575" name="椭圆 31762"/>
            <p:cNvSpPr/>
            <p:nvPr/>
          </p:nvSpPr>
          <p:spPr>
            <a:xfrm>
              <a:off x="105" y="1088"/>
              <a:ext cx="48" cy="48"/>
            </a:xfrm>
            <a:prstGeom prst="ellipse">
              <a:avLst/>
            </a:prstGeom>
            <a:no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2576" name="椭圆 31763"/>
            <p:cNvSpPr/>
            <p:nvPr/>
          </p:nvSpPr>
          <p:spPr>
            <a:xfrm>
              <a:off x="105" y="368"/>
              <a:ext cx="48" cy="48"/>
            </a:xfrm>
            <a:prstGeom prst="ellipse">
              <a:avLst/>
            </a:prstGeom>
            <a:no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2577" name="文本框 31764"/>
            <p:cNvSpPr txBox="1"/>
            <p:nvPr/>
          </p:nvSpPr>
          <p:spPr>
            <a:xfrm>
              <a:off x="25" y="336"/>
              <a:ext cx="244"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22578" name="文本框 31765"/>
            <p:cNvSpPr txBox="1"/>
            <p:nvPr/>
          </p:nvSpPr>
          <p:spPr>
            <a:xfrm>
              <a:off x="37" y="815"/>
              <a:ext cx="228"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宋体" panose="02010600030101010101" pitchFamily="2" charset="-122"/>
                </a:rPr>
                <a:t>-</a:t>
              </a:r>
              <a:endParaRPr lang="en-US" altLang="zh-CN" sz="2800" dirty="0">
                <a:solidFill>
                  <a:schemeClr val="bg1"/>
                </a:solidFill>
                <a:latin typeface="Times New Roman" panose="02020603050405020304" pitchFamily="18" charset="0"/>
              </a:endParaRPr>
            </a:p>
          </p:txBody>
        </p:sp>
      </p:grpSp>
      <p:sp>
        <p:nvSpPr>
          <p:cNvPr id="31767" name="文本框 31766"/>
          <p:cNvSpPr txBox="1"/>
          <p:nvPr/>
        </p:nvSpPr>
        <p:spPr>
          <a:xfrm>
            <a:off x="6948805" y="4831080"/>
            <a:ext cx="2195830" cy="829945"/>
          </a:xfrm>
          <a:prstGeom prst="rect">
            <a:avLst/>
          </a:prstGeom>
          <a:no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cs typeface="Times New Roman" panose="02020603050405020304" pitchFamily="18" charset="0"/>
              </a:rPr>
              <a:t>e</a:t>
            </a:r>
            <a:r>
              <a:rPr lang="zh-CN" altLang="en-US" b="0" dirty="0">
                <a:solidFill>
                  <a:schemeClr val="bg1"/>
                </a:solidFill>
                <a:latin typeface="Times New Roman" panose="02020603050405020304" pitchFamily="18" charset="0"/>
                <a:cs typeface="Times New Roman" panose="02020603050405020304" pitchFamily="18" charset="0"/>
              </a:rPr>
              <a:t>ffective </a:t>
            </a:r>
            <a:r>
              <a:rPr lang="en-US" altLang="zh-CN" b="0" dirty="0">
                <a:solidFill>
                  <a:schemeClr val="bg1"/>
                </a:solidFill>
                <a:latin typeface="Times New Roman" panose="02020603050405020304" pitchFamily="18" charset="0"/>
                <a:cs typeface="Times New Roman" panose="02020603050405020304" pitchFamily="18" charset="0"/>
              </a:rPr>
              <a:t>value relation</a:t>
            </a:r>
            <a:endParaRPr lang="zh-CN" altLang="en-US" b="0" dirty="0">
              <a:solidFill>
                <a:schemeClr val="bg1"/>
              </a:solidFill>
              <a:latin typeface="Times New Roman" panose="02020603050405020304" pitchFamily="18" charset="0"/>
              <a:cs typeface="Times New Roman" panose="02020603050405020304" pitchFamily="18" charset="0"/>
            </a:endParaRPr>
          </a:p>
        </p:txBody>
      </p:sp>
      <p:sp>
        <p:nvSpPr>
          <p:cNvPr id="31768" name="文本框 31767"/>
          <p:cNvSpPr txBox="1"/>
          <p:nvPr/>
        </p:nvSpPr>
        <p:spPr>
          <a:xfrm>
            <a:off x="6948805" y="5734050"/>
            <a:ext cx="2116455" cy="460375"/>
          </a:xfrm>
          <a:prstGeom prst="rect">
            <a:avLst/>
          </a:prstGeom>
          <a:no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rPr>
              <a:t>phase relation</a:t>
            </a:r>
            <a:endParaRPr lang="en-US" altLang="zh-CN" b="0" dirty="0">
              <a:solidFill>
                <a:schemeClr val="bg1"/>
              </a:solidFill>
              <a:latin typeface="Times New Roman" panose="02020603050405020304" pitchFamily="18" charset="0"/>
            </a:endParaRPr>
          </a:p>
        </p:txBody>
      </p:sp>
      <p:grpSp>
        <p:nvGrpSpPr>
          <p:cNvPr id="3" name="组合 31768"/>
          <p:cNvGrpSpPr/>
          <p:nvPr/>
        </p:nvGrpSpPr>
        <p:grpSpPr>
          <a:xfrm>
            <a:off x="684213" y="3789363"/>
            <a:ext cx="1585912" cy="1871662"/>
            <a:chOff x="0" y="0"/>
            <a:chExt cx="1004" cy="1089"/>
          </a:xfrm>
        </p:grpSpPr>
        <p:sp>
          <p:nvSpPr>
            <p:cNvPr id="22557" name="直接连接符 31769"/>
            <p:cNvSpPr/>
            <p:nvPr/>
          </p:nvSpPr>
          <p:spPr>
            <a:xfrm>
              <a:off x="692" y="333"/>
              <a:ext cx="0" cy="720"/>
            </a:xfrm>
            <a:prstGeom prst="line">
              <a:avLst/>
            </a:prstGeom>
            <a:ln w="28575" cap="flat" cmpd="sng">
              <a:solidFill>
                <a:srgbClr val="FFCC00"/>
              </a:solidFill>
              <a:prstDash val="solid"/>
              <a:headEnd type="none" w="med" len="med"/>
              <a:tailEnd type="none" w="med" len="med"/>
            </a:ln>
          </p:spPr>
        </p:sp>
        <p:sp>
          <p:nvSpPr>
            <p:cNvPr id="22558" name="矩形 31770"/>
            <p:cNvSpPr/>
            <p:nvPr/>
          </p:nvSpPr>
          <p:spPr>
            <a:xfrm>
              <a:off x="632" y="525"/>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22559" name="直接连接符 31771"/>
            <p:cNvSpPr/>
            <p:nvPr/>
          </p:nvSpPr>
          <p:spPr>
            <a:xfrm>
              <a:off x="116" y="333"/>
              <a:ext cx="576" cy="0"/>
            </a:xfrm>
            <a:prstGeom prst="line">
              <a:avLst/>
            </a:prstGeom>
            <a:ln w="28575" cap="flat" cmpd="sng">
              <a:solidFill>
                <a:srgbClr val="FFCC00"/>
              </a:solidFill>
              <a:prstDash val="solid"/>
              <a:headEnd type="none" w="med" len="med"/>
              <a:tailEnd type="none" w="med" len="med"/>
            </a:ln>
          </p:spPr>
        </p:sp>
        <p:sp>
          <p:nvSpPr>
            <p:cNvPr id="22560" name="直接连接符 31772"/>
            <p:cNvSpPr/>
            <p:nvPr/>
          </p:nvSpPr>
          <p:spPr>
            <a:xfrm>
              <a:off x="116" y="1053"/>
              <a:ext cx="576" cy="0"/>
            </a:xfrm>
            <a:prstGeom prst="line">
              <a:avLst/>
            </a:prstGeom>
            <a:ln w="28575" cap="flat" cmpd="sng">
              <a:solidFill>
                <a:srgbClr val="FFCC00"/>
              </a:solidFill>
              <a:prstDash val="solid"/>
              <a:headEnd type="none" w="med" len="med"/>
              <a:tailEnd type="none" w="med" len="med"/>
            </a:ln>
          </p:spPr>
        </p:sp>
        <p:sp>
          <p:nvSpPr>
            <p:cNvPr id="22561" name="直接连接符 31773"/>
            <p:cNvSpPr/>
            <p:nvPr/>
          </p:nvSpPr>
          <p:spPr>
            <a:xfrm>
              <a:off x="140" y="273"/>
              <a:ext cx="288" cy="0"/>
            </a:xfrm>
            <a:prstGeom prst="line">
              <a:avLst/>
            </a:prstGeom>
            <a:ln w="38100" cap="flat" cmpd="sng">
              <a:solidFill>
                <a:srgbClr val="66FFFF"/>
              </a:solidFill>
              <a:prstDash val="solid"/>
              <a:headEnd type="none" w="med" len="med"/>
              <a:tailEnd type="triangle" w="med" len="med"/>
            </a:ln>
          </p:spPr>
        </p:sp>
        <p:sp>
          <p:nvSpPr>
            <p:cNvPr id="22562" name="文本框 31774"/>
            <p:cNvSpPr txBox="1"/>
            <p:nvPr/>
          </p:nvSpPr>
          <p:spPr>
            <a:xfrm>
              <a:off x="759" y="525"/>
              <a:ext cx="245" cy="266"/>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22563" name="椭圆 31775"/>
            <p:cNvSpPr/>
            <p:nvPr/>
          </p:nvSpPr>
          <p:spPr>
            <a:xfrm>
              <a:off x="80" y="1041"/>
              <a:ext cx="48" cy="48"/>
            </a:xfrm>
            <a:prstGeom prst="ellipse">
              <a:avLst/>
            </a:prstGeom>
            <a:no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2564" name="椭圆 31776"/>
            <p:cNvSpPr/>
            <p:nvPr/>
          </p:nvSpPr>
          <p:spPr>
            <a:xfrm>
              <a:off x="80" y="321"/>
              <a:ext cx="48" cy="48"/>
            </a:xfrm>
            <a:prstGeom prst="ellipse">
              <a:avLst/>
            </a:prstGeom>
            <a:no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2565" name="文本框 31777"/>
            <p:cNvSpPr txBox="1"/>
            <p:nvPr/>
          </p:nvSpPr>
          <p:spPr>
            <a:xfrm>
              <a:off x="0" y="321"/>
              <a:ext cx="226" cy="266"/>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22566" name="文本框 31778"/>
            <p:cNvSpPr txBox="1"/>
            <p:nvPr/>
          </p:nvSpPr>
          <p:spPr>
            <a:xfrm>
              <a:off x="12" y="801"/>
              <a:ext cx="213" cy="266"/>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aphicFrame>
          <p:nvGraphicFramePr>
            <p:cNvPr id="22534" name="对象 31779"/>
            <p:cNvGraphicFramePr>
              <a:graphicFrameLocks noChangeAspect="1"/>
            </p:cNvGraphicFramePr>
            <p:nvPr/>
          </p:nvGraphicFramePr>
          <p:xfrm>
            <a:off x="13" y="569"/>
            <a:ext cx="241" cy="280"/>
          </p:xfrm>
          <a:graphic>
            <a:graphicData uri="http://schemas.openxmlformats.org/presentationml/2006/ole">
              <mc:AlternateContent xmlns:mc="http://schemas.openxmlformats.org/markup-compatibility/2006">
                <mc:Choice xmlns:v="urn:schemas-microsoft-com:vml" Requires="v">
                  <p:oleObj spid="_x0000_s3170" name="" r:id="rId3" imgW="203835" imgH="236855" progId="Equation.3">
                    <p:embed/>
                  </p:oleObj>
                </mc:Choice>
                <mc:Fallback>
                  <p:oleObj name="" r:id="rId3" imgW="203835" imgH="236855" progId="Equation.3">
                    <p:embed/>
                    <p:pic>
                      <p:nvPicPr>
                        <p:cNvPr id="0" name="图片 3169"/>
                        <p:cNvPicPr/>
                        <p:nvPr/>
                      </p:nvPicPr>
                      <p:blipFill>
                        <a:blip r:embed="rId4">
                          <a:clrChange>
                            <a:clrFrom>
                              <a:srgbClr val="000000"/>
                            </a:clrFrom>
                            <a:clrTo>
                              <a:srgbClr val="FFFFFF"/>
                            </a:clrTo>
                          </a:clrChange>
                        </a:blip>
                        <a:stretch>
                          <a:fillRect/>
                        </a:stretch>
                      </p:blipFill>
                      <p:spPr>
                        <a:xfrm>
                          <a:off x="13" y="569"/>
                          <a:ext cx="241" cy="280"/>
                        </a:xfrm>
                        <a:prstGeom prst="rect">
                          <a:avLst/>
                        </a:prstGeom>
                        <a:noFill/>
                        <a:ln w="38100">
                          <a:noFill/>
                          <a:miter/>
                        </a:ln>
                      </p:spPr>
                    </p:pic>
                  </p:oleObj>
                </mc:Fallback>
              </mc:AlternateContent>
            </a:graphicData>
          </a:graphic>
        </p:graphicFrame>
        <p:graphicFrame>
          <p:nvGraphicFramePr>
            <p:cNvPr id="22535" name="对象 31780"/>
            <p:cNvGraphicFramePr>
              <a:graphicFrameLocks noChangeAspect="1"/>
            </p:cNvGraphicFramePr>
            <p:nvPr/>
          </p:nvGraphicFramePr>
          <p:xfrm>
            <a:off x="207" y="0"/>
            <a:ext cx="140" cy="266"/>
          </p:xfrm>
          <a:graphic>
            <a:graphicData uri="http://schemas.openxmlformats.org/presentationml/2006/ole">
              <mc:AlternateContent xmlns:mc="http://schemas.openxmlformats.org/markup-compatibility/2006">
                <mc:Choice xmlns:v="urn:schemas-microsoft-com:vml" Requires="v">
                  <p:oleObj spid="_x0000_s3167" name="" r:id="rId5" imgW="109855" imgH="226060" progId="Equation.3">
                    <p:embed/>
                  </p:oleObj>
                </mc:Choice>
                <mc:Fallback>
                  <p:oleObj name="" r:id="rId5" imgW="109855" imgH="226060" progId="Equation.3">
                    <p:embed/>
                    <p:pic>
                      <p:nvPicPr>
                        <p:cNvPr id="0" name="图片 3166"/>
                        <p:cNvPicPr/>
                        <p:nvPr/>
                      </p:nvPicPr>
                      <p:blipFill>
                        <a:blip r:embed="rId6">
                          <a:clrChange>
                            <a:clrFrom>
                              <a:srgbClr val="000000"/>
                            </a:clrFrom>
                            <a:clrTo>
                              <a:srgbClr val="FFFFFF"/>
                            </a:clrTo>
                          </a:clrChange>
                        </a:blip>
                        <a:stretch>
                          <a:fillRect/>
                        </a:stretch>
                      </p:blipFill>
                      <p:spPr>
                        <a:xfrm>
                          <a:off x="207" y="0"/>
                          <a:ext cx="140" cy="266"/>
                        </a:xfrm>
                        <a:prstGeom prst="rect">
                          <a:avLst/>
                        </a:prstGeom>
                        <a:noFill/>
                        <a:ln w="38100">
                          <a:noFill/>
                          <a:miter/>
                        </a:ln>
                      </p:spPr>
                    </p:pic>
                  </p:oleObj>
                </mc:Fallback>
              </mc:AlternateContent>
            </a:graphicData>
          </a:graphic>
        </p:graphicFrame>
      </p:grpSp>
      <p:grpSp>
        <p:nvGrpSpPr>
          <p:cNvPr id="4" name="组合 31781"/>
          <p:cNvGrpSpPr/>
          <p:nvPr/>
        </p:nvGrpSpPr>
        <p:grpSpPr>
          <a:xfrm>
            <a:off x="6300788" y="2924175"/>
            <a:ext cx="523875" cy="495300"/>
            <a:chOff x="0" y="0"/>
            <a:chExt cx="330" cy="312"/>
          </a:xfrm>
        </p:grpSpPr>
        <p:sp>
          <p:nvSpPr>
            <p:cNvPr id="22555" name="左大括号 31782"/>
            <p:cNvSpPr/>
            <p:nvPr/>
          </p:nvSpPr>
          <p:spPr>
            <a:xfrm rot="-5400000">
              <a:off x="99" y="-99"/>
              <a:ext cx="60" cy="259"/>
            </a:xfrm>
            <a:prstGeom prst="leftBrace">
              <a:avLst>
                <a:gd name="adj1" fmla="val 35532"/>
                <a:gd name="adj2" fmla="val 50000"/>
              </a:avLst>
            </a:prstGeom>
            <a:noFill/>
            <a:ln w="38100" cap="flat" cmpd="sng">
              <a:solidFill>
                <a:srgbClr val="FF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2556" name="文本框 31783"/>
            <p:cNvSpPr txBox="1"/>
            <p:nvPr/>
          </p:nvSpPr>
          <p:spPr>
            <a:xfrm>
              <a:off x="0" y="24"/>
              <a:ext cx="330"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sz="1400"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grpSp>
      <p:grpSp>
        <p:nvGrpSpPr>
          <p:cNvPr id="5" name="组合 31784"/>
          <p:cNvGrpSpPr/>
          <p:nvPr/>
        </p:nvGrpSpPr>
        <p:grpSpPr>
          <a:xfrm>
            <a:off x="7885113" y="3068638"/>
            <a:ext cx="792162" cy="474662"/>
            <a:chOff x="0" y="0"/>
            <a:chExt cx="499" cy="299"/>
          </a:xfrm>
        </p:grpSpPr>
        <p:sp>
          <p:nvSpPr>
            <p:cNvPr id="22553" name="左大括号 31785"/>
            <p:cNvSpPr/>
            <p:nvPr/>
          </p:nvSpPr>
          <p:spPr>
            <a:xfrm rot="5400000" flipH="1" flipV="1">
              <a:off x="177" y="-107"/>
              <a:ext cx="45" cy="259"/>
            </a:xfrm>
            <a:prstGeom prst="leftBrace">
              <a:avLst>
                <a:gd name="adj1" fmla="val 47376"/>
                <a:gd name="adj2" fmla="val 50000"/>
              </a:avLst>
            </a:prstGeom>
            <a:noFill/>
            <a:ln w="38100" cap="flat" cmpd="sng">
              <a:solidFill>
                <a:srgbClr val="FF00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2554" name="文本框 31786"/>
            <p:cNvSpPr txBox="1"/>
            <p:nvPr/>
          </p:nvSpPr>
          <p:spPr>
            <a:xfrm>
              <a:off x="0" y="11"/>
              <a:ext cx="499"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a:t>
              </a:r>
              <a:r>
                <a:rPr lang="en-US" altLang="zh-CN" sz="1600" i="1" dirty="0">
                  <a:solidFill>
                    <a:schemeClr val="bg1"/>
                  </a:solidFill>
                  <a:latin typeface="Times New Roman" panose="02020603050405020304" pitchFamily="18" charset="0"/>
                  <a:sym typeface="Symbol" panose="05050102010706020507" pitchFamily="18" charset="2"/>
                </a:rPr>
                <a:t>u</a:t>
              </a:r>
              <a:endParaRPr lang="en-US" altLang="zh-CN" i="1" dirty="0">
                <a:solidFill>
                  <a:schemeClr val="bg1"/>
                </a:solidFill>
                <a:latin typeface="Times New Roman" panose="02020603050405020304" pitchFamily="18" charset="0"/>
              </a:endParaRPr>
            </a:p>
          </p:txBody>
        </p:sp>
      </p:grpSp>
      <p:sp>
        <p:nvSpPr>
          <p:cNvPr id="31788" name="文本框 31787"/>
          <p:cNvSpPr txBox="1"/>
          <p:nvPr/>
        </p:nvSpPr>
        <p:spPr>
          <a:xfrm>
            <a:off x="2484438" y="4724400"/>
            <a:ext cx="2336800" cy="460375"/>
          </a:xfrm>
          <a:prstGeom prst="rect">
            <a:avLst/>
          </a:prstGeom>
          <a:solidFill>
            <a:schemeClr val="accent2"/>
          </a:solid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Phase relation</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31789" name="对象 31788"/>
          <p:cNvGraphicFramePr>
            <a:graphicFrameLocks noChangeAspect="1"/>
          </p:cNvGraphicFramePr>
          <p:nvPr/>
        </p:nvGraphicFramePr>
        <p:xfrm>
          <a:off x="2766060" y="5347335"/>
          <a:ext cx="1955165" cy="805180"/>
        </p:xfrm>
        <a:graphic>
          <a:graphicData uri="http://schemas.openxmlformats.org/presentationml/2006/ole">
            <mc:AlternateContent xmlns:mc="http://schemas.openxmlformats.org/markup-compatibility/2006">
              <mc:Choice xmlns:v="urn:schemas-microsoft-com:vml" Requires="v">
                <p:oleObj spid="_x0000_s3172" name="" r:id="rId7" imgW="584200" imgH="241300" progId="Equation.DSMT4">
                  <p:embed/>
                </p:oleObj>
              </mc:Choice>
              <mc:Fallback>
                <p:oleObj name="" r:id="rId7" imgW="584200" imgH="241300" progId="Equation.DSMT4">
                  <p:embed/>
                  <p:pic>
                    <p:nvPicPr>
                      <p:cNvPr id="0" name="图片 3171"/>
                      <p:cNvPicPr/>
                      <p:nvPr/>
                    </p:nvPicPr>
                    <p:blipFill>
                      <a:blip r:embed="rId8"/>
                      <a:stretch>
                        <a:fillRect/>
                      </a:stretch>
                    </p:blipFill>
                    <p:spPr>
                      <a:xfrm>
                        <a:off x="2766060" y="5347335"/>
                        <a:ext cx="1955165" cy="805180"/>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grpSp>
        <p:nvGrpSpPr>
          <p:cNvPr id="6" name="组合 31789"/>
          <p:cNvGrpSpPr/>
          <p:nvPr/>
        </p:nvGrpSpPr>
        <p:grpSpPr>
          <a:xfrm>
            <a:off x="5435600" y="5084763"/>
            <a:ext cx="1474788" cy="1066800"/>
            <a:chOff x="0" y="0"/>
            <a:chExt cx="734" cy="731"/>
          </a:xfrm>
        </p:grpSpPr>
        <p:sp>
          <p:nvSpPr>
            <p:cNvPr id="22550" name="左大括号 31790"/>
            <p:cNvSpPr/>
            <p:nvPr/>
          </p:nvSpPr>
          <p:spPr>
            <a:xfrm>
              <a:off x="0" y="78"/>
              <a:ext cx="96" cy="576"/>
            </a:xfrm>
            <a:prstGeom prst="leftBrace">
              <a:avLst>
                <a:gd name="adj1" fmla="val 50000"/>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2551" name="文本框 31791"/>
            <p:cNvSpPr txBox="1"/>
            <p:nvPr/>
          </p:nvSpPr>
          <p:spPr>
            <a:xfrm>
              <a:off x="117" y="0"/>
              <a:ext cx="587" cy="356"/>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U</a:t>
              </a:r>
              <a:r>
                <a:rPr lang="en-US" altLang="zh-CN" sz="2800" i="1" baseline="-25000" dirty="0">
                  <a:solidFill>
                    <a:schemeClr val="bg1"/>
                  </a:solidFill>
                  <a:latin typeface="Times New Roman" panose="02020603050405020304" pitchFamily="18" charset="0"/>
                </a:rPr>
                <a:t>R</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RI</a:t>
              </a:r>
              <a:endParaRPr lang="en-US" altLang="zh-CN" sz="2800" i="1" dirty="0">
                <a:solidFill>
                  <a:schemeClr val="bg1"/>
                </a:solidFill>
                <a:latin typeface="Times New Roman" panose="02020603050405020304" pitchFamily="18" charset="0"/>
              </a:endParaRPr>
            </a:p>
          </p:txBody>
        </p:sp>
        <p:sp>
          <p:nvSpPr>
            <p:cNvPr id="22552" name="文本框 31792"/>
            <p:cNvSpPr txBox="1"/>
            <p:nvPr/>
          </p:nvSpPr>
          <p:spPr>
            <a:xfrm>
              <a:off x="56" y="376"/>
              <a:ext cx="678" cy="355"/>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u</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i</a:t>
              </a:r>
              <a:endParaRPr lang="en-US" altLang="zh-CN" sz="2800" i="1" baseline="-25000" dirty="0">
                <a:solidFill>
                  <a:schemeClr val="bg1"/>
                </a:solidFill>
                <a:latin typeface="Times New Roman" panose="02020603050405020304" pitchFamily="18" charset="0"/>
                <a:sym typeface="Symbol" panose="05050102010706020507" pitchFamily="18" charset="2"/>
              </a:endParaRPr>
            </a:p>
          </p:txBody>
        </p:sp>
      </p:grpSp>
      <p:sp>
        <p:nvSpPr>
          <p:cNvPr id="31794" name="右箭头 31793"/>
          <p:cNvSpPr/>
          <p:nvPr/>
        </p:nvSpPr>
        <p:spPr>
          <a:xfrm>
            <a:off x="4932363" y="5589588"/>
            <a:ext cx="431800" cy="215900"/>
          </a:xfrm>
          <a:prstGeom prst="rightArrow">
            <a:avLst>
              <a:gd name="adj1" fmla="val 50000"/>
              <a:gd name="adj2" fmla="val 50000"/>
            </a:avLst>
          </a:prstGeom>
          <a:solidFill>
            <a:schemeClr val="accent1"/>
          </a:solidFill>
          <a:ln w="19050" cap="flat" cmpd="sng">
            <a:solidFill>
              <a:schemeClr val="accent1"/>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10" name="组合 9"/>
          <p:cNvGrpSpPr/>
          <p:nvPr/>
        </p:nvGrpSpPr>
        <p:grpSpPr>
          <a:xfrm>
            <a:off x="2599055" y="2492375"/>
            <a:ext cx="5944870" cy="601980"/>
            <a:chOff x="4093" y="3925"/>
            <a:chExt cx="9362" cy="948"/>
          </a:xfrm>
        </p:grpSpPr>
        <p:graphicFrame>
          <p:nvGraphicFramePr>
            <p:cNvPr id="31753" name="对象 31752"/>
            <p:cNvGraphicFramePr>
              <a:graphicFrameLocks noChangeAspect="1"/>
            </p:cNvGraphicFramePr>
            <p:nvPr/>
          </p:nvGraphicFramePr>
          <p:xfrm>
            <a:off x="4093" y="3925"/>
            <a:ext cx="9362" cy="948"/>
          </p:xfrm>
          <a:graphic>
            <a:graphicData uri="http://schemas.openxmlformats.org/presentationml/2006/ole">
              <mc:AlternateContent xmlns:mc="http://schemas.openxmlformats.org/markup-compatibility/2006">
                <mc:Choice xmlns:v="urn:schemas-microsoft-com:vml" Requires="v">
                  <p:oleObj spid="_x0000_s3169" name="" r:id="rId9" imgW="2489200" imgH="254000" progId="Equation.DSMT4">
                    <p:embed/>
                  </p:oleObj>
                </mc:Choice>
                <mc:Fallback>
                  <p:oleObj name="" r:id="rId9" imgW="2489200" imgH="254000" progId="Equation.DSMT4">
                    <p:embed/>
                    <p:pic>
                      <p:nvPicPr>
                        <p:cNvPr id="0" name="图片 3168"/>
                        <p:cNvPicPr/>
                        <p:nvPr/>
                      </p:nvPicPr>
                      <p:blipFill>
                        <a:blip r:embed="rId10"/>
                        <a:stretch>
                          <a:fillRect/>
                        </a:stretch>
                      </p:blipFill>
                      <p:spPr>
                        <a:xfrm>
                          <a:off x="4093" y="3925"/>
                          <a:ext cx="9362" cy="948"/>
                        </a:xfrm>
                        <a:prstGeom prst="rect">
                          <a:avLst/>
                        </a:prstGeom>
                        <a:noFill/>
                        <a:ln w="38100">
                          <a:noFill/>
                          <a:miter/>
                        </a:ln>
                      </p:spPr>
                    </p:pic>
                  </p:oleObj>
                </mc:Fallback>
              </mc:AlternateContent>
            </a:graphicData>
          </a:graphic>
        </p:graphicFrame>
        <p:sp>
          <p:nvSpPr>
            <p:cNvPr id="7" name="文本框 6"/>
            <p:cNvSpPr txBox="1"/>
            <p:nvPr/>
          </p:nvSpPr>
          <p:spPr>
            <a:xfrm>
              <a:off x="4111" y="4088"/>
              <a:ext cx="1501" cy="725"/>
            </a:xfrm>
            <a:prstGeom prst="rect">
              <a:avLst/>
            </a:prstGeom>
            <a:solidFill>
              <a:schemeClr val="accent2"/>
            </a:solidFill>
          </p:spPr>
          <p:txBody>
            <a:bodyPr wrap="square" rtlCol="0">
              <a:spAutoFit/>
            </a:bodyPr>
            <a:p>
              <a:endParaRPr lang="zh-CN" altLang="en-US"/>
            </a:p>
          </p:txBody>
        </p:sp>
      </p:grpSp>
      <p:grpSp>
        <p:nvGrpSpPr>
          <p:cNvPr id="9" name="组合 8"/>
          <p:cNvGrpSpPr/>
          <p:nvPr/>
        </p:nvGrpSpPr>
        <p:grpSpPr>
          <a:xfrm>
            <a:off x="4297045" y="1881505"/>
            <a:ext cx="4531360" cy="610870"/>
            <a:chOff x="6767" y="2963"/>
            <a:chExt cx="7136" cy="962"/>
          </a:xfrm>
        </p:grpSpPr>
        <p:graphicFrame>
          <p:nvGraphicFramePr>
            <p:cNvPr id="31752" name="对象 31751"/>
            <p:cNvGraphicFramePr>
              <a:graphicFrameLocks noChangeAspect="1"/>
            </p:cNvGraphicFramePr>
            <p:nvPr/>
          </p:nvGraphicFramePr>
          <p:xfrm>
            <a:off x="6767" y="2963"/>
            <a:ext cx="7137" cy="962"/>
          </p:xfrm>
          <a:graphic>
            <a:graphicData uri="http://schemas.openxmlformats.org/presentationml/2006/ole">
              <mc:AlternateContent xmlns:mc="http://schemas.openxmlformats.org/markup-compatibility/2006">
                <mc:Choice xmlns:v="urn:schemas-microsoft-com:vml" Requires="v">
                  <p:oleObj spid="_x0000_s3168" name="" r:id="rId11" imgW="1866900" imgH="254000" progId="Equation.DSMT4">
                    <p:embed/>
                  </p:oleObj>
                </mc:Choice>
                <mc:Fallback>
                  <p:oleObj name="" r:id="rId11" imgW="1866900" imgH="254000" progId="Equation.DSMT4">
                    <p:embed/>
                    <p:pic>
                      <p:nvPicPr>
                        <p:cNvPr id="0" name="图片 3167"/>
                        <p:cNvPicPr/>
                        <p:nvPr/>
                      </p:nvPicPr>
                      <p:blipFill>
                        <a:blip r:embed="rId12"/>
                        <a:stretch>
                          <a:fillRect/>
                        </a:stretch>
                      </p:blipFill>
                      <p:spPr>
                        <a:xfrm>
                          <a:off x="6767" y="2963"/>
                          <a:ext cx="7137" cy="962"/>
                        </a:xfrm>
                        <a:prstGeom prst="rect">
                          <a:avLst/>
                        </a:prstGeom>
                        <a:noFill/>
                        <a:ln w="38100">
                          <a:noFill/>
                          <a:miter/>
                        </a:ln>
                      </p:spPr>
                    </p:pic>
                  </p:oleObj>
                </mc:Fallback>
              </mc:AlternateContent>
            </a:graphicData>
          </a:graphic>
        </p:graphicFrame>
        <p:sp>
          <p:nvSpPr>
            <p:cNvPr id="8" name="文本框 7"/>
            <p:cNvSpPr txBox="1"/>
            <p:nvPr/>
          </p:nvSpPr>
          <p:spPr>
            <a:xfrm>
              <a:off x="6767" y="3127"/>
              <a:ext cx="1681"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When</a:t>
              </a:r>
              <a:endParaRPr lang="en-US" altLang="zh-CN" b="0">
                <a:solidFill>
                  <a:schemeClr val="bg1"/>
                </a:solidFill>
                <a:latin typeface="Times New Roman" panose="02020603050405020304" pitchFamily="18" charset="0"/>
                <a:cs typeface="Times New Roman" panose="02020603050405020304" pitchFamily="18" charset="0"/>
              </a:endParaRPr>
            </a:p>
          </p:txBody>
        </p:sp>
      </p:grpSp>
      <p:sp>
        <p:nvSpPr>
          <p:cNvPr id="11" name="文本框 10"/>
          <p:cNvSpPr txBox="1"/>
          <p:nvPr/>
        </p:nvSpPr>
        <p:spPr>
          <a:xfrm>
            <a:off x="2893695" y="2562860"/>
            <a:ext cx="759460" cy="460375"/>
          </a:xfrm>
          <a:prstGeom prst="rect">
            <a:avLst/>
          </a:prstGeom>
          <a:no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so</a:t>
            </a:r>
            <a:endParaRPr lang="en-US" altLang="zh-CN" b="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0-#ppt_w/2"/>
                                          </p:val>
                                        </p:tav>
                                        <p:tav tm="100000">
                                          <p:val>
                                            <p:strVal val="#ppt_x"/>
                                          </p:val>
                                        </p:tav>
                                      </p:tavLst>
                                    </p:anim>
                                    <p:anim calcmode="lin" valueType="num">
                                      <p:cBhvr additive="base">
                                        <p:cTn id="8" dur="500" fill="hold"/>
                                        <p:tgtEl>
                                          <p:spTgt spid="317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747"/>
                                        </p:tgtEl>
                                        <p:attrNameLst>
                                          <p:attrName>style.visibility</p:attrName>
                                        </p:attrNameLst>
                                      </p:cBhvr>
                                      <p:to>
                                        <p:strVal val="visible"/>
                                      </p:to>
                                    </p:set>
                                    <p:anim calcmode="lin" valueType="num">
                                      <p:cBhvr additive="base">
                                        <p:cTn id="13" dur="500" fill="hold"/>
                                        <p:tgtEl>
                                          <p:spTgt spid="31747"/>
                                        </p:tgtEl>
                                        <p:attrNameLst>
                                          <p:attrName>ppt_x</p:attrName>
                                        </p:attrNameLst>
                                      </p:cBhvr>
                                      <p:tavLst>
                                        <p:tav tm="0">
                                          <p:val>
                                            <p:strVal val="0-#ppt_w/2"/>
                                          </p:val>
                                        </p:tav>
                                        <p:tav tm="100000">
                                          <p:val>
                                            <p:strVal val="#ppt_x"/>
                                          </p:val>
                                        </p:tav>
                                      </p:tavLst>
                                    </p:anim>
                                    <p:anim calcmode="lin" valueType="num">
                                      <p:cBhvr additive="base">
                                        <p:cTn id="14" dur="500" fill="hold"/>
                                        <p:tgtEl>
                                          <p:spTgt spid="31747"/>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23" presetClass="entr" presetSubtype="16"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000000"/>
                                          </p:val>
                                        </p:tav>
                                        <p:tav tm="100000">
                                          <p:val>
                                            <p:strVal val="#ppt_w"/>
                                          </p:val>
                                        </p:tav>
                                      </p:tavLst>
                                    </p:anim>
                                    <p:anim calcmode="lin" valueType="num">
                                      <p:cBhvr>
                                        <p:cTn id="19"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grpId="0" nodeType="clickEffect">
                                  <p:stCondLst>
                                    <p:cond delay="0"/>
                                  </p:stCondLst>
                                  <p:childTnLst>
                                    <p:set>
                                      <p:cBhvr>
                                        <p:cTn id="23" dur="1" fill="hold">
                                          <p:stCondLst>
                                            <p:cond delay="0"/>
                                          </p:stCondLst>
                                        </p:cTn>
                                        <p:tgtEl>
                                          <p:spTgt spid="31748"/>
                                        </p:tgtEl>
                                        <p:attrNameLst>
                                          <p:attrName>style.visibility</p:attrName>
                                        </p:attrNameLst>
                                      </p:cBhvr>
                                      <p:to>
                                        <p:strVal val="visible"/>
                                      </p:to>
                                    </p:set>
                                    <p:anim calcmode="lin" valueType="num">
                                      <p:cBhvr>
                                        <p:cTn id="24" dur="1000" fill="hold"/>
                                        <p:tgtEl>
                                          <p:spTgt spid="31748"/>
                                        </p:tgtEl>
                                        <p:attrNameLst>
                                          <p:attrName>ppt_w</p:attrName>
                                        </p:attrNameLst>
                                      </p:cBhvr>
                                      <p:tavLst>
                                        <p:tav tm="0">
                                          <p:val>
                                            <p:strVal val="#ppt_w*0.70"/>
                                          </p:val>
                                        </p:tav>
                                        <p:tav tm="100000">
                                          <p:val>
                                            <p:strVal val="#ppt_w"/>
                                          </p:val>
                                        </p:tav>
                                      </p:tavLst>
                                    </p:anim>
                                    <p:anim calcmode="lin" valueType="num">
                                      <p:cBhvr>
                                        <p:cTn id="25" dur="1000" fill="hold"/>
                                        <p:tgtEl>
                                          <p:spTgt spid="31748"/>
                                        </p:tgtEl>
                                        <p:attrNameLst>
                                          <p:attrName>ppt_h</p:attrName>
                                        </p:attrNameLst>
                                      </p:cBhvr>
                                      <p:tavLst>
                                        <p:tav tm="0">
                                          <p:val>
                                            <p:strVal val="#ppt_h"/>
                                          </p:val>
                                        </p:tav>
                                        <p:tav tm="100000">
                                          <p:val>
                                            <p:strVal val="#ppt_h"/>
                                          </p:val>
                                        </p:tav>
                                      </p:tavLst>
                                    </p:anim>
                                    <p:animEffect transition="in" filter="fade">
                                      <p:cBhvr>
                                        <p:cTn id="26" dur="1000"/>
                                        <p:tgtEl>
                                          <p:spTgt spid="31748"/>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3" presetClass="entr" presetSubtype="16"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000000"/>
                                          </p:val>
                                        </p:tav>
                                        <p:tav tm="100000">
                                          <p:val>
                                            <p:strVal val="#ppt_w"/>
                                          </p:val>
                                        </p:tav>
                                      </p:tavLst>
                                    </p:anim>
                                    <p:anim calcmode="lin" valueType="num">
                                      <p:cBhvr>
                                        <p:cTn id="48" dur="5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49" fill="hold">
                      <p:stCondLst>
                        <p:cond delay="indefinite"/>
                      </p:stCondLst>
                      <p:childTnLst>
                        <p:par>
                          <p:cTn id="50" fill="hold">
                            <p:stCondLst>
                              <p:cond delay="0"/>
                            </p:stCondLst>
                            <p:childTnLst>
                              <p:par>
                                <p:cTn id="51" presetID="23" presetClass="entr" presetSubtype="16"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p:cTn id="53" dur="500" fill="hold"/>
                                        <p:tgtEl>
                                          <p:spTgt spid="5"/>
                                        </p:tgtEl>
                                        <p:attrNameLst>
                                          <p:attrName>ppt_w</p:attrName>
                                        </p:attrNameLst>
                                      </p:cBhvr>
                                      <p:tavLst>
                                        <p:tav tm="0">
                                          <p:val>
                                            <p:fltVal val="0.000000"/>
                                          </p:val>
                                        </p:tav>
                                        <p:tav tm="100000">
                                          <p:val>
                                            <p:strVal val="#ppt_w"/>
                                          </p:val>
                                        </p:tav>
                                      </p:tavLst>
                                    </p:anim>
                                    <p:anim calcmode="lin" valueType="num">
                                      <p:cBhvr>
                                        <p:cTn id="54" dur="500" fill="hold"/>
                                        <p:tgtEl>
                                          <p:spTgt spid="5"/>
                                        </p:tgtEl>
                                        <p:attrNameLst>
                                          <p:attrName>ppt_h</p:attrName>
                                        </p:attrNameLst>
                                      </p:cBhvr>
                                      <p:tavLst>
                                        <p:tav tm="0">
                                          <p:val>
                                            <p:fltVal val="0.00000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55" presetClass="entr" presetSubtype="0" fill="hold" grpId="0" nodeType="clickEffect">
                                  <p:stCondLst>
                                    <p:cond delay="0"/>
                                  </p:stCondLst>
                                  <p:childTnLst>
                                    <p:set>
                                      <p:cBhvr>
                                        <p:cTn id="58" dur="1" fill="hold">
                                          <p:stCondLst>
                                            <p:cond delay="0"/>
                                          </p:stCondLst>
                                        </p:cTn>
                                        <p:tgtEl>
                                          <p:spTgt spid="31749"/>
                                        </p:tgtEl>
                                        <p:attrNameLst>
                                          <p:attrName>style.visibility</p:attrName>
                                        </p:attrNameLst>
                                      </p:cBhvr>
                                      <p:to>
                                        <p:strVal val="visible"/>
                                      </p:to>
                                    </p:set>
                                    <p:anim calcmode="lin" valueType="num">
                                      <p:cBhvr>
                                        <p:cTn id="59" dur="1000" fill="hold"/>
                                        <p:tgtEl>
                                          <p:spTgt spid="31749"/>
                                        </p:tgtEl>
                                        <p:attrNameLst>
                                          <p:attrName>ppt_w</p:attrName>
                                        </p:attrNameLst>
                                      </p:cBhvr>
                                      <p:tavLst>
                                        <p:tav tm="0">
                                          <p:val>
                                            <p:strVal val="#ppt_w*0.70"/>
                                          </p:val>
                                        </p:tav>
                                        <p:tav tm="100000">
                                          <p:val>
                                            <p:strVal val="#ppt_w"/>
                                          </p:val>
                                        </p:tav>
                                      </p:tavLst>
                                    </p:anim>
                                    <p:anim calcmode="lin" valueType="num">
                                      <p:cBhvr>
                                        <p:cTn id="60" dur="1000" fill="hold"/>
                                        <p:tgtEl>
                                          <p:spTgt spid="31749"/>
                                        </p:tgtEl>
                                        <p:attrNameLst>
                                          <p:attrName>ppt_h</p:attrName>
                                        </p:attrNameLst>
                                      </p:cBhvr>
                                      <p:tavLst>
                                        <p:tav tm="0">
                                          <p:val>
                                            <p:strVal val="#ppt_h"/>
                                          </p:val>
                                        </p:tav>
                                        <p:tav tm="100000">
                                          <p:val>
                                            <p:strVal val="#ppt_h"/>
                                          </p:val>
                                        </p:tav>
                                      </p:tavLst>
                                    </p:anim>
                                    <p:animEffect transition="in" filter="fade">
                                      <p:cBhvr>
                                        <p:cTn id="61" dur="1000"/>
                                        <p:tgtEl>
                                          <p:spTgt spid="31749"/>
                                        </p:tgtEl>
                                      </p:cBhvr>
                                    </p:animEffect>
                                  </p:childTnLst>
                                </p:cTn>
                              </p:par>
                            </p:childTnLst>
                          </p:cTn>
                        </p:par>
                      </p:childTnLst>
                    </p:cTn>
                  </p:par>
                  <p:par>
                    <p:cTn id="62" fill="hold">
                      <p:stCondLst>
                        <p:cond delay="indefinite"/>
                      </p:stCondLst>
                      <p:childTnLst>
                        <p:par>
                          <p:cTn id="63" fill="hold">
                            <p:stCondLst>
                              <p:cond delay="0"/>
                            </p:stCondLst>
                            <p:childTnLst>
                              <p:par>
                                <p:cTn id="64" presetID="12" presetClass="entr" presetSubtype="4" fill="hold" nodeType="clickEffect">
                                  <p:stCondLst>
                                    <p:cond delay="0"/>
                                  </p:stCondLst>
                                  <p:childTnLst>
                                    <p:set>
                                      <p:cBhvr>
                                        <p:cTn id="65" dur="1" fill="hold">
                                          <p:stCondLst>
                                            <p:cond delay="0"/>
                                          </p:stCondLst>
                                        </p:cTn>
                                        <p:tgtEl>
                                          <p:spTgt spid="31750"/>
                                        </p:tgtEl>
                                        <p:attrNameLst>
                                          <p:attrName>style.visibility</p:attrName>
                                        </p:attrNameLst>
                                      </p:cBhvr>
                                      <p:to>
                                        <p:strVal val="visible"/>
                                      </p:to>
                                    </p:set>
                                    <p:animEffect transition="in" filter="slide(fromBottom)">
                                      <p:cBhvr>
                                        <p:cTn id="66" dur="1000"/>
                                        <p:tgtEl>
                                          <p:spTgt spid="31750"/>
                                        </p:tgtEl>
                                      </p:cBhvr>
                                    </p:animEffect>
                                  </p:childTnLst>
                                </p:cTn>
                              </p:par>
                            </p:childTnLst>
                          </p:cTn>
                        </p:par>
                      </p:childTnLst>
                    </p:cTn>
                  </p:par>
                  <p:par>
                    <p:cTn id="67" fill="hold">
                      <p:stCondLst>
                        <p:cond delay="indefinite"/>
                      </p:stCondLst>
                      <p:childTnLst>
                        <p:par>
                          <p:cTn id="68" fill="hold">
                            <p:stCondLst>
                              <p:cond delay="0"/>
                            </p:stCondLst>
                            <p:childTnLst>
                              <p:par>
                                <p:cTn id="69" presetID="55" presetClass="entr" presetSubtype="0" fill="hold" grpId="0" nodeType="clickEffect">
                                  <p:stCondLst>
                                    <p:cond delay="0"/>
                                  </p:stCondLst>
                                  <p:childTnLst>
                                    <p:set>
                                      <p:cBhvr>
                                        <p:cTn id="70" dur="1" fill="hold">
                                          <p:stCondLst>
                                            <p:cond delay="0"/>
                                          </p:stCondLst>
                                        </p:cTn>
                                        <p:tgtEl>
                                          <p:spTgt spid="31788"/>
                                        </p:tgtEl>
                                        <p:attrNameLst>
                                          <p:attrName>style.visibility</p:attrName>
                                        </p:attrNameLst>
                                      </p:cBhvr>
                                      <p:to>
                                        <p:strVal val="visible"/>
                                      </p:to>
                                    </p:set>
                                    <p:anim calcmode="lin" valueType="num">
                                      <p:cBhvr>
                                        <p:cTn id="71" dur="1000" fill="hold"/>
                                        <p:tgtEl>
                                          <p:spTgt spid="31788"/>
                                        </p:tgtEl>
                                        <p:attrNameLst>
                                          <p:attrName>ppt_w</p:attrName>
                                        </p:attrNameLst>
                                      </p:cBhvr>
                                      <p:tavLst>
                                        <p:tav tm="0">
                                          <p:val>
                                            <p:strVal val="#ppt_w*0.70"/>
                                          </p:val>
                                        </p:tav>
                                        <p:tav tm="100000">
                                          <p:val>
                                            <p:strVal val="#ppt_w"/>
                                          </p:val>
                                        </p:tav>
                                      </p:tavLst>
                                    </p:anim>
                                    <p:anim calcmode="lin" valueType="num">
                                      <p:cBhvr>
                                        <p:cTn id="72" dur="1000" fill="hold"/>
                                        <p:tgtEl>
                                          <p:spTgt spid="31788"/>
                                        </p:tgtEl>
                                        <p:attrNameLst>
                                          <p:attrName>ppt_h</p:attrName>
                                        </p:attrNameLst>
                                      </p:cBhvr>
                                      <p:tavLst>
                                        <p:tav tm="0">
                                          <p:val>
                                            <p:strVal val="#ppt_h"/>
                                          </p:val>
                                        </p:tav>
                                        <p:tav tm="100000">
                                          <p:val>
                                            <p:strVal val="#ppt_h"/>
                                          </p:val>
                                        </p:tav>
                                      </p:tavLst>
                                    </p:anim>
                                    <p:animEffect transition="in" filter="fade">
                                      <p:cBhvr>
                                        <p:cTn id="73" dur="1000"/>
                                        <p:tgtEl>
                                          <p:spTgt spid="31788"/>
                                        </p:tgtEl>
                                      </p:cBhvr>
                                    </p:animEffect>
                                  </p:childTnLst>
                                </p:cTn>
                              </p:par>
                            </p:childTnLst>
                          </p:cTn>
                        </p:par>
                      </p:childTnLst>
                    </p:cTn>
                  </p:par>
                  <p:par>
                    <p:cTn id="74" fill="hold">
                      <p:stCondLst>
                        <p:cond delay="indefinite"/>
                      </p:stCondLst>
                      <p:childTnLst>
                        <p:par>
                          <p:cTn id="75" fill="hold">
                            <p:stCondLst>
                              <p:cond delay="0"/>
                            </p:stCondLst>
                            <p:childTnLst>
                              <p:par>
                                <p:cTn id="76" presetID="23" presetClass="entr" presetSubtype="32" fill="hold" nodeType="clickEffect">
                                  <p:stCondLst>
                                    <p:cond delay="0"/>
                                  </p:stCondLst>
                                  <p:childTnLst>
                                    <p:set>
                                      <p:cBhvr>
                                        <p:cTn id="77" dur="1" fill="hold">
                                          <p:stCondLst>
                                            <p:cond delay="0"/>
                                          </p:stCondLst>
                                        </p:cTn>
                                        <p:tgtEl>
                                          <p:spTgt spid="31789"/>
                                        </p:tgtEl>
                                        <p:attrNameLst>
                                          <p:attrName>style.visibility</p:attrName>
                                        </p:attrNameLst>
                                      </p:cBhvr>
                                      <p:to>
                                        <p:strVal val="visible"/>
                                      </p:to>
                                    </p:set>
                                    <p:anim calcmode="lin" valueType="num">
                                      <p:cBhvr>
                                        <p:cTn id="78" dur="1000" fill="hold"/>
                                        <p:tgtEl>
                                          <p:spTgt spid="31789"/>
                                        </p:tgtEl>
                                        <p:attrNameLst>
                                          <p:attrName>ppt_w</p:attrName>
                                        </p:attrNameLst>
                                      </p:cBhvr>
                                      <p:tavLst>
                                        <p:tav tm="0">
                                          <p:val>
                                            <p:strVal val="4*#ppt_w"/>
                                          </p:val>
                                        </p:tav>
                                        <p:tav tm="100000">
                                          <p:val>
                                            <p:strVal val="#ppt_w"/>
                                          </p:val>
                                        </p:tav>
                                      </p:tavLst>
                                    </p:anim>
                                    <p:anim calcmode="lin" valueType="num">
                                      <p:cBhvr>
                                        <p:cTn id="79" dur="1000" fill="hold"/>
                                        <p:tgtEl>
                                          <p:spTgt spid="31789"/>
                                        </p:tgtEl>
                                        <p:attrNameLst>
                                          <p:attrName>ppt_h</p:attrName>
                                        </p:attrNameLst>
                                      </p:cBhvr>
                                      <p:tavLst>
                                        <p:tav tm="0">
                                          <p:val>
                                            <p:strVal val="4*#ppt_h"/>
                                          </p:val>
                                        </p:tav>
                                        <p:tav tm="100000">
                                          <p:val>
                                            <p:strVal val="#ppt_h"/>
                                          </p:val>
                                        </p:tav>
                                      </p:tavLst>
                                    </p:anim>
                                  </p:childTnLst>
                                </p:cTn>
                              </p:par>
                            </p:childTnLst>
                          </p:cTn>
                        </p:par>
                      </p:childTnLst>
                    </p:cTn>
                  </p:par>
                  <p:par>
                    <p:cTn id="80" fill="hold">
                      <p:stCondLst>
                        <p:cond delay="indefinite"/>
                      </p:stCondLst>
                      <p:childTnLst>
                        <p:par>
                          <p:cTn id="81" fill="hold">
                            <p:stCondLst>
                              <p:cond delay="0"/>
                            </p:stCondLst>
                            <p:childTnLst>
                              <p:par>
                                <p:cTn id="82" presetID="12" presetClass="entr" presetSubtype="8" fill="hold" nodeType="clickEffect">
                                  <p:stCondLst>
                                    <p:cond delay="0"/>
                                  </p:stCondLst>
                                  <p:childTnLst>
                                    <p:set>
                                      <p:cBhvr>
                                        <p:cTn id="83" dur="1" fill="hold">
                                          <p:stCondLst>
                                            <p:cond delay="0"/>
                                          </p:stCondLst>
                                        </p:cTn>
                                        <p:tgtEl>
                                          <p:spTgt spid="31794"/>
                                        </p:tgtEl>
                                        <p:attrNameLst>
                                          <p:attrName>style.visibility</p:attrName>
                                        </p:attrNameLst>
                                      </p:cBhvr>
                                      <p:to>
                                        <p:strVal val="visible"/>
                                      </p:to>
                                    </p:set>
                                    <p:animEffect transition="in" filter="slide(fromLeft)">
                                      <p:cBhvr>
                                        <p:cTn id="84" dur="500"/>
                                        <p:tgtEl>
                                          <p:spTgt spid="31794"/>
                                        </p:tgtEl>
                                      </p:cBhvr>
                                    </p:animEffect>
                                  </p:childTnLst>
                                </p:cTn>
                              </p:par>
                            </p:childTnLst>
                          </p:cTn>
                        </p:par>
                        <p:par>
                          <p:cTn id="85" fill="hold">
                            <p:stCondLst>
                              <p:cond delay="500"/>
                            </p:stCondLst>
                            <p:childTnLst>
                              <p:par>
                                <p:cTn id="86" presetID="12" presetClass="entr" presetSubtype="4" fill="hold" nodeType="afterEffect">
                                  <p:stCondLst>
                                    <p:cond delay="0"/>
                                  </p:stCondLst>
                                  <p:childTnLst>
                                    <p:set>
                                      <p:cBhvr>
                                        <p:cTn id="87" dur="1" fill="hold">
                                          <p:stCondLst>
                                            <p:cond delay="0"/>
                                          </p:stCondLst>
                                        </p:cTn>
                                        <p:tgtEl>
                                          <p:spTgt spid="6"/>
                                        </p:tgtEl>
                                        <p:attrNameLst>
                                          <p:attrName>style.visibility</p:attrName>
                                        </p:attrNameLst>
                                      </p:cBhvr>
                                      <p:to>
                                        <p:strVal val="visible"/>
                                      </p:to>
                                    </p:set>
                                    <p:animEffect transition="in" filter="slide(fromBottom)">
                                      <p:cBhvr>
                                        <p:cTn id="88" dur="1000"/>
                                        <p:tgtEl>
                                          <p:spTgt spid="6"/>
                                        </p:tgtEl>
                                      </p:cBhvr>
                                    </p:animEffect>
                                  </p:childTnLst>
                                </p:cTn>
                              </p:par>
                            </p:childTnLst>
                          </p:cTn>
                        </p:par>
                        <p:par>
                          <p:cTn id="89" fill="hold">
                            <p:stCondLst>
                              <p:cond delay="1500"/>
                            </p:stCondLst>
                            <p:childTnLst>
                              <p:par>
                                <p:cTn id="90" presetID="2" presetClass="entr" presetSubtype="2" fill="hold" grpId="0" nodeType="afterEffect">
                                  <p:stCondLst>
                                    <p:cond delay="0"/>
                                  </p:stCondLst>
                                  <p:childTnLst>
                                    <p:set>
                                      <p:cBhvr>
                                        <p:cTn id="91" dur="1" fill="hold">
                                          <p:stCondLst>
                                            <p:cond delay="0"/>
                                          </p:stCondLst>
                                        </p:cTn>
                                        <p:tgtEl>
                                          <p:spTgt spid="31767"/>
                                        </p:tgtEl>
                                        <p:attrNameLst>
                                          <p:attrName>style.visibility</p:attrName>
                                        </p:attrNameLst>
                                      </p:cBhvr>
                                      <p:to>
                                        <p:strVal val="visible"/>
                                      </p:to>
                                    </p:set>
                                    <p:anim calcmode="lin" valueType="num">
                                      <p:cBhvr additive="base">
                                        <p:cTn id="92" dur="500" fill="hold"/>
                                        <p:tgtEl>
                                          <p:spTgt spid="31767"/>
                                        </p:tgtEl>
                                        <p:attrNameLst>
                                          <p:attrName>ppt_x</p:attrName>
                                        </p:attrNameLst>
                                      </p:cBhvr>
                                      <p:tavLst>
                                        <p:tav tm="0">
                                          <p:val>
                                            <p:strVal val="1+#ppt_w/2"/>
                                          </p:val>
                                        </p:tav>
                                        <p:tav tm="100000">
                                          <p:val>
                                            <p:strVal val="#ppt_x"/>
                                          </p:val>
                                        </p:tav>
                                      </p:tavLst>
                                    </p:anim>
                                    <p:anim calcmode="lin" valueType="num">
                                      <p:cBhvr additive="base">
                                        <p:cTn id="93" dur="500" fill="hold"/>
                                        <p:tgtEl>
                                          <p:spTgt spid="31767"/>
                                        </p:tgtEl>
                                        <p:attrNameLst>
                                          <p:attrName>ppt_y</p:attrName>
                                        </p:attrNameLst>
                                      </p:cBhvr>
                                      <p:tavLst>
                                        <p:tav tm="0">
                                          <p:val>
                                            <p:strVal val="#ppt_y"/>
                                          </p:val>
                                        </p:tav>
                                        <p:tav tm="100000">
                                          <p:val>
                                            <p:strVal val="#ppt_y"/>
                                          </p:val>
                                        </p:tav>
                                      </p:tavLst>
                                    </p:anim>
                                  </p:childTnLst>
                                </p:cTn>
                              </p:par>
                            </p:childTnLst>
                          </p:cTn>
                        </p:par>
                        <p:par>
                          <p:cTn id="94" fill="hold">
                            <p:stCondLst>
                              <p:cond delay="2000"/>
                            </p:stCondLst>
                            <p:childTnLst>
                              <p:par>
                                <p:cTn id="95" presetID="2" presetClass="entr" presetSubtype="4" fill="hold" grpId="0" nodeType="afterEffect">
                                  <p:stCondLst>
                                    <p:cond delay="0"/>
                                  </p:stCondLst>
                                  <p:childTnLst>
                                    <p:set>
                                      <p:cBhvr>
                                        <p:cTn id="96" dur="1" fill="hold">
                                          <p:stCondLst>
                                            <p:cond delay="0"/>
                                          </p:stCondLst>
                                        </p:cTn>
                                        <p:tgtEl>
                                          <p:spTgt spid="31768"/>
                                        </p:tgtEl>
                                        <p:attrNameLst>
                                          <p:attrName>style.visibility</p:attrName>
                                        </p:attrNameLst>
                                      </p:cBhvr>
                                      <p:to>
                                        <p:strVal val="visible"/>
                                      </p:to>
                                    </p:set>
                                    <p:anim calcmode="lin" valueType="num">
                                      <p:cBhvr additive="base">
                                        <p:cTn id="97" dur="500" fill="hold"/>
                                        <p:tgtEl>
                                          <p:spTgt spid="31768"/>
                                        </p:tgtEl>
                                        <p:attrNameLst>
                                          <p:attrName>ppt_x</p:attrName>
                                        </p:attrNameLst>
                                      </p:cBhvr>
                                      <p:tavLst>
                                        <p:tav tm="0">
                                          <p:val>
                                            <p:strVal val="#ppt_x"/>
                                          </p:val>
                                        </p:tav>
                                        <p:tav tm="100000">
                                          <p:val>
                                            <p:strVal val="#ppt_x"/>
                                          </p:val>
                                        </p:tav>
                                      </p:tavLst>
                                    </p:anim>
                                    <p:anim calcmode="lin" valueType="num">
                                      <p:cBhvr additive="base">
                                        <p:cTn id="98" dur="500" fill="hold"/>
                                        <p:tgtEl>
                                          <p:spTgt spid="31768"/>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3" presetClass="entr" presetSubtype="16" fill="hold" nodeType="clickEffect">
                                  <p:stCondLst>
                                    <p:cond delay="0"/>
                                  </p:stCondLst>
                                  <p:childTnLst>
                                    <p:set>
                                      <p:cBhvr>
                                        <p:cTn id="102" dur="1" fill="hold">
                                          <p:stCondLst>
                                            <p:cond delay="0"/>
                                          </p:stCondLst>
                                        </p:cTn>
                                        <p:tgtEl>
                                          <p:spTgt spid="3"/>
                                        </p:tgtEl>
                                        <p:attrNameLst>
                                          <p:attrName>style.visibility</p:attrName>
                                        </p:attrNameLst>
                                      </p:cBhvr>
                                      <p:to>
                                        <p:strVal val="visible"/>
                                      </p:to>
                                    </p:set>
                                    <p:anim calcmode="lin" valueType="num">
                                      <p:cBhvr>
                                        <p:cTn id="103" dur="500" fill="hold"/>
                                        <p:tgtEl>
                                          <p:spTgt spid="3"/>
                                        </p:tgtEl>
                                        <p:attrNameLst>
                                          <p:attrName>ppt_w</p:attrName>
                                        </p:attrNameLst>
                                      </p:cBhvr>
                                      <p:tavLst>
                                        <p:tav tm="0">
                                          <p:val>
                                            <p:fltVal val="0.000000"/>
                                          </p:val>
                                        </p:tav>
                                        <p:tav tm="100000">
                                          <p:val>
                                            <p:strVal val="#ppt_w"/>
                                          </p:val>
                                        </p:tav>
                                      </p:tavLst>
                                    </p:anim>
                                    <p:anim calcmode="lin" valueType="num">
                                      <p:cBhvr>
                                        <p:cTn id="104" dur="500" fill="hold"/>
                                        <p:tgtEl>
                                          <p:spTgt spid="3"/>
                                        </p:tgtEl>
                                        <p:attrNameLst>
                                          <p:attrName>ppt_h</p:attrName>
                                        </p:attrNameLst>
                                      </p:cBhvr>
                                      <p:tavLst>
                                        <p:tav tm="0">
                                          <p:val>
                                            <p:fltVal val="0.000000"/>
                                          </p:val>
                                        </p:tav>
                                        <p:tav tm="100000">
                                          <p:val>
                                            <p:strVal val="#ppt_h"/>
                                          </p:val>
                                        </p:tav>
                                      </p:tavLst>
                                    </p:anim>
                                  </p:childTnLst>
                                </p:cTn>
                              </p:par>
                            </p:childTnLst>
                          </p:cTn>
                        </p:par>
                        <p:par>
                          <p:cTn id="105" fill="hold">
                            <p:stCondLst>
                              <p:cond delay="500"/>
                            </p:stCondLst>
                            <p:childTnLst>
                              <p:par>
                                <p:cTn id="106" presetID="2" presetClass="entr" presetSubtype="4" fill="hold" grpId="0" nodeType="afterEffect">
                                  <p:stCondLst>
                                    <p:cond delay="0"/>
                                  </p:stCondLst>
                                  <p:childTnLst>
                                    <p:set>
                                      <p:cBhvr>
                                        <p:cTn id="107" dur="1" fill="hold">
                                          <p:stCondLst>
                                            <p:cond delay="0"/>
                                          </p:stCondLst>
                                        </p:cTn>
                                        <p:tgtEl>
                                          <p:spTgt spid="31751"/>
                                        </p:tgtEl>
                                        <p:attrNameLst>
                                          <p:attrName>style.visibility</p:attrName>
                                        </p:attrNameLst>
                                      </p:cBhvr>
                                      <p:to>
                                        <p:strVal val="visible"/>
                                      </p:to>
                                    </p:set>
                                    <p:anim calcmode="lin" valueType="num">
                                      <p:cBhvr additive="base">
                                        <p:cTn id="108" dur="500" fill="hold"/>
                                        <p:tgtEl>
                                          <p:spTgt spid="31751"/>
                                        </p:tgtEl>
                                        <p:attrNameLst>
                                          <p:attrName>ppt_x</p:attrName>
                                        </p:attrNameLst>
                                      </p:cBhvr>
                                      <p:tavLst>
                                        <p:tav tm="0">
                                          <p:val>
                                            <p:strVal val="#ppt_x"/>
                                          </p:val>
                                        </p:tav>
                                        <p:tav tm="100000">
                                          <p:val>
                                            <p:strVal val="#ppt_x"/>
                                          </p:val>
                                        </p:tav>
                                      </p:tavLst>
                                    </p:anim>
                                    <p:anim calcmode="lin" valueType="num">
                                      <p:cBhvr additive="base">
                                        <p:cTn id="109" dur="500" fill="hold"/>
                                        <p:tgtEl>
                                          <p:spTgt spid="317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ldLvl="0" animBg="1"/>
      <p:bldP spid="31747" grpId="0" bldLvl="0" animBg="1"/>
      <p:bldP spid="31748" grpId="0" bldLvl="0" animBg="1"/>
      <p:bldP spid="31749" grpId="0" bldLvl="0" animBg="1"/>
      <p:bldP spid="31751" grpId="0" bldLvl="0" animBg="1"/>
      <p:bldP spid="31767" grpId="0"/>
      <p:bldP spid="31768" grpId="0"/>
      <p:bldP spid="31788" grpId="0" bldLvl="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文本框 32769"/>
          <p:cNvSpPr txBox="1"/>
          <p:nvPr/>
        </p:nvSpPr>
        <p:spPr>
          <a:xfrm>
            <a:off x="186373" y="3844925"/>
            <a:ext cx="2139315" cy="953135"/>
          </a:xfrm>
          <a:prstGeom prst="rect">
            <a:avLst/>
          </a:prstGeom>
          <a:solidFill>
            <a:schemeClr val="accent2"/>
          </a:solidFill>
          <a:ln w="9525">
            <a:noFill/>
          </a:ln>
        </p:spPr>
        <p:txBody>
          <a:bodyPr wrap="none">
            <a:spAutoFit/>
          </a:bodyPr>
          <a:p>
            <a:pPr eaLnBrk="1" hangingPunct="1">
              <a:spcBef>
                <a:spcPts val="0"/>
              </a:spcBef>
            </a:pPr>
            <a:r>
              <a:rPr lang="en-US" altLang="zh-CN" sz="2800" b="0" dirty="0">
                <a:solidFill>
                  <a:schemeClr val="bg1"/>
                </a:solidFill>
                <a:latin typeface="Times New Roman" panose="02020603050405020304" pitchFamily="18" charset="0"/>
              </a:rPr>
              <a:t>Instantaneous</a:t>
            </a:r>
            <a:endParaRPr lang="en-US" altLang="zh-CN" sz="2800" b="0" dirty="0">
              <a:solidFill>
                <a:schemeClr val="bg1"/>
              </a:solidFill>
              <a:latin typeface="Times New Roman" panose="02020603050405020304" pitchFamily="18" charset="0"/>
            </a:endParaRPr>
          </a:p>
          <a:p>
            <a:pPr eaLnBrk="1" hangingPunct="1">
              <a:spcBef>
                <a:spcPts val="0"/>
              </a:spcBef>
            </a:pPr>
            <a:r>
              <a:rPr lang="en-US" altLang="zh-CN" sz="2800" b="0" dirty="0">
                <a:solidFill>
                  <a:schemeClr val="bg1"/>
                </a:solidFill>
                <a:latin typeface="Times New Roman" panose="02020603050405020304" pitchFamily="18" charset="0"/>
              </a:rPr>
              <a:t>power</a:t>
            </a:r>
            <a:r>
              <a:rPr lang="zh-CN" altLang="en-US" sz="2800" b="0" dirty="0">
                <a:solidFill>
                  <a:schemeClr val="bg1"/>
                </a:solidFill>
                <a:latin typeface="Times New Roman" panose="02020603050405020304" pitchFamily="18" charset="0"/>
              </a:rPr>
              <a:t>：</a:t>
            </a:r>
            <a:endParaRPr lang="zh-CN" altLang="en-US" sz="2800" b="0" dirty="0">
              <a:solidFill>
                <a:schemeClr val="bg1"/>
              </a:solidFill>
              <a:latin typeface="Times New Roman" panose="02020603050405020304" pitchFamily="18" charset="0"/>
            </a:endParaRPr>
          </a:p>
        </p:txBody>
      </p:sp>
      <p:graphicFrame>
        <p:nvGraphicFramePr>
          <p:cNvPr id="32771" name="对象 32770"/>
          <p:cNvGraphicFramePr>
            <a:graphicFrameLocks noChangeAspect="1"/>
          </p:cNvGraphicFramePr>
          <p:nvPr/>
        </p:nvGraphicFramePr>
        <p:xfrm>
          <a:off x="2325688" y="3844925"/>
          <a:ext cx="1541462" cy="625475"/>
        </p:xfrm>
        <a:graphic>
          <a:graphicData uri="http://schemas.openxmlformats.org/presentationml/2006/ole">
            <mc:AlternateContent xmlns:mc="http://schemas.openxmlformats.org/markup-compatibility/2006">
              <mc:Choice xmlns:v="urn:schemas-microsoft-com:vml" Requires="v">
                <p:oleObj spid="_x0000_s3171" name="" r:id="rId1" imgW="558800" imgH="228600" progId="Equation.DSMT4">
                  <p:embed/>
                </p:oleObj>
              </mc:Choice>
              <mc:Fallback>
                <p:oleObj name="" r:id="rId1" imgW="558800" imgH="228600" progId="Equation.DSMT4">
                  <p:embed/>
                  <p:pic>
                    <p:nvPicPr>
                      <p:cNvPr id="0" name="图片 3170"/>
                      <p:cNvPicPr/>
                      <p:nvPr/>
                    </p:nvPicPr>
                    <p:blipFill>
                      <a:blip r:embed="rId2"/>
                      <a:stretch>
                        <a:fillRect/>
                      </a:stretch>
                    </p:blipFill>
                    <p:spPr>
                      <a:xfrm>
                        <a:off x="2325688" y="3844925"/>
                        <a:ext cx="1541462" cy="625475"/>
                      </a:xfrm>
                      <a:prstGeom prst="rect">
                        <a:avLst/>
                      </a:prstGeom>
                      <a:noFill/>
                      <a:ln w="38100">
                        <a:noFill/>
                        <a:miter/>
                      </a:ln>
                    </p:spPr>
                  </p:pic>
                </p:oleObj>
              </mc:Fallback>
            </mc:AlternateContent>
          </a:graphicData>
        </a:graphic>
      </p:graphicFrame>
      <p:sp>
        <p:nvSpPr>
          <p:cNvPr id="32772" name="文本框 32771"/>
          <p:cNvSpPr txBox="1"/>
          <p:nvPr/>
        </p:nvSpPr>
        <p:spPr>
          <a:xfrm>
            <a:off x="395288" y="333375"/>
            <a:ext cx="5749290" cy="460375"/>
          </a:xfrm>
          <a:prstGeom prst="rect">
            <a:avLst/>
          </a:prstGeom>
          <a:solidFill>
            <a:schemeClr val="accent2"/>
          </a:solid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Waveform diagram and phasor diagram</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pSp>
        <p:nvGrpSpPr>
          <p:cNvPr id="2" name="组合 32772"/>
          <p:cNvGrpSpPr/>
          <p:nvPr/>
        </p:nvGrpSpPr>
        <p:grpSpPr>
          <a:xfrm>
            <a:off x="1290638" y="2179638"/>
            <a:ext cx="3362325" cy="827087"/>
            <a:chOff x="0" y="0"/>
            <a:chExt cx="2118" cy="521"/>
          </a:xfrm>
        </p:grpSpPr>
        <p:sp>
          <p:nvSpPr>
            <p:cNvPr id="23585" name="任意多边形 32773"/>
            <p:cNvSpPr/>
            <p:nvPr/>
          </p:nvSpPr>
          <p:spPr>
            <a:xfrm>
              <a:off x="0" y="89"/>
              <a:ext cx="1977" cy="432"/>
            </a:xfrm>
            <a:custGeom>
              <a:avLst/>
              <a:gdLst>
                <a:gd name="txL" fmla="*/ 0 w 1977"/>
                <a:gd name="txT" fmla="*/ 0 h 432"/>
                <a:gd name="txR" fmla="*/ 1977 w 1977"/>
                <a:gd name="txB" fmla="*/ 432 h 432"/>
              </a:gdLst>
              <a:ahLst/>
              <a:cxnLst>
                <a:cxn ang="0">
                  <a:pos x="24" y="217"/>
                </a:cxn>
                <a:cxn ang="0">
                  <a:pos x="30" y="217"/>
                </a:cxn>
                <a:cxn ang="0">
                  <a:pos x="33" y="215"/>
                </a:cxn>
                <a:cxn ang="0">
                  <a:pos x="231" y="53"/>
                </a:cxn>
                <a:cxn ang="0">
                  <a:pos x="411" y="2"/>
                </a:cxn>
                <a:cxn ang="0">
                  <a:pos x="586" y="67"/>
                </a:cxn>
                <a:cxn ang="0">
                  <a:pos x="764" y="217"/>
                </a:cxn>
                <a:cxn ang="0">
                  <a:pos x="981" y="385"/>
                </a:cxn>
                <a:cxn ang="0">
                  <a:pos x="1116" y="430"/>
                </a:cxn>
                <a:cxn ang="0">
                  <a:pos x="1258" y="397"/>
                </a:cxn>
                <a:cxn ang="0">
                  <a:pos x="1401" y="286"/>
                </a:cxn>
                <a:cxn ang="0">
                  <a:pos x="1500" y="205"/>
                </a:cxn>
                <a:cxn ang="0">
                  <a:pos x="1638" y="82"/>
                </a:cxn>
                <a:cxn ang="0">
                  <a:pos x="1809" y="13"/>
                </a:cxn>
                <a:cxn ang="0">
                  <a:pos x="1926" y="28"/>
                </a:cxn>
                <a:cxn ang="0">
                  <a:pos x="1977" y="52"/>
                </a:cxn>
              </a:cxnLst>
              <a:rect l="txL" t="txT" r="txR" b="txB"/>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sp>
          <p:nvSpPr>
            <p:cNvPr id="23586" name="文本框 32774"/>
            <p:cNvSpPr txBox="1"/>
            <p:nvPr/>
          </p:nvSpPr>
          <p:spPr>
            <a:xfrm>
              <a:off x="1901" y="0"/>
              <a:ext cx="217"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i</a:t>
              </a:r>
              <a:endParaRPr lang="en-US" altLang="zh-CN" dirty="0">
                <a:solidFill>
                  <a:schemeClr val="bg1"/>
                </a:solidFill>
                <a:latin typeface="Times New Roman" panose="02020603050405020304" pitchFamily="18" charset="0"/>
              </a:endParaRPr>
            </a:p>
          </p:txBody>
        </p:sp>
      </p:grpSp>
      <p:grpSp>
        <p:nvGrpSpPr>
          <p:cNvPr id="3" name="组合 32775"/>
          <p:cNvGrpSpPr/>
          <p:nvPr/>
        </p:nvGrpSpPr>
        <p:grpSpPr>
          <a:xfrm>
            <a:off x="1042988" y="908050"/>
            <a:ext cx="4000500" cy="2667000"/>
            <a:chOff x="0" y="0"/>
            <a:chExt cx="2520" cy="1680"/>
          </a:xfrm>
        </p:grpSpPr>
        <p:sp>
          <p:nvSpPr>
            <p:cNvPr id="23581" name="直接连接符 32776"/>
            <p:cNvSpPr/>
            <p:nvPr/>
          </p:nvSpPr>
          <p:spPr>
            <a:xfrm flipV="1">
              <a:off x="439" y="0"/>
              <a:ext cx="0" cy="1680"/>
            </a:xfrm>
            <a:prstGeom prst="line">
              <a:avLst/>
            </a:prstGeom>
            <a:ln w="38100" cap="flat" cmpd="sng">
              <a:solidFill>
                <a:srgbClr val="FFFF00"/>
              </a:solidFill>
              <a:prstDash val="solid"/>
              <a:headEnd type="none" w="med" len="med"/>
              <a:tailEnd type="triangle" w="med" len="med"/>
            </a:ln>
          </p:spPr>
        </p:sp>
        <p:sp>
          <p:nvSpPr>
            <p:cNvPr id="23582" name="直接连接符 32777"/>
            <p:cNvSpPr/>
            <p:nvPr/>
          </p:nvSpPr>
          <p:spPr>
            <a:xfrm flipV="1">
              <a:off x="0" y="1118"/>
              <a:ext cx="2429" cy="7"/>
            </a:xfrm>
            <a:prstGeom prst="line">
              <a:avLst/>
            </a:prstGeom>
            <a:ln w="38100" cap="flat" cmpd="sng">
              <a:solidFill>
                <a:srgbClr val="FFFF00"/>
              </a:solidFill>
              <a:prstDash val="solid"/>
              <a:headEnd type="none" w="med" len="med"/>
              <a:tailEnd type="triangle" w="med" len="med"/>
            </a:ln>
          </p:spPr>
        </p:sp>
        <p:sp>
          <p:nvSpPr>
            <p:cNvPr id="23583" name="文本框 32778"/>
            <p:cNvSpPr txBox="1"/>
            <p:nvPr/>
          </p:nvSpPr>
          <p:spPr>
            <a:xfrm>
              <a:off x="2171" y="1115"/>
              <a:ext cx="349" cy="288"/>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rPr>
                <a:t>t</a:t>
              </a:r>
              <a:endParaRPr lang="en-US" altLang="zh-CN" i="1" dirty="0">
                <a:solidFill>
                  <a:schemeClr val="bg1"/>
                </a:solidFill>
                <a:latin typeface="Times New Roman" panose="02020603050405020304" pitchFamily="18" charset="0"/>
              </a:endParaRPr>
            </a:p>
          </p:txBody>
        </p:sp>
        <p:sp>
          <p:nvSpPr>
            <p:cNvPr id="23584" name="文本框 32779"/>
            <p:cNvSpPr txBox="1"/>
            <p:nvPr/>
          </p:nvSpPr>
          <p:spPr>
            <a:xfrm>
              <a:off x="151" y="1104"/>
              <a:ext cx="255"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O</a:t>
              </a:r>
              <a:endParaRPr lang="en-US" altLang="zh-CN" dirty="0">
                <a:solidFill>
                  <a:schemeClr val="bg1"/>
                </a:solidFill>
                <a:latin typeface="Times New Roman" panose="02020603050405020304" pitchFamily="18" charset="0"/>
              </a:endParaRPr>
            </a:p>
          </p:txBody>
        </p:sp>
      </p:grpSp>
      <p:grpSp>
        <p:nvGrpSpPr>
          <p:cNvPr id="4" name="组合 32780"/>
          <p:cNvGrpSpPr/>
          <p:nvPr/>
        </p:nvGrpSpPr>
        <p:grpSpPr>
          <a:xfrm>
            <a:off x="1319213" y="1722438"/>
            <a:ext cx="3594100" cy="1631950"/>
            <a:chOff x="0" y="0"/>
            <a:chExt cx="2264" cy="1028"/>
          </a:xfrm>
        </p:grpSpPr>
        <p:sp>
          <p:nvSpPr>
            <p:cNvPr id="23579" name="任意多边形 32781"/>
            <p:cNvSpPr/>
            <p:nvPr/>
          </p:nvSpPr>
          <p:spPr>
            <a:xfrm>
              <a:off x="0" y="160"/>
              <a:ext cx="1944" cy="868"/>
            </a:xfrm>
            <a:custGeom>
              <a:avLst/>
              <a:gdLst>
                <a:gd name="txL" fmla="*/ 0 w 1944"/>
                <a:gd name="txT" fmla="*/ 0 h 868"/>
                <a:gd name="txR" fmla="*/ 1944 w 1944"/>
                <a:gd name="txB" fmla="*/ 868 h 868"/>
              </a:gdLst>
              <a:ahLst/>
              <a:cxnLst>
                <a:cxn ang="0">
                  <a:pos x="0" y="440"/>
                </a:cxn>
                <a:cxn ang="0">
                  <a:pos x="86" y="286"/>
                </a:cxn>
                <a:cxn ang="0">
                  <a:pos x="161" y="162"/>
                </a:cxn>
                <a:cxn ang="0">
                  <a:pos x="256" y="53"/>
                </a:cxn>
                <a:cxn ang="0">
                  <a:pos x="364" y="2"/>
                </a:cxn>
                <a:cxn ang="0">
                  <a:pos x="498" y="64"/>
                </a:cxn>
                <a:cxn ang="0">
                  <a:pos x="632" y="246"/>
                </a:cxn>
                <a:cxn ang="0">
                  <a:pos x="732" y="430"/>
                </a:cxn>
                <a:cxn ang="0">
                  <a:pos x="845" y="628"/>
                </a:cxn>
                <a:cxn ang="0">
                  <a:pos x="956" y="788"/>
                </a:cxn>
                <a:cxn ang="0">
                  <a:pos x="1110" y="862"/>
                </a:cxn>
                <a:cxn ang="0">
                  <a:pos x="1275" y="747"/>
                </a:cxn>
                <a:cxn ang="0">
                  <a:pos x="1463" y="442"/>
                </a:cxn>
                <a:cxn ang="0">
                  <a:pos x="1550" y="277"/>
                </a:cxn>
                <a:cxn ang="0">
                  <a:pos x="1702" y="67"/>
                </a:cxn>
                <a:cxn ang="0">
                  <a:pos x="1828" y="5"/>
                </a:cxn>
                <a:cxn ang="0">
                  <a:pos x="1944" y="53"/>
                </a:cxn>
              </a:cxnLst>
              <a:rect l="txL" t="txT" r="txR" b="txB"/>
              <a:pathLst>
                <a:path w="1944" h="868">
                  <a:moveTo>
                    <a:pt x="0" y="440"/>
                  </a:moveTo>
                  <a:cubicBezTo>
                    <a:pt x="14" y="413"/>
                    <a:pt x="59" y="332"/>
                    <a:pt x="86" y="286"/>
                  </a:cubicBezTo>
                  <a:cubicBezTo>
                    <a:pt x="113" y="240"/>
                    <a:pt x="133" y="201"/>
                    <a:pt x="161" y="162"/>
                  </a:cubicBezTo>
                  <a:cubicBezTo>
                    <a:pt x="189" y="123"/>
                    <a:pt x="223" y="79"/>
                    <a:pt x="256" y="53"/>
                  </a:cubicBezTo>
                  <a:cubicBezTo>
                    <a:pt x="290" y="26"/>
                    <a:pt x="324" y="0"/>
                    <a:pt x="364" y="2"/>
                  </a:cubicBezTo>
                  <a:cubicBezTo>
                    <a:pt x="405" y="5"/>
                    <a:pt x="453" y="24"/>
                    <a:pt x="498" y="64"/>
                  </a:cubicBezTo>
                  <a:cubicBezTo>
                    <a:pt x="543" y="105"/>
                    <a:pt x="593" y="185"/>
                    <a:pt x="632" y="246"/>
                  </a:cubicBezTo>
                  <a:cubicBezTo>
                    <a:pt x="670" y="306"/>
                    <a:pt x="696" y="366"/>
                    <a:pt x="732" y="430"/>
                  </a:cubicBezTo>
                  <a:cubicBezTo>
                    <a:pt x="768" y="493"/>
                    <a:pt x="808" y="568"/>
                    <a:pt x="845" y="628"/>
                  </a:cubicBezTo>
                  <a:cubicBezTo>
                    <a:pt x="883" y="687"/>
                    <a:pt x="912" y="749"/>
                    <a:pt x="956" y="788"/>
                  </a:cubicBezTo>
                  <a:cubicBezTo>
                    <a:pt x="1000" y="827"/>
                    <a:pt x="1057" y="868"/>
                    <a:pt x="1110" y="862"/>
                  </a:cubicBezTo>
                  <a:cubicBezTo>
                    <a:pt x="1164" y="855"/>
                    <a:pt x="1216" y="817"/>
                    <a:pt x="1275" y="747"/>
                  </a:cubicBezTo>
                  <a:cubicBezTo>
                    <a:pt x="1334" y="677"/>
                    <a:pt x="1417" y="520"/>
                    <a:pt x="1463" y="442"/>
                  </a:cubicBezTo>
                  <a:cubicBezTo>
                    <a:pt x="1508" y="364"/>
                    <a:pt x="1511" y="339"/>
                    <a:pt x="1550" y="277"/>
                  </a:cubicBezTo>
                  <a:cubicBezTo>
                    <a:pt x="1590" y="215"/>
                    <a:pt x="1656" y="112"/>
                    <a:pt x="1702" y="67"/>
                  </a:cubicBezTo>
                  <a:cubicBezTo>
                    <a:pt x="1748" y="21"/>
                    <a:pt x="1788" y="7"/>
                    <a:pt x="1828" y="5"/>
                  </a:cubicBezTo>
                  <a:cubicBezTo>
                    <a:pt x="1869" y="2"/>
                    <a:pt x="1920" y="43"/>
                    <a:pt x="1944" y="53"/>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23580" name="文本框 32782"/>
            <p:cNvSpPr txBox="1"/>
            <p:nvPr/>
          </p:nvSpPr>
          <p:spPr>
            <a:xfrm>
              <a:off x="1956" y="0"/>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R</a:t>
              </a:r>
              <a:endParaRPr lang="en-US" altLang="zh-CN" dirty="0">
                <a:solidFill>
                  <a:schemeClr val="bg1"/>
                </a:solidFill>
                <a:latin typeface="Times New Roman" panose="02020603050405020304" pitchFamily="18" charset="0"/>
              </a:endParaRPr>
            </a:p>
          </p:txBody>
        </p:sp>
      </p:grpSp>
      <p:grpSp>
        <p:nvGrpSpPr>
          <p:cNvPr id="5" name="组合 32783"/>
          <p:cNvGrpSpPr/>
          <p:nvPr/>
        </p:nvGrpSpPr>
        <p:grpSpPr>
          <a:xfrm>
            <a:off x="1300163" y="1189038"/>
            <a:ext cx="3646487" cy="1463675"/>
            <a:chOff x="0" y="0"/>
            <a:chExt cx="2297" cy="922"/>
          </a:xfrm>
        </p:grpSpPr>
        <p:sp>
          <p:nvSpPr>
            <p:cNvPr id="23576" name="任意多边形 32784"/>
            <p:cNvSpPr/>
            <p:nvPr/>
          </p:nvSpPr>
          <p:spPr>
            <a:xfrm flipH="1" flipV="1">
              <a:off x="0" y="48"/>
              <a:ext cx="912" cy="874"/>
            </a:xfrm>
            <a:custGeom>
              <a:avLst/>
              <a:gdLst>
                <a:gd name="txL" fmla="*/ 0 w 1852"/>
                <a:gd name="txT" fmla="*/ 0 h 874"/>
                <a:gd name="txR" fmla="*/ 1852 w 1852"/>
                <a:gd name="txB" fmla="*/ 874 h 874"/>
              </a:gdLst>
              <a:ahLst/>
              <a:cxnLst>
                <a:cxn ang="0">
                  <a:pos x="0" y="446"/>
                </a:cxn>
                <a:cxn ang="0">
                  <a:pos x="5" y="292"/>
                </a:cxn>
                <a:cxn ang="0">
                  <a:pos x="9" y="168"/>
                </a:cxn>
                <a:cxn ang="0">
                  <a:pos x="15" y="59"/>
                </a:cxn>
                <a:cxn ang="0">
                  <a:pos x="21" y="8"/>
                </a:cxn>
                <a:cxn ang="0">
                  <a:pos x="30" y="70"/>
                </a:cxn>
                <a:cxn ang="0">
                  <a:pos x="37" y="252"/>
                </a:cxn>
                <a:cxn ang="0">
                  <a:pos x="43" y="436"/>
                </a:cxn>
                <a:cxn ang="0">
                  <a:pos x="50" y="634"/>
                </a:cxn>
                <a:cxn ang="0">
                  <a:pos x="56" y="794"/>
                </a:cxn>
                <a:cxn ang="0">
                  <a:pos x="65" y="868"/>
                </a:cxn>
                <a:cxn ang="0">
                  <a:pos x="75" y="753"/>
                </a:cxn>
                <a:cxn ang="0">
                  <a:pos x="86" y="448"/>
                </a:cxn>
                <a:cxn ang="0">
                  <a:pos x="91" y="283"/>
                </a:cxn>
                <a:cxn ang="0">
                  <a:pos x="100" y="73"/>
                </a:cxn>
                <a:cxn ang="0">
                  <a:pos x="107" y="11"/>
                </a:cxn>
                <a:cxn ang="0">
                  <a:pos x="109" y="6"/>
                </a:cxn>
              </a:cxnLst>
              <a:rect l="txL" t="txT" r="txR" b="txB"/>
              <a:pathLst>
                <a:path w="1852" h="874">
                  <a:moveTo>
                    <a:pt x="0" y="446"/>
                  </a:moveTo>
                  <a:cubicBezTo>
                    <a:pt x="14" y="419"/>
                    <a:pt x="59" y="338"/>
                    <a:pt x="86" y="292"/>
                  </a:cubicBezTo>
                  <a:cubicBezTo>
                    <a:pt x="113" y="246"/>
                    <a:pt x="133" y="207"/>
                    <a:pt x="161" y="168"/>
                  </a:cubicBezTo>
                  <a:cubicBezTo>
                    <a:pt x="189" y="129"/>
                    <a:pt x="223" y="85"/>
                    <a:pt x="256" y="59"/>
                  </a:cubicBezTo>
                  <a:cubicBezTo>
                    <a:pt x="290" y="32"/>
                    <a:pt x="324" y="6"/>
                    <a:pt x="364" y="8"/>
                  </a:cubicBezTo>
                  <a:cubicBezTo>
                    <a:pt x="405" y="11"/>
                    <a:pt x="453" y="30"/>
                    <a:pt x="498" y="70"/>
                  </a:cubicBezTo>
                  <a:cubicBezTo>
                    <a:pt x="543" y="111"/>
                    <a:pt x="593" y="191"/>
                    <a:pt x="632" y="252"/>
                  </a:cubicBezTo>
                  <a:cubicBezTo>
                    <a:pt x="670" y="312"/>
                    <a:pt x="696" y="372"/>
                    <a:pt x="732" y="436"/>
                  </a:cubicBezTo>
                  <a:cubicBezTo>
                    <a:pt x="768" y="499"/>
                    <a:pt x="808" y="574"/>
                    <a:pt x="845" y="634"/>
                  </a:cubicBezTo>
                  <a:cubicBezTo>
                    <a:pt x="883" y="693"/>
                    <a:pt x="912" y="755"/>
                    <a:pt x="956" y="794"/>
                  </a:cubicBezTo>
                  <a:cubicBezTo>
                    <a:pt x="1000" y="833"/>
                    <a:pt x="1057" y="874"/>
                    <a:pt x="1110" y="868"/>
                  </a:cubicBezTo>
                  <a:cubicBezTo>
                    <a:pt x="1164" y="861"/>
                    <a:pt x="1216" y="823"/>
                    <a:pt x="1275" y="753"/>
                  </a:cubicBezTo>
                  <a:cubicBezTo>
                    <a:pt x="1334" y="683"/>
                    <a:pt x="1417" y="526"/>
                    <a:pt x="1463" y="448"/>
                  </a:cubicBezTo>
                  <a:cubicBezTo>
                    <a:pt x="1508" y="370"/>
                    <a:pt x="1511" y="345"/>
                    <a:pt x="1550" y="283"/>
                  </a:cubicBezTo>
                  <a:cubicBezTo>
                    <a:pt x="1590" y="221"/>
                    <a:pt x="1656" y="118"/>
                    <a:pt x="1702" y="73"/>
                  </a:cubicBezTo>
                  <a:cubicBezTo>
                    <a:pt x="1748" y="27"/>
                    <a:pt x="1804" y="22"/>
                    <a:pt x="1828" y="11"/>
                  </a:cubicBezTo>
                  <a:cubicBezTo>
                    <a:pt x="1852" y="0"/>
                    <a:pt x="1844" y="7"/>
                    <a:pt x="1848" y="6"/>
                  </a:cubicBezTo>
                </a:path>
              </a:pathLst>
            </a:custGeom>
            <a:noFill/>
            <a:ln w="38100" cap="flat" cmpd="sng">
              <a:solidFill>
                <a:schemeClr val="accent1">
                  <a:alpha val="100000"/>
                </a:schemeClr>
              </a:solidFill>
              <a:prstDash val="solid"/>
              <a:round/>
              <a:headEnd type="none" w="med" len="med"/>
              <a:tailEnd type="none" w="med" len="med"/>
            </a:ln>
          </p:spPr>
          <p:txBody>
            <a:bodyPr/>
            <a:p>
              <a:endParaRPr lang="zh-CN" altLang="en-US"/>
            </a:p>
          </p:txBody>
        </p:sp>
        <p:sp>
          <p:nvSpPr>
            <p:cNvPr id="23577" name="任意多边形 32785"/>
            <p:cNvSpPr/>
            <p:nvPr/>
          </p:nvSpPr>
          <p:spPr>
            <a:xfrm>
              <a:off x="906" y="96"/>
              <a:ext cx="1014" cy="820"/>
            </a:xfrm>
            <a:custGeom>
              <a:avLst/>
              <a:gdLst>
                <a:gd name="txL" fmla="*/ 0 w 1944"/>
                <a:gd name="txT" fmla="*/ 0 h 868"/>
                <a:gd name="txR" fmla="*/ 1944 w 1944"/>
                <a:gd name="txB" fmla="*/ 868 h 868"/>
              </a:gdLst>
              <a:ahLst/>
              <a:cxnLst>
                <a:cxn ang="0">
                  <a:pos x="0" y="350"/>
                </a:cxn>
                <a:cxn ang="0">
                  <a:pos x="6" y="228"/>
                </a:cxn>
                <a:cxn ang="0">
                  <a:pos x="12" y="129"/>
                </a:cxn>
                <a:cxn ang="0">
                  <a:pos x="19" y="42"/>
                </a:cxn>
                <a:cxn ang="0">
                  <a:pos x="27" y="2"/>
                </a:cxn>
                <a:cxn ang="0">
                  <a:pos x="37" y="51"/>
                </a:cxn>
                <a:cxn ang="0">
                  <a:pos x="47" y="196"/>
                </a:cxn>
                <a:cxn ang="0">
                  <a:pos x="54" y="343"/>
                </a:cxn>
                <a:cxn ang="0">
                  <a:pos x="63" y="500"/>
                </a:cxn>
                <a:cxn ang="0">
                  <a:pos x="71" y="627"/>
                </a:cxn>
                <a:cxn ang="0">
                  <a:pos x="82" y="686"/>
                </a:cxn>
                <a:cxn ang="0">
                  <a:pos x="94" y="595"/>
                </a:cxn>
                <a:cxn ang="0">
                  <a:pos x="108" y="352"/>
                </a:cxn>
                <a:cxn ang="0">
                  <a:pos x="115" y="221"/>
                </a:cxn>
                <a:cxn ang="0">
                  <a:pos x="126" y="54"/>
                </a:cxn>
                <a:cxn ang="0">
                  <a:pos x="135" y="5"/>
                </a:cxn>
                <a:cxn ang="0">
                  <a:pos x="144" y="42"/>
                </a:cxn>
              </a:cxnLst>
              <a:rect l="txL" t="txT" r="txR" b="txB"/>
              <a:pathLst>
                <a:path w="1944" h="868">
                  <a:moveTo>
                    <a:pt x="0" y="440"/>
                  </a:moveTo>
                  <a:cubicBezTo>
                    <a:pt x="14" y="413"/>
                    <a:pt x="59" y="332"/>
                    <a:pt x="86" y="286"/>
                  </a:cubicBezTo>
                  <a:cubicBezTo>
                    <a:pt x="113" y="240"/>
                    <a:pt x="133" y="201"/>
                    <a:pt x="161" y="162"/>
                  </a:cubicBezTo>
                  <a:cubicBezTo>
                    <a:pt x="189" y="123"/>
                    <a:pt x="223" y="79"/>
                    <a:pt x="256" y="53"/>
                  </a:cubicBezTo>
                  <a:cubicBezTo>
                    <a:pt x="290" y="26"/>
                    <a:pt x="324" y="0"/>
                    <a:pt x="364" y="2"/>
                  </a:cubicBezTo>
                  <a:cubicBezTo>
                    <a:pt x="405" y="5"/>
                    <a:pt x="453" y="24"/>
                    <a:pt x="498" y="64"/>
                  </a:cubicBezTo>
                  <a:cubicBezTo>
                    <a:pt x="543" y="105"/>
                    <a:pt x="593" y="185"/>
                    <a:pt x="632" y="246"/>
                  </a:cubicBezTo>
                  <a:cubicBezTo>
                    <a:pt x="670" y="306"/>
                    <a:pt x="696" y="366"/>
                    <a:pt x="732" y="430"/>
                  </a:cubicBezTo>
                  <a:cubicBezTo>
                    <a:pt x="768" y="493"/>
                    <a:pt x="808" y="568"/>
                    <a:pt x="845" y="628"/>
                  </a:cubicBezTo>
                  <a:cubicBezTo>
                    <a:pt x="883" y="687"/>
                    <a:pt x="912" y="749"/>
                    <a:pt x="956" y="788"/>
                  </a:cubicBezTo>
                  <a:cubicBezTo>
                    <a:pt x="1000" y="827"/>
                    <a:pt x="1057" y="868"/>
                    <a:pt x="1110" y="862"/>
                  </a:cubicBezTo>
                  <a:cubicBezTo>
                    <a:pt x="1164" y="855"/>
                    <a:pt x="1216" y="817"/>
                    <a:pt x="1275" y="747"/>
                  </a:cubicBezTo>
                  <a:cubicBezTo>
                    <a:pt x="1334" y="677"/>
                    <a:pt x="1417" y="520"/>
                    <a:pt x="1463" y="442"/>
                  </a:cubicBezTo>
                  <a:cubicBezTo>
                    <a:pt x="1508" y="364"/>
                    <a:pt x="1511" y="339"/>
                    <a:pt x="1550" y="277"/>
                  </a:cubicBezTo>
                  <a:cubicBezTo>
                    <a:pt x="1590" y="215"/>
                    <a:pt x="1656" y="112"/>
                    <a:pt x="1702" y="67"/>
                  </a:cubicBezTo>
                  <a:cubicBezTo>
                    <a:pt x="1748" y="21"/>
                    <a:pt x="1788" y="7"/>
                    <a:pt x="1828" y="5"/>
                  </a:cubicBezTo>
                  <a:cubicBezTo>
                    <a:pt x="1869" y="2"/>
                    <a:pt x="1920" y="43"/>
                    <a:pt x="1944" y="53"/>
                  </a:cubicBezTo>
                </a:path>
              </a:pathLst>
            </a:custGeom>
            <a:noFill/>
            <a:ln w="38100" cap="flat" cmpd="sng">
              <a:solidFill>
                <a:schemeClr val="accent1">
                  <a:alpha val="100000"/>
                </a:schemeClr>
              </a:solidFill>
              <a:prstDash val="solid"/>
              <a:round/>
              <a:headEnd type="none" w="med" len="med"/>
              <a:tailEnd type="none" w="med" len="med"/>
            </a:ln>
          </p:spPr>
          <p:txBody>
            <a:bodyPr/>
            <a:p>
              <a:endParaRPr lang="zh-CN" altLang="en-US"/>
            </a:p>
          </p:txBody>
        </p:sp>
        <p:sp>
          <p:nvSpPr>
            <p:cNvPr id="23578" name="文本框 32786"/>
            <p:cNvSpPr txBox="1"/>
            <p:nvPr/>
          </p:nvSpPr>
          <p:spPr>
            <a:xfrm>
              <a:off x="1918" y="0"/>
              <a:ext cx="379"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p</a:t>
              </a:r>
              <a:r>
                <a:rPr lang="en-US" altLang="zh-CN" i="1" baseline="-25000" dirty="0">
                  <a:solidFill>
                    <a:schemeClr val="bg1"/>
                  </a:solidFill>
                  <a:latin typeface="Times New Roman" panose="02020603050405020304" pitchFamily="18" charset="0"/>
                </a:rPr>
                <a:t>R</a:t>
              </a:r>
              <a:endParaRPr lang="en-US" altLang="zh-CN" dirty="0">
                <a:solidFill>
                  <a:schemeClr val="bg1"/>
                </a:solidFill>
                <a:latin typeface="Times New Roman" panose="02020603050405020304" pitchFamily="18" charset="0"/>
              </a:endParaRPr>
            </a:p>
          </p:txBody>
        </p:sp>
      </p:grpSp>
      <p:grpSp>
        <p:nvGrpSpPr>
          <p:cNvPr id="6" name="组合 32787"/>
          <p:cNvGrpSpPr/>
          <p:nvPr/>
        </p:nvGrpSpPr>
        <p:grpSpPr>
          <a:xfrm>
            <a:off x="5508625" y="1069975"/>
            <a:ext cx="1703388" cy="1770063"/>
            <a:chOff x="0" y="-35"/>
            <a:chExt cx="1073" cy="1115"/>
          </a:xfrm>
        </p:grpSpPr>
        <p:sp>
          <p:nvSpPr>
            <p:cNvPr id="23571" name="任意多边形 32788"/>
            <p:cNvSpPr/>
            <p:nvPr/>
          </p:nvSpPr>
          <p:spPr>
            <a:xfrm>
              <a:off x="48" y="456"/>
              <a:ext cx="624" cy="624"/>
            </a:xfrm>
            <a:custGeom>
              <a:avLst/>
              <a:gdLst>
                <a:gd name="txL" fmla="*/ 0 w 624"/>
                <a:gd name="txT" fmla="*/ 0 h 624"/>
                <a:gd name="txR" fmla="*/ 624 w 624"/>
                <a:gd name="txB" fmla="*/ 624 h 624"/>
              </a:gdLst>
              <a:ahLst/>
              <a:cxnLst>
                <a:cxn ang="0">
                  <a:pos x="0" y="624"/>
                </a:cxn>
                <a:cxn ang="0">
                  <a:pos x="624" y="0"/>
                </a:cxn>
              </a:cxnLst>
              <a:rect l="txL" t="txT" r="txR" b="txB"/>
              <a:pathLst>
                <a:path w="624" h="624">
                  <a:moveTo>
                    <a:pt x="0" y="624"/>
                  </a:moveTo>
                  <a:lnTo>
                    <a:pt x="624" y="0"/>
                  </a:lnTo>
                </a:path>
              </a:pathLst>
            </a:custGeom>
            <a:noFill/>
            <a:ln w="38100" cap="flat" cmpd="sng">
              <a:solidFill>
                <a:srgbClr val="66FFFF">
                  <a:alpha val="100000"/>
                </a:srgbClr>
              </a:solidFill>
              <a:prstDash val="solid"/>
              <a:round/>
              <a:headEnd type="none" w="med" len="med"/>
              <a:tailEnd type="triangle" w="med" len="med"/>
            </a:ln>
          </p:spPr>
          <p:txBody>
            <a:bodyPr/>
            <a:p>
              <a:endParaRPr lang="zh-CN" altLang="en-US"/>
            </a:p>
          </p:txBody>
        </p:sp>
        <p:sp>
          <p:nvSpPr>
            <p:cNvPr id="23572" name="直接连接符 32789"/>
            <p:cNvSpPr/>
            <p:nvPr/>
          </p:nvSpPr>
          <p:spPr>
            <a:xfrm flipV="1">
              <a:off x="0" y="264"/>
              <a:ext cx="816" cy="816"/>
            </a:xfrm>
            <a:prstGeom prst="line">
              <a:avLst/>
            </a:prstGeom>
            <a:ln w="38100" cap="flat" cmpd="sng">
              <a:solidFill>
                <a:srgbClr val="FF0000"/>
              </a:solidFill>
              <a:prstDash val="solid"/>
              <a:headEnd type="none" w="med" len="med"/>
              <a:tailEnd type="triangle" w="med" len="med"/>
            </a:ln>
          </p:spPr>
        </p:sp>
        <p:graphicFrame>
          <p:nvGraphicFramePr>
            <p:cNvPr id="23557" name="对象 32790"/>
            <p:cNvGraphicFramePr>
              <a:graphicFrameLocks noChangeAspect="1"/>
            </p:cNvGraphicFramePr>
            <p:nvPr/>
          </p:nvGraphicFramePr>
          <p:xfrm>
            <a:off x="759" y="-35"/>
            <a:ext cx="314" cy="351"/>
          </p:xfrm>
          <a:graphic>
            <a:graphicData uri="http://schemas.openxmlformats.org/presentationml/2006/ole">
              <mc:AlternateContent xmlns:mc="http://schemas.openxmlformats.org/markup-compatibility/2006">
                <mc:Choice xmlns:v="urn:schemas-microsoft-com:vml" Requires="v">
                  <p:oleObj spid="_x0000_s3173" name="" r:id="rId3" imgW="215900" imgH="241300" progId="Equation.DSMT4">
                    <p:embed/>
                  </p:oleObj>
                </mc:Choice>
                <mc:Fallback>
                  <p:oleObj name="" r:id="rId3" imgW="215900" imgH="241300" progId="Equation.DSMT4">
                    <p:embed/>
                    <p:pic>
                      <p:nvPicPr>
                        <p:cNvPr id="0" name="图片 3172"/>
                        <p:cNvPicPr/>
                        <p:nvPr/>
                      </p:nvPicPr>
                      <p:blipFill>
                        <a:blip r:embed="rId4">
                          <a:clrChange>
                            <a:clrFrom>
                              <a:srgbClr val="000000"/>
                            </a:clrFrom>
                            <a:clrTo>
                              <a:srgbClr val="FFFFFF"/>
                            </a:clrTo>
                          </a:clrChange>
                        </a:blip>
                        <a:stretch>
                          <a:fillRect/>
                        </a:stretch>
                      </p:blipFill>
                      <p:spPr>
                        <a:xfrm>
                          <a:off x="759" y="-35"/>
                          <a:ext cx="314" cy="351"/>
                        </a:xfrm>
                        <a:prstGeom prst="rect">
                          <a:avLst/>
                        </a:prstGeom>
                        <a:noFill/>
                        <a:ln w="38100">
                          <a:noFill/>
                          <a:miter/>
                        </a:ln>
                      </p:spPr>
                    </p:pic>
                  </p:oleObj>
                </mc:Fallback>
              </mc:AlternateContent>
            </a:graphicData>
          </a:graphic>
        </p:graphicFrame>
        <p:graphicFrame>
          <p:nvGraphicFramePr>
            <p:cNvPr id="23558" name="对象 32791"/>
            <p:cNvGraphicFramePr>
              <a:graphicFrameLocks noChangeAspect="1"/>
            </p:cNvGraphicFramePr>
            <p:nvPr/>
          </p:nvGraphicFramePr>
          <p:xfrm>
            <a:off x="655" y="384"/>
            <a:ext cx="199" cy="296"/>
          </p:xfrm>
          <a:graphic>
            <a:graphicData uri="http://schemas.openxmlformats.org/presentationml/2006/ole">
              <mc:AlternateContent xmlns:mc="http://schemas.openxmlformats.org/markup-compatibility/2006">
                <mc:Choice xmlns:v="urn:schemas-microsoft-com:vml" Requires="v">
                  <p:oleObj spid="_x0000_s3174" name="" r:id="rId5" imgW="127000" imgH="190500" progId="Equation.DSMT4">
                    <p:embed/>
                  </p:oleObj>
                </mc:Choice>
                <mc:Fallback>
                  <p:oleObj name="" r:id="rId5" imgW="127000" imgH="190500" progId="Equation.DSMT4">
                    <p:embed/>
                    <p:pic>
                      <p:nvPicPr>
                        <p:cNvPr id="0" name="图片 3173"/>
                        <p:cNvPicPr/>
                        <p:nvPr/>
                      </p:nvPicPr>
                      <p:blipFill>
                        <a:blip r:embed="rId6">
                          <a:clrChange>
                            <a:clrFrom>
                              <a:srgbClr val="000000"/>
                            </a:clrFrom>
                            <a:clrTo>
                              <a:srgbClr val="FFFFFF"/>
                            </a:clrTo>
                          </a:clrChange>
                        </a:blip>
                        <a:stretch>
                          <a:fillRect/>
                        </a:stretch>
                      </p:blipFill>
                      <p:spPr>
                        <a:xfrm>
                          <a:off x="655" y="384"/>
                          <a:ext cx="199" cy="296"/>
                        </a:xfrm>
                        <a:prstGeom prst="rect">
                          <a:avLst/>
                        </a:prstGeom>
                        <a:noFill/>
                        <a:ln w="38100">
                          <a:noFill/>
                          <a:miter/>
                        </a:ln>
                      </p:spPr>
                    </p:pic>
                  </p:oleObj>
                </mc:Fallback>
              </mc:AlternateContent>
            </a:graphicData>
          </a:graphic>
        </p:graphicFrame>
        <p:sp>
          <p:nvSpPr>
            <p:cNvPr id="23573" name="直接连接符 32792"/>
            <p:cNvSpPr/>
            <p:nvPr/>
          </p:nvSpPr>
          <p:spPr>
            <a:xfrm>
              <a:off x="0" y="1080"/>
              <a:ext cx="912" cy="0"/>
            </a:xfrm>
            <a:prstGeom prst="line">
              <a:avLst/>
            </a:prstGeom>
            <a:ln w="38100" cap="flat" cmpd="sng">
              <a:solidFill>
                <a:srgbClr val="FFFF00"/>
              </a:solidFill>
              <a:prstDash val="solid"/>
              <a:headEnd type="none" w="med" len="med"/>
              <a:tailEnd type="none" w="med" len="med"/>
            </a:ln>
          </p:spPr>
        </p:sp>
        <p:sp>
          <p:nvSpPr>
            <p:cNvPr id="23574" name="任意多边形 32793"/>
            <p:cNvSpPr/>
            <p:nvPr/>
          </p:nvSpPr>
          <p:spPr>
            <a:xfrm>
              <a:off x="177" y="951"/>
              <a:ext cx="82" cy="129"/>
            </a:xfrm>
            <a:custGeom>
              <a:avLst/>
              <a:gdLst>
                <a:gd name="txL" fmla="*/ 0 w 82"/>
                <a:gd name="txT" fmla="*/ 0 h 129"/>
                <a:gd name="txR" fmla="*/ 82 w 82"/>
                <a:gd name="txB" fmla="*/ 129 h 129"/>
              </a:gdLst>
              <a:ahLst/>
              <a:cxnLst>
                <a:cxn ang="0">
                  <a:pos x="0" y="0"/>
                </a:cxn>
                <a:cxn ang="0">
                  <a:pos x="39" y="24"/>
                </a:cxn>
                <a:cxn ang="0">
                  <a:pos x="75" y="72"/>
                </a:cxn>
                <a:cxn ang="0">
                  <a:pos x="81" y="129"/>
                </a:cxn>
              </a:cxnLst>
              <a:rect l="txL" t="txT" r="txR" b="txB"/>
              <a:pathLst>
                <a:path w="82" h="129">
                  <a:moveTo>
                    <a:pt x="0" y="0"/>
                  </a:moveTo>
                  <a:cubicBezTo>
                    <a:pt x="6" y="4"/>
                    <a:pt x="26" y="12"/>
                    <a:pt x="39" y="24"/>
                  </a:cubicBezTo>
                  <a:cubicBezTo>
                    <a:pt x="52" y="36"/>
                    <a:pt x="68" y="54"/>
                    <a:pt x="75" y="72"/>
                  </a:cubicBezTo>
                  <a:cubicBezTo>
                    <a:pt x="82" y="90"/>
                    <a:pt x="80" y="117"/>
                    <a:pt x="81" y="129"/>
                  </a:cubicBezTo>
                </a:path>
              </a:pathLst>
            </a:custGeom>
            <a:noFill/>
            <a:ln w="38100" cap="flat" cmpd="sng">
              <a:solidFill>
                <a:srgbClr val="99FF99">
                  <a:alpha val="100000"/>
                </a:srgbClr>
              </a:solidFill>
              <a:prstDash val="solid"/>
              <a:round/>
              <a:headEnd type="triangle" w="med" len="med"/>
              <a:tailEnd type="none" w="med" len="med"/>
            </a:ln>
          </p:spPr>
          <p:txBody>
            <a:bodyPr/>
            <a:p>
              <a:endParaRPr lang="zh-CN" altLang="en-US"/>
            </a:p>
          </p:txBody>
        </p:sp>
        <p:sp>
          <p:nvSpPr>
            <p:cNvPr id="23575" name="文本框 32794"/>
            <p:cNvSpPr txBox="1"/>
            <p:nvPr/>
          </p:nvSpPr>
          <p:spPr>
            <a:xfrm>
              <a:off x="240" y="744"/>
              <a:ext cx="817"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a:t>
              </a:r>
              <a:r>
                <a:rPr lang="en-US" altLang="zh-CN" i="1" baseline="-25000" dirty="0">
                  <a:solidFill>
                    <a:schemeClr val="bg1"/>
                  </a:solidFill>
                  <a:latin typeface="Times New Roman" panose="02020603050405020304" pitchFamily="18" charset="0"/>
                  <a:sym typeface="Symbol" panose="05050102010706020507" pitchFamily="18" charset="2"/>
                </a:rPr>
                <a:t>u</a:t>
              </a:r>
              <a:r>
                <a:rPr lang="en-US" altLang="zh-CN"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Times New Roman" panose="02020603050405020304" pitchFamily="18" charset="0"/>
                  <a:sym typeface="Symbol" panose="05050102010706020507" pitchFamily="18" charset="2"/>
                </a:rPr>
                <a:t></a:t>
              </a:r>
              <a:r>
                <a:rPr lang="en-US" altLang="zh-CN" i="1" baseline="-25000" dirty="0">
                  <a:solidFill>
                    <a:schemeClr val="bg1"/>
                  </a:solidFill>
                  <a:latin typeface="Times New Roman" panose="02020603050405020304" pitchFamily="18" charset="0"/>
                  <a:sym typeface="Symbol" panose="05050102010706020507" pitchFamily="18" charset="2"/>
                </a:rPr>
                <a:t>i</a:t>
              </a:r>
              <a:endParaRPr lang="en-US" altLang="zh-CN" i="1" baseline="-25000" dirty="0">
                <a:solidFill>
                  <a:schemeClr val="bg1"/>
                </a:solidFill>
                <a:latin typeface="Times New Roman" panose="02020603050405020304" pitchFamily="18" charset="0"/>
                <a:sym typeface="Symbol" panose="05050102010706020507" pitchFamily="18" charset="2"/>
              </a:endParaRPr>
            </a:p>
          </p:txBody>
        </p:sp>
      </p:grpSp>
      <p:grpSp>
        <p:nvGrpSpPr>
          <p:cNvPr id="7" name="组合 32795"/>
          <p:cNvGrpSpPr/>
          <p:nvPr/>
        </p:nvGrpSpPr>
        <p:grpSpPr>
          <a:xfrm>
            <a:off x="995363" y="1512888"/>
            <a:ext cx="4179887" cy="457200"/>
            <a:chOff x="0" y="0"/>
            <a:chExt cx="2633" cy="288"/>
          </a:xfrm>
        </p:grpSpPr>
        <p:sp>
          <p:nvSpPr>
            <p:cNvPr id="23569" name="直接连接符 32796"/>
            <p:cNvSpPr/>
            <p:nvPr/>
          </p:nvSpPr>
          <p:spPr>
            <a:xfrm>
              <a:off x="113" y="288"/>
              <a:ext cx="2520" cy="0"/>
            </a:xfrm>
            <a:prstGeom prst="line">
              <a:avLst/>
            </a:prstGeom>
            <a:ln w="38100" cap="flat" cmpd="sng">
              <a:solidFill>
                <a:srgbClr val="FF00FF"/>
              </a:solidFill>
              <a:prstDash val="dash"/>
              <a:headEnd type="none" w="med" len="med"/>
              <a:tailEnd type="none" w="med" len="med"/>
            </a:ln>
          </p:spPr>
        </p:sp>
        <p:sp>
          <p:nvSpPr>
            <p:cNvPr id="23570" name="文本框 32797"/>
            <p:cNvSpPr txBox="1"/>
            <p:nvPr/>
          </p:nvSpPr>
          <p:spPr>
            <a:xfrm>
              <a:off x="0" y="0"/>
              <a:ext cx="519"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sz="1400" i="1" dirty="0">
                  <a:solidFill>
                    <a:schemeClr val="bg1"/>
                  </a:solidFill>
                  <a:latin typeface="Times New Roman" panose="02020603050405020304" pitchFamily="18" charset="0"/>
                </a:rPr>
                <a:t>R</a:t>
              </a:r>
              <a:r>
                <a:rPr lang="en-US" altLang="zh-CN" i="1" dirty="0">
                  <a:solidFill>
                    <a:schemeClr val="bg1"/>
                  </a:solidFill>
                  <a:latin typeface="Times New Roman" panose="02020603050405020304" pitchFamily="18" charset="0"/>
                </a:rPr>
                <a:t>I</a:t>
              </a:r>
              <a:endParaRPr lang="en-US" altLang="zh-CN" i="1" dirty="0">
                <a:solidFill>
                  <a:schemeClr val="bg1"/>
                </a:solidFill>
                <a:latin typeface="Times New Roman" panose="02020603050405020304" pitchFamily="18" charset="0"/>
              </a:endParaRPr>
            </a:p>
          </p:txBody>
        </p:sp>
      </p:grpSp>
      <p:sp>
        <p:nvSpPr>
          <p:cNvPr id="32799" name="文本框 32798" descr="羊皮纸"/>
          <p:cNvSpPr txBox="1">
            <a:spLocks noChangeArrowheads="1"/>
          </p:cNvSpPr>
          <p:nvPr/>
        </p:nvSpPr>
        <p:spPr bwMode="auto">
          <a:xfrm>
            <a:off x="468313" y="5516563"/>
            <a:ext cx="8135938" cy="829945"/>
          </a:xfrm>
          <a:prstGeom prst="rect">
            <a:avLst/>
          </a:prstGeom>
          <a:blipFill dpi="0" rotWithShape="1">
            <a:blip r:embed="rId7" cstate="print"/>
            <a:srcRect/>
            <a:tile tx="0" ty="0" sx="100000" sy="100000" flip="none" algn="tl"/>
          </a:blipFill>
          <a:ln w="9525">
            <a:noFill/>
            <a:miter lim="800000"/>
          </a:ln>
          <a:effectLst>
            <a:outerShdw dist="107763" dir="2700000" algn="ctr" rotWithShape="0">
              <a:srgbClr val="808080"/>
            </a:outerShdw>
          </a:effectLst>
        </p:spPr>
        <p:txBody>
          <a:bodyPr>
            <a:spAutoFit/>
          </a:bodyPr>
          <a:lstStyle/>
          <a:p>
            <a:pPr marR="0" defTabSz="914400" eaLnBrk="1" hangingPunct="1">
              <a:spcBef>
                <a:spcPct val="50000"/>
              </a:spcBef>
              <a:buClrTx/>
              <a:buSzTx/>
              <a:buFontTx/>
              <a:defRPr/>
            </a:pPr>
            <a:r>
              <a:rPr kumimoji="0" lang="en-US" altLang="zh-CN" kern="1200" cap="none" spc="0" normalizeH="0" baseline="0" noProof="0" smtClean="0">
                <a:solidFill>
                  <a:schemeClr val="tx1"/>
                </a:solidFill>
                <a:latin typeface="Times New Roman" panose="02020603050405020304" pitchFamily="18" charset="0"/>
                <a:ea typeface="宋体" panose="02010600030101010101" pitchFamily="2" charset="-122"/>
                <a:cs typeface="+mn-cs"/>
                <a:sym typeface="Symbol" panose="05050102010706020507" pitchFamily="18" charset="2"/>
              </a:rPr>
              <a:t>  </a:t>
            </a:r>
            <a:r>
              <a:rPr kumimoji="0" lang="zh-CN" altLang="en-US" kern="1200" cap="none" spc="0" normalizeH="0" baseline="0" noProof="0" smtClean="0">
                <a:solidFill>
                  <a:schemeClr val="tx1"/>
                </a:solidFill>
                <a:latin typeface="Times New Roman" panose="02020603050405020304" pitchFamily="18" charset="0"/>
                <a:ea typeface="宋体" panose="02010600030101010101" pitchFamily="2" charset="-122"/>
                <a:cs typeface="+mn-cs"/>
                <a:sym typeface="Symbol" panose="05050102010706020507" pitchFamily="18" charset="2"/>
              </a:rPr>
              <a:t>Instantaneous power with 2 alternating. Indicates that the resistor always absorbs power</a:t>
            </a:r>
            <a:endParaRPr kumimoji="0" lang="zh-CN" altLang="en-US" kern="1200" cap="none" spc="0" normalizeH="0" baseline="0" noProof="0" smtClean="0">
              <a:solidFill>
                <a:schemeClr val="tx1"/>
              </a:solidFill>
              <a:latin typeface="Times New Roman" panose="02020603050405020304" pitchFamily="18" charset="0"/>
              <a:ea typeface="宋体" panose="02010600030101010101" pitchFamily="2" charset="-122"/>
              <a:cs typeface="+mn-cs"/>
              <a:sym typeface="Symbol" panose="05050102010706020507" pitchFamily="18" charset="2"/>
            </a:endParaRPr>
          </a:p>
        </p:txBody>
      </p:sp>
      <p:graphicFrame>
        <p:nvGraphicFramePr>
          <p:cNvPr id="32800" name="对象 32799"/>
          <p:cNvGraphicFramePr>
            <a:graphicFrameLocks noChangeAspect="1"/>
          </p:cNvGraphicFramePr>
          <p:nvPr/>
        </p:nvGraphicFramePr>
        <p:xfrm>
          <a:off x="3876675" y="3844925"/>
          <a:ext cx="4356100" cy="609600"/>
        </p:xfrm>
        <a:graphic>
          <a:graphicData uri="http://schemas.openxmlformats.org/presentationml/2006/ole">
            <mc:AlternateContent xmlns:mc="http://schemas.openxmlformats.org/markup-compatibility/2006">
              <mc:Choice xmlns:v="urn:schemas-microsoft-com:vml" Requires="v">
                <p:oleObj spid="_x0000_s3176" name="" r:id="rId8" imgW="1803400" imgH="254000" progId="Equation.DSMT4">
                  <p:embed/>
                </p:oleObj>
              </mc:Choice>
              <mc:Fallback>
                <p:oleObj name="" r:id="rId8" imgW="1803400" imgH="254000" progId="Equation.DSMT4">
                  <p:embed/>
                  <p:pic>
                    <p:nvPicPr>
                      <p:cNvPr id="0" name="图片 3175"/>
                      <p:cNvPicPr/>
                      <p:nvPr/>
                    </p:nvPicPr>
                    <p:blipFill>
                      <a:blip r:embed="rId9"/>
                      <a:stretch>
                        <a:fillRect/>
                      </a:stretch>
                    </p:blipFill>
                    <p:spPr>
                      <a:xfrm>
                        <a:off x="3876675" y="3844925"/>
                        <a:ext cx="4356100" cy="609600"/>
                      </a:xfrm>
                      <a:prstGeom prst="rect">
                        <a:avLst/>
                      </a:prstGeom>
                      <a:noFill/>
                      <a:ln w="38100">
                        <a:noFill/>
                        <a:miter/>
                      </a:ln>
                    </p:spPr>
                  </p:pic>
                </p:oleObj>
              </mc:Fallback>
            </mc:AlternateContent>
          </a:graphicData>
        </a:graphic>
      </p:graphicFrame>
      <p:graphicFrame>
        <p:nvGraphicFramePr>
          <p:cNvPr id="32801" name="对象 32800"/>
          <p:cNvGraphicFramePr>
            <a:graphicFrameLocks noChangeAspect="1"/>
          </p:cNvGraphicFramePr>
          <p:nvPr/>
        </p:nvGraphicFramePr>
        <p:xfrm>
          <a:off x="2708275" y="4421188"/>
          <a:ext cx="4087813" cy="549275"/>
        </p:xfrm>
        <a:graphic>
          <a:graphicData uri="http://schemas.openxmlformats.org/presentationml/2006/ole">
            <mc:AlternateContent xmlns:mc="http://schemas.openxmlformats.org/markup-compatibility/2006">
              <mc:Choice xmlns:v="urn:schemas-microsoft-com:vml" Requires="v">
                <p:oleObj spid="_x0000_s3175" name="" r:id="rId10" imgW="1688465" imgH="228600" progId="Equation.DSMT4">
                  <p:embed/>
                </p:oleObj>
              </mc:Choice>
              <mc:Fallback>
                <p:oleObj name="" r:id="rId10" imgW="1688465" imgH="228600" progId="Equation.DSMT4">
                  <p:embed/>
                  <p:pic>
                    <p:nvPicPr>
                      <p:cNvPr id="0" name="图片 3174"/>
                      <p:cNvPicPr/>
                      <p:nvPr/>
                    </p:nvPicPr>
                    <p:blipFill>
                      <a:blip r:embed="rId11"/>
                      <a:stretch>
                        <a:fillRect/>
                      </a:stretch>
                    </p:blipFill>
                    <p:spPr>
                      <a:xfrm>
                        <a:off x="2708275" y="4421188"/>
                        <a:ext cx="4087813" cy="549275"/>
                      </a:xfrm>
                      <a:prstGeom prst="rect">
                        <a:avLst/>
                      </a:prstGeom>
                      <a:noFill/>
                      <a:ln w="38100">
                        <a:noFill/>
                        <a:miter/>
                      </a:ln>
                    </p:spPr>
                  </p:pic>
                </p:oleObj>
              </mc:Fallback>
            </mc:AlternateContent>
          </a:graphicData>
        </a:graphic>
      </p:graphicFrame>
      <p:sp>
        <p:nvSpPr>
          <p:cNvPr id="32802" name="圆角矩形标注 32801" descr="信纸"/>
          <p:cNvSpPr/>
          <p:nvPr/>
        </p:nvSpPr>
        <p:spPr>
          <a:xfrm>
            <a:off x="7780020" y="908050"/>
            <a:ext cx="1268730" cy="941705"/>
          </a:xfrm>
          <a:prstGeom prst="wedgeRoundRectCallout">
            <a:avLst>
              <a:gd name="adj1" fmla="val -149149"/>
              <a:gd name="adj2" fmla="val 98685"/>
              <a:gd name="adj3" fmla="val 16667"/>
            </a:avLst>
          </a:prstGeom>
          <a:blipFill rotWithShape="1">
            <a:blip r:embed="rId12"/>
          </a:blipFill>
          <a:ln w="9525">
            <a:noFill/>
          </a:ln>
        </p:spPr>
        <p:txBody>
          <a:bodyPr/>
          <a:p>
            <a:pPr algn="ctr" eaLnBrk="1" hangingPunct="1"/>
            <a:r>
              <a:rPr lang="en-US" altLang="zh-CN" b="0" dirty="0">
                <a:solidFill>
                  <a:srgbClr val="FF3300"/>
                </a:solidFill>
                <a:latin typeface="Times New Roman" panose="02020603050405020304" pitchFamily="18" charset="0"/>
                <a:ea typeface="仿宋_GB2312" pitchFamily="1" charset="-122"/>
                <a:cs typeface="Times New Roman" panose="02020603050405020304" pitchFamily="18" charset="0"/>
              </a:rPr>
              <a:t>same phase</a:t>
            </a:r>
            <a:endParaRPr lang="en-US" altLang="zh-CN" b="0" dirty="0">
              <a:solidFill>
                <a:srgbClr val="FF3300"/>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additive="base">
                                        <p:cTn id="7" dur="500" fill="hold"/>
                                        <p:tgtEl>
                                          <p:spTgt spid="32772"/>
                                        </p:tgtEl>
                                        <p:attrNameLst>
                                          <p:attrName>ppt_x</p:attrName>
                                        </p:attrNameLst>
                                      </p:cBhvr>
                                      <p:tavLst>
                                        <p:tav tm="0">
                                          <p:val>
                                            <p:strVal val="0-#ppt_w/2"/>
                                          </p:val>
                                        </p:tav>
                                        <p:tav tm="100000">
                                          <p:val>
                                            <p:strVal val="#ppt_x"/>
                                          </p:val>
                                        </p:tav>
                                      </p:tavLst>
                                    </p:anim>
                                    <p:anim calcmode="lin" valueType="num">
                                      <p:cBhvr additive="base">
                                        <p:cTn id="8" dur="500" fill="hold"/>
                                        <p:tgtEl>
                                          <p:spTgt spid="3277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dissolv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dissolv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32"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ox(out)">
                                      <p:cBhvr>
                                        <p:cTn id="28" dur="500"/>
                                        <p:tgtEl>
                                          <p:spTgt spid="6"/>
                                        </p:tgtEl>
                                      </p:cBhvr>
                                    </p:animEffect>
                                  </p:childTnLst>
                                </p:cTn>
                              </p:par>
                            </p:childTnLst>
                          </p:cTn>
                        </p:par>
                        <p:par>
                          <p:cTn id="29" fill="hold">
                            <p:stCondLst>
                              <p:cond delay="500"/>
                            </p:stCondLst>
                            <p:childTnLst>
                              <p:par>
                                <p:cTn id="30" presetID="20" presetClass="entr" presetSubtype="0" fill="hold" grpId="0" nodeType="afterEffect">
                                  <p:stCondLst>
                                    <p:cond delay="0"/>
                                  </p:stCondLst>
                                  <p:childTnLst>
                                    <p:set>
                                      <p:cBhvr>
                                        <p:cTn id="31" dur="1" fill="hold">
                                          <p:stCondLst>
                                            <p:cond delay="0"/>
                                          </p:stCondLst>
                                        </p:cTn>
                                        <p:tgtEl>
                                          <p:spTgt spid="32802"/>
                                        </p:tgtEl>
                                        <p:attrNameLst>
                                          <p:attrName>style.visibility</p:attrName>
                                        </p:attrNameLst>
                                      </p:cBhvr>
                                      <p:to>
                                        <p:strVal val="visible"/>
                                      </p:to>
                                    </p:set>
                                    <p:animEffect transition="in" filter="wedge">
                                      <p:cBhvr>
                                        <p:cTn id="32" dur="2000"/>
                                        <p:tgtEl>
                                          <p:spTgt spid="32802"/>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2770"/>
                                        </p:tgtEl>
                                        <p:attrNameLst>
                                          <p:attrName>style.visibility</p:attrName>
                                        </p:attrNameLst>
                                      </p:cBhvr>
                                      <p:to>
                                        <p:strVal val="visible"/>
                                      </p:to>
                                    </p:set>
                                    <p:anim calcmode="lin" valueType="num">
                                      <p:cBhvr additive="base">
                                        <p:cTn id="37" dur="500" fill="hold"/>
                                        <p:tgtEl>
                                          <p:spTgt spid="32770"/>
                                        </p:tgtEl>
                                        <p:attrNameLst>
                                          <p:attrName>ppt_x</p:attrName>
                                        </p:attrNameLst>
                                      </p:cBhvr>
                                      <p:tavLst>
                                        <p:tav tm="0">
                                          <p:val>
                                            <p:strVal val="0-#ppt_w/2"/>
                                          </p:val>
                                        </p:tav>
                                        <p:tav tm="100000">
                                          <p:val>
                                            <p:strVal val="#ppt_x"/>
                                          </p:val>
                                        </p:tav>
                                      </p:tavLst>
                                    </p:anim>
                                    <p:anim calcmode="lin" valueType="num">
                                      <p:cBhvr additive="base">
                                        <p:cTn id="38" dur="500" fill="hold"/>
                                        <p:tgtEl>
                                          <p:spTgt spid="32770"/>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2771"/>
                                        </p:tgtEl>
                                        <p:attrNameLst>
                                          <p:attrName>style.visibility</p:attrName>
                                        </p:attrNameLst>
                                      </p:cBhvr>
                                      <p:to>
                                        <p:strVal val="visible"/>
                                      </p:to>
                                    </p:set>
                                    <p:animEffect transition="in" filter="blinds(horizontal)">
                                      <p:cBhvr>
                                        <p:cTn id="43" dur="500"/>
                                        <p:tgtEl>
                                          <p:spTgt spid="3277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32800"/>
                                        </p:tgtEl>
                                        <p:attrNameLst>
                                          <p:attrName>style.visibility</p:attrName>
                                        </p:attrNameLst>
                                      </p:cBhvr>
                                      <p:to>
                                        <p:strVal val="visible"/>
                                      </p:to>
                                    </p:set>
                                    <p:animEffect transition="in" filter="wipe(left)">
                                      <p:cBhvr>
                                        <p:cTn id="48" dur="2000"/>
                                        <p:tgtEl>
                                          <p:spTgt spid="3280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2801"/>
                                        </p:tgtEl>
                                        <p:attrNameLst>
                                          <p:attrName>style.visibility</p:attrName>
                                        </p:attrNameLst>
                                      </p:cBhvr>
                                      <p:to>
                                        <p:strVal val="visible"/>
                                      </p:to>
                                    </p:set>
                                    <p:animEffect transition="in" filter="wipe(left)">
                                      <p:cBhvr>
                                        <p:cTn id="53" dur="2000"/>
                                        <p:tgtEl>
                                          <p:spTgt spid="3280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dissolve">
                                      <p:cBhvr>
                                        <p:cTn id="58" dur="500"/>
                                        <p:tgtEl>
                                          <p:spTgt spid="5"/>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37" fill="hold" nodeType="click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barn(outVertical)">
                                      <p:cBhvr>
                                        <p:cTn id="63" dur="500"/>
                                        <p:tgtEl>
                                          <p:spTgt spid="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2799"/>
                                        </p:tgtEl>
                                        <p:attrNameLst>
                                          <p:attrName>style.visibility</p:attrName>
                                        </p:attrNameLst>
                                      </p:cBhvr>
                                      <p:to>
                                        <p:strVal val="visible"/>
                                      </p:to>
                                    </p:set>
                                    <p:animEffect transition="in" filter="blinds(horizontal)">
                                      <p:cBhvr>
                                        <p:cTn id="68" dur="500"/>
                                        <p:tgtEl>
                                          <p:spTgt spid="327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ldLvl="0" animBg="1"/>
      <p:bldP spid="32772" grpId="0" bldLvl="0" animBg="1"/>
      <p:bldP spid="32799" grpId="0" bldLvl="0" animBg="1"/>
      <p:bldP spid="32802"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文本框 5121"/>
          <p:cNvSpPr txBox="1"/>
          <p:nvPr/>
        </p:nvSpPr>
        <p:spPr>
          <a:xfrm>
            <a:off x="334645" y="1651000"/>
            <a:ext cx="2534920" cy="829945"/>
          </a:xfrm>
          <a:prstGeom prst="rect">
            <a:avLst/>
          </a:prstGeom>
          <a:noFill/>
          <a:ln w="38100" cap="flat" cmpd="sng">
            <a:solidFill>
              <a:srgbClr val="66FFFF"/>
            </a:solidFill>
            <a:prstDash val="solid"/>
            <a:miter/>
            <a:headEnd type="none" w="med" len="med"/>
            <a:tailEnd type="none" w="med" len="med"/>
          </a:ln>
        </p:spPr>
        <p:txBody>
          <a:bodyPr wrap="square">
            <a:spAutoFit/>
          </a:bodyPr>
          <a:p>
            <a:pPr eaLnBrk="1" hangingPunct="1">
              <a:spcBef>
                <a:spcPct val="50000"/>
              </a:spcBef>
              <a:buFont typeface="Wingdings" panose="05000000000000000000" pitchFamily="2" charset="2"/>
              <a:buChar char="l"/>
            </a:pP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 Sinusoidal Current Circuit</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5123" name="文本框 5122"/>
          <p:cNvSpPr txBox="1"/>
          <p:nvPr/>
        </p:nvSpPr>
        <p:spPr>
          <a:xfrm>
            <a:off x="1866265" y="2807335"/>
            <a:ext cx="5572760" cy="1814830"/>
          </a:xfrm>
          <a:prstGeom prst="rect">
            <a:avLst/>
          </a:prstGeom>
          <a:noFill/>
          <a:ln w="9525">
            <a:noFill/>
          </a:ln>
        </p:spPr>
        <p:txBody>
          <a:bodyPr wrap="square">
            <a:spAutoFit/>
          </a:bodyPr>
          <a:p>
            <a:pPr indent="-457200" algn="just" eaLnBrk="1" hangingPunct="1">
              <a:spcBef>
                <a:spcPts val="0"/>
              </a:spcBef>
            </a:pP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  </a:t>
            </a: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Circuits driven by sinusoidal current or voltage sources are called </a:t>
            </a: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Sinusoidal Current Circuit or ac circuit.</a:t>
            </a: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 </a:t>
            </a:r>
            <a:endPar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5124" name="直接连接符 5123"/>
          <p:cNvSpPr/>
          <p:nvPr/>
        </p:nvSpPr>
        <p:spPr>
          <a:xfrm>
            <a:off x="2970213" y="2157413"/>
            <a:ext cx="574675" cy="0"/>
          </a:xfrm>
          <a:prstGeom prst="line">
            <a:avLst/>
          </a:prstGeom>
          <a:ln w="76200" cap="flat" cmpd="sng">
            <a:solidFill>
              <a:schemeClr val="accent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0-#ppt_w/2"/>
                                          </p:val>
                                        </p:tav>
                                        <p:tav tm="100000">
                                          <p:val>
                                            <p:strVal val="#ppt_x"/>
                                          </p:val>
                                        </p:tav>
                                      </p:tavLst>
                                    </p:anim>
                                    <p:anim calcmode="lin" valueType="num">
                                      <p:cBhvr additive="base">
                                        <p:cTn id="8" dur="500" fill="hold"/>
                                        <p:tgtEl>
                                          <p:spTgt spid="512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Effect transition="in" filter="slide(fromLeft)">
                                      <p:cBhvr>
                                        <p:cTn id="13" dur="500"/>
                                        <p:tgtEl>
                                          <p:spTgt spid="5124"/>
                                        </p:tgtEl>
                                      </p:cBhvr>
                                    </p:animEffect>
                                  </p:childTnLst>
                                </p:cTn>
                              </p:par>
                            </p:childTnLst>
                          </p:cTn>
                        </p:par>
                        <p:par>
                          <p:cTn id="14" fill="hold">
                            <p:stCondLst>
                              <p:cond delay="500"/>
                            </p:stCondLst>
                            <p:childTnLst>
                              <p:par>
                                <p:cTn id="15" presetID="22" presetClass="entr" presetSubtype="8" fill="hold" grpId="0" nodeType="afterEffect">
                                  <p:stCondLst>
                                    <p:cond delay="0"/>
                                  </p:stCondLst>
                                  <p:iterate type="lt">
                                    <p:tmPct val="100000"/>
                                  </p:iterate>
                                  <p:childTnLst>
                                    <p:set>
                                      <p:cBhvr>
                                        <p:cTn id="16" dur="1" fill="hold">
                                          <p:stCondLst>
                                            <p:cond delay="0"/>
                                          </p:stCondLst>
                                        </p:cTn>
                                        <p:tgtEl>
                                          <p:spTgt spid="5123"/>
                                        </p:tgtEl>
                                        <p:attrNameLst>
                                          <p:attrName>style.visibility</p:attrName>
                                        </p:attrNameLst>
                                      </p:cBhvr>
                                      <p:to>
                                        <p:strVal val="visible"/>
                                      </p:to>
                                    </p:set>
                                    <p:animEffect transition="in" filter="wipe(left)">
                                      <p:cBhvr>
                                        <p:cTn id="17" dur="1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bldLvl="0" animBg="1"/>
      <p:bldP spid="51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文本框 33793"/>
          <p:cNvSpPr txBox="1"/>
          <p:nvPr/>
        </p:nvSpPr>
        <p:spPr>
          <a:xfrm>
            <a:off x="669925" y="892175"/>
            <a:ext cx="2938145"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Time domain form</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pSp>
        <p:nvGrpSpPr>
          <p:cNvPr id="2" name="组合 33794"/>
          <p:cNvGrpSpPr/>
          <p:nvPr/>
        </p:nvGrpSpPr>
        <p:grpSpPr>
          <a:xfrm>
            <a:off x="395288" y="1412875"/>
            <a:ext cx="1698625" cy="1812925"/>
            <a:chOff x="0" y="0"/>
            <a:chExt cx="1070" cy="1142"/>
          </a:xfrm>
        </p:grpSpPr>
        <p:sp>
          <p:nvSpPr>
            <p:cNvPr id="24613" name="任意多边形 33795"/>
            <p:cNvSpPr/>
            <p:nvPr/>
          </p:nvSpPr>
          <p:spPr>
            <a:xfrm>
              <a:off x="749" y="392"/>
              <a:ext cx="1" cy="168"/>
            </a:xfrm>
            <a:custGeom>
              <a:avLst/>
              <a:gdLst>
                <a:gd name="txL" fmla="*/ 0 w 1"/>
                <a:gd name="txT" fmla="*/ 0 h 168"/>
                <a:gd name="txR" fmla="*/ 1 w 1"/>
                <a:gd name="txB" fmla="*/ 168 h 168"/>
              </a:gdLst>
              <a:ahLst/>
              <a:cxnLst>
                <a:cxn ang="0">
                  <a:pos x="0" y="168"/>
                </a:cxn>
                <a:cxn ang="0">
                  <a:pos x="0" y="0"/>
                </a:cxn>
              </a:cxnLst>
              <a:rect l="txL" t="txT" r="txR" b="txB"/>
              <a:pathLst>
                <a:path w="1" h="168">
                  <a:moveTo>
                    <a:pt x="0" y="168"/>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4614" name="任意多边形 33796"/>
            <p:cNvSpPr/>
            <p:nvPr/>
          </p:nvSpPr>
          <p:spPr>
            <a:xfrm>
              <a:off x="743" y="944"/>
              <a:ext cx="1" cy="174"/>
            </a:xfrm>
            <a:custGeom>
              <a:avLst/>
              <a:gdLst>
                <a:gd name="txL" fmla="*/ 0 w 1"/>
                <a:gd name="txT" fmla="*/ 0 h 174"/>
                <a:gd name="txR" fmla="*/ 1 w 1"/>
                <a:gd name="txB" fmla="*/ 174 h 174"/>
              </a:gdLst>
              <a:ahLst/>
              <a:cxnLst>
                <a:cxn ang="0">
                  <a:pos x="0" y="0"/>
                </a:cxn>
                <a:cxn ang="0">
                  <a:pos x="0" y="174"/>
                </a:cxn>
              </a:cxnLst>
              <a:rect l="txL" t="txT" r="txR" b="txB"/>
              <a:pathLst>
                <a:path w="1" h="174">
                  <a:moveTo>
                    <a:pt x="0" y="0"/>
                  </a:moveTo>
                  <a:lnTo>
                    <a:pt x="0" y="174"/>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4615" name="任意多边形 33797"/>
            <p:cNvSpPr/>
            <p:nvPr/>
          </p:nvSpPr>
          <p:spPr>
            <a:xfrm>
              <a:off x="173" y="392"/>
              <a:ext cx="576" cy="6"/>
            </a:xfrm>
            <a:custGeom>
              <a:avLst/>
              <a:gdLst>
                <a:gd name="txL" fmla="*/ 0 w 576"/>
                <a:gd name="txT" fmla="*/ 0 h 6"/>
                <a:gd name="txR" fmla="*/ 576 w 576"/>
                <a:gd name="txB" fmla="*/ 6 h 6"/>
              </a:gdLst>
              <a:ahLst/>
              <a:cxnLst>
                <a:cxn ang="0">
                  <a:pos x="0" y="6"/>
                </a:cxn>
                <a:cxn ang="0">
                  <a:pos x="576" y="0"/>
                </a:cxn>
              </a:cxnLst>
              <a:rect l="txL" t="txT" r="txR" b="txB"/>
              <a:pathLst>
                <a:path w="576" h="6">
                  <a:moveTo>
                    <a:pt x="0" y="6"/>
                  </a:moveTo>
                  <a:lnTo>
                    <a:pt x="576"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4616" name="任意多边形 33798"/>
            <p:cNvSpPr/>
            <p:nvPr/>
          </p:nvSpPr>
          <p:spPr>
            <a:xfrm>
              <a:off x="170" y="1112"/>
              <a:ext cx="570" cy="3"/>
            </a:xfrm>
            <a:custGeom>
              <a:avLst/>
              <a:gdLst>
                <a:gd name="txL" fmla="*/ 0 w 570"/>
                <a:gd name="txT" fmla="*/ 0 h 3"/>
                <a:gd name="txR" fmla="*/ 570 w 570"/>
                <a:gd name="txB" fmla="*/ 3 h 3"/>
              </a:gdLst>
              <a:ahLst/>
              <a:cxnLst>
                <a:cxn ang="0">
                  <a:pos x="0" y="3"/>
                </a:cxn>
                <a:cxn ang="0">
                  <a:pos x="570" y="0"/>
                </a:cxn>
              </a:cxnLst>
              <a:rect l="txL" t="txT" r="txR" b="txB"/>
              <a:pathLst>
                <a:path w="570" h="3">
                  <a:moveTo>
                    <a:pt x="0" y="3"/>
                  </a:moveTo>
                  <a:lnTo>
                    <a:pt x="57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4617" name="直接连接符 33799"/>
            <p:cNvSpPr/>
            <p:nvPr/>
          </p:nvSpPr>
          <p:spPr>
            <a:xfrm>
              <a:off x="153" y="320"/>
              <a:ext cx="288" cy="0"/>
            </a:xfrm>
            <a:prstGeom prst="line">
              <a:avLst/>
            </a:prstGeom>
            <a:ln w="38100" cap="flat" cmpd="sng">
              <a:solidFill>
                <a:srgbClr val="66FFFF"/>
              </a:solidFill>
              <a:prstDash val="solid"/>
              <a:headEnd type="none" w="med" len="med"/>
              <a:tailEnd type="triangle" w="med" len="med"/>
            </a:ln>
          </p:spPr>
        </p:sp>
        <p:sp>
          <p:nvSpPr>
            <p:cNvPr id="24618" name="文本框 33800"/>
            <p:cNvSpPr txBox="1"/>
            <p:nvPr/>
          </p:nvSpPr>
          <p:spPr>
            <a:xfrm>
              <a:off x="105" y="0"/>
              <a:ext cx="390"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24619" name="文本框 33801"/>
            <p:cNvSpPr txBox="1"/>
            <p:nvPr/>
          </p:nvSpPr>
          <p:spPr>
            <a:xfrm>
              <a:off x="0" y="608"/>
              <a:ext cx="482" cy="327"/>
            </a:xfrm>
            <a:prstGeom prst="rect">
              <a:avLst/>
            </a:prstGeom>
            <a:noFill/>
            <a:ln w="9525">
              <a:noFill/>
            </a:ln>
          </p:spPr>
          <p:txBody>
            <a:bodyPr>
              <a:spAutoFit/>
            </a:bodyPr>
            <a:p>
              <a:pPr eaLnBrk="1" hangingPunct="1"/>
              <a:r>
                <a:rPr lang="en-US" altLang="zh-CN" sz="2800" i="1" dirty="0">
                  <a:solidFill>
                    <a:schemeClr val="bg1"/>
                  </a:solidFill>
                  <a:latin typeface="Times New Roman" panose="02020603050405020304" pitchFamily="18" charset="0"/>
                </a:rPr>
                <a:t>u</a:t>
              </a:r>
              <a:r>
                <a:rPr lang="en-US" altLang="zh-CN" sz="2800" i="1"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24620" name="文本框 33802"/>
            <p:cNvSpPr txBox="1"/>
            <p:nvPr/>
          </p:nvSpPr>
          <p:spPr>
            <a:xfrm>
              <a:off x="817" y="576"/>
              <a:ext cx="253"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L</a:t>
              </a:r>
              <a:endParaRPr lang="en-US" altLang="zh-CN" sz="2800" i="1" dirty="0">
                <a:solidFill>
                  <a:schemeClr val="bg1"/>
                </a:solidFill>
                <a:latin typeface="Times New Roman" panose="02020603050405020304" pitchFamily="18" charset="0"/>
              </a:endParaRPr>
            </a:p>
          </p:txBody>
        </p:sp>
        <p:grpSp>
          <p:nvGrpSpPr>
            <p:cNvPr id="24621" name="组合 33803"/>
            <p:cNvGrpSpPr/>
            <p:nvPr/>
          </p:nvGrpSpPr>
          <p:grpSpPr>
            <a:xfrm rot="5400000">
              <a:off x="555" y="699"/>
              <a:ext cx="384" cy="57"/>
              <a:chOff x="0" y="0"/>
              <a:chExt cx="489" cy="60"/>
            </a:xfrm>
          </p:grpSpPr>
          <p:sp>
            <p:nvSpPr>
              <p:cNvPr id="24626" name="任意多边形 33804"/>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27" name="任意多边形 33805"/>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28" name="任意多边形 33806"/>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29" name="任意多边形 33807"/>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4622" name="椭圆 33808"/>
            <p:cNvSpPr/>
            <p:nvPr/>
          </p:nvSpPr>
          <p:spPr>
            <a:xfrm>
              <a:off x="119" y="1088"/>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4623" name="椭圆 33809"/>
            <p:cNvSpPr/>
            <p:nvPr/>
          </p:nvSpPr>
          <p:spPr>
            <a:xfrm>
              <a:off x="119" y="368"/>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4624" name="文本框 33810"/>
            <p:cNvSpPr txBox="1"/>
            <p:nvPr/>
          </p:nvSpPr>
          <p:spPr>
            <a:xfrm>
              <a:off x="38" y="384"/>
              <a:ext cx="244"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24625" name="文本框 33811"/>
            <p:cNvSpPr txBox="1"/>
            <p:nvPr/>
          </p:nvSpPr>
          <p:spPr>
            <a:xfrm>
              <a:off x="51" y="815"/>
              <a:ext cx="230"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宋体" panose="02010600030101010101" pitchFamily="2" charset="-122"/>
                </a:rPr>
                <a:t>-</a:t>
              </a:r>
              <a:endParaRPr lang="en-US" altLang="zh-CN" sz="2800" dirty="0">
                <a:solidFill>
                  <a:schemeClr val="bg1"/>
                </a:solidFill>
                <a:latin typeface="Times New Roman" panose="02020603050405020304" pitchFamily="18" charset="0"/>
              </a:endParaRPr>
            </a:p>
          </p:txBody>
        </p:sp>
      </p:grpSp>
      <p:sp>
        <p:nvSpPr>
          <p:cNvPr id="33813" name="文本框 33812"/>
          <p:cNvSpPr txBox="1"/>
          <p:nvPr/>
        </p:nvSpPr>
        <p:spPr>
          <a:xfrm>
            <a:off x="2268538" y="3068638"/>
            <a:ext cx="2117090"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Phasor form</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33816" name="文本框 33815"/>
          <p:cNvSpPr txBox="1"/>
          <p:nvPr/>
        </p:nvSpPr>
        <p:spPr>
          <a:xfrm>
            <a:off x="539750" y="5445125"/>
            <a:ext cx="1816735"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Phase model</a:t>
            </a:r>
            <a:endParaRPr lang="en-US" altLang="zh-CN" dirty="0">
              <a:solidFill>
                <a:schemeClr val="bg1"/>
              </a:solidFill>
              <a:latin typeface="Times New Roman" panose="02020603050405020304" pitchFamily="18" charset="0"/>
            </a:endParaRPr>
          </a:p>
        </p:txBody>
      </p:sp>
      <p:grpSp>
        <p:nvGrpSpPr>
          <p:cNvPr id="4" name="组合 33816"/>
          <p:cNvGrpSpPr/>
          <p:nvPr/>
        </p:nvGrpSpPr>
        <p:grpSpPr>
          <a:xfrm>
            <a:off x="323850" y="3284538"/>
            <a:ext cx="2281238" cy="1816100"/>
            <a:chOff x="0" y="0"/>
            <a:chExt cx="1437" cy="1144"/>
          </a:xfrm>
        </p:grpSpPr>
        <p:sp>
          <p:nvSpPr>
            <p:cNvPr id="24598" name="任意多边形 33817"/>
            <p:cNvSpPr/>
            <p:nvPr/>
          </p:nvSpPr>
          <p:spPr>
            <a:xfrm>
              <a:off x="746" y="400"/>
              <a:ext cx="1" cy="168"/>
            </a:xfrm>
            <a:custGeom>
              <a:avLst/>
              <a:gdLst>
                <a:gd name="txL" fmla="*/ 0 w 1"/>
                <a:gd name="txT" fmla="*/ 0 h 168"/>
                <a:gd name="txR" fmla="*/ 1 w 1"/>
                <a:gd name="txB" fmla="*/ 168 h 168"/>
              </a:gdLst>
              <a:ahLst/>
              <a:cxnLst>
                <a:cxn ang="0">
                  <a:pos x="0" y="168"/>
                </a:cxn>
                <a:cxn ang="0">
                  <a:pos x="0" y="0"/>
                </a:cxn>
              </a:cxnLst>
              <a:rect l="txL" t="txT" r="txR" b="txB"/>
              <a:pathLst>
                <a:path w="1" h="168">
                  <a:moveTo>
                    <a:pt x="0" y="168"/>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4599" name="任意多边形 33818"/>
            <p:cNvSpPr/>
            <p:nvPr/>
          </p:nvSpPr>
          <p:spPr>
            <a:xfrm>
              <a:off x="740" y="952"/>
              <a:ext cx="1" cy="174"/>
            </a:xfrm>
            <a:custGeom>
              <a:avLst/>
              <a:gdLst>
                <a:gd name="txL" fmla="*/ 0 w 1"/>
                <a:gd name="txT" fmla="*/ 0 h 174"/>
                <a:gd name="txR" fmla="*/ 1 w 1"/>
                <a:gd name="txB" fmla="*/ 174 h 174"/>
              </a:gdLst>
              <a:ahLst/>
              <a:cxnLst>
                <a:cxn ang="0">
                  <a:pos x="0" y="0"/>
                </a:cxn>
                <a:cxn ang="0">
                  <a:pos x="0" y="174"/>
                </a:cxn>
              </a:cxnLst>
              <a:rect l="txL" t="txT" r="txR" b="txB"/>
              <a:pathLst>
                <a:path w="1" h="174">
                  <a:moveTo>
                    <a:pt x="0" y="0"/>
                  </a:moveTo>
                  <a:lnTo>
                    <a:pt x="0" y="174"/>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4600" name="任意多边形 33819"/>
            <p:cNvSpPr/>
            <p:nvPr/>
          </p:nvSpPr>
          <p:spPr>
            <a:xfrm>
              <a:off x="170" y="400"/>
              <a:ext cx="576" cy="6"/>
            </a:xfrm>
            <a:custGeom>
              <a:avLst/>
              <a:gdLst>
                <a:gd name="txL" fmla="*/ 0 w 576"/>
                <a:gd name="txT" fmla="*/ 0 h 6"/>
                <a:gd name="txR" fmla="*/ 576 w 576"/>
                <a:gd name="txB" fmla="*/ 6 h 6"/>
              </a:gdLst>
              <a:ahLst/>
              <a:cxnLst>
                <a:cxn ang="0">
                  <a:pos x="0" y="6"/>
                </a:cxn>
                <a:cxn ang="0">
                  <a:pos x="576" y="0"/>
                </a:cxn>
              </a:cxnLst>
              <a:rect l="txL" t="txT" r="txR" b="txB"/>
              <a:pathLst>
                <a:path w="576" h="6">
                  <a:moveTo>
                    <a:pt x="0" y="6"/>
                  </a:moveTo>
                  <a:lnTo>
                    <a:pt x="576"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4601" name="任意多边形 33820"/>
            <p:cNvSpPr/>
            <p:nvPr/>
          </p:nvSpPr>
          <p:spPr>
            <a:xfrm>
              <a:off x="167" y="1120"/>
              <a:ext cx="570" cy="3"/>
            </a:xfrm>
            <a:custGeom>
              <a:avLst/>
              <a:gdLst>
                <a:gd name="txL" fmla="*/ 0 w 570"/>
                <a:gd name="txT" fmla="*/ 0 h 3"/>
                <a:gd name="txR" fmla="*/ 570 w 570"/>
                <a:gd name="txB" fmla="*/ 3 h 3"/>
              </a:gdLst>
              <a:ahLst/>
              <a:cxnLst>
                <a:cxn ang="0">
                  <a:pos x="0" y="3"/>
                </a:cxn>
                <a:cxn ang="0">
                  <a:pos x="570" y="0"/>
                </a:cxn>
              </a:cxnLst>
              <a:rect l="txL" t="txT" r="txR" b="txB"/>
              <a:pathLst>
                <a:path w="570" h="3">
                  <a:moveTo>
                    <a:pt x="0" y="3"/>
                  </a:moveTo>
                  <a:lnTo>
                    <a:pt x="57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4602" name="直接连接符 33821"/>
            <p:cNvSpPr/>
            <p:nvPr/>
          </p:nvSpPr>
          <p:spPr>
            <a:xfrm>
              <a:off x="150" y="328"/>
              <a:ext cx="288" cy="0"/>
            </a:xfrm>
            <a:prstGeom prst="line">
              <a:avLst/>
            </a:prstGeom>
            <a:ln w="38100" cap="flat" cmpd="sng">
              <a:solidFill>
                <a:srgbClr val="66FFFF"/>
              </a:solidFill>
              <a:prstDash val="solid"/>
              <a:headEnd type="none" w="med" len="med"/>
              <a:tailEnd type="triangle" w="med" len="med"/>
            </a:ln>
          </p:spPr>
        </p:sp>
        <p:sp>
          <p:nvSpPr>
            <p:cNvPr id="24603" name="文本框 33822"/>
            <p:cNvSpPr txBox="1"/>
            <p:nvPr/>
          </p:nvSpPr>
          <p:spPr>
            <a:xfrm>
              <a:off x="814" y="612"/>
              <a:ext cx="623"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grpSp>
          <p:nvGrpSpPr>
            <p:cNvPr id="24604" name="组合 33823"/>
            <p:cNvGrpSpPr/>
            <p:nvPr/>
          </p:nvGrpSpPr>
          <p:grpSpPr>
            <a:xfrm rot="5400000">
              <a:off x="552" y="707"/>
              <a:ext cx="384" cy="57"/>
              <a:chOff x="0" y="0"/>
              <a:chExt cx="489" cy="60"/>
            </a:xfrm>
          </p:grpSpPr>
          <p:sp>
            <p:nvSpPr>
              <p:cNvPr id="24609" name="任意多边形 33824"/>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10" name="任意多边形 33825"/>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11" name="任意多边形 33826"/>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24612" name="任意多边形 33827"/>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24605" name="椭圆 33828"/>
            <p:cNvSpPr/>
            <p:nvPr/>
          </p:nvSpPr>
          <p:spPr>
            <a:xfrm>
              <a:off x="116" y="109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4606" name="椭圆 33829"/>
            <p:cNvSpPr/>
            <p:nvPr/>
          </p:nvSpPr>
          <p:spPr>
            <a:xfrm>
              <a:off x="116" y="37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4607" name="文本框 33830"/>
            <p:cNvSpPr txBox="1"/>
            <p:nvPr/>
          </p:nvSpPr>
          <p:spPr>
            <a:xfrm>
              <a:off x="35" y="42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24608" name="文本框 33831"/>
            <p:cNvSpPr txBox="1"/>
            <p:nvPr/>
          </p:nvSpPr>
          <p:spPr>
            <a:xfrm>
              <a:off x="48" y="856"/>
              <a:ext cx="214"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aphicFrame>
          <p:nvGraphicFramePr>
            <p:cNvPr id="24582" name="对象 33832"/>
            <p:cNvGraphicFramePr>
              <a:graphicFrameLocks noChangeAspect="1"/>
            </p:cNvGraphicFramePr>
            <p:nvPr/>
          </p:nvGraphicFramePr>
          <p:xfrm>
            <a:off x="0" y="624"/>
            <a:ext cx="282" cy="328"/>
          </p:xfrm>
          <a:graphic>
            <a:graphicData uri="http://schemas.openxmlformats.org/presentationml/2006/ole">
              <mc:AlternateContent xmlns:mc="http://schemas.openxmlformats.org/markup-compatibility/2006">
                <mc:Choice xmlns:v="urn:schemas-microsoft-com:vml" Requires="v">
                  <p:oleObj spid="_x0000_s3163" name="" r:id="rId1" imgW="203835" imgH="236855" progId="Equation.3">
                    <p:embed/>
                  </p:oleObj>
                </mc:Choice>
                <mc:Fallback>
                  <p:oleObj name="" r:id="rId1" imgW="203835" imgH="236855" progId="Equation.3">
                    <p:embed/>
                    <p:pic>
                      <p:nvPicPr>
                        <p:cNvPr id="0" name="图片 3162"/>
                        <p:cNvPicPr/>
                        <p:nvPr/>
                      </p:nvPicPr>
                      <p:blipFill>
                        <a:blip r:embed="rId2">
                          <a:clrChange>
                            <a:clrFrom>
                              <a:srgbClr val="000000"/>
                            </a:clrFrom>
                            <a:clrTo>
                              <a:srgbClr val="FFFFFF"/>
                            </a:clrTo>
                          </a:clrChange>
                        </a:blip>
                        <a:stretch>
                          <a:fillRect/>
                        </a:stretch>
                      </p:blipFill>
                      <p:spPr>
                        <a:xfrm>
                          <a:off x="0" y="624"/>
                          <a:ext cx="282" cy="328"/>
                        </a:xfrm>
                        <a:prstGeom prst="rect">
                          <a:avLst/>
                        </a:prstGeom>
                        <a:noFill/>
                        <a:ln w="38100">
                          <a:noFill/>
                          <a:miter/>
                        </a:ln>
                      </p:spPr>
                    </p:pic>
                  </p:oleObj>
                </mc:Fallback>
              </mc:AlternateContent>
            </a:graphicData>
          </a:graphic>
        </p:graphicFrame>
        <p:graphicFrame>
          <p:nvGraphicFramePr>
            <p:cNvPr id="24583" name="对象 33833"/>
            <p:cNvGraphicFramePr>
              <a:graphicFrameLocks noChangeAspect="1"/>
            </p:cNvGraphicFramePr>
            <p:nvPr/>
          </p:nvGraphicFramePr>
          <p:xfrm>
            <a:off x="203" y="0"/>
            <a:ext cx="164" cy="312"/>
          </p:xfrm>
          <a:graphic>
            <a:graphicData uri="http://schemas.openxmlformats.org/presentationml/2006/ole">
              <mc:AlternateContent xmlns:mc="http://schemas.openxmlformats.org/markup-compatibility/2006">
                <mc:Choice xmlns:v="urn:schemas-microsoft-com:vml" Requires="v">
                  <p:oleObj spid="_x0000_s3162" name="" r:id="rId3" imgW="109855" imgH="226060" progId="Equation.3">
                    <p:embed/>
                  </p:oleObj>
                </mc:Choice>
                <mc:Fallback>
                  <p:oleObj name="" r:id="rId3" imgW="109855" imgH="226060" progId="Equation.3">
                    <p:embed/>
                    <p:pic>
                      <p:nvPicPr>
                        <p:cNvPr id="0" name="图片 3161"/>
                        <p:cNvPicPr/>
                        <p:nvPr/>
                      </p:nvPicPr>
                      <p:blipFill>
                        <a:blip r:embed="rId4">
                          <a:clrChange>
                            <a:clrFrom>
                              <a:srgbClr val="000000"/>
                            </a:clrFrom>
                            <a:clrTo>
                              <a:srgbClr val="FFFFFF"/>
                            </a:clrTo>
                          </a:clrChange>
                        </a:blip>
                        <a:stretch>
                          <a:fillRect/>
                        </a:stretch>
                      </p:blipFill>
                      <p:spPr>
                        <a:xfrm>
                          <a:off x="203" y="0"/>
                          <a:ext cx="164" cy="312"/>
                        </a:xfrm>
                        <a:prstGeom prst="rect">
                          <a:avLst/>
                        </a:prstGeom>
                        <a:noFill/>
                        <a:ln w="38100">
                          <a:noFill/>
                          <a:miter/>
                        </a:ln>
                      </p:spPr>
                    </p:pic>
                  </p:oleObj>
                </mc:Fallback>
              </mc:AlternateContent>
            </a:graphicData>
          </a:graphic>
        </p:graphicFrame>
      </p:grpSp>
      <p:sp>
        <p:nvSpPr>
          <p:cNvPr id="33835" name="文本框 33834"/>
          <p:cNvSpPr txBox="1"/>
          <p:nvPr/>
        </p:nvSpPr>
        <p:spPr>
          <a:xfrm>
            <a:off x="2373948" y="4252913"/>
            <a:ext cx="2336800" cy="460375"/>
          </a:xfrm>
          <a:prstGeom prst="rect">
            <a:avLst/>
          </a:prstGeom>
          <a:solidFill>
            <a:schemeClr val="accent2"/>
          </a:solid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Phase relation</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33836" name="对象 33835"/>
          <p:cNvGraphicFramePr>
            <a:graphicFrameLocks noChangeAspect="1"/>
          </p:cNvGraphicFramePr>
          <p:nvPr/>
        </p:nvGraphicFramePr>
        <p:xfrm>
          <a:off x="4599306" y="4131787"/>
          <a:ext cx="3961765" cy="793115"/>
        </p:xfrm>
        <a:graphic>
          <a:graphicData uri="http://schemas.openxmlformats.org/presentationml/2006/ole">
            <mc:AlternateContent xmlns:mc="http://schemas.openxmlformats.org/markup-compatibility/2006">
              <mc:Choice xmlns:v="urn:schemas-microsoft-com:vml" Requires="v">
                <p:oleObj spid="_x0000_s3165" name="" r:id="rId5" imgW="1206500" imgH="241300" progId="Equation.DSMT4">
                  <p:embed/>
                </p:oleObj>
              </mc:Choice>
              <mc:Fallback>
                <p:oleObj name="" r:id="rId5" imgW="1206500" imgH="241300" progId="Equation.DSMT4">
                  <p:embed/>
                  <p:pic>
                    <p:nvPicPr>
                      <p:cNvPr id="0" name="图片 3164"/>
                      <p:cNvPicPr/>
                      <p:nvPr/>
                    </p:nvPicPr>
                    <p:blipFill>
                      <a:blip r:embed="rId6"/>
                      <a:stretch>
                        <a:fillRect/>
                      </a:stretch>
                    </p:blipFill>
                    <p:spPr>
                      <a:xfrm>
                        <a:off x="4599306" y="4131787"/>
                        <a:ext cx="3961765" cy="793115"/>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grpSp>
        <p:nvGrpSpPr>
          <p:cNvPr id="6" name="组合 33836"/>
          <p:cNvGrpSpPr/>
          <p:nvPr/>
        </p:nvGrpSpPr>
        <p:grpSpPr>
          <a:xfrm>
            <a:off x="2843213" y="5084763"/>
            <a:ext cx="5284787" cy="1125537"/>
            <a:chOff x="0" y="0"/>
            <a:chExt cx="3329" cy="709"/>
          </a:xfrm>
        </p:grpSpPr>
        <p:sp>
          <p:nvSpPr>
            <p:cNvPr id="24595" name="文本框 33837"/>
            <p:cNvSpPr txBox="1"/>
            <p:nvPr/>
          </p:nvSpPr>
          <p:spPr>
            <a:xfrm>
              <a:off x="58" y="0"/>
              <a:ext cx="3271" cy="329"/>
            </a:xfrm>
            <a:prstGeom prst="rect">
              <a:avLst/>
            </a:prstGeom>
            <a:noFill/>
            <a:ln w="9525">
              <a:noFill/>
            </a:ln>
          </p:spPr>
          <p:txBody>
            <a:bodyPr wrap="square">
              <a:spAutoFit/>
            </a:bodyPr>
            <a:p>
              <a:pPr eaLnBrk="1" hangingPunct="1"/>
              <a:r>
                <a:rPr lang="en-US" altLang="zh-CN" b="0" dirty="0">
                  <a:solidFill>
                    <a:schemeClr val="bg1"/>
                  </a:solidFill>
                  <a:latin typeface="Times New Roman" panose="02020603050405020304" pitchFamily="18" charset="0"/>
                  <a:cs typeface="Times New Roman" panose="02020603050405020304" pitchFamily="18" charset="0"/>
                  <a:sym typeface="+mn-ea"/>
                </a:rPr>
                <a:t>e</a:t>
              </a:r>
              <a:r>
                <a:rPr lang="zh-CN" altLang="en-US" b="0" dirty="0">
                  <a:solidFill>
                    <a:schemeClr val="bg1"/>
                  </a:solidFill>
                  <a:latin typeface="Times New Roman" panose="02020603050405020304" pitchFamily="18" charset="0"/>
                  <a:cs typeface="Times New Roman" panose="02020603050405020304" pitchFamily="18" charset="0"/>
                  <a:sym typeface="+mn-ea"/>
                </a:rPr>
                <a:t>ffective </a:t>
              </a:r>
              <a:r>
                <a:rPr lang="en-US" altLang="zh-CN" b="0" dirty="0">
                  <a:solidFill>
                    <a:schemeClr val="bg1"/>
                  </a:solidFill>
                  <a:latin typeface="Times New Roman" panose="02020603050405020304" pitchFamily="18" charset="0"/>
                  <a:cs typeface="Times New Roman" panose="02020603050405020304" pitchFamily="18" charset="0"/>
                  <a:sym typeface="+mn-ea"/>
                </a:rPr>
                <a:t>value relation</a:t>
              </a:r>
              <a:r>
                <a:rPr lang="zh-CN" altLang="en-US"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U</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Symbol" panose="05050102010706020507" pitchFamily="18" charset="2"/>
                </a:rPr>
                <a:t>w </a:t>
              </a:r>
              <a:r>
                <a:rPr lang="en-US" altLang="zh-CN" sz="2800" i="1" dirty="0">
                  <a:solidFill>
                    <a:schemeClr val="bg1"/>
                  </a:solidFill>
                  <a:latin typeface="Times New Roman" panose="02020603050405020304" pitchFamily="18" charset="0"/>
                </a:rPr>
                <a:t>L I</a:t>
              </a:r>
              <a:endParaRPr lang="en-US" altLang="zh-CN" sz="2800" i="1" dirty="0">
                <a:solidFill>
                  <a:schemeClr val="bg1"/>
                </a:solidFill>
                <a:latin typeface="Times New Roman" panose="02020603050405020304" pitchFamily="18" charset="0"/>
              </a:endParaRPr>
            </a:p>
          </p:txBody>
        </p:sp>
        <p:sp>
          <p:nvSpPr>
            <p:cNvPr id="24596" name="文本框 33838"/>
            <p:cNvSpPr txBox="1"/>
            <p:nvPr/>
          </p:nvSpPr>
          <p:spPr>
            <a:xfrm>
              <a:off x="68" y="380"/>
              <a:ext cx="2746" cy="329"/>
            </a:xfrm>
            <a:prstGeom prst="rect">
              <a:avLst/>
            </a:prstGeom>
            <a:noFill/>
            <a:ln w="9525">
              <a:noFill/>
            </a:ln>
          </p:spPr>
          <p:txBody>
            <a:bodyPr wrap="square">
              <a:spAutoFit/>
            </a:bodyPr>
            <a:p>
              <a:pPr algn="l" eaLnBrk="1" hangingPunct="1">
                <a:spcBef>
                  <a:spcPct val="50000"/>
                </a:spcBef>
              </a:pPr>
              <a:r>
                <a:rPr lang="en-US" altLang="zh-CN" b="0" dirty="0">
                  <a:solidFill>
                    <a:schemeClr val="bg1"/>
                  </a:solidFill>
                  <a:latin typeface="Times New Roman" panose="02020603050405020304" pitchFamily="18" charset="0"/>
                  <a:sym typeface="+mn-ea"/>
                </a:rPr>
                <a:t>phase relation</a:t>
              </a:r>
              <a:r>
                <a:rPr lang="zh-CN" altLang="en-US"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u</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i </a:t>
              </a:r>
              <a:r>
                <a:rPr lang="en-US" altLang="zh-CN" sz="2800" dirty="0">
                  <a:solidFill>
                    <a:schemeClr val="bg1"/>
                  </a:solidFill>
                  <a:latin typeface="Times New Roman" panose="02020603050405020304" pitchFamily="18" charset="0"/>
                  <a:sym typeface="Symbol" panose="05050102010706020507" pitchFamily="18" charset="2"/>
                </a:rPr>
                <a:t>+90°</a:t>
              </a:r>
              <a:r>
                <a:rPr lang="en-US" altLang="zh-CN" i="1" baseline="-25000" dirty="0">
                  <a:solidFill>
                    <a:schemeClr val="bg1"/>
                  </a:solidFill>
                  <a:latin typeface="Times New Roman" panose="02020603050405020304" pitchFamily="18" charset="0"/>
                  <a:sym typeface="Symbol" panose="05050102010706020507" pitchFamily="18" charset="2"/>
                </a:rPr>
                <a:t>                              </a:t>
              </a:r>
              <a:endParaRPr lang="en-US" altLang="zh-CN" dirty="0">
                <a:solidFill>
                  <a:schemeClr val="bg1"/>
                </a:solidFill>
                <a:latin typeface="Times New Roman" panose="02020603050405020304" pitchFamily="18" charset="0"/>
              </a:endParaRPr>
            </a:p>
          </p:txBody>
        </p:sp>
        <p:sp>
          <p:nvSpPr>
            <p:cNvPr id="24597" name="左中括号 33839"/>
            <p:cNvSpPr/>
            <p:nvPr/>
          </p:nvSpPr>
          <p:spPr>
            <a:xfrm>
              <a:off x="0" y="0"/>
              <a:ext cx="58" cy="692"/>
            </a:xfrm>
            <a:prstGeom prst="leftBracket">
              <a:avLst>
                <a:gd name="adj" fmla="val 9937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33841" name="文本框 33840"/>
          <p:cNvSpPr txBox="1"/>
          <p:nvPr/>
        </p:nvSpPr>
        <p:spPr>
          <a:xfrm>
            <a:off x="395288" y="260350"/>
            <a:ext cx="7191375" cy="521970"/>
          </a:xfrm>
          <a:prstGeom prst="rect">
            <a:avLst/>
          </a:prstGeom>
          <a:solidFill>
            <a:srgbClr val="FF3300"/>
          </a:solidFill>
          <a:ln w="9525">
            <a:noFill/>
          </a:ln>
        </p:spPr>
        <p:txBody>
          <a:bodyPr wrap="none">
            <a:spAutoFit/>
          </a:bodyPr>
          <a:p>
            <a:pPr algn="l" eaLnBrk="1" hangingPunct="1"/>
            <a:r>
              <a:rPr lang="en-US" altLang="zh-CN" sz="2800" i="1" dirty="0">
                <a:solidFill>
                  <a:schemeClr val="bg1"/>
                </a:solidFill>
                <a:latin typeface="Times New Roman" panose="02020603050405020304" pitchFamily="18" charset="0"/>
                <a:ea typeface="楷体_GB2312" pitchFamily="1" charset="-122"/>
              </a:rPr>
              <a:t>2. </a:t>
            </a:r>
            <a:r>
              <a:rPr lang="en-US" altLang="zh-CN" sz="2800" i="1" dirty="0">
                <a:solidFill>
                  <a:schemeClr val="bg1"/>
                </a:solidFill>
                <a:latin typeface="Times New Roman" panose="02020603050405020304" pitchFamily="18" charset="0"/>
                <a:ea typeface="楷体_GB2312" pitchFamily="1" charset="-122"/>
                <a:sym typeface="+mn-ea"/>
              </a:rPr>
              <a:t>Phasor form of inductor elements VCR</a:t>
            </a:r>
            <a:endParaRPr lang="zh-CN" altLang="en-US" sz="2800" dirty="0">
              <a:solidFill>
                <a:schemeClr val="bg1"/>
              </a:solidFill>
              <a:latin typeface="仿宋_GB2312" pitchFamily="1" charset="-122"/>
              <a:ea typeface="仿宋_GB2312" pitchFamily="1" charset="-122"/>
            </a:endParaRPr>
          </a:p>
        </p:txBody>
      </p:sp>
      <p:graphicFrame>
        <p:nvGraphicFramePr>
          <p:cNvPr id="24581" name="对象 33842"/>
          <p:cNvGraphicFramePr>
            <a:graphicFrameLocks noChangeAspect="1"/>
          </p:cNvGraphicFramePr>
          <p:nvPr/>
        </p:nvGraphicFramePr>
        <p:xfrm>
          <a:off x="4445635" y="2858770"/>
          <a:ext cx="2927985" cy="1167130"/>
        </p:xfrm>
        <a:graphic>
          <a:graphicData uri="http://schemas.openxmlformats.org/presentationml/2006/ole">
            <mc:AlternateContent xmlns:mc="http://schemas.openxmlformats.org/markup-compatibility/2006">
              <mc:Choice xmlns:v="urn:schemas-microsoft-com:vml" Requires="v">
                <p:oleObj spid="_x0000_s3161" name="" r:id="rId7" imgW="1308100" imgH="508000" progId="Equation.DSMT4">
                  <p:embed/>
                </p:oleObj>
              </mc:Choice>
              <mc:Fallback>
                <p:oleObj name="" r:id="rId7" imgW="1308100" imgH="508000" progId="Equation.DSMT4">
                  <p:embed/>
                  <p:pic>
                    <p:nvPicPr>
                      <p:cNvPr id="0" name="图片 3160"/>
                      <p:cNvPicPr/>
                      <p:nvPr/>
                    </p:nvPicPr>
                    <p:blipFill>
                      <a:blip r:embed="rId8">
                        <a:clrChange>
                          <a:clrFrom>
                            <a:srgbClr val="000000"/>
                          </a:clrFrom>
                          <a:clrTo>
                            <a:srgbClr val="FFFFFF"/>
                          </a:clrTo>
                        </a:clrChange>
                      </a:blip>
                      <a:stretch>
                        <a:fillRect/>
                      </a:stretch>
                    </p:blipFill>
                    <p:spPr>
                      <a:xfrm>
                        <a:off x="4445635" y="2858770"/>
                        <a:ext cx="2927985" cy="1167130"/>
                      </a:xfrm>
                      <a:prstGeom prst="rect">
                        <a:avLst/>
                      </a:prstGeom>
                      <a:noFill/>
                      <a:ln w="38100">
                        <a:noFill/>
                        <a:miter/>
                      </a:ln>
                    </p:spPr>
                  </p:pic>
                </p:oleObj>
              </mc:Fallback>
            </mc:AlternateContent>
          </a:graphicData>
        </a:graphic>
      </p:graphicFrame>
      <p:grpSp>
        <p:nvGrpSpPr>
          <p:cNvPr id="8" name="组合 7"/>
          <p:cNvGrpSpPr/>
          <p:nvPr/>
        </p:nvGrpSpPr>
        <p:grpSpPr>
          <a:xfrm>
            <a:off x="3607435" y="892175"/>
            <a:ext cx="4408805" cy="571500"/>
            <a:chOff x="5681" y="1405"/>
            <a:chExt cx="6943" cy="900"/>
          </a:xfrm>
        </p:grpSpPr>
        <p:graphicFrame>
          <p:nvGraphicFramePr>
            <p:cNvPr id="33814" name="对象 33813"/>
            <p:cNvGraphicFramePr>
              <a:graphicFrameLocks noChangeAspect="1"/>
            </p:cNvGraphicFramePr>
            <p:nvPr/>
          </p:nvGraphicFramePr>
          <p:xfrm>
            <a:off x="5860" y="1405"/>
            <a:ext cx="6765" cy="900"/>
          </p:xfrm>
          <a:graphic>
            <a:graphicData uri="http://schemas.openxmlformats.org/presentationml/2006/ole">
              <mc:AlternateContent xmlns:mc="http://schemas.openxmlformats.org/markup-compatibility/2006">
                <mc:Choice xmlns:v="urn:schemas-microsoft-com:vml" Requires="v">
                  <p:oleObj spid="_x0000_s3164" name="" r:id="rId9" imgW="1892300" imgH="254000" progId="Equation.DSMT4">
                    <p:embed/>
                  </p:oleObj>
                </mc:Choice>
                <mc:Fallback>
                  <p:oleObj name="" r:id="rId9" imgW="1892300" imgH="254000" progId="Equation.DSMT4">
                    <p:embed/>
                    <p:pic>
                      <p:nvPicPr>
                        <p:cNvPr id="0" name="图片 3163"/>
                        <p:cNvPicPr/>
                        <p:nvPr/>
                      </p:nvPicPr>
                      <p:blipFill>
                        <a:blip r:embed="rId10"/>
                        <a:stretch>
                          <a:fillRect/>
                        </a:stretch>
                      </p:blipFill>
                      <p:spPr>
                        <a:xfrm>
                          <a:off x="5860" y="1405"/>
                          <a:ext cx="6765" cy="900"/>
                        </a:xfrm>
                        <a:prstGeom prst="rect">
                          <a:avLst/>
                        </a:prstGeom>
                        <a:noFill/>
                        <a:ln w="38100">
                          <a:noFill/>
                          <a:miter/>
                        </a:ln>
                      </p:spPr>
                    </p:pic>
                  </p:oleObj>
                </mc:Fallback>
              </mc:AlternateContent>
            </a:graphicData>
          </a:graphic>
        </p:graphicFrame>
        <p:sp>
          <p:nvSpPr>
            <p:cNvPr id="3" name="文本框 2"/>
            <p:cNvSpPr txBox="1"/>
            <p:nvPr/>
          </p:nvSpPr>
          <p:spPr>
            <a:xfrm>
              <a:off x="5681" y="1500"/>
              <a:ext cx="1738"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When</a:t>
              </a:r>
              <a:endParaRPr lang="en-US" altLang="zh-CN" b="0">
                <a:solidFill>
                  <a:schemeClr val="bg1"/>
                </a:solidFill>
                <a:latin typeface="Times New Roman" panose="02020603050405020304" pitchFamily="18" charset="0"/>
                <a:cs typeface="Times New Roman" panose="02020603050405020304" pitchFamily="18" charset="0"/>
              </a:endParaRPr>
            </a:p>
          </p:txBody>
        </p:sp>
      </p:grpSp>
      <p:grpSp>
        <p:nvGrpSpPr>
          <p:cNvPr id="9" name="组合 8"/>
          <p:cNvGrpSpPr/>
          <p:nvPr/>
        </p:nvGrpSpPr>
        <p:grpSpPr>
          <a:xfrm>
            <a:off x="1692275" y="1412875"/>
            <a:ext cx="6485255" cy="1748790"/>
            <a:chOff x="2665" y="2225"/>
            <a:chExt cx="10213" cy="2754"/>
          </a:xfrm>
        </p:grpSpPr>
        <p:graphicFrame>
          <p:nvGraphicFramePr>
            <p:cNvPr id="33815" name="对象 33814"/>
            <p:cNvGraphicFramePr>
              <a:graphicFrameLocks noChangeAspect="1"/>
            </p:cNvGraphicFramePr>
            <p:nvPr/>
          </p:nvGraphicFramePr>
          <p:xfrm>
            <a:off x="3298" y="2225"/>
            <a:ext cx="9580" cy="2755"/>
          </p:xfrm>
          <a:graphic>
            <a:graphicData uri="http://schemas.openxmlformats.org/presentationml/2006/ole">
              <mc:AlternateContent xmlns:mc="http://schemas.openxmlformats.org/markup-compatibility/2006">
                <mc:Choice xmlns:v="urn:schemas-microsoft-com:vml" Requires="v">
                  <p:oleObj spid="_x0000_s3166" name="" r:id="rId11" imgW="2819400" imgH="812800" progId="Equation.DSMT4">
                    <p:embed/>
                  </p:oleObj>
                </mc:Choice>
                <mc:Fallback>
                  <p:oleObj name="" r:id="rId11" imgW="2819400" imgH="812800" progId="Equation.DSMT4">
                    <p:embed/>
                    <p:pic>
                      <p:nvPicPr>
                        <p:cNvPr id="0" name="图片 3165"/>
                        <p:cNvPicPr/>
                        <p:nvPr/>
                      </p:nvPicPr>
                      <p:blipFill>
                        <a:blip r:embed="rId12"/>
                        <a:stretch>
                          <a:fillRect/>
                        </a:stretch>
                      </p:blipFill>
                      <p:spPr>
                        <a:xfrm>
                          <a:off x="3298" y="2225"/>
                          <a:ext cx="9580" cy="2755"/>
                        </a:xfrm>
                        <a:prstGeom prst="rect">
                          <a:avLst/>
                        </a:prstGeom>
                        <a:noFill/>
                        <a:ln w="38100">
                          <a:noFill/>
                          <a:miter/>
                        </a:ln>
                      </p:spPr>
                    </p:pic>
                  </p:oleObj>
                </mc:Fallback>
              </mc:AlternateContent>
            </a:graphicData>
          </a:graphic>
        </p:graphicFrame>
        <p:sp>
          <p:nvSpPr>
            <p:cNvPr id="5" name="文本框 4"/>
            <p:cNvSpPr txBox="1"/>
            <p:nvPr/>
          </p:nvSpPr>
          <p:spPr>
            <a:xfrm>
              <a:off x="2665" y="2480"/>
              <a:ext cx="1982"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          so</a:t>
              </a:r>
              <a:endParaRPr lang="en-US" altLang="zh-CN" b="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841"/>
                                        </p:tgtEl>
                                        <p:attrNameLst>
                                          <p:attrName>style.visibility</p:attrName>
                                        </p:attrNameLst>
                                      </p:cBhvr>
                                      <p:to>
                                        <p:strVal val="visible"/>
                                      </p:to>
                                    </p:set>
                                    <p:anim calcmode="lin" valueType="num">
                                      <p:cBhvr additive="base">
                                        <p:cTn id="7" dur="500" fill="hold"/>
                                        <p:tgtEl>
                                          <p:spTgt spid="33841"/>
                                        </p:tgtEl>
                                        <p:attrNameLst>
                                          <p:attrName>ppt_x</p:attrName>
                                        </p:attrNameLst>
                                      </p:cBhvr>
                                      <p:tavLst>
                                        <p:tav tm="0">
                                          <p:val>
                                            <p:strVal val="0-#ppt_w/2"/>
                                          </p:val>
                                        </p:tav>
                                        <p:tav tm="100000">
                                          <p:val>
                                            <p:strVal val="#ppt_x"/>
                                          </p:val>
                                        </p:tav>
                                      </p:tavLst>
                                    </p:anim>
                                    <p:anim calcmode="lin" valueType="num">
                                      <p:cBhvr additive="base">
                                        <p:cTn id="8" dur="500" fill="hold"/>
                                        <p:tgtEl>
                                          <p:spTgt spid="3384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000000"/>
                                          </p:val>
                                        </p:tav>
                                        <p:tav tm="100000">
                                          <p:val>
                                            <p:strVal val="#ppt_w"/>
                                          </p:val>
                                        </p:tav>
                                      </p:tavLst>
                                    </p:anim>
                                    <p:anim calcmode="lin" valueType="num">
                                      <p:cBhvr>
                                        <p:cTn id="13"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grpId="0" nodeType="clickEffect">
                                  <p:stCondLst>
                                    <p:cond delay="0"/>
                                  </p:stCondLst>
                                  <p:childTnLst>
                                    <p:set>
                                      <p:cBhvr>
                                        <p:cTn id="17" dur="1" fill="hold">
                                          <p:stCondLst>
                                            <p:cond delay="0"/>
                                          </p:stCondLst>
                                        </p:cTn>
                                        <p:tgtEl>
                                          <p:spTgt spid="33794"/>
                                        </p:tgtEl>
                                        <p:attrNameLst>
                                          <p:attrName>style.visibility</p:attrName>
                                        </p:attrNameLst>
                                      </p:cBhvr>
                                      <p:to>
                                        <p:strVal val="visible"/>
                                      </p:to>
                                    </p:set>
                                    <p:anim calcmode="lin" valueType="num">
                                      <p:cBhvr>
                                        <p:cTn id="18" dur="1000" fill="hold"/>
                                        <p:tgtEl>
                                          <p:spTgt spid="33794"/>
                                        </p:tgtEl>
                                        <p:attrNameLst>
                                          <p:attrName>ppt_w</p:attrName>
                                        </p:attrNameLst>
                                      </p:cBhvr>
                                      <p:tavLst>
                                        <p:tav tm="0">
                                          <p:val>
                                            <p:strVal val="#ppt_w*0.70"/>
                                          </p:val>
                                        </p:tav>
                                        <p:tav tm="100000">
                                          <p:val>
                                            <p:strVal val="#ppt_w"/>
                                          </p:val>
                                        </p:tav>
                                      </p:tavLst>
                                    </p:anim>
                                    <p:anim calcmode="lin" valueType="num">
                                      <p:cBhvr>
                                        <p:cTn id="19" dur="1000" fill="hold"/>
                                        <p:tgtEl>
                                          <p:spTgt spid="33794"/>
                                        </p:tgtEl>
                                        <p:attrNameLst>
                                          <p:attrName>ppt_h</p:attrName>
                                        </p:attrNameLst>
                                      </p:cBhvr>
                                      <p:tavLst>
                                        <p:tav tm="0">
                                          <p:val>
                                            <p:strVal val="#ppt_h"/>
                                          </p:val>
                                        </p:tav>
                                        <p:tav tm="100000">
                                          <p:val>
                                            <p:strVal val="#ppt_h"/>
                                          </p:val>
                                        </p:tav>
                                      </p:tavLst>
                                    </p:anim>
                                    <p:animEffect transition="in" filter="fade">
                                      <p:cBhvr>
                                        <p:cTn id="20" dur="1000"/>
                                        <p:tgtEl>
                                          <p:spTgt spid="33794"/>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5" presetClass="entr" presetSubtype="0" fill="hold" grpId="0" nodeType="clickEffect">
                                  <p:stCondLst>
                                    <p:cond delay="0"/>
                                  </p:stCondLst>
                                  <p:childTnLst>
                                    <p:set>
                                      <p:cBhvr>
                                        <p:cTn id="36" dur="1" fill="hold">
                                          <p:stCondLst>
                                            <p:cond delay="0"/>
                                          </p:stCondLst>
                                        </p:cTn>
                                        <p:tgtEl>
                                          <p:spTgt spid="33813"/>
                                        </p:tgtEl>
                                        <p:attrNameLst>
                                          <p:attrName>style.visibility</p:attrName>
                                        </p:attrNameLst>
                                      </p:cBhvr>
                                      <p:to>
                                        <p:strVal val="visible"/>
                                      </p:to>
                                    </p:set>
                                    <p:anim calcmode="lin" valueType="num">
                                      <p:cBhvr>
                                        <p:cTn id="37" dur="1000" fill="hold"/>
                                        <p:tgtEl>
                                          <p:spTgt spid="33813"/>
                                        </p:tgtEl>
                                        <p:attrNameLst>
                                          <p:attrName>ppt_w</p:attrName>
                                        </p:attrNameLst>
                                      </p:cBhvr>
                                      <p:tavLst>
                                        <p:tav tm="0">
                                          <p:val>
                                            <p:strVal val="#ppt_w*0.70"/>
                                          </p:val>
                                        </p:tav>
                                        <p:tav tm="100000">
                                          <p:val>
                                            <p:strVal val="#ppt_w"/>
                                          </p:val>
                                        </p:tav>
                                      </p:tavLst>
                                    </p:anim>
                                    <p:anim calcmode="lin" valueType="num">
                                      <p:cBhvr>
                                        <p:cTn id="38" dur="1000" fill="hold"/>
                                        <p:tgtEl>
                                          <p:spTgt spid="33813"/>
                                        </p:tgtEl>
                                        <p:attrNameLst>
                                          <p:attrName>ppt_h</p:attrName>
                                        </p:attrNameLst>
                                      </p:cBhvr>
                                      <p:tavLst>
                                        <p:tav tm="0">
                                          <p:val>
                                            <p:strVal val="#ppt_h"/>
                                          </p:val>
                                        </p:tav>
                                        <p:tav tm="100000">
                                          <p:val>
                                            <p:strVal val="#ppt_h"/>
                                          </p:val>
                                        </p:tav>
                                      </p:tavLst>
                                    </p:anim>
                                    <p:animEffect transition="in" filter="fade">
                                      <p:cBhvr>
                                        <p:cTn id="39" dur="1000"/>
                                        <p:tgtEl>
                                          <p:spTgt spid="3381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24581"/>
                                        </p:tgtEl>
                                        <p:attrNameLst>
                                          <p:attrName>style.visibility</p:attrName>
                                        </p:attrNameLst>
                                      </p:cBhvr>
                                      <p:to>
                                        <p:strVal val="visible"/>
                                      </p:to>
                                    </p:set>
                                    <p:anim calcmode="lin" valueType="num">
                                      <p:cBhvr additive="base">
                                        <p:cTn id="44" dur="500"/>
                                        <p:tgtEl>
                                          <p:spTgt spid="24581"/>
                                        </p:tgtEl>
                                        <p:attrNameLst>
                                          <p:attrName>ppt_x</p:attrName>
                                        </p:attrNameLst>
                                      </p:cBhvr>
                                      <p:tavLst>
                                        <p:tav tm="0">
                                          <p:val>
                                            <p:strVal val="#ppt_x-#ppt_w*1.125000"/>
                                          </p:val>
                                        </p:tav>
                                        <p:tav tm="100000">
                                          <p:val>
                                            <p:strVal val="#ppt_x"/>
                                          </p:val>
                                        </p:tav>
                                      </p:tavLst>
                                    </p:anim>
                                    <p:animEffect transition="in" filter="wipe(right)">
                                      <p:cBhvr>
                                        <p:cTn id="45" dur="500"/>
                                        <p:tgtEl>
                                          <p:spTgt spid="24581"/>
                                        </p:tgtEl>
                                      </p:cBhvr>
                                    </p:animEffec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33835"/>
                                        </p:tgtEl>
                                        <p:attrNameLst>
                                          <p:attrName>style.visibility</p:attrName>
                                        </p:attrNameLst>
                                      </p:cBhvr>
                                      <p:to>
                                        <p:strVal val="visible"/>
                                      </p:to>
                                    </p:set>
                                    <p:animEffect transition="in" filter="box(out)">
                                      <p:cBhvr>
                                        <p:cTn id="50" dur="500"/>
                                        <p:tgtEl>
                                          <p:spTgt spid="33835"/>
                                        </p:tgtEl>
                                      </p:cBhvr>
                                    </p:animEffect>
                                  </p:childTnLst>
                                </p:cTn>
                              </p:par>
                            </p:childTnLst>
                          </p:cTn>
                        </p:par>
                        <p:par>
                          <p:cTn id="51" fill="hold">
                            <p:stCondLst>
                              <p:cond delay="500"/>
                            </p:stCondLst>
                            <p:childTnLst>
                              <p:par>
                                <p:cTn id="52" presetID="4" presetClass="entr" presetSubtype="32" fill="hold" nodeType="afterEffect">
                                  <p:stCondLst>
                                    <p:cond delay="0"/>
                                  </p:stCondLst>
                                  <p:childTnLst>
                                    <p:set>
                                      <p:cBhvr>
                                        <p:cTn id="53" dur="1" fill="hold">
                                          <p:stCondLst>
                                            <p:cond delay="0"/>
                                          </p:stCondLst>
                                        </p:cTn>
                                        <p:tgtEl>
                                          <p:spTgt spid="33836"/>
                                        </p:tgtEl>
                                        <p:attrNameLst>
                                          <p:attrName>style.visibility</p:attrName>
                                        </p:attrNameLst>
                                      </p:cBhvr>
                                      <p:to>
                                        <p:strVal val="visible"/>
                                      </p:to>
                                    </p:set>
                                    <p:animEffect transition="in" filter="box(out)">
                                      <p:cBhvr>
                                        <p:cTn id="54" dur="500"/>
                                        <p:tgtEl>
                                          <p:spTgt spid="3383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left)">
                                      <p:cBhvr>
                                        <p:cTn id="59" dur="2000"/>
                                        <p:tgtEl>
                                          <p:spTgt spid="6"/>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box(out)">
                                      <p:cBhvr>
                                        <p:cTn id="64" dur="500"/>
                                        <p:tgtEl>
                                          <p:spTgt spid="4"/>
                                        </p:tgtEl>
                                      </p:cBhvr>
                                    </p:animEffect>
                                  </p:childTnLst>
                                </p:cTn>
                              </p:par>
                            </p:childTnLst>
                          </p:cTn>
                        </p:par>
                        <p:par>
                          <p:cTn id="65" fill="hold">
                            <p:stCondLst>
                              <p:cond delay="500"/>
                            </p:stCondLst>
                            <p:childTnLst>
                              <p:par>
                                <p:cTn id="66" presetID="2" presetClass="entr" presetSubtype="4" fill="hold" grpId="0" nodeType="afterEffect">
                                  <p:stCondLst>
                                    <p:cond delay="0"/>
                                  </p:stCondLst>
                                  <p:childTnLst>
                                    <p:set>
                                      <p:cBhvr>
                                        <p:cTn id="67" dur="1" fill="hold">
                                          <p:stCondLst>
                                            <p:cond delay="0"/>
                                          </p:stCondLst>
                                        </p:cTn>
                                        <p:tgtEl>
                                          <p:spTgt spid="33816"/>
                                        </p:tgtEl>
                                        <p:attrNameLst>
                                          <p:attrName>style.visibility</p:attrName>
                                        </p:attrNameLst>
                                      </p:cBhvr>
                                      <p:to>
                                        <p:strVal val="visible"/>
                                      </p:to>
                                    </p:set>
                                    <p:anim calcmode="lin" valueType="num">
                                      <p:cBhvr additive="base">
                                        <p:cTn id="68" dur="500" fill="hold"/>
                                        <p:tgtEl>
                                          <p:spTgt spid="33816"/>
                                        </p:tgtEl>
                                        <p:attrNameLst>
                                          <p:attrName>ppt_x</p:attrName>
                                        </p:attrNameLst>
                                      </p:cBhvr>
                                      <p:tavLst>
                                        <p:tav tm="0">
                                          <p:val>
                                            <p:strVal val="#ppt_x"/>
                                          </p:val>
                                        </p:tav>
                                        <p:tav tm="100000">
                                          <p:val>
                                            <p:strVal val="#ppt_x"/>
                                          </p:val>
                                        </p:tav>
                                      </p:tavLst>
                                    </p:anim>
                                    <p:anim calcmode="lin" valueType="num">
                                      <p:cBhvr additive="base">
                                        <p:cTn id="69" dur="500" fill="hold"/>
                                        <p:tgtEl>
                                          <p:spTgt spid="338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ldLvl="0" animBg="1"/>
      <p:bldP spid="33813" grpId="0" bldLvl="0" animBg="1"/>
      <p:bldP spid="33816" grpId="0" bldLvl="0" animBg="1"/>
      <p:bldP spid="33835" grpId="0" bldLvl="0" animBg="1"/>
      <p:bldP spid="3384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文本框 34817"/>
          <p:cNvSpPr txBox="1"/>
          <p:nvPr/>
        </p:nvSpPr>
        <p:spPr>
          <a:xfrm>
            <a:off x="912813" y="4276408"/>
            <a:ext cx="1318260" cy="460375"/>
          </a:xfrm>
          <a:prstGeom prst="rect">
            <a:avLst/>
          </a:prstGeom>
          <a:solidFill>
            <a:schemeClr val="accent2"/>
          </a:solid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Power</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34819" name="对象 34818"/>
          <p:cNvGraphicFramePr>
            <a:graphicFrameLocks noChangeAspect="1"/>
          </p:cNvGraphicFramePr>
          <p:nvPr/>
        </p:nvGraphicFramePr>
        <p:xfrm>
          <a:off x="2422525" y="4276408"/>
          <a:ext cx="5997575" cy="1030287"/>
        </p:xfrm>
        <a:graphic>
          <a:graphicData uri="http://schemas.openxmlformats.org/presentationml/2006/ole">
            <mc:AlternateContent xmlns:mc="http://schemas.openxmlformats.org/markup-compatibility/2006">
              <mc:Choice xmlns:v="urn:schemas-microsoft-com:vml" Requires="v">
                <p:oleObj spid="_x0000_s3224" name="" r:id="rId1" imgW="2667000" imgH="457200" progId="Equation.DSMT4">
                  <p:embed/>
                </p:oleObj>
              </mc:Choice>
              <mc:Fallback>
                <p:oleObj name="" r:id="rId1" imgW="2667000" imgH="457200" progId="Equation.DSMT4">
                  <p:embed/>
                  <p:pic>
                    <p:nvPicPr>
                      <p:cNvPr id="0" name="图片 3223"/>
                      <p:cNvPicPr/>
                      <p:nvPr/>
                    </p:nvPicPr>
                    <p:blipFill>
                      <a:blip r:embed="rId2"/>
                      <a:stretch>
                        <a:fillRect/>
                      </a:stretch>
                    </p:blipFill>
                    <p:spPr>
                      <a:xfrm>
                        <a:off x="2422525" y="4276408"/>
                        <a:ext cx="5997575" cy="1030287"/>
                      </a:xfrm>
                      <a:prstGeom prst="rect">
                        <a:avLst/>
                      </a:prstGeom>
                      <a:noFill/>
                      <a:ln w="38100">
                        <a:noFill/>
                        <a:miter/>
                      </a:ln>
                    </p:spPr>
                  </p:pic>
                </p:oleObj>
              </mc:Fallback>
            </mc:AlternateContent>
          </a:graphicData>
        </a:graphic>
      </p:graphicFrame>
      <p:grpSp>
        <p:nvGrpSpPr>
          <p:cNvPr id="2" name="组合 34819"/>
          <p:cNvGrpSpPr/>
          <p:nvPr/>
        </p:nvGrpSpPr>
        <p:grpSpPr>
          <a:xfrm>
            <a:off x="684213" y="1412558"/>
            <a:ext cx="4062412" cy="2286000"/>
            <a:chOff x="0" y="0"/>
            <a:chExt cx="2559" cy="1440"/>
          </a:xfrm>
        </p:grpSpPr>
        <p:sp>
          <p:nvSpPr>
            <p:cNvPr id="25632" name="直接连接符 34820"/>
            <p:cNvSpPr/>
            <p:nvPr/>
          </p:nvSpPr>
          <p:spPr>
            <a:xfrm flipV="1">
              <a:off x="288" y="0"/>
              <a:ext cx="0" cy="1440"/>
            </a:xfrm>
            <a:prstGeom prst="line">
              <a:avLst/>
            </a:prstGeom>
            <a:ln w="38100" cap="flat" cmpd="sng">
              <a:solidFill>
                <a:srgbClr val="FFFF00"/>
              </a:solidFill>
              <a:prstDash val="solid"/>
              <a:headEnd type="none" w="med" len="med"/>
              <a:tailEnd type="triangle" w="med" len="med"/>
            </a:ln>
          </p:spPr>
        </p:sp>
        <p:sp>
          <p:nvSpPr>
            <p:cNvPr id="25633" name="直接连接符 34821"/>
            <p:cNvSpPr/>
            <p:nvPr/>
          </p:nvSpPr>
          <p:spPr>
            <a:xfrm flipV="1">
              <a:off x="0" y="878"/>
              <a:ext cx="2429" cy="7"/>
            </a:xfrm>
            <a:prstGeom prst="line">
              <a:avLst/>
            </a:prstGeom>
            <a:ln w="38100" cap="flat" cmpd="sng">
              <a:solidFill>
                <a:srgbClr val="FFFF00"/>
              </a:solidFill>
              <a:prstDash val="solid"/>
              <a:headEnd type="none" w="med" len="med"/>
              <a:tailEnd type="triangle" w="med" len="med"/>
            </a:ln>
          </p:spPr>
        </p:sp>
        <p:sp>
          <p:nvSpPr>
            <p:cNvPr id="25634" name="文本框 34822"/>
            <p:cNvSpPr txBox="1"/>
            <p:nvPr/>
          </p:nvSpPr>
          <p:spPr>
            <a:xfrm>
              <a:off x="2171" y="843"/>
              <a:ext cx="388" cy="327"/>
            </a:xfrm>
            <a:prstGeom prst="rect">
              <a:avLst/>
            </a:prstGeom>
            <a:noFill/>
            <a:ln w="9525">
              <a:noFill/>
            </a:ln>
          </p:spPr>
          <p:txBody>
            <a:bodyPr wrap="none">
              <a:spAutoFit/>
            </a:bodyPr>
            <a:p>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t</a:t>
              </a:r>
              <a:endParaRPr lang="en-US" altLang="zh-CN" sz="2800" i="1" dirty="0">
                <a:solidFill>
                  <a:schemeClr val="bg1"/>
                </a:solidFill>
                <a:latin typeface="Times New Roman" panose="02020603050405020304" pitchFamily="18" charset="0"/>
              </a:endParaRPr>
            </a:p>
          </p:txBody>
        </p:sp>
        <p:sp>
          <p:nvSpPr>
            <p:cNvPr id="25635" name="任意多边形 34823"/>
            <p:cNvSpPr/>
            <p:nvPr/>
          </p:nvSpPr>
          <p:spPr>
            <a:xfrm flipH="1">
              <a:off x="144" y="443"/>
              <a:ext cx="1850" cy="873"/>
            </a:xfrm>
            <a:custGeom>
              <a:avLst/>
              <a:gdLst>
                <a:gd name="txL" fmla="*/ 0 w 1850"/>
                <a:gd name="txT" fmla="*/ 0 h 873"/>
                <a:gd name="txR" fmla="*/ 1850 w 1850"/>
                <a:gd name="txB" fmla="*/ 873 h 873"/>
              </a:gdLst>
              <a:ahLst/>
              <a:cxnLst>
                <a:cxn ang="0">
                  <a:pos x="0" y="445"/>
                </a:cxn>
                <a:cxn ang="0">
                  <a:pos x="86" y="291"/>
                </a:cxn>
                <a:cxn ang="0">
                  <a:pos x="161" y="167"/>
                </a:cxn>
                <a:cxn ang="0">
                  <a:pos x="256" y="58"/>
                </a:cxn>
                <a:cxn ang="0">
                  <a:pos x="364" y="7"/>
                </a:cxn>
                <a:cxn ang="0">
                  <a:pos x="498" y="69"/>
                </a:cxn>
                <a:cxn ang="0">
                  <a:pos x="632" y="251"/>
                </a:cxn>
                <a:cxn ang="0">
                  <a:pos x="732" y="435"/>
                </a:cxn>
                <a:cxn ang="0">
                  <a:pos x="845" y="633"/>
                </a:cxn>
                <a:cxn ang="0">
                  <a:pos x="956" y="793"/>
                </a:cxn>
                <a:cxn ang="0">
                  <a:pos x="1110" y="867"/>
                </a:cxn>
                <a:cxn ang="0">
                  <a:pos x="1275" y="752"/>
                </a:cxn>
                <a:cxn ang="0">
                  <a:pos x="1463" y="447"/>
                </a:cxn>
                <a:cxn ang="0">
                  <a:pos x="1550" y="282"/>
                </a:cxn>
                <a:cxn ang="0">
                  <a:pos x="1702" y="72"/>
                </a:cxn>
                <a:cxn ang="0">
                  <a:pos x="1828" y="10"/>
                </a:cxn>
                <a:cxn ang="0">
                  <a:pos x="1835" y="13"/>
                </a:cxn>
              </a:cxnLst>
              <a:rect l="txL" t="txT" r="txR" b="txB"/>
              <a:pathLst>
                <a:path w="1850" h="873">
                  <a:moveTo>
                    <a:pt x="0" y="445"/>
                  </a:moveTo>
                  <a:cubicBezTo>
                    <a:pt x="14" y="418"/>
                    <a:pt x="59" y="337"/>
                    <a:pt x="86" y="291"/>
                  </a:cubicBezTo>
                  <a:cubicBezTo>
                    <a:pt x="113" y="245"/>
                    <a:pt x="133" y="206"/>
                    <a:pt x="161" y="167"/>
                  </a:cubicBezTo>
                  <a:cubicBezTo>
                    <a:pt x="189" y="128"/>
                    <a:pt x="223" y="84"/>
                    <a:pt x="256" y="58"/>
                  </a:cubicBezTo>
                  <a:cubicBezTo>
                    <a:pt x="290" y="31"/>
                    <a:pt x="324" y="5"/>
                    <a:pt x="364" y="7"/>
                  </a:cubicBezTo>
                  <a:cubicBezTo>
                    <a:pt x="405" y="10"/>
                    <a:pt x="453" y="29"/>
                    <a:pt x="498" y="69"/>
                  </a:cubicBezTo>
                  <a:cubicBezTo>
                    <a:pt x="543" y="110"/>
                    <a:pt x="593" y="190"/>
                    <a:pt x="632" y="251"/>
                  </a:cubicBezTo>
                  <a:cubicBezTo>
                    <a:pt x="670" y="311"/>
                    <a:pt x="696" y="371"/>
                    <a:pt x="732" y="435"/>
                  </a:cubicBezTo>
                  <a:cubicBezTo>
                    <a:pt x="768" y="498"/>
                    <a:pt x="808" y="573"/>
                    <a:pt x="845" y="633"/>
                  </a:cubicBezTo>
                  <a:cubicBezTo>
                    <a:pt x="883" y="692"/>
                    <a:pt x="912" y="754"/>
                    <a:pt x="956" y="793"/>
                  </a:cubicBezTo>
                  <a:cubicBezTo>
                    <a:pt x="1000" y="832"/>
                    <a:pt x="1057" y="873"/>
                    <a:pt x="1110" y="867"/>
                  </a:cubicBezTo>
                  <a:cubicBezTo>
                    <a:pt x="1164" y="860"/>
                    <a:pt x="1216" y="822"/>
                    <a:pt x="1275" y="752"/>
                  </a:cubicBezTo>
                  <a:cubicBezTo>
                    <a:pt x="1334" y="682"/>
                    <a:pt x="1417" y="525"/>
                    <a:pt x="1463" y="447"/>
                  </a:cubicBezTo>
                  <a:cubicBezTo>
                    <a:pt x="1508" y="369"/>
                    <a:pt x="1511" y="344"/>
                    <a:pt x="1550" y="282"/>
                  </a:cubicBezTo>
                  <a:cubicBezTo>
                    <a:pt x="1590" y="220"/>
                    <a:pt x="1656" y="117"/>
                    <a:pt x="1702" y="72"/>
                  </a:cubicBezTo>
                  <a:cubicBezTo>
                    <a:pt x="1748" y="26"/>
                    <a:pt x="1806" y="20"/>
                    <a:pt x="1828" y="10"/>
                  </a:cubicBezTo>
                  <a:cubicBezTo>
                    <a:pt x="1850" y="0"/>
                    <a:pt x="1834" y="13"/>
                    <a:pt x="1835" y="13"/>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25636" name="任意多边形 34824"/>
            <p:cNvSpPr/>
            <p:nvPr/>
          </p:nvSpPr>
          <p:spPr>
            <a:xfrm>
              <a:off x="135" y="665"/>
              <a:ext cx="1977" cy="432"/>
            </a:xfrm>
            <a:custGeom>
              <a:avLst/>
              <a:gdLst>
                <a:gd name="txL" fmla="*/ 0 w 1977"/>
                <a:gd name="txT" fmla="*/ 0 h 432"/>
                <a:gd name="txR" fmla="*/ 1977 w 1977"/>
                <a:gd name="txB" fmla="*/ 432 h 432"/>
              </a:gdLst>
              <a:ahLst/>
              <a:cxnLst>
                <a:cxn ang="0">
                  <a:pos x="24" y="217"/>
                </a:cxn>
                <a:cxn ang="0">
                  <a:pos x="30" y="217"/>
                </a:cxn>
                <a:cxn ang="0">
                  <a:pos x="33" y="215"/>
                </a:cxn>
                <a:cxn ang="0">
                  <a:pos x="231" y="53"/>
                </a:cxn>
                <a:cxn ang="0">
                  <a:pos x="411" y="2"/>
                </a:cxn>
                <a:cxn ang="0">
                  <a:pos x="586" y="67"/>
                </a:cxn>
                <a:cxn ang="0">
                  <a:pos x="764" y="217"/>
                </a:cxn>
                <a:cxn ang="0">
                  <a:pos x="981" y="385"/>
                </a:cxn>
                <a:cxn ang="0">
                  <a:pos x="1116" y="430"/>
                </a:cxn>
                <a:cxn ang="0">
                  <a:pos x="1258" y="397"/>
                </a:cxn>
                <a:cxn ang="0">
                  <a:pos x="1401" y="286"/>
                </a:cxn>
                <a:cxn ang="0">
                  <a:pos x="1500" y="205"/>
                </a:cxn>
                <a:cxn ang="0">
                  <a:pos x="1638" y="82"/>
                </a:cxn>
                <a:cxn ang="0">
                  <a:pos x="1809" y="13"/>
                </a:cxn>
                <a:cxn ang="0">
                  <a:pos x="1926" y="28"/>
                </a:cxn>
                <a:cxn ang="0">
                  <a:pos x="1977" y="52"/>
                </a:cxn>
              </a:cxnLst>
              <a:rect l="txL" t="txT" r="txR" b="txB"/>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sp>
          <p:nvSpPr>
            <p:cNvPr id="25637" name="文本框 34825"/>
            <p:cNvSpPr txBox="1"/>
            <p:nvPr/>
          </p:nvSpPr>
          <p:spPr>
            <a:xfrm>
              <a:off x="2046" y="544"/>
              <a:ext cx="234"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25638" name="文本框 34826"/>
            <p:cNvSpPr txBox="1"/>
            <p:nvPr/>
          </p:nvSpPr>
          <p:spPr>
            <a:xfrm>
              <a:off x="33" y="880"/>
              <a:ext cx="278"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O</a:t>
              </a:r>
              <a:endParaRPr lang="en-US" altLang="zh-CN" sz="2800" dirty="0">
                <a:solidFill>
                  <a:schemeClr val="bg1"/>
                </a:solidFill>
                <a:latin typeface="Times New Roman" panose="02020603050405020304" pitchFamily="18" charset="0"/>
              </a:endParaRPr>
            </a:p>
          </p:txBody>
        </p:sp>
        <p:sp>
          <p:nvSpPr>
            <p:cNvPr id="25639" name="文本框 34827"/>
            <p:cNvSpPr txBox="1"/>
            <p:nvPr/>
          </p:nvSpPr>
          <p:spPr>
            <a:xfrm>
              <a:off x="1392" y="112"/>
              <a:ext cx="334"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u</a:t>
              </a:r>
              <a:r>
                <a:rPr lang="en-US" altLang="zh-CN" sz="2800" i="1" baseline="-25000" dirty="0">
                  <a:solidFill>
                    <a:schemeClr val="bg1"/>
                  </a:solidFill>
                  <a:latin typeface="Times New Roman" panose="02020603050405020304" pitchFamily="18" charset="0"/>
                </a:rPr>
                <a:t>L</a:t>
              </a:r>
              <a:endParaRPr lang="en-US" altLang="zh-CN" sz="2800" dirty="0">
                <a:solidFill>
                  <a:schemeClr val="bg1"/>
                </a:solidFill>
                <a:latin typeface="Times New Roman" panose="02020603050405020304" pitchFamily="18" charset="0"/>
              </a:endParaRPr>
            </a:p>
          </p:txBody>
        </p:sp>
      </p:grpSp>
      <p:grpSp>
        <p:nvGrpSpPr>
          <p:cNvPr id="3" name="组合 34828"/>
          <p:cNvGrpSpPr/>
          <p:nvPr/>
        </p:nvGrpSpPr>
        <p:grpSpPr>
          <a:xfrm>
            <a:off x="900113" y="1412558"/>
            <a:ext cx="3336925" cy="2349500"/>
            <a:chOff x="0" y="0"/>
            <a:chExt cx="2102" cy="1480"/>
          </a:xfrm>
        </p:grpSpPr>
        <p:sp>
          <p:nvSpPr>
            <p:cNvPr id="25629" name="任意多边形 34829"/>
            <p:cNvSpPr/>
            <p:nvPr/>
          </p:nvSpPr>
          <p:spPr>
            <a:xfrm>
              <a:off x="952" y="272"/>
              <a:ext cx="890" cy="1200"/>
            </a:xfrm>
            <a:custGeom>
              <a:avLst/>
              <a:gdLst>
                <a:gd name="txL" fmla="*/ 0 w 890"/>
                <a:gd name="txT" fmla="*/ 0 h 1248"/>
                <a:gd name="txR" fmla="*/ 890 w 890"/>
                <a:gd name="txB" fmla="*/ 1248 h 1248"/>
              </a:gdLst>
              <a:ahLst/>
              <a:cxnLst>
                <a:cxn ang="0">
                  <a:pos x="890" y="508"/>
                </a:cxn>
                <a:cxn ang="0">
                  <a:pos x="860" y="362"/>
                </a:cxn>
                <a:cxn ang="0">
                  <a:pos x="821" y="205"/>
                </a:cxn>
                <a:cxn ang="0">
                  <a:pos x="764" y="69"/>
                </a:cxn>
                <a:cxn ang="0">
                  <a:pos x="710" y="12"/>
                </a:cxn>
                <a:cxn ang="0">
                  <a:pos x="653" y="55"/>
                </a:cxn>
                <a:cxn ang="0">
                  <a:pos x="575" y="295"/>
                </a:cxn>
                <a:cxn ang="0">
                  <a:pos x="524" y="518"/>
                </a:cxn>
                <a:cxn ang="0">
                  <a:pos x="479" y="774"/>
                </a:cxn>
                <a:cxn ang="0">
                  <a:pos x="427" y="969"/>
                </a:cxn>
                <a:cxn ang="0">
                  <a:pos x="355" y="1059"/>
                </a:cxn>
                <a:cxn ang="0">
                  <a:pos x="278" y="919"/>
                </a:cxn>
                <a:cxn ang="0">
                  <a:pos x="171" y="513"/>
                </a:cxn>
                <a:cxn ang="0">
                  <a:pos x="135" y="323"/>
                </a:cxn>
                <a:cxn ang="0">
                  <a:pos x="59" y="57"/>
                </a:cxn>
                <a:cxn ang="0">
                  <a:pos x="8" y="9"/>
                </a:cxn>
                <a:cxn ang="0">
                  <a:pos x="11" y="9"/>
                </a:cxn>
              </a:cxnLst>
              <a:rect l="txL" t="txT" r="txR" b="txB"/>
              <a:pathLst>
                <a:path w="890" h="1248">
                  <a:moveTo>
                    <a:pt x="890" y="594"/>
                  </a:moveTo>
                  <a:cubicBezTo>
                    <a:pt x="885" y="566"/>
                    <a:pt x="871" y="482"/>
                    <a:pt x="860" y="423"/>
                  </a:cubicBezTo>
                  <a:cubicBezTo>
                    <a:pt x="849" y="364"/>
                    <a:pt x="837" y="297"/>
                    <a:pt x="821" y="240"/>
                  </a:cubicBezTo>
                  <a:cubicBezTo>
                    <a:pt x="805" y="183"/>
                    <a:pt x="782" y="119"/>
                    <a:pt x="764" y="81"/>
                  </a:cubicBezTo>
                  <a:cubicBezTo>
                    <a:pt x="746" y="43"/>
                    <a:pt x="728" y="15"/>
                    <a:pt x="710" y="12"/>
                  </a:cubicBezTo>
                  <a:cubicBezTo>
                    <a:pt x="692" y="9"/>
                    <a:pt x="675" y="8"/>
                    <a:pt x="653" y="63"/>
                  </a:cubicBezTo>
                  <a:cubicBezTo>
                    <a:pt x="631" y="118"/>
                    <a:pt x="596" y="255"/>
                    <a:pt x="575" y="345"/>
                  </a:cubicBezTo>
                  <a:cubicBezTo>
                    <a:pt x="554" y="435"/>
                    <a:pt x="540" y="513"/>
                    <a:pt x="524" y="606"/>
                  </a:cubicBezTo>
                  <a:cubicBezTo>
                    <a:pt x="508" y="699"/>
                    <a:pt x="495" y="817"/>
                    <a:pt x="479" y="905"/>
                  </a:cubicBezTo>
                  <a:cubicBezTo>
                    <a:pt x="463" y="993"/>
                    <a:pt x="448" y="1078"/>
                    <a:pt x="427" y="1134"/>
                  </a:cubicBezTo>
                  <a:cubicBezTo>
                    <a:pt x="406" y="1189"/>
                    <a:pt x="380" y="1248"/>
                    <a:pt x="355" y="1239"/>
                  </a:cubicBezTo>
                  <a:cubicBezTo>
                    <a:pt x="330" y="1229"/>
                    <a:pt x="309" y="1181"/>
                    <a:pt x="278" y="1075"/>
                  </a:cubicBezTo>
                  <a:cubicBezTo>
                    <a:pt x="247" y="969"/>
                    <a:pt x="195" y="716"/>
                    <a:pt x="171" y="600"/>
                  </a:cubicBezTo>
                  <a:cubicBezTo>
                    <a:pt x="147" y="484"/>
                    <a:pt x="154" y="467"/>
                    <a:pt x="135" y="378"/>
                  </a:cubicBezTo>
                  <a:cubicBezTo>
                    <a:pt x="116" y="289"/>
                    <a:pt x="80" y="127"/>
                    <a:pt x="59" y="66"/>
                  </a:cubicBezTo>
                  <a:cubicBezTo>
                    <a:pt x="38" y="5"/>
                    <a:pt x="16" y="18"/>
                    <a:pt x="8" y="9"/>
                  </a:cubicBezTo>
                  <a:cubicBezTo>
                    <a:pt x="0" y="0"/>
                    <a:pt x="11" y="9"/>
                    <a:pt x="11" y="9"/>
                  </a:cubicBezTo>
                </a:path>
              </a:pathLst>
            </a:custGeom>
            <a:noFill/>
            <a:ln w="28575" cap="flat" cmpd="sng">
              <a:solidFill>
                <a:schemeClr val="accent1">
                  <a:alpha val="100000"/>
                </a:schemeClr>
              </a:solidFill>
              <a:prstDash val="solid"/>
              <a:round/>
              <a:headEnd type="none" w="med" len="med"/>
              <a:tailEnd type="none" w="med" len="med"/>
            </a:ln>
          </p:spPr>
          <p:txBody>
            <a:bodyPr/>
            <a:p>
              <a:endParaRPr lang="zh-CN" altLang="en-US"/>
            </a:p>
          </p:txBody>
        </p:sp>
        <p:sp>
          <p:nvSpPr>
            <p:cNvPr id="25630" name="任意多边形 34830"/>
            <p:cNvSpPr/>
            <p:nvPr/>
          </p:nvSpPr>
          <p:spPr>
            <a:xfrm>
              <a:off x="0" y="272"/>
              <a:ext cx="966" cy="1208"/>
            </a:xfrm>
            <a:custGeom>
              <a:avLst/>
              <a:gdLst>
                <a:gd name="txL" fmla="*/ 0 w 966"/>
                <a:gd name="txT" fmla="*/ 0 h 1208"/>
                <a:gd name="txR" fmla="*/ 966 w 966"/>
                <a:gd name="txB" fmla="*/ 1208 h 1208"/>
              </a:gdLst>
              <a:ahLst/>
              <a:cxnLst>
                <a:cxn ang="0">
                  <a:pos x="0" y="616"/>
                </a:cxn>
                <a:cxn ang="0">
                  <a:pos x="45" y="403"/>
                </a:cxn>
                <a:cxn ang="0">
                  <a:pos x="84" y="232"/>
                </a:cxn>
                <a:cxn ang="0">
                  <a:pos x="134" y="81"/>
                </a:cxn>
                <a:cxn ang="0">
                  <a:pos x="190" y="11"/>
                </a:cxn>
                <a:cxn ang="0">
                  <a:pos x="260" y="96"/>
                </a:cxn>
                <a:cxn ang="0">
                  <a:pos x="330" y="348"/>
                </a:cxn>
                <a:cxn ang="0">
                  <a:pos x="382" y="602"/>
                </a:cxn>
                <a:cxn ang="0">
                  <a:pos x="441" y="876"/>
                </a:cxn>
                <a:cxn ang="0">
                  <a:pos x="499" y="1097"/>
                </a:cxn>
                <a:cxn ang="0">
                  <a:pos x="579" y="1200"/>
                </a:cxn>
                <a:cxn ang="0">
                  <a:pos x="665" y="1041"/>
                </a:cxn>
                <a:cxn ang="0">
                  <a:pos x="763" y="619"/>
                </a:cxn>
                <a:cxn ang="0">
                  <a:pos x="808" y="391"/>
                </a:cxn>
                <a:cxn ang="0">
                  <a:pos x="888" y="101"/>
                </a:cxn>
                <a:cxn ang="0">
                  <a:pos x="954" y="14"/>
                </a:cxn>
                <a:cxn ang="0">
                  <a:pos x="957" y="20"/>
                </a:cxn>
              </a:cxnLst>
              <a:rect l="txL" t="txT" r="txR" b="txB"/>
              <a:pathLst>
                <a:path w="966" h="1208">
                  <a:moveTo>
                    <a:pt x="0" y="616"/>
                  </a:moveTo>
                  <a:cubicBezTo>
                    <a:pt x="7" y="579"/>
                    <a:pt x="31" y="467"/>
                    <a:pt x="45" y="403"/>
                  </a:cubicBezTo>
                  <a:cubicBezTo>
                    <a:pt x="59" y="340"/>
                    <a:pt x="69" y="286"/>
                    <a:pt x="84" y="232"/>
                  </a:cubicBezTo>
                  <a:cubicBezTo>
                    <a:pt x="99" y="178"/>
                    <a:pt x="116" y="117"/>
                    <a:pt x="134" y="81"/>
                  </a:cubicBezTo>
                  <a:cubicBezTo>
                    <a:pt x="151" y="44"/>
                    <a:pt x="169" y="8"/>
                    <a:pt x="190" y="11"/>
                  </a:cubicBezTo>
                  <a:cubicBezTo>
                    <a:pt x="211" y="15"/>
                    <a:pt x="236" y="41"/>
                    <a:pt x="260" y="96"/>
                  </a:cubicBezTo>
                  <a:cubicBezTo>
                    <a:pt x="283" y="153"/>
                    <a:pt x="309" y="264"/>
                    <a:pt x="330" y="348"/>
                  </a:cubicBezTo>
                  <a:cubicBezTo>
                    <a:pt x="349" y="431"/>
                    <a:pt x="363" y="514"/>
                    <a:pt x="382" y="602"/>
                  </a:cubicBezTo>
                  <a:cubicBezTo>
                    <a:pt x="401" y="690"/>
                    <a:pt x="421" y="793"/>
                    <a:pt x="441" y="876"/>
                  </a:cubicBezTo>
                  <a:cubicBezTo>
                    <a:pt x="461" y="958"/>
                    <a:pt x="476" y="1043"/>
                    <a:pt x="499" y="1097"/>
                  </a:cubicBezTo>
                  <a:cubicBezTo>
                    <a:pt x="522" y="1151"/>
                    <a:pt x="551" y="1208"/>
                    <a:pt x="579" y="1200"/>
                  </a:cubicBezTo>
                  <a:cubicBezTo>
                    <a:pt x="607" y="1190"/>
                    <a:pt x="634" y="1137"/>
                    <a:pt x="665" y="1041"/>
                  </a:cubicBezTo>
                  <a:cubicBezTo>
                    <a:pt x="696" y="944"/>
                    <a:pt x="739" y="727"/>
                    <a:pt x="763" y="619"/>
                  </a:cubicBezTo>
                  <a:cubicBezTo>
                    <a:pt x="787" y="511"/>
                    <a:pt x="788" y="477"/>
                    <a:pt x="808" y="391"/>
                  </a:cubicBezTo>
                  <a:cubicBezTo>
                    <a:pt x="829" y="305"/>
                    <a:pt x="864" y="164"/>
                    <a:pt x="888" y="101"/>
                  </a:cubicBezTo>
                  <a:cubicBezTo>
                    <a:pt x="912" y="38"/>
                    <a:pt x="942" y="28"/>
                    <a:pt x="954" y="14"/>
                  </a:cubicBezTo>
                  <a:cubicBezTo>
                    <a:pt x="966" y="0"/>
                    <a:pt x="957" y="19"/>
                    <a:pt x="957" y="20"/>
                  </a:cubicBezTo>
                </a:path>
              </a:pathLst>
            </a:custGeom>
            <a:noFill/>
            <a:ln w="38100" cap="flat" cmpd="sng">
              <a:solidFill>
                <a:schemeClr val="accent1">
                  <a:alpha val="100000"/>
                </a:schemeClr>
              </a:solidFill>
              <a:prstDash val="solid"/>
              <a:round/>
              <a:headEnd type="none" w="med" len="med"/>
              <a:tailEnd type="none" w="med" len="med"/>
            </a:ln>
          </p:spPr>
          <p:txBody>
            <a:bodyPr/>
            <a:p>
              <a:endParaRPr lang="zh-CN" altLang="en-US"/>
            </a:p>
          </p:txBody>
        </p:sp>
        <p:sp>
          <p:nvSpPr>
            <p:cNvPr id="25631" name="文本框 34831"/>
            <p:cNvSpPr txBox="1"/>
            <p:nvPr/>
          </p:nvSpPr>
          <p:spPr>
            <a:xfrm>
              <a:off x="1723" y="0"/>
              <a:ext cx="379"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p</a:t>
              </a:r>
              <a:r>
                <a:rPr lang="en-US" altLang="zh-CN" sz="2800" i="1" baseline="-25000" dirty="0">
                  <a:solidFill>
                    <a:schemeClr val="bg1"/>
                  </a:solidFill>
                  <a:latin typeface="Times New Roman" panose="02020603050405020304" pitchFamily="18" charset="0"/>
                </a:rPr>
                <a:t>L</a:t>
              </a:r>
              <a:endParaRPr lang="en-US" altLang="zh-CN" sz="2800" dirty="0">
                <a:solidFill>
                  <a:schemeClr val="bg1"/>
                </a:solidFill>
                <a:latin typeface="Times New Roman" panose="02020603050405020304" pitchFamily="18" charset="0"/>
              </a:endParaRPr>
            </a:p>
          </p:txBody>
        </p:sp>
      </p:grpSp>
      <p:grpSp>
        <p:nvGrpSpPr>
          <p:cNvPr id="4" name="组合 34832"/>
          <p:cNvGrpSpPr/>
          <p:nvPr/>
        </p:nvGrpSpPr>
        <p:grpSpPr>
          <a:xfrm>
            <a:off x="1119188" y="1574483"/>
            <a:ext cx="2805112" cy="2286000"/>
            <a:chOff x="0" y="0"/>
            <a:chExt cx="1767" cy="1440"/>
          </a:xfrm>
        </p:grpSpPr>
        <p:grpSp>
          <p:nvGrpSpPr>
            <p:cNvPr id="25619" name="组合 34833"/>
            <p:cNvGrpSpPr/>
            <p:nvPr/>
          </p:nvGrpSpPr>
          <p:grpSpPr>
            <a:xfrm>
              <a:off x="758" y="264"/>
              <a:ext cx="168" cy="168"/>
              <a:chOff x="0" y="0"/>
              <a:chExt cx="168" cy="168"/>
            </a:xfrm>
          </p:grpSpPr>
          <p:sp>
            <p:nvSpPr>
              <p:cNvPr id="25627" name="直接连接符 34834"/>
              <p:cNvSpPr/>
              <p:nvPr/>
            </p:nvSpPr>
            <p:spPr>
              <a:xfrm>
                <a:off x="0" y="96"/>
                <a:ext cx="168" cy="0"/>
              </a:xfrm>
              <a:prstGeom prst="line">
                <a:avLst/>
              </a:prstGeom>
              <a:ln w="38100" cap="flat" cmpd="sng">
                <a:solidFill>
                  <a:srgbClr val="99FF99"/>
                </a:solidFill>
                <a:prstDash val="solid"/>
                <a:headEnd type="none" w="med" len="med"/>
                <a:tailEnd type="none" w="med" len="med"/>
              </a:ln>
            </p:spPr>
          </p:sp>
          <p:sp>
            <p:nvSpPr>
              <p:cNvPr id="25628" name="直接连接符 34835"/>
              <p:cNvSpPr/>
              <p:nvPr/>
            </p:nvSpPr>
            <p:spPr>
              <a:xfrm rot="-5400000">
                <a:off x="0" y="84"/>
                <a:ext cx="168" cy="0"/>
              </a:xfrm>
              <a:prstGeom prst="line">
                <a:avLst/>
              </a:prstGeom>
              <a:ln w="38100" cap="flat" cmpd="sng">
                <a:solidFill>
                  <a:srgbClr val="99FF99"/>
                </a:solidFill>
                <a:prstDash val="solid"/>
                <a:headEnd type="none" w="med" len="med"/>
                <a:tailEnd type="none" w="med" len="med"/>
              </a:ln>
            </p:spPr>
          </p:sp>
        </p:grpSp>
        <p:sp>
          <p:nvSpPr>
            <p:cNvPr id="25620" name="直接连接符 34836"/>
            <p:cNvSpPr/>
            <p:nvPr/>
          </p:nvSpPr>
          <p:spPr>
            <a:xfrm>
              <a:off x="368" y="1220"/>
              <a:ext cx="168" cy="0"/>
            </a:xfrm>
            <a:prstGeom prst="line">
              <a:avLst/>
            </a:prstGeom>
            <a:ln w="38100" cap="flat" cmpd="sng">
              <a:solidFill>
                <a:srgbClr val="99FF99"/>
              </a:solidFill>
              <a:prstDash val="solid"/>
              <a:headEnd type="none" w="med" len="med"/>
              <a:tailEnd type="none" w="med" len="med"/>
            </a:ln>
          </p:spPr>
        </p:sp>
        <p:grpSp>
          <p:nvGrpSpPr>
            <p:cNvPr id="25621" name="组合 34837"/>
            <p:cNvGrpSpPr/>
            <p:nvPr/>
          </p:nvGrpSpPr>
          <p:grpSpPr>
            <a:xfrm>
              <a:off x="0" y="264"/>
              <a:ext cx="168" cy="168"/>
              <a:chOff x="0" y="0"/>
              <a:chExt cx="168" cy="168"/>
            </a:xfrm>
          </p:grpSpPr>
          <p:sp>
            <p:nvSpPr>
              <p:cNvPr id="25625" name="直接连接符 34838"/>
              <p:cNvSpPr/>
              <p:nvPr/>
            </p:nvSpPr>
            <p:spPr>
              <a:xfrm>
                <a:off x="0" y="96"/>
                <a:ext cx="168" cy="0"/>
              </a:xfrm>
              <a:prstGeom prst="line">
                <a:avLst/>
              </a:prstGeom>
              <a:ln w="38100" cap="flat" cmpd="sng">
                <a:solidFill>
                  <a:srgbClr val="99FF99"/>
                </a:solidFill>
                <a:prstDash val="solid"/>
                <a:headEnd type="none" w="med" len="med"/>
                <a:tailEnd type="none" w="med" len="med"/>
              </a:ln>
            </p:spPr>
          </p:sp>
          <p:sp>
            <p:nvSpPr>
              <p:cNvPr id="25626" name="直接连接符 34839"/>
              <p:cNvSpPr/>
              <p:nvPr/>
            </p:nvSpPr>
            <p:spPr>
              <a:xfrm rot="-5400000">
                <a:off x="0" y="84"/>
                <a:ext cx="168" cy="0"/>
              </a:xfrm>
              <a:prstGeom prst="line">
                <a:avLst/>
              </a:prstGeom>
              <a:ln w="38100" cap="flat" cmpd="sng">
                <a:solidFill>
                  <a:srgbClr val="99FF99"/>
                </a:solidFill>
                <a:prstDash val="solid"/>
                <a:headEnd type="none" w="med" len="med"/>
                <a:tailEnd type="none" w="med" len="med"/>
              </a:ln>
            </p:spPr>
          </p:sp>
        </p:grpSp>
        <p:sp>
          <p:nvSpPr>
            <p:cNvPr id="25622" name="直接连接符 34840"/>
            <p:cNvSpPr/>
            <p:nvPr/>
          </p:nvSpPr>
          <p:spPr>
            <a:xfrm>
              <a:off x="1124" y="1220"/>
              <a:ext cx="168" cy="0"/>
            </a:xfrm>
            <a:prstGeom prst="line">
              <a:avLst/>
            </a:prstGeom>
            <a:ln w="38100" cap="flat" cmpd="sng">
              <a:solidFill>
                <a:srgbClr val="99FF99"/>
              </a:solidFill>
              <a:prstDash val="solid"/>
              <a:headEnd type="none" w="med" len="med"/>
              <a:tailEnd type="none" w="med" len="med"/>
            </a:ln>
          </p:spPr>
        </p:sp>
        <p:sp>
          <p:nvSpPr>
            <p:cNvPr id="25623" name="直接连接符 34841"/>
            <p:cNvSpPr/>
            <p:nvPr/>
          </p:nvSpPr>
          <p:spPr>
            <a:xfrm>
              <a:off x="1473" y="0"/>
              <a:ext cx="0" cy="1440"/>
            </a:xfrm>
            <a:prstGeom prst="line">
              <a:avLst/>
            </a:prstGeom>
            <a:ln w="31750" cap="flat" cmpd="sng">
              <a:solidFill>
                <a:schemeClr val="bg1"/>
              </a:solidFill>
              <a:prstDash val="dash"/>
              <a:headEnd type="none" w="med" len="med"/>
              <a:tailEnd type="none" w="med" len="med"/>
            </a:ln>
          </p:spPr>
        </p:sp>
        <p:sp>
          <p:nvSpPr>
            <p:cNvPr id="25624" name="文本框 34842"/>
            <p:cNvSpPr txBox="1"/>
            <p:nvPr/>
          </p:nvSpPr>
          <p:spPr>
            <a:xfrm>
              <a:off x="1449" y="744"/>
              <a:ext cx="318"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ndParaRPr>
            </a:p>
          </p:txBody>
        </p:sp>
      </p:grpSp>
      <p:grpSp>
        <p:nvGrpSpPr>
          <p:cNvPr id="7" name="组合 34844"/>
          <p:cNvGrpSpPr/>
          <p:nvPr/>
        </p:nvGrpSpPr>
        <p:grpSpPr>
          <a:xfrm>
            <a:off x="5364163" y="1283971"/>
            <a:ext cx="2743200" cy="1619249"/>
            <a:chOff x="0" y="-35"/>
            <a:chExt cx="1728" cy="1020"/>
          </a:xfrm>
        </p:grpSpPr>
        <p:graphicFrame>
          <p:nvGraphicFramePr>
            <p:cNvPr id="25603" name="对象 34845"/>
            <p:cNvGraphicFramePr>
              <a:graphicFrameLocks noChangeAspect="1"/>
            </p:cNvGraphicFramePr>
            <p:nvPr/>
          </p:nvGraphicFramePr>
          <p:xfrm>
            <a:off x="39" y="-35"/>
            <a:ext cx="314" cy="351"/>
          </p:xfrm>
          <a:graphic>
            <a:graphicData uri="http://schemas.openxmlformats.org/presentationml/2006/ole">
              <mc:AlternateContent xmlns:mc="http://schemas.openxmlformats.org/markup-compatibility/2006">
                <mc:Choice xmlns:v="urn:schemas-microsoft-com:vml" Requires="v">
                  <p:oleObj spid="_x0000_s3223" name="" r:id="rId3" imgW="215900" imgH="241300" progId="Equation.DSMT4">
                    <p:embed/>
                  </p:oleObj>
                </mc:Choice>
                <mc:Fallback>
                  <p:oleObj name="" r:id="rId3" imgW="215900" imgH="241300" progId="Equation.DSMT4">
                    <p:embed/>
                    <p:pic>
                      <p:nvPicPr>
                        <p:cNvPr id="0" name="图片 3222"/>
                        <p:cNvPicPr/>
                        <p:nvPr/>
                      </p:nvPicPr>
                      <p:blipFill>
                        <a:blip r:embed="rId4">
                          <a:clrChange>
                            <a:clrFrom>
                              <a:srgbClr val="000000"/>
                            </a:clrFrom>
                            <a:clrTo>
                              <a:srgbClr val="FFFFFF"/>
                            </a:clrTo>
                          </a:clrChange>
                        </a:blip>
                        <a:stretch>
                          <a:fillRect/>
                        </a:stretch>
                      </p:blipFill>
                      <p:spPr>
                        <a:xfrm>
                          <a:off x="39" y="-35"/>
                          <a:ext cx="314" cy="351"/>
                        </a:xfrm>
                        <a:prstGeom prst="rect">
                          <a:avLst/>
                        </a:prstGeom>
                        <a:noFill/>
                        <a:ln w="38100">
                          <a:noFill/>
                          <a:miter/>
                        </a:ln>
                      </p:spPr>
                    </p:pic>
                  </p:oleObj>
                </mc:Fallback>
              </mc:AlternateContent>
            </a:graphicData>
          </a:graphic>
        </p:graphicFrame>
        <p:sp>
          <p:nvSpPr>
            <p:cNvPr id="25613" name="任意多边形 34846"/>
            <p:cNvSpPr/>
            <p:nvPr/>
          </p:nvSpPr>
          <p:spPr>
            <a:xfrm>
              <a:off x="816" y="352"/>
              <a:ext cx="624" cy="632"/>
            </a:xfrm>
            <a:custGeom>
              <a:avLst/>
              <a:gdLst>
                <a:gd name="txL" fmla="*/ 0 w 624"/>
                <a:gd name="txT" fmla="*/ 0 h 624"/>
                <a:gd name="txR" fmla="*/ 624 w 624"/>
                <a:gd name="txB" fmla="*/ 624 h 624"/>
              </a:gdLst>
              <a:ahLst/>
              <a:cxnLst>
                <a:cxn ang="0">
                  <a:pos x="0" y="656"/>
                </a:cxn>
                <a:cxn ang="0">
                  <a:pos x="624" y="0"/>
                </a:cxn>
              </a:cxnLst>
              <a:rect l="txL" t="txT" r="txR" b="txB"/>
              <a:pathLst>
                <a:path w="624" h="624">
                  <a:moveTo>
                    <a:pt x="0" y="624"/>
                  </a:moveTo>
                  <a:lnTo>
                    <a:pt x="624" y="0"/>
                  </a:lnTo>
                </a:path>
              </a:pathLst>
            </a:custGeom>
            <a:noFill/>
            <a:ln w="28575" cap="flat" cmpd="sng">
              <a:solidFill>
                <a:srgbClr val="66FFFF">
                  <a:alpha val="100000"/>
                </a:srgbClr>
              </a:solidFill>
              <a:prstDash val="solid"/>
              <a:round/>
              <a:headEnd type="none" w="med" len="med"/>
              <a:tailEnd type="triangle" w="med" len="med"/>
            </a:ln>
          </p:spPr>
          <p:txBody>
            <a:bodyPr/>
            <a:p>
              <a:endParaRPr lang="zh-CN" altLang="en-US"/>
            </a:p>
          </p:txBody>
        </p:sp>
        <p:sp>
          <p:nvSpPr>
            <p:cNvPr id="25614" name="直接连接符 34847"/>
            <p:cNvSpPr/>
            <p:nvPr/>
          </p:nvSpPr>
          <p:spPr>
            <a:xfrm rot="-5400000" flipV="1">
              <a:off x="-5" y="163"/>
              <a:ext cx="826" cy="816"/>
            </a:xfrm>
            <a:prstGeom prst="line">
              <a:avLst/>
            </a:prstGeom>
            <a:ln w="38100" cap="flat" cmpd="sng">
              <a:solidFill>
                <a:srgbClr val="FF0000"/>
              </a:solidFill>
              <a:prstDash val="solid"/>
              <a:headEnd type="none" w="med" len="med"/>
              <a:tailEnd type="triangle" w="med" len="med"/>
            </a:ln>
          </p:spPr>
        </p:sp>
        <p:graphicFrame>
          <p:nvGraphicFramePr>
            <p:cNvPr id="25604" name="对象 34848"/>
            <p:cNvGraphicFramePr>
              <a:graphicFrameLocks noChangeAspect="1"/>
            </p:cNvGraphicFramePr>
            <p:nvPr/>
          </p:nvGraphicFramePr>
          <p:xfrm>
            <a:off x="1422" y="285"/>
            <a:ext cx="202" cy="300"/>
          </p:xfrm>
          <a:graphic>
            <a:graphicData uri="http://schemas.openxmlformats.org/presentationml/2006/ole">
              <mc:AlternateContent xmlns:mc="http://schemas.openxmlformats.org/markup-compatibility/2006">
                <mc:Choice xmlns:v="urn:schemas-microsoft-com:vml" Requires="v">
                  <p:oleObj spid="_x0000_s3225" name="" r:id="rId5" imgW="127000" imgH="190500" progId="Equation.DSMT4">
                    <p:embed/>
                  </p:oleObj>
                </mc:Choice>
                <mc:Fallback>
                  <p:oleObj name="" r:id="rId5" imgW="127000" imgH="190500" progId="Equation.DSMT4">
                    <p:embed/>
                    <p:pic>
                      <p:nvPicPr>
                        <p:cNvPr id="0" name="图片 3224"/>
                        <p:cNvPicPr/>
                        <p:nvPr/>
                      </p:nvPicPr>
                      <p:blipFill>
                        <a:blip r:embed="rId6">
                          <a:clrChange>
                            <a:clrFrom>
                              <a:srgbClr val="000000"/>
                            </a:clrFrom>
                            <a:clrTo>
                              <a:srgbClr val="FFFFFF"/>
                            </a:clrTo>
                          </a:clrChange>
                        </a:blip>
                        <a:stretch>
                          <a:fillRect/>
                        </a:stretch>
                      </p:blipFill>
                      <p:spPr>
                        <a:xfrm>
                          <a:off x="1422" y="285"/>
                          <a:ext cx="202" cy="300"/>
                        </a:xfrm>
                        <a:prstGeom prst="rect">
                          <a:avLst/>
                        </a:prstGeom>
                        <a:noFill/>
                        <a:ln w="38100">
                          <a:noFill/>
                          <a:miter/>
                        </a:ln>
                      </p:spPr>
                    </p:pic>
                  </p:oleObj>
                </mc:Fallback>
              </mc:AlternateContent>
            </a:graphicData>
          </a:graphic>
        </p:graphicFrame>
        <p:sp>
          <p:nvSpPr>
            <p:cNvPr id="25615" name="直接连接符 34849"/>
            <p:cNvSpPr/>
            <p:nvPr/>
          </p:nvSpPr>
          <p:spPr>
            <a:xfrm>
              <a:off x="816" y="984"/>
              <a:ext cx="912" cy="1"/>
            </a:xfrm>
            <a:prstGeom prst="line">
              <a:avLst/>
            </a:prstGeom>
            <a:ln w="38100" cap="flat" cmpd="sng">
              <a:solidFill>
                <a:srgbClr val="FFFF00"/>
              </a:solidFill>
              <a:prstDash val="solid"/>
              <a:headEnd type="none" w="med" len="med"/>
              <a:tailEnd type="none" w="med" len="med"/>
            </a:ln>
          </p:spPr>
        </p:sp>
        <p:sp>
          <p:nvSpPr>
            <p:cNvPr id="25616" name="任意多边形 34850"/>
            <p:cNvSpPr/>
            <p:nvPr/>
          </p:nvSpPr>
          <p:spPr>
            <a:xfrm>
              <a:off x="945" y="853"/>
              <a:ext cx="82" cy="131"/>
            </a:xfrm>
            <a:custGeom>
              <a:avLst/>
              <a:gdLst>
                <a:gd name="txL" fmla="*/ 0 w 82"/>
                <a:gd name="txT" fmla="*/ 0 h 129"/>
                <a:gd name="txR" fmla="*/ 82 w 82"/>
                <a:gd name="txB" fmla="*/ 129 h 129"/>
              </a:gdLst>
              <a:ahLst/>
              <a:cxnLst>
                <a:cxn ang="0">
                  <a:pos x="0" y="0"/>
                </a:cxn>
                <a:cxn ang="0">
                  <a:pos x="39" y="24"/>
                </a:cxn>
                <a:cxn ang="0">
                  <a:pos x="75" y="76"/>
                </a:cxn>
                <a:cxn ang="0">
                  <a:pos x="81" y="137"/>
                </a:cxn>
              </a:cxnLst>
              <a:rect l="txL" t="txT" r="txR" b="txB"/>
              <a:pathLst>
                <a:path w="82" h="129">
                  <a:moveTo>
                    <a:pt x="0" y="0"/>
                  </a:moveTo>
                  <a:cubicBezTo>
                    <a:pt x="6" y="4"/>
                    <a:pt x="26" y="12"/>
                    <a:pt x="39" y="24"/>
                  </a:cubicBezTo>
                  <a:cubicBezTo>
                    <a:pt x="52" y="36"/>
                    <a:pt x="68" y="54"/>
                    <a:pt x="75" y="72"/>
                  </a:cubicBezTo>
                  <a:cubicBezTo>
                    <a:pt x="82" y="90"/>
                    <a:pt x="80" y="117"/>
                    <a:pt x="81" y="129"/>
                  </a:cubicBezTo>
                </a:path>
              </a:pathLst>
            </a:custGeom>
            <a:noFill/>
            <a:ln w="38100" cap="flat" cmpd="sng">
              <a:solidFill>
                <a:srgbClr val="99FF99">
                  <a:alpha val="100000"/>
                </a:srgbClr>
              </a:solidFill>
              <a:prstDash val="solid"/>
              <a:round/>
              <a:headEnd type="triangle" w="med" len="med"/>
              <a:tailEnd type="none" w="med" len="med"/>
            </a:ln>
          </p:spPr>
          <p:txBody>
            <a:bodyPr/>
            <a:p>
              <a:endParaRPr lang="zh-CN" altLang="en-US"/>
            </a:p>
          </p:txBody>
        </p:sp>
        <p:sp>
          <p:nvSpPr>
            <p:cNvPr id="25617" name="文本框 34851"/>
            <p:cNvSpPr txBox="1"/>
            <p:nvPr/>
          </p:nvSpPr>
          <p:spPr>
            <a:xfrm>
              <a:off x="1008" y="644"/>
              <a:ext cx="384"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a:t>
              </a:r>
              <a:r>
                <a:rPr lang="en-US" altLang="zh-CN" i="1" baseline="-25000" dirty="0">
                  <a:solidFill>
                    <a:schemeClr val="bg1"/>
                  </a:solidFill>
                  <a:latin typeface="Times New Roman" panose="02020603050405020304" pitchFamily="18" charset="0"/>
                  <a:sym typeface="Symbol" panose="05050102010706020507" pitchFamily="18" charset="2"/>
                </a:rPr>
                <a:t>i</a:t>
              </a:r>
              <a:endParaRPr lang="en-US" altLang="zh-CN" i="1" baseline="-25000" dirty="0">
                <a:solidFill>
                  <a:schemeClr val="bg1"/>
                </a:solidFill>
                <a:latin typeface="Times New Roman" panose="02020603050405020304" pitchFamily="18" charset="0"/>
                <a:sym typeface="Symbol" panose="05050102010706020507" pitchFamily="18" charset="2"/>
              </a:endParaRPr>
            </a:p>
          </p:txBody>
        </p:sp>
        <p:sp>
          <p:nvSpPr>
            <p:cNvPr id="25618" name="任意多边形 34852"/>
            <p:cNvSpPr/>
            <p:nvPr/>
          </p:nvSpPr>
          <p:spPr>
            <a:xfrm>
              <a:off x="720" y="783"/>
              <a:ext cx="192" cy="97"/>
            </a:xfrm>
            <a:custGeom>
              <a:avLst/>
              <a:gdLst>
                <a:gd name="txL" fmla="*/ 0 w 192"/>
                <a:gd name="txT" fmla="*/ 0 h 96"/>
                <a:gd name="txR" fmla="*/ 192 w 192"/>
                <a:gd name="txB" fmla="*/ 96 h 96"/>
              </a:gdLst>
              <a:ahLst/>
              <a:cxnLst>
                <a:cxn ang="0">
                  <a:pos x="0" y="100"/>
                </a:cxn>
                <a:cxn ang="0">
                  <a:pos x="96" y="0"/>
                </a:cxn>
                <a:cxn ang="0">
                  <a:pos x="192" y="100"/>
                </a:cxn>
              </a:cxnLst>
              <a:rect l="txL" t="txT" r="txR" b="txB"/>
              <a:pathLst>
                <a:path w="192" h="96">
                  <a:moveTo>
                    <a:pt x="0" y="96"/>
                  </a:moveTo>
                  <a:lnTo>
                    <a:pt x="96" y="0"/>
                  </a:lnTo>
                  <a:lnTo>
                    <a:pt x="192" y="96"/>
                  </a:lnTo>
                </a:path>
              </a:pathLst>
            </a:custGeom>
            <a:noFill/>
            <a:ln w="38100" cap="flat" cmpd="sng">
              <a:solidFill>
                <a:srgbClr val="99FF99">
                  <a:alpha val="100000"/>
                </a:srgbClr>
              </a:solidFill>
              <a:prstDash val="solid"/>
              <a:round/>
              <a:headEnd type="none" w="med" len="med"/>
              <a:tailEnd type="none" w="med" len="med"/>
            </a:ln>
          </p:spPr>
          <p:txBody>
            <a:bodyPr/>
            <a:p>
              <a:endParaRPr lang="zh-CN" altLang="en-US"/>
            </a:p>
          </p:txBody>
        </p:sp>
      </p:grpSp>
      <p:sp>
        <p:nvSpPr>
          <p:cNvPr id="34854" name="文本框 34853"/>
          <p:cNvSpPr txBox="1"/>
          <p:nvPr/>
        </p:nvSpPr>
        <p:spPr>
          <a:xfrm>
            <a:off x="539750" y="620395"/>
            <a:ext cx="5749290" cy="460375"/>
          </a:xfrm>
          <a:prstGeom prst="rect">
            <a:avLst/>
          </a:prstGeom>
          <a:solidFill>
            <a:schemeClr val="accent2"/>
          </a:solid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sym typeface="+mn-ea"/>
              </a:rPr>
              <a:t>Waveform diagram and phasor diagram</a:t>
            </a:r>
            <a:r>
              <a:rPr lang="zh-CN" altLang="en-US" dirty="0">
                <a:solidFill>
                  <a:schemeClr val="bg1"/>
                </a:solidFill>
                <a:latin typeface="Times New Roman" panose="02020603050405020304" pitchFamily="18" charset="0"/>
                <a:sym typeface="+mn-ea"/>
              </a:rPr>
              <a:t>：</a:t>
            </a:r>
            <a:endParaRPr lang="zh-CN" altLang="en-US" dirty="0">
              <a:solidFill>
                <a:schemeClr val="bg1"/>
              </a:solidFill>
              <a:latin typeface="Times New Roman" panose="02020603050405020304" pitchFamily="18" charset="0"/>
            </a:endParaRPr>
          </a:p>
        </p:txBody>
      </p:sp>
      <p:sp>
        <p:nvSpPr>
          <p:cNvPr id="34855" name="圆角矩形标注 34854" descr="信纸"/>
          <p:cNvSpPr/>
          <p:nvPr/>
        </p:nvSpPr>
        <p:spPr>
          <a:xfrm>
            <a:off x="6659880" y="620395"/>
            <a:ext cx="2343150" cy="863600"/>
          </a:xfrm>
          <a:prstGeom prst="wedgeRoundRectCallout">
            <a:avLst>
              <a:gd name="adj1" fmla="val -63935"/>
              <a:gd name="adj2" fmla="val 102759"/>
              <a:gd name="adj3" fmla="val 16667"/>
            </a:avLst>
          </a:prstGeom>
          <a:blipFill rotWithShape="1">
            <a:blip r:embed="rId7"/>
          </a:blipFill>
          <a:ln w="9525">
            <a:noFill/>
          </a:ln>
        </p:spPr>
        <p:txBody>
          <a:bodyPr/>
          <a:p>
            <a:pPr algn="ctr" eaLnBrk="1" hangingPunct="1"/>
            <a:r>
              <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rPr>
              <a:t>Voltage leads to current by 90</a:t>
            </a:r>
            <a:r>
              <a:rPr lang="en-US" altLang="zh-CN" b="0" baseline="30000" dirty="0">
                <a:solidFill>
                  <a:schemeClr val="tx1"/>
                </a:solidFill>
                <a:latin typeface="Times New Roman" panose="02020603050405020304" pitchFamily="18" charset="0"/>
                <a:ea typeface="仿宋_GB2312" pitchFamily="1" charset="-122"/>
                <a:cs typeface="Times New Roman" panose="02020603050405020304" pitchFamily="18" charset="0"/>
              </a:rPr>
              <a:t>0</a:t>
            </a:r>
            <a:endParaRPr lang="en-US" altLang="zh-CN" b="0" baseline="3000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4854"/>
                                        </p:tgtEl>
                                        <p:attrNameLst>
                                          <p:attrName>style.visibility</p:attrName>
                                        </p:attrNameLst>
                                      </p:cBhvr>
                                      <p:to>
                                        <p:strVal val="visible"/>
                                      </p:to>
                                    </p:set>
                                    <p:anim calcmode="lin" valueType="num">
                                      <p:cBhvr additive="base">
                                        <p:cTn id="7" dur="500" fill="hold"/>
                                        <p:tgtEl>
                                          <p:spTgt spid="34854"/>
                                        </p:tgtEl>
                                        <p:attrNameLst>
                                          <p:attrName>ppt_x</p:attrName>
                                        </p:attrNameLst>
                                      </p:cBhvr>
                                      <p:tavLst>
                                        <p:tav tm="0">
                                          <p:val>
                                            <p:strVal val="0-#ppt_w/2"/>
                                          </p:val>
                                        </p:tav>
                                        <p:tav tm="100000">
                                          <p:val>
                                            <p:strVal val="#ppt_x"/>
                                          </p:val>
                                        </p:tav>
                                      </p:tavLst>
                                    </p:anim>
                                    <p:anim calcmode="lin" valueType="num">
                                      <p:cBhvr additive="base">
                                        <p:cTn id="8" dur="500" fill="hold"/>
                                        <p:tgtEl>
                                          <p:spTgt spid="348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4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arn(outHorizontal)">
                                      <p:cBhvr>
                                        <p:cTn id="18" dur="500"/>
                                        <p:tgtEl>
                                          <p:spTgt spid="7"/>
                                        </p:tgtEl>
                                      </p:cBhvr>
                                    </p:animEffect>
                                  </p:childTnLst>
                                </p:cTn>
                              </p:par>
                            </p:childTnLst>
                          </p:cTn>
                        </p:par>
                        <p:par>
                          <p:cTn id="19" fill="hold">
                            <p:stCondLst>
                              <p:cond delay="500"/>
                            </p:stCondLst>
                            <p:childTnLst>
                              <p:par>
                                <p:cTn id="20" presetID="20" presetClass="entr" presetSubtype="0" fill="hold" grpId="0" nodeType="afterEffect">
                                  <p:stCondLst>
                                    <p:cond delay="0"/>
                                  </p:stCondLst>
                                  <p:childTnLst>
                                    <p:set>
                                      <p:cBhvr>
                                        <p:cTn id="21" dur="1" fill="hold">
                                          <p:stCondLst>
                                            <p:cond delay="0"/>
                                          </p:stCondLst>
                                        </p:cTn>
                                        <p:tgtEl>
                                          <p:spTgt spid="34855"/>
                                        </p:tgtEl>
                                        <p:attrNameLst>
                                          <p:attrName>style.visibility</p:attrName>
                                        </p:attrNameLst>
                                      </p:cBhvr>
                                      <p:to>
                                        <p:strVal val="visible"/>
                                      </p:to>
                                    </p:set>
                                    <p:animEffect transition="in" filter="wedge">
                                      <p:cBhvr>
                                        <p:cTn id="22" dur="2000"/>
                                        <p:tgtEl>
                                          <p:spTgt spid="3485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34818"/>
                                        </p:tgtEl>
                                        <p:attrNameLst>
                                          <p:attrName>style.visibility</p:attrName>
                                        </p:attrNameLst>
                                      </p:cBhvr>
                                      <p:to>
                                        <p:strVal val="visible"/>
                                      </p:to>
                                    </p:set>
                                    <p:anim calcmode="lin" valueType="num">
                                      <p:cBhvr additive="base">
                                        <p:cTn id="27" dur="500" fill="hold"/>
                                        <p:tgtEl>
                                          <p:spTgt spid="34818"/>
                                        </p:tgtEl>
                                        <p:attrNameLst>
                                          <p:attrName>ppt_x</p:attrName>
                                        </p:attrNameLst>
                                      </p:cBhvr>
                                      <p:tavLst>
                                        <p:tav tm="0">
                                          <p:val>
                                            <p:strVal val="0-#ppt_w/2"/>
                                          </p:val>
                                        </p:tav>
                                        <p:tav tm="100000">
                                          <p:val>
                                            <p:strVal val="#ppt_x"/>
                                          </p:val>
                                        </p:tav>
                                      </p:tavLst>
                                    </p:anim>
                                    <p:anim calcmode="lin" valueType="num">
                                      <p:cBhvr additive="base">
                                        <p:cTn id="28" dur="500" fill="hold"/>
                                        <p:tgtEl>
                                          <p:spTgt spid="3481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4819"/>
                                        </p:tgtEl>
                                        <p:attrNameLst>
                                          <p:attrName>style.visibility</p:attrName>
                                        </p:attrNameLst>
                                      </p:cBhvr>
                                      <p:to>
                                        <p:strVal val="visible"/>
                                      </p:to>
                                    </p:set>
                                    <p:animEffect transition="in" filter="wipe(left)">
                                      <p:cBhvr>
                                        <p:cTn id="33" dur="2000"/>
                                        <p:tgtEl>
                                          <p:spTgt spid="3481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2000"/>
                                        <p:tgtEl>
                                          <p:spTgt spid="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left)">
                                      <p:cBhvr>
                                        <p:cTn id="4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ldLvl="0" animBg="1"/>
      <p:bldP spid="34854" grpId="0" bldLvl="0" animBg="1"/>
      <p:bldP spid="3485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文本框 35841"/>
          <p:cNvSpPr txBox="1"/>
          <p:nvPr/>
        </p:nvSpPr>
        <p:spPr>
          <a:xfrm>
            <a:off x="1547813" y="981075"/>
            <a:ext cx="2218690"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Time domain</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35843" name="文本框 35842"/>
          <p:cNvSpPr txBox="1"/>
          <p:nvPr/>
        </p:nvSpPr>
        <p:spPr>
          <a:xfrm>
            <a:off x="2627313" y="3213100"/>
            <a:ext cx="2117090"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Phasor form</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35846" name="文本框 35845"/>
          <p:cNvSpPr txBox="1"/>
          <p:nvPr/>
        </p:nvSpPr>
        <p:spPr>
          <a:xfrm>
            <a:off x="539750" y="5445125"/>
            <a:ext cx="1963420"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Phasor model</a:t>
            </a:r>
            <a:endParaRPr lang="en-US" altLang="zh-CN" dirty="0">
              <a:solidFill>
                <a:schemeClr val="bg1"/>
              </a:solidFill>
              <a:latin typeface="Times New Roman" panose="02020603050405020304" pitchFamily="18" charset="0"/>
            </a:endParaRPr>
          </a:p>
        </p:txBody>
      </p:sp>
      <p:grpSp>
        <p:nvGrpSpPr>
          <p:cNvPr id="2" name="组合 35846"/>
          <p:cNvGrpSpPr/>
          <p:nvPr/>
        </p:nvGrpSpPr>
        <p:grpSpPr>
          <a:xfrm>
            <a:off x="468313" y="1484313"/>
            <a:ext cx="1684337" cy="1752600"/>
            <a:chOff x="0" y="0"/>
            <a:chExt cx="1061" cy="1104"/>
          </a:xfrm>
        </p:grpSpPr>
        <p:sp>
          <p:nvSpPr>
            <p:cNvPr id="26660" name="任意多边形 35847"/>
            <p:cNvSpPr/>
            <p:nvPr/>
          </p:nvSpPr>
          <p:spPr>
            <a:xfrm>
              <a:off x="749" y="360"/>
              <a:ext cx="1" cy="306"/>
            </a:xfrm>
            <a:custGeom>
              <a:avLst/>
              <a:gdLst>
                <a:gd name="txL" fmla="*/ 0 w 1"/>
                <a:gd name="txT" fmla="*/ 0 h 306"/>
                <a:gd name="txR" fmla="*/ 1 w 1"/>
                <a:gd name="txB" fmla="*/ 306 h 306"/>
              </a:gdLst>
              <a:ahLst/>
              <a:cxnLst>
                <a:cxn ang="0">
                  <a:pos x="1" y="306"/>
                </a:cxn>
                <a:cxn ang="0">
                  <a:pos x="0" y="0"/>
                </a:cxn>
              </a:cxnLst>
              <a:rect l="txL" t="txT" r="txR" b="txB"/>
              <a:pathLst>
                <a:path w="1" h="306">
                  <a:moveTo>
                    <a:pt x="1" y="30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6661" name="任意多边形 35848"/>
            <p:cNvSpPr/>
            <p:nvPr/>
          </p:nvSpPr>
          <p:spPr>
            <a:xfrm>
              <a:off x="743" y="774"/>
              <a:ext cx="1" cy="312"/>
            </a:xfrm>
            <a:custGeom>
              <a:avLst/>
              <a:gdLst>
                <a:gd name="txL" fmla="*/ 0 w 1"/>
                <a:gd name="txT" fmla="*/ 0 h 312"/>
                <a:gd name="txR" fmla="*/ 1 w 1"/>
                <a:gd name="txB" fmla="*/ 312 h 312"/>
              </a:gdLst>
              <a:ahLst/>
              <a:cxnLst>
                <a:cxn ang="0">
                  <a:pos x="1" y="0"/>
                </a:cxn>
                <a:cxn ang="0">
                  <a:pos x="0" y="312"/>
                </a:cxn>
              </a:cxnLst>
              <a:rect l="txL" t="txT" r="txR" b="txB"/>
              <a:pathLst>
                <a:path w="1" h="312">
                  <a:moveTo>
                    <a:pt x="1" y="0"/>
                  </a:moveTo>
                  <a:lnTo>
                    <a:pt x="0" y="312"/>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6662" name="任意多边形 35849"/>
            <p:cNvSpPr/>
            <p:nvPr/>
          </p:nvSpPr>
          <p:spPr>
            <a:xfrm>
              <a:off x="173" y="360"/>
              <a:ext cx="576" cy="6"/>
            </a:xfrm>
            <a:custGeom>
              <a:avLst/>
              <a:gdLst>
                <a:gd name="txL" fmla="*/ 0 w 576"/>
                <a:gd name="txT" fmla="*/ 0 h 6"/>
                <a:gd name="txR" fmla="*/ 576 w 576"/>
                <a:gd name="txB" fmla="*/ 6 h 6"/>
              </a:gdLst>
              <a:ahLst/>
              <a:cxnLst>
                <a:cxn ang="0">
                  <a:pos x="0" y="6"/>
                </a:cxn>
                <a:cxn ang="0">
                  <a:pos x="576" y="0"/>
                </a:cxn>
              </a:cxnLst>
              <a:rect l="txL" t="txT" r="txR" b="txB"/>
              <a:pathLst>
                <a:path w="576" h="6">
                  <a:moveTo>
                    <a:pt x="0" y="6"/>
                  </a:moveTo>
                  <a:lnTo>
                    <a:pt x="576"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6663" name="任意多边形 35850"/>
            <p:cNvSpPr/>
            <p:nvPr/>
          </p:nvSpPr>
          <p:spPr>
            <a:xfrm>
              <a:off x="170" y="1080"/>
              <a:ext cx="570" cy="3"/>
            </a:xfrm>
            <a:custGeom>
              <a:avLst/>
              <a:gdLst>
                <a:gd name="txL" fmla="*/ 0 w 570"/>
                <a:gd name="txT" fmla="*/ 0 h 3"/>
                <a:gd name="txR" fmla="*/ 570 w 570"/>
                <a:gd name="txB" fmla="*/ 3 h 3"/>
              </a:gdLst>
              <a:ahLst/>
              <a:cxnLst>
                <a:cxn ang="0">
                  <a:pos x="0" y="3"/>
                </a:cxn>
                <a:cxn ang="0">
                  <a:pos x="570" y="0"/>
                </a:cxn>
              </a:cxnLst>
              <a:rect l="txL" t="txT" r="txR" b="txB"/>
              <a:pathLst>
                <a:path w="570" h="3">
                  <a:moveTo>
                    <a:pt x="0" y="3"/>
                  </a:moveTo>
                  <a:lnTo>
                    <a:pt x="57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6664" name="直接连接符 35851"/>
            <p:cNvSpPr/>
            <p:nvPr/>
          </p:nvSpPr>
          <p:spPr>
            <a:xfrm>
              <a:off x="153" y="288"/>
              <a:ext cx="288" cy="0"/>
            </a:xfrm>
            <a:prstGeom prst="line">
              <a:avLst/>
            </a:prstGeom>
            <a:ln w="38100" cap="flat" cmpd="sng">
              <a:solidFill>
                <a:srgbClr val="66FFFF"/>
              </a:solidFill>
              <a:prstDash val="solid"/>
              <a:headEnd type="none" w="med" len="med"/>
              <a:tailEnd type="triangle" w="med" len="med"/>
            </a:ln>
          </p:spPr>
        </p:sp>
        <p:sp>
          <p:nvSpPr>
            <p:cNvPr id="26665" name="文本框 35852"/>
            <p:cNvSpPr txBox="1"/>
            <p:nvPr/>
          </p:nvSpPr>
          <p:spPr>
            <a:xfrm>
              <a:off x="105" y="0"/>
              <a:ext cx="43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r>
                <a:rPr lang="en-US" altLang="zh-CN" i="1" baseline="-25000"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26666" name="文本框 35853"/>
            <p:cNvSpPr txBox="1"/>
            <p:nvPr/>
          </p:nvSpPr>
          <p:spPr>
            <a:xfrm>
              <a:off x="0" y="576"/>
              <a:ext cx="482"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t</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26667" name="文本框 35854"/>
            <p:cNvSpPr txBox="1"/>
            <p:nvPr/>
          </p:nvSpPr>
          <p:spPr>
            <a:xfrm>
              <a:off x="817" y="576"/>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26668" name="椭圆 35855"/>
            <p:cNvSpPr/>
            <p:nvPr/>
          </p:nvSpPr>
          <p:spPr>
            <a:xfrm>
              <a:off x="119" y="105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6669" name="椭圆 35856"/>
            <p:cNvSpPr/>
            <p:nvPr/>
          </p:nvSpPr>
          <p:spPr>
            <a:xfrm>
              <a:off x="119" y="33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6670" name="文本框 35857"/>
            <p:cNvSpPr txBox="1"/>
            <p:nvPr/>
          </p:nvSpPr>
          <p:spPr>
            <a:xfrm>
              <a:off x="38" y="38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26671" name="文本框 35858"/>
            <p:cNvSpPr txBox="1"/>
            <p:nvPr/>
          </p:nvSpPr>
          <p:spPr>
            <a:xfrm>
              <a:off x="51" y="816"/>
              <a:ext cx="214"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26672" name="直接连接符 35859"/>
            <p:cNvSpPr/>
            <p:nvPr/>
          </p:nvSpPr>
          <p:spPr>
            <a:xfrm>
              <a:off x="624" y="672"/>
              <a:ext cx="240" cy="0"/>
            </a:xfrm>
            <a:prstGeom prst="line">
              <a:avLst/>
            </a:prstGeom>
            <a:ln w="57150" cap="flat" cmpd="sng">
              <a:solidFill>
                <a:srgbClr val="FF9900"/>
              </a:solidFill>
              <a:prstDash val="solid"/>
              <a:headEnd type="none" w="med" len="med"/>
              <a:tailEnd type="none" w="med" len="med"/>
            </a:ln>
          </p:spPr>
        </p:sp>
        <p:sp>
          <p:nvSpPr>
            <p:cNvPr id="26673" name="直接连接符 35860"/>
            <p:cNvSpPr/>
            <p:nvPr/>
          </p:nvSpPr>
          <p:spPr>
            <a:xfrm>
              <a:off x="624" y="768"/>
              <a:ext cx="240" cy="0"/>
            </a:xfrm>
            <a:prstGeom prst="line">
              <a:avLst/>
            </a:prstGeom>
            <a:ln w="57150" cap="flat" cmpd="sng">
              <a:solidFill>
                <a:srgbClr val="FF9900"/>
              </a:solidFill>
              <a:prstDash val="solid"/>
              <a:headEnd type="none" w="med" len="med"/>
              <a:tailEnd type="none" w="med" len="med"/>
            </a:ln>
          </p:spPr>
        </p:sp>
      </p:grpSp>
      <p:grpSp>
        <p:nvGrpSpPr>
          <p:cNvPr id="3" name="组合 35861"/>
          <p:cNvGrpSpPr/>
          <p:nvPr/>
        </p:nvGrpSpPr>
        <p:grpSpPr>
          <a:xfrm>
            <a:off x="468313" y="3284538"/>
            <a:ext cx="2087562" cy="1865312"/>
            <a:chOff x="0" y="0"/>
            <a:chExt cx="1315" cy="1175"/>
          </a:xfrm>
        </p:grpSpPr>
        <p:graphicFrame>
          <p:nvGraphicFramePr>
            <p:cNvPr id="26629" name="对象 35862"/>
            <p:cNvGraphicFramePr>
              <a:graphicFrameLocks noChangeAspect="1"/>
            </p:cNvGraphicFramePr>
            <p:nvPr/>
          </p:nvGraphicFramePr>
          <p:xfrm>
            <a:off x="11" y="647"/>
            <a:ext cx="206" cy="351"/>
          </p:xfrm>
          <a:graphic>
            <a:graphicData uri="http://schemas.openxmlformats.org/presentationml/2006/ole">
              <mc:AlternateContent xmlns:mc="http://schemas.openxmlformats.org/markup-compatibility/2006">
                <mc:Choice xmlns:v="urn:schemas-microsoft-com:vml" Requires="v">
                  <p:oleObj spid="_x0000_s3227" name="" r:id="rId1" imgW="137795" imgH="236855" progId="Equation.3">
                    <p:embed/>
                  </p:oleObj>
                </mc:Choice>
                <mc:Fallback>
                  <p:oleObj name="" r:id="rId1" imgW="137795" imgH="236855" progId="Equation.3">
                    <p:embed/>
                    <p:pic>
                      <p:nvPicPr>
                        <p:cNvPr id="0" name="图片 3226"/>
                        <p:cNvPicPr/>
                        <p:nvPr/>
                      </p:nvPicPr>
                      <p:blipFill>
                        <a:blip r:embed="rId2">
                          <a:clrChange>
                            <a:clrFrom>
                              <a:srgbClr val="000000"/>
                            </a:clrFrom>
                            <a:clrTo>
                              <a:srgbClr val="FFFFFF"/>
                            </a:clrTo>
                          </a:clrChange>
                        </a:blip>
                        <a:stretch>
                          <a:fillRect/>
                        </a:stretch>
                      </p:blipFill>
                      <p:spPr>
                        <a:xfrm>
                          <a:off x="11" y="647"/>
                          <a:ext cx="206" cy="351"/>
                        </a:xfrm>
                        <a:prstGeom prst="rect">
                          <a:avLst/>
                        </a:prstGeom>
                        <a:noFill/>
                        <a:ln w="38100">
                          <a:noFill/>
                          <a:miter/>
                        </a:ln>
                      </p:spPr>
                    </p:pic>
                  </p:oleObj>
                </mc:Fallback>
              </mc:AlternateContent>
            </a:graphicData>
          </a:graphic>
        </p:graphicFrame>
        <p:graphicFrame>
          <p:nvGraphicFramePr>
            <p:cNvPr id="26630" name="对象 35863"/>
            <p:cNvGraphicFramePr>
              <a:graphicFrameLocks noChangeAspect="1"/>
            </p:cNvGraphicFramePr>
            <p:nvPr/>
          </p:nvGraphicFramePr>
          <p:xfrm>
            <a:off x="116" y="0"/>
            <a:ext cx="270" cy="384"/>
          </p:xfrm>
          <a:graphic>
            <a:graphicData uri="http://schemas.openxmlformats.org/presentationml/2006/ole">
              <mc:AlternateContent xmlns:mc="http://schemas.openxmlformats.org/markup-compatibility/2006">
                <mc:Choice xmlns:v="urn:schemas-microsoft-com:vml" Requires="v">
                  <p:oleObj spid="_x0000_s3229" name="" r:id="rId3" imgW="176530" imgH="259080" progId="Equation.3">
                    <p:embed/>
                  </p:oleObj>
                </mc:Choice>
                <mc:Fallback>
                  <p:oleObj name="" r:id="rId3" imgW="176530" imgH="259080" progId="Equation.3">
                    <p:embed/>
                    <p:pic>
                      <p:nvPicPr>
                        <p:cNvPr id="0" name="图片 3228"/>
                        <p:cNvPicPr/>
                        <p:nvPr/>
                      </p:nvPicPr>
                      <p:blipFill>
                        <a:blip r:embed="rId4">
                          <a:clrChange>
                            <a:clrFrom>
                              <a:srgbClr val="000000"/>
                            </a:clrFrom>
                            <a:clrTo>
                              <a:srgbClr val="FFFFFF"/>
                            </a:clrTo>
                          </a:clrChange>
                        </a:blip>
                        <a:stretch>
                          <a:fillRect/>
                        </a:stretch>
                      </p:blipFill>
                      <p:spPr>
                        <a:xfrm>
                          <a:off x="116" y="0"/>
                          <a:ext cx="270" cy="384"/>
                        </a:xfrm>
                        <a:prstGeom prst="rect">
                          <a:avLst/>
                        </a:prstGeom>
                        <a:noFill/>
                        <a:ln w="38100">
                          <a:noFill/>
                          <a:miter/>
                        </a:ln>
                      </p:spPr>
                    </p:pic>
                  </p:oleObj>
                </mc:Fallback>
              </mc:AlternateContent>
            </a:graphicData>
          </a:graphic>
        </p:graphicFrame>
        <p:sp>
          <p:nvSpPr>
            <p:cNvPr id="26649" name="任意多边形 35864"/>
            <p:cNvSpPr/>
            <p:nvPr/>
          </p:nvSpPr>
          <p:spPr>
            <a:xfrm>
              <a:off x="711" y="431"/>
              <a:ext cx="1" cy="306"/>
            </a:xfrm>
            <a:custGeom>
              <a:avLst/>
              <a:gdLst>
                <a:gd name="txL" fmla="*/ 0 w 1"/>
                <a:gd name="txT" fmla="*/ 0 h 306"/>
                <a:gd name="txR" fmla="*/ 1 w 1"/>
                <a:gd name="txB" fmla="*/ 306 h 306"/>
              </a:gdLst>
              <a:ahLst/>
              <a:cxnLst>
                <a:cxn ang="0">
                  <a:pos x="1" y="306"/>
                </a:cxn>
                <a:cxn ang="0">
                  <a:pos x="0" y="0"/>
                </a:cxn>
              </a:cxnLst>
              <a:rect l="txL" t="txT" r="txR" b="txB"/>
              <a:pathLst>
                <a:path w="1" h="306">
                  <a:moveTo>
                    <a:pt x="1" y="30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6650" name="任意多边形 35865"/>
            <p:cNvSpPr/>
            <p:nvPr/>
          </p:nvSpPr>
          <p:spPr>
            <a:xfrm>
              <a:off x="705" y="845"/>
              <a:ext cx="1" cy="312"/>
            </a:xfrm>
            <a:custGeom>
              <a:avLst/>
              <a:gdLst>
                <a:gd name="txL" fmla="*/ 0 w 1"/>
                <a:gd name="txT" fmla="*/ 0 h 312"/>
                <a:gd name="txR" fmla="*/ 1 w 1"/>
                <a:gd name="txB" fmla="*/ 312 h 312"/>
              </a:gdLst>
              <a:ahLst/>
              <a:cxnLst>
                <a:cxn ang="0">
                  <a:pos x="1" y="0"/>
                </a:cxn>
                <a:cxn ang="0">
                  <a:pos x="0" y="312"/>
                </a:cxn>
              </a:cxnLst>
              <a:rect l="txL" t="txT" r="txR" b="txB"/>
              <a:pathLst>
                <a:path w="1" h="312">
                  <a:moveTo>
                    <a:pt x="1" y="0"/>
                  </a:moveTo>
                  <a:lnTo>
                    <a:pt x="0" y="312"/>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6651" name="任意多边形 35866"/>
            <p:cNvSpPr/>
            <p:nvPr/>
          </p:nvSpPr>
          <p:spPr>
            <a:xfrm>
              <a:off x="135" y="431"/>
              <a:ext cx="576" cy="6"/>
            </a:xfrm>
            <a:custGeom>
              <a:avLst/>
              <a:gdLst>
                <a:gd name="txL" fmla="*/ 0 w 576"/>
                <a:gd name="txT" fmla="*/ 0 h 6"/>
                <a:gd name="txR" fmla="*/ 576 w 576"/>
                <a:gd name="txB" fmla="*/ 6 h 6"/>
              </a:gdLst>
              <a:ahLst/>
              <a:cxnLst>
                <a:cxn ang="0">
                  <a:pos x="0" y="6"/>
                </a:cxn>
                <a:cxn ang="0">
                  <a:pos x="576" y="0"/>
                </a:cxn>
              </a:cxnLst>
              <a:rect l="txL" t="txT" r="txR" b="txB"/>
              <a:pathLst>
                <a:path w="576" h="6">
                  <a:moveTo>
                    <a:pt x="0" y="6"/>
                  </a:moveTo>
                  <a:lnTo>
                    <a:pt x="576"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6652" name="任意多边形 35867"/>
            <p:cNvSpPr/>
            <p:nvPr/>
          </p:nvSpPr>
          <p:spPr>
            <a:xfrm>
              <a:off x="132" y="1151"/>
              <a:ext cx="570" cy="3"/>
            </a:xfrm>
            <a:custGeom>
              <a:avLst/>
              <a:gdLst>
                <a:gd name="txL" fmla="*/ 0 w 570"/>
                <a:gd name="txT" fmla="*/ 0 h 3"/>
                <a:gd name="txR" fmla="*/ 570 w 570"/>
                <a:gd name="txB" fmla="*/ 3 h 3"/>
              </a:gdLst>
              <a:ahLst/>
              <a:cxnLst>
                <a:cxn ang="0">
                  <a:pos x="0" y="3"/>
                </a:cxn>
                <a:cxn ang="0">
                  <a:pos x="570" y="0"/>
                </a:cxn>
              </a:cxnLst>
              <a:rect l="txL" t="txT" r="txR" b="txB"/>
              <a:pathLst>
                <a:path w="570" h="3">
                  <a:moveTo>
                    <a:pt x="0" y="3"/>
                  </a:moveTo>
                  <a:lnTo>
                    <a:pt x="57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26653" name="直接连接符 35868"/>
            <p:cNvSpPr/>
            <p:nvPr/>
          </p:nvSpPr>
          <p:spPr>
            <a:xfrm>
              <a:off x="115" y="359"/>
              <a:ext cx="288" cy="0"/>
            </a:xfrm>
            <a:prstGeom prst="line">
              <a:avLst/>
            </a:prstGeom>
            <a:ln w="38100" cap="flat" cmpd="sng">
              <a:solidFill>
                <a:srgbClr val="66FFFF"/>
              </a:solidFill>
              <a:prstDash val="solid"/>
              <a:headEnd type="none" w="med" len="med"/>
              <a:tailEnd type="triangle" w="med" len="med"/>
            </a:ln>
          </p:spPr>
        </p:sp>
        <p:sp>
          <p:nvSpPr>
            <p:cNvPr id="26654" name="椭圆 35869"/>
            <p:cNvSpPr/>
            <p:nvPr/>
          </p:nvSpPr>
          <p:spPr>
            <a:xfrm>
              <a:off x="81" y="1127"/>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6655" name="椭圆 35870"/>
            <p:cNvSpPr/>
            <p:nvPr/>
          </p:nvSpPr>
          <p:spPr>
            <a:xfrm>
              <a:off x="81" y="407"/>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26656" name="文本框 35871"/>
            <p:cNvSpPr txBox="1"/>
            <p:nvPr/>
          </p:nvSpPr>
          <p:spPr>
            <a:xfrm>
              <a:off x="0" y="455"/>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26657" name="文本框 35872"/>
            <p:cNvSpPr txBox="1"/>
            <p:nvPr/>
          </p:nvSpPr>
          <p:spPr>
            <a:xfrm>
              <a:off x="13" y="887"/>
              <a:ext cx="214"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26658" name="直接连接符 35873"/>
            <p:cNvSpPr/>
            <p:nvPr/>
          </p:nvSpPr>
          <p:spPr>
            <a:xfrm>
              <a:off x="586" y="743"/>
              <a:ext cx="240" cy="0"/>
            </a:xfrm>
            <a:prstGeom prst="line">
              <a:avLst/>
            </a:prstGeom>
            <a:ln w="57150" cap="flat" cmpd="sng">
              <a:solidFill>
                <a:srgbClr val="FF9900"/>
              </a:solidFill>
              <a:prstDash val="solid"/>
              <a:headEnd type="none" w="med" len="med"/>
              <a:tailEnd type="none" w="med" len="med"/>
            </a:ln>
          </p:spPr>
        </p:sp>
        <p:sp>
          <p:nvSpPr>
            <p:cNvPr id="26659" name="直接连接符 35874"/>
            <p:cNvSpPr/>
            <p:nvPr/>
          </p:nvSpPr>
          <p:spPr>
            <a:xfrm>
              <a:off x="586" y="839"/>
              <a:ext cx="240" cy="0"/>
            </a:xfrm>
            <a:prstGeom prst="line">
              <a:avLst/>
            </a:prstGeom>
            <a:ln w="57150" cap="flat" cmpd="sng">
              <a:solidFill>
                <a:srgbClr val="FF9900"/>
              </a:solidFill>
              <a:prstDash val="solid"/>
              <a:headEnd type="none" w="med" len="med"/>
              <a:tailEnd type="none" w="med" len="med"/>
            </a:ln>
          </p:spPr>
        </p:sp>
        <p:graphicFrame>
          <p:nvGraphicFramePr>
            <p:cNvPr id="26631" name="对象 35875"/>
            <p:cNvGraphicFramePr>
              <a:graphicFrameLocks noChangeAspect="1"/>
            </p:cNvGraphicFramePr>
            <p:nvPr/>
          </p:nvGraphicFramePr>
          <p:xfrm>
            <a:off x="850" y="503"/>
            <a:ext cx="465" cy="545"/>
          </p:xfrm>
          <a:graphic>
            <a:graphicData uri="http://schemas.openxmlformats.org/presentationml/2006/ole">
              <mc:AlternateContent xmlns:mc="http://schemas.openxmlformats.org/markup-compatibility/2006">
                <mc:Choice xmlns:v="urn:schemas-microsoft-com:vml" Requires="v">
                  <p:oleObj spid="_x0000_s3222" name="" r:id="rId5" imgW="313690" imgH="368935" progId="Equation.3">
                    <p:embed/>
                  </p:oleObj>
                </mc:Choice>
                <mc:Fallback>
                  <p:oleObj name="" r:id="rId5" imgW="313690" imgH="368935" progId="Equation.3">
                    <p:embed/>
                    <p:pic>
                      <p:nvPicPr>
                        <p:cNvPr id="0" name="图片 3221"/>
                        <p:cNvPicPr/>
                        <p:nvPr/>
                      </p:nvPicPr>
                      <p:blipFill>
                        <a:blip r:embed="rId6">
                          <a:clrChange>
                            <a:clrFrom>
                              <a:srgbClr val="000000"/>
                            </a:clrFrom>
                            <a:clrTo>
                              <a:srgbClr val="FFFFFF"/>
                            </a:clrTo>
                          </a:clrChange>
                        </a:blip>
                        <a:stretch>
                          <a:fillRect/>
                        </a:stretch>
                      </p:blipFill>
                      <p:spPr>
                        <a:xfrm>
                          <a:off x="850" y="503"/>
                          <a:ext cx="465" cy="545"/>
                        </a:xfrm>
                        <a:prstGeom prst="rect">
                          <a:avLst/>
                        </a:prstGeom>
                        <a:noFill/>
                        <a:ln w="38100">
                          <a:noFill/>
                          <a:miter/>
                        </a:ln>
                      </p:spPr>
                    </p:pic>
                  </p:oleObj>
                </mc:Fallback>
              </mc:AlternateContent>
            </a:graphicData>
          </a:graphic>
        </p:graphicFrame>
      </p:grpSp>
      <p:grpSp>
        <p:nvGrpSpPr>
          <p:cNvPr id="4" name="组合 35876"/>
          <p:cNvGrpSpPr/>
          <p:nvPr/>
        </p:nvGrpSpPr>
        <p:grpSpPr>
          <a:xfrm>
            <a:off x="2843213" y="5300663"/>
            <a:ext cx="5553075" cy="1074737"/>
            <a:chOff x="0" y="0"/>
            <a:chExt cx="3498" cy="677"/>
          </a:xfrm>
        </p:grpSpPr>
        <p:sp>
          <p:nvSpPr>
            <p:cNvPr id="26646" name="文本框 35877"/>
            <p:cNvSpPr txBox="1"/>
            <p:nvPr/>
          </p:nvSpPr>
          <p:spPr>
            <a:xfrm>
              <a:off x="136" y="0"/>
              <a:ext cx="3362" cy="329"/>
            </a:xfrm>
            <a:prstGeom prst="rect">
              <a:avLst/>
            </a:prstGeom>
            <a:noFill/>
            <a:ln w="9525">
              <a:noFill/>
            </a:ln>
          </p:spPr>
          <p:txBody>
            <a:bodyPr wrap="square">
              <a:spAutoFit/>
            </a:bodyPr>
            <a:p>
              <a:pPr eaLnBrk="1" hangingPunct="1"/>
              <a:r>
                <a:rPr lang="en-US" altLang="zh-CN" b="0" dirty="0">
                  <a:solidFill>
                    <a:schemeClr val="bg1"/>
                  </a:solidFill>
                  <a:latin typeface="Times New Roman" panose="02020603050405020304" pitchFamily="18" charset="0"/>
                  <a:cs typeface="Times New Roman" panose="02020603050405020304" pitchFamily="18" charset="0"/>
                  <a:sym typeface="+mn-ea"/>
                </a:rPr>
                <a:t>e</a:t>
              </a:r>
              <a:r>
                <a:rPr lang="zh-CN" altLang="en-US" b="0" dirty="0">
                  <a:solidFill>
                    <a:schemeClr val="bg1"/>
                  </a:solidFill>
                  <a:latin typeface="Times New Roman" panose="02020603050405020304" pitchFamily="18" charset="0"/>
                  <a:cs typeface="Times New Roman" panose="02020603050405020304" pitchFamily="18" charset="0"/>
                  <a:sym typeface="+mn-ea"/>
                </a:rPr>
                <a:t>ffective </a:t>
              </a:r>
              <a:r>
                <a:rPr lang="en-US" altLang="zh-CN" b="0" dirty="0">
                  <a:solidFill>
                    <a:schemeClr val="bg1"/>
                  </a:solidFill>
                  <a:latin typeface="Times New Roman" panose="02020603050405020304" pitchFamily="18" charset="0"/>
                  <a:cs typeface="Times New Roman" panose="02020603050405020304" pitchFamily="18" charset="0"/>
                  <a:sym typeface="+mn-ea"/>
                </a:rPr>
                <a:t>value relation</a:t>
              </a:r>
              <a:r>
                <a:rPr lang="zh-CN" altLang="en-US"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r>
                <a:rPr lang="en-US" altLang="zh-CN" sz="2800" i="1" baseline="-25000" dirty="0">
                  <a:solidFill>
                    <a:schemeClr val="bg1"/>
                  </a:solidFill>
                  <a:latin typeface="Times New Roman" panose="02020603050405020304" pitchFamily="18" charset="0"/>
                </a:rPr>
                <a:t>C</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Symbol" panose="05050102010706020507" pitchFamily="18" charset="2"/>
                </a:rPr>
                <a:t>w </a:t>
              </a:r>
              <a:r>
                <a:rPr lang="en-US" altLang="zh-CN" sz="2800" i="1" dirty="0">
                  <a:solidFill>
                    <a:schemeClr val="bg1"/>
                  </a:solidFill>
                  <a:latin typeface="Times New Roman" panose="02020603050405020304" pitchFamily="18" charset="0"/>
                </a:rPr>
                <a:t>CU</a:t>
              </a:r>
              <a:endParaRPr lang="en-US" altLang="zh-CN" sz="2800" i="1" dirty="0">
                <a:solidFill>
                  <a:schemeClr val="bg1"/>
                </a:solidFill>
                <a:latin typeface="Times New Roman" panose="02020603050405020304" pitchFamily="18" charset="0"/>
              </a:endParaRPr>
            </a:p>
          </p:txBody>
        </p:sp>
        <p:sp>
          <p:nvSpPr>
            <p:cNvPr id="26647" name="文本框 35878"/>
            <p:cNvSpPr txBox="1"/>
            <p:nvPr/>
          </p:nvSpPr>
          <p:spPr>
            <a:xfrm>
              <a:off x="136" y="331"/>
              <a:ext cx="2562" cy="329"/>
            </a:xfrm>
            <a:prstGeom prst="rect">
              <a:avLst/>
            </a:prstGeom>
            <a:noFill/>
            <a:ln w="9525">
              <a:noFill/>
            </a:ln>
          </p:spPr>
          <p:txBody>
            <a:bodyPr wrap="none">
              <a:spAutoFit/>
            </a:bodyPr>
            <a:p>
              <a:pPr algn="l" eaLnBrk="1" hangingPunct="1">
                <a:spcBef>
                  <a:spcPct val="50000"/>
                </a:spcBef>
              </a:pPr>
              <a:r>
                <a:rPr lang="en-US" altLang="zh-CN" b="0" dirty="0">
                  <a:solidFill>
                    <a:schemeClr val="bg1"/>
                  </a:solidFill>
                  <a:latin typeface="Times New Roman" panose="02020603050405020304" pitchFamily="18" charset="0"/>
                  <a:sym typeface="+mn-ea"/>
                </a:rPr>
                <a:t>phase relation</a:t>
              </a:r>
              <a:r>
                <a:rPr lang="zh-CN" altLang="en-US"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i</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u</a:t>
              </a:r>
              <a:r>
                <a:rPr lang="en-US" altLang="zh-CN" sz="2800" dirty="0">
                  <a:solidFill>
                    <a:schemeClr val="bg1"/>
                  </a:solidFill>
                  <a:latin typeface="Times New Roman" panose="02020603050405020304" pitchFamily="18" charset="0"/>
                  <a:sym typeface="Symbol" panose="05050102010706020507" pitchFamily="18" charset="2"/>
                </a:rPr>
                <a:t>+90°</a:t>
              </a:r>
              <a:r>
                <a:rPr lang="en-US" altLang="zh-CN" i="1" baseline="-25000" dirty="0">
                  <a:solidFill>
                    <a:schemeClr val="bg1"/>
                  </a:solidFill>
                  <a:latin typeface="Times New Roman" panose="02020603050405020304" pitchFamily="18" charset="0"/>
                  <a:sym typeface="Symbol" panose="05050102010706020507" pitchFamily="18" charset="2"/>
                </a:rPr>
                <a:t>  </a:t>
              </a:r>
              <a:endParaRPr lang="en-US" altLang="zh-CN" dirty="0">
                <a:solidFill>
                  <a:schemeClr val="bg1"/>
                </a:solidFill>
                <a:latin typeface="Times New Roman" panose="02020603050405020304" pitchFamily="18" charset="0"/>
              </a:endParaRPr>
            </a:p>
          </p:txBody>
        </p:sp>
        <p:sp>
          <p:nvSpPr>
            <p:cNvPr id="26648" name="左中括号 35879"/>
            <p:cNvSpPr/>
            <p:nvPr/>
          </p:nvSpPr>
          <p:spPr>
            <a:xfrm>
              <a:off x="0" y="45"/>
              <a:ext cx="47" cy="632"/>
            </a:xfrm>
            <a:prstGeom prst="leftBracket">
              <a:avLst>
                <a:gd name="adj" fmla="val 111994"/>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35881" name="文本框 35880"/>
          <p:cNvSpPr txBox="1"/>
          <p:nvPr/>
        </p:nvSpPr>
        <p:spPr>
          <a:xfrm>
            <a:off x="2843213" y="4556125"/>
            <a:ext cx="1970405" cy="460375"/>
          </a:xfrm>
          <a:prstGeom prst="rect">
            <a:avLst/>
          </a:prstGeom>
          <a:solidFill>
            <a:schemeClr val="accent2"/>
          </a:solid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Phase form</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35883" name="文本框 35882"/>
          <p:cNvSpPr txBox="1"/>
          <p:nvPr/>
        </p:nvSpPr>
        <p:spPr>
          <a:xfrm>
            <a:off x="395605" y="260350"/>
            <a:ext cx="5572760" cy="521970"/>
          </a:xfrm>
          <a:prstGeom prst="rect">
            <a:avLst/>
          </a:prstGeom>
          <a:solidFill>
            <a:srgbClr val="FF3300"/>
          </a:solidFill>
          <a:ln w="9525">
            <a:noFill/>
          </a:ln>
        </p:spPr>
        <p:txBody>
          <a:bodyPr wrap="square">
            <a:spAutoFit/>
          </a:bodyPr>
          <a:p>
            <a:pPr algn="l" eaLnBrk="1" hangingPunct="1"/>
            <a:r>
              <a:rPr lang="en-US" altLang="zh-CN" sz="2800" i="1" dirty="0">
                <a:solidFill>
                  <a:schemeClr val="bg1"/>
                </a:solidFill>
                <a:latin typeface="Times New Roman" panose="02020603050405020304" pitchFamily="18" charset="0"/>
                <a:ea typeface="楷体_GB2312" pitchFamily="1" charset="-122"/>
              </a:rPr>
              <a:t>3. </a:t>
            </a:r>
            <a:r>
              <a:rPr lang="en-US" altLang="zh-CN" sz="2800" i="1" dirty="0">
                <a:solidFill>
                  <a:schemeClr val="bg1"/>
                </a:solidFill>
                <a:latin typeface="Times New Roman" panose="02020603050405020304" pitchFamily="18" charset="0"/>
                <a:ea typeface="楷体_GB2312" pitchFamily="1" charset="-122"/>
                <a:sym typeface="+mn-ea"/>
              </a:rPr>
              <a:t>Phasor form of phasor form VCR</a:t>
            </a:r>
            <a:endParaRPr lang="en-US" sz="2800" dirty="0">
              <a:solidFill>
                <a:schemeClr val="bg1"/>
              </a:solidFill>
              <a:latin typeface="仿宋_GB2312" pitchFamily="1" charset="-122"/>
              <a:ea typeface="仿宋_GB2312" pitchFamily="1" charset="-122"/>
            </a:endParaRPr>
          </a:p>
        </p:txBody>
      </p:sp>
      <p:grpSp>
        <p:nvGrpSpPr>
          <p:cNvPr id="5" name="组合 35883"/>
          <p:cNvGrpSpPr/>
          <p:nvPr/>
        </p:nvGrpSpPr>
        <p:grpSpPr>
          <a:xfrm>
            <a:off x="4859338" y="2924175"/>
            <a:ext cx="3186112" cy="1338263"/>
            <a:chOff x="0" y="0"/>
            <a:chExt cx="2007" cy="843"/>
          </a:xfrm>
        </p:grpSpPr>
        <p:graphicFrame>
          <p:nvGraphicFramePr>
            <p:cNvPr id="26628" name="对象 35884"/>
            <p:cNvGraphicFramePr>
              <a:graphicFrameLocks noChangeAspect="1"/>
            </p:cNvGraphicFramePr>
            <p:nvPr/>
          </p:nvGraphicFramePr>
          <p:xfrm>
            <a:off x="0" y="0"/>
            <a:ext cx="1955" cy="843"/>
          </p:xfrm>
          <a:graphic>
            <a:graphicData uri="http://schemas.openxmlformats.org/presentationml/2006/ole">
              <mc:AlternateContent xmlns:mc="http://schemas.openxmlformats.org/markup-compatibility/2006">
                <mc:Choice xmlns:v="urn:schemas-microsoft-com:vml" Requires="v">
                  <p:oleObj spid="_x0000_s3220" name="" r:id="rId7" imgW="1123950" imgH="479425" progId="Equation.3">
                    <p:embed/>
                  </p:oleObj>
                </mc:Choice>
                <mc:Fallback>
                  <p:oleObj name="" r:id="rId7" imgW="1123950" imgH="479425" progId="Equation.3">
                    <p:embed/>
                    <p:pic>
                      <p:nvPicPr>
                        <p:cNvPr id="0" name="图片 3219"/>
                        <p:cNvPicPr/>
                        <p:nvPr/>
                      </p:nvPicPr>
                      <p:blipFill>
                        <a:blip r:embed="rId8">
                          <a:clrChange>
                            <a:clrFrom>
                              <a:srgbClr val="000000"/>
                            </a:clrFrom>
                            <a:clrTo>
                              <a:srgbClr val="FFFFFF"/>
                            </a:clrTo>
                          </a:clrChange>
                        </a:blip>
                        <a:stretch>
                          <a:fillRect/>
                        </a:stretch>
                      </p:blipFill>
                      <p:spPr>
                        <a:xfrm>
                          <a:off x="0" y="0"/>
                          <a:ext cx="1955" cy="843"/>
                        </a:xfrm>
                        <a:prstGeom prst="rect">
                          <a:avLst/>
                        </a:prstGeom>
                        <a:noFill/>
                        <a:ln w="38100">
                          <a:noFill/>
                          <a:miter/>
                        </a:ln>
                      </p:spPr>
                    </p:pic>
                  </p:oleObj>
                </mc:Fallback>
              </mc:AlternateContent>
            </a:graphicData>
          </a:graphic>
        </p:graphicFrame>
        <p:sp>
          <p:nvSpPr>
            <p:cNvPr id="26644" name="直接连接符 35885"/>
            <p:cNvSpPr/>
            <p:nvPr/>
          </p:nvSpPr>
          <p:spPr>
            <a:xfrm flipH="1">
              <a:off x="1009" y="523"/>
              <a:ext cx="136" cy="272"/>
            </a:xfrm>
            <a:prstGeom prst="line">
              <a:avLst/>
            </a:prstGeom>
            <a:ln w="38100" cap="flat" cmpd="sng">
              <a:solidFill>
                <a:schemeClr val="bg1"/>
              </a:solidFill>
              <a:prstDash val="solid"/>
              <a:headEnd type="none" w="med" len="med"/>
              <a:tailEnd type="none" w="med" len="med"/>
            </a:ln>
          </p:spPr>
        </p:sp>
        <p:sp>
          <p:nvSpPr>
            <p:cNvPr id="26645" name="直接连接符 35886"/>
            <p:cNvSpPr/>
            <p:nvPr/>
          </p:nvSpPr>
          <p:spPr>
            <a:xfrm>
              <a:off x="1009" y="795"/>
              <a:ext cx="998" cy="0"/>
            </a:xfrm>
            <a:prstGeom prst="line">
              <a:avLst/>
            </a:prstGeom>
            <a:ln w="38100" cap="flat" cmpd="sng">
              <a:solidFill>
                <a:schemeClr val="bg1"/>
              </a:solidFill>
              <a:prstDash val="solid"/>
              <a:headEnd type="none" w="med" len="med"/>
              <a:tailEnd type="none" w="med" len="med"/>
            </a:ln>
          </p:spPr>
        </p:sp>
      </p:grpSp>
      <p:grpSp>
        <p:nvGrpSpPr>
          <p:cNvPr id="6" name="组合 49"/>
          <p:cNvGrpSpPr/>
          <p:nvPr/>
        </p:nvGrpSpPr>
        <p:grpSpPr>
          <a:xfrm>
            <a:off x="4643438" y="4437063"/>
            <a:ext cx="2736850" cy="720725"/>
            <a:chOff x="5580112" y="4437112"/>
            <a:chExt cx="2736304" cy="720080"/>
          </a:xfrm>
        </p:grpSpPr>
        <p:sp>
          <p:nvSpPr>
            <p:cNvPr id="49" name="矩形 48"/>
            <p:cNvSpPr/>
            <p:nvPr/>
          </p:nvSpPr>
          <p:spPr>
            <a:xfrm>
              <a:off x="5580112" y="4437112"/>
              <a:ext cx="27363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lt1"/>
                </a:solidFill>
                <a:effectLst/>
                <a:uLnTx/>
                <a:uFillTx/>
                <a:latin typeface="+mn-lt"/>
                <a:ea typeface="+mn-ea"/>
                <a:cs typeface="+mn-cs"/>
              </a:endParaRPr>
            </a:p>
          </p:txBody>
        </p:sp>
        <p:graphicFrame>
          <p:nvGraphicFramePr>
            <p:cNvPr id="26632" name="Object 48"/>
            <p:cNvGraphicFramePr/>
            <p:nvPr/>
          </p:nvGraphicFramePr>
          <p:xfrm>
            <a:off x="5779875" y="4437112"/>
            <a:ext cx="2392525" cy="720080"/>
          </p:xfrm>
          <a:graphic>
            <a:graphicData uri="http://schemas.openxmlformats.org/presentationml/2006/ole">
              <mc:AlternateContent xmlns:mc="http://schemas.openxmlformats.org/markup-compatibility/2006">
                <mc:Choice xmlns:v="urn:schemas-microsoft-com:vml" Requires="v">
                  <p:oleObj spid="_x0000_s3221" name="" r:id="rId9" imgW="1307465" imgH="393700" progId="Equation.KSEE3">
                    <p:embed/>
                  </p:oleObj>
                </mc:Choice>
                <mc:Fallback>
                  <p:oleObj name="" r:id="rId9" imgW="1307465" imgH="393700" progId="Equation.KSEE3">
                    <p:embed/>
                    <p:pic>
                      <p:nvPicPr>
                        <p:cNvPr id="0" name="图片 3220"/>
                        <p:cNvPicPr/>
                        <p:nvPr/>
                      </p:nvPicPr>
                      <p:blipFill>
                        <a:blip r:embed="rId10"/>
                        <a:stretch>
                          <a:fillRect/>
                        </a:stretch>
                      </p:blipFill>
                      <p:spPr>
                        <a:xfrm>
                          <a:off x="5779875" y="4437112"/>
                          <a:ext cx="2392525" cy="720080"/>
                        </a:xfrm>
                        <a:prstGeom prst="rect">
                          <a:avLst/>
                        </a:prstGeom>
                        <a:noFill/>
                        <a:ln w="38100">
                          <a:noFill/>
                          <a:miter/>
                        </a:ln>
                      </p:spPr>
                    </p:pic>
                  </p:oleObj>
                </mc:Fallback>
              </mc:AlternateContent>
            </a:graphicData>
          </a:graphic>
        </p:graphicFrame>
      </p:grpSp>
      <p:grpSp>
        <p:nvGrpSpPr>
          <p:cNvPr id="14" name="组合 13"/>
          <p:cNvGrpSpPr/>
          <p:nvPr/>
        </p:nvGrpSpPr>
        <p:grpSpPr>
          <a:xfrm>
            <a:off x="2244090" y="1400175"/>
            <a:ext cx="6258560" cy="1802130"/>
            <a:chOff x="3534" y="2205"/>
            <a:chExt cx="9856" cy="2838"/>
          </a:xfrm>
        </p:grpSpPr>
        <p:graphicFrame>
          <p:nvGraphicFramePr>
            <p:cNvPr id="35845" name="对象 35844"/>
            <p:cNvGraphicFramePr>
              <a:graphicFrameLocks noChangeAspect="1"/>
            </p:cNvGraphicFramePr>
            <p:nvPr/>
          </p:nvGraphicFramePr>
          <p:xfrm>
            <a:off x="3730" y="2205"/>
            <a:ext cx="9660" cy="2838"/>
          </p:xfrm>
          <a:graphic>
            <a:graphicData uri="http://schemas.openxmlformats.org/presentationml/2006/ole">
              <mc:AlternateContent xmlns:mc="http://schemas.openxmlformats.org/markup-compatibility/2006">
                <mc:Choice xmlns:v="urn:schemas-microsoft-com:vml" Requires="v">
                  <p:oleObj spid="_x0000_s3226" name="" r:id="rId11" imgW="2755900" imgH="812800" progId="Equation.DSMT4">
                    <p:embed/>
                  </p:oleObj>
                </mc:Choice>
                <mc:Fallback>
                  <p:oleObj name="" r:id="rId11" imgW="2755900" imgH="812800" progId="Equation.DSMT4">
                    <p:embed/>
                    <p:pic>
                      <p:nvPicPr>
                        <p:cNvPr id="0" name="图片 3225"/>
                        <p:cNvPicPr/>
                        <p:nvPr/>
                      </p:nvPicPr>
                      <p:blipFill>
                        <a:blip r:embed="rId12"/>
                        <a:stretch>
                          <a:fillRect/>
                        </a:stretch>
                      </p:blipFill>
                      <p:spPr>
                        <a:xfrm>
                          <a:off x="3730" y="2205"/>
                          <a:ext cx="9660" cy="2838"/>
                        </a:xfrm>
                        <a:prstGeom prst="rect">
                          <a:avLst/>
                        </a:prstGeom>
                        <a:noFill/>
                        <a:ln w="38100">
                          <a:noFill/>
                          <a:miter/>
                        </a:ln>
                      </p:spPr>
                    </p:pic>
                  </p:oleObj>
                </mc:Fallback>
              </mc:AlternateContent>
            </a:graphicData>
          </a:graphic>
        </p:graphicFrame>
        <p:sp>
          <p:nvSpPr>
            <p:cNvPr id="8" name="文本框 7"/>
            <p:cNvSpPr txBox="1"/>
            <p:nvPr/>
          </p:nvSpPr>
          <p:spPr>
            <a:xfrm>
              <a:off x="3534" y="2528"/>
              <a:ext cx="1062"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  so</a:t>
              </a:r>
              <a:endParaRPr lang="en-US" altLang="zh-CN" b="0">
                <a:solidFill>
                  <a:schemeClr val="bg1"/>
                </a:solidFill>
                <a:latin typeface="Times New Roman" panose="02020603050405020304" pitchFamily="18" charset="0"/>
                <a:cs typeface="Times New Roman" panose="02020603050405020304" pitchFamily="18" charset="0"/>
              </a:endParaRPr>
            </a:p>
          </p:txBody>
        </p:sp>
      </p:grpSp>
      <p:grpSp>
        <p:nvGrpSpPr>
          <p:cNvPr id="13" name="组合 12"/>
          <p:cNvGrpSpPr/>
          <p:nvPr/>
        </p:nvGrpSpPr>
        <p:grpSpPr>
          <a:xfrm>
            <a:off x="3551555" y="913130"/>
            <a:ext cx="4493895" cy="571500"/>
            <a:chOff x="5708" y="1430"/>
            <a:chExt cx="7077" cy="900"/>
          </a:xfrm>
        </p:grpSpPr>
        <p:graphicFrame>
          <p:nvGraphicFramePr>
            <p:cNvPr id="35844" name="对象 35843"/>
            <p:cNvGraphicFramePr>
              <a:graphicFrameLocks noChangeAspect="1"/>
            </p:cNvGraphicFramePr>
            <p:nvPr/>
          </p:nvGraphicFramePr>
          <p:xfrm>
            <a:off x="5813" y="1430"/>
            <a:ext cx="6972" cy="900"/>
          </p:xfrm>
          <a:graphic>
            <a:graphicData uri="http://schemas.openxmlformats.org/presentationml/2006/ole">
              <mc:AlternateContent xmlns:mc="http://schemas.openxmlformats.org/markup-compatibility/2006">
                <mc:Choice xmlns:v="urn:schemas-microsoft-com:vml" Requires="v">
                  <p:oleObj spid="_x0000_s3228" name="" r:id="rId13" imgW="1955800" imgH="254000" progId="Equation.DSMT4">
                    <p:embed/>
                  </p:oleObj>
                </mc:Choice>
                <mc:Fallback>
                  <p:oleObj name="" r:id="rId13" imgW="1955800" imgH="254000" progId="Equation.DSMT4">
                    <p:embed/>
                    <p:pic>
                      <p:nvPicPr>
                        <p:cNvPr id="0" name="图片 3227"/>
                        <p:cNvPicPr/>
                        <p:nvPr/>
                      </p:nvPicPr>
                      <p:blipFill>
                        <a:blip r:embed="rId14"/>
                        <a:stretch>
                          <a:fillRect/>
                        </a:stretch>
                      </p:blipFill>
                      <p:spPr>
                        <a:xfrm>
                          <a:off x="5813" y="1430"/>
                          <a:ext cx="6972" cy="900"/>
                        </a:xfrm>
                        <a:prstGeom prst="rect">
                          <a:avLst/>
                        </a:prstGeom>
                        <a:noFill/>
                        <a:ln w="38100">
                          <a:noFill/>
                          <a:miter/>
                        </a:ln>
                      </p:spPr>
                    </p:pic>
                  </p:oleObj>
                </mc:Fallback>
              </mc:AlternateContent>
            </a:graphicData>
          </a:graphic>
        </p:graphicFrame>
        <p:sp>
          <p:nvSpPr>
            <p:cNvPr id="11" name="文本框 10"/>
            <p:cNvSpPr txBox="1"/>
            <p:nvPr/>
          </p:nvSpPr>
          <p:spPr>
            <a:xfrm>
              <a:off x="5708" y="1546"/>
              <a:ext cx="1605"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  when</a:t>
              </a:r>
              <a:endParaRPr lang="en-US" altLang="zh-CN" b="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83"/>
                                        </p:tgtEl>
                                        <p:attrNameLst>
                                          <p:attrName>style.visibility</p:attrName>
                                        </p:attrNameLst>
                                      </p:cBhvr>
                                      <p:to>
                                        <p:strVal val="visible"/>
                                      </p:to>
                                    </p:set>
                                    <p:anim calcmode="lin" valueType="num">
                                      <p:cBhvr additive="base">
                                        <p:cTn id="7" dur="500" fill="hold"/>
                                        <p:tgtEl>
                                          <p:spTgt spid="35883"/>
                                        </p:tgtEl>
                                        <p:attrNameLst>
                                          <p:attrName>ppt_x</p:attrName>
                                        </p:attrNameLst>
                                      </p:cBhvr>
                                      <p:tavLst>
                                        <p:tav tm="0">
                                          <p:val>
                                            <p:strVal val="0-#ppt_w/2"/>
                                          </p:val>
                                        </p:tav>
                                        <p:tav tm="100000">
                                          <p:val>
                                            <p:strVal val="#ppt_x"/>
                                          </p:val>
                                        </p:tav>
                                      </p:tavLst>
                                    </p:anim>
                                    <p:anim calcmode="lin" valueType="num">
                                      <p:cBhvr additive="base">
                                        <p:cTn id="8" dur="500" fill="hold"/>
                                        <p:tgtEl>
                                          <p:spTgt spid="3588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grpId="0" nodeType="clickEffect">
                                  <p:stCondLst>
                                    <p:cond delay="0"/>
                                  </p:stCondLst>
                                  <p:childTnLst>
                                    <p:set>
                                      <p:cBhvr>
                                        <p:cTn id="16" dur="1" fill="hold">
                                          <p:stCondLst>
                                            <p:cond delay="0"/>
                                          </p:stCondLst>
                                        </p:cTn>
                                        <p:tgtEl>
                                          <p:spTgt spid="35842"/>
                                        </p:tgtEl>
                                        <p:attrNameLst>
                                          <p:attrName>style.visibility</p:attrName>
                                        </p:attrNameLst>
                                      </p:cBhvr>
                                      <p:to>
                                        <p:strVal val="visible"/>
                                      </p:to>
                                    </p:set>
                                    <p:anim calcmode="lin" valueType="num">
                                      <p:cBhvr>
                                        <p:cTn id="17" dur="1000" fill="hold"/>
                                        <p:tgtEl>
                                          <p:spTgt spid="35842"/>
                                        </p:tgtEl>
                                        <p:attrNameLst>
                                          <p:attrName>ppt_w</p:attrName>
                                        </p:attrNameLst>
                                      </p:cBhvr>
                                      <p:tavLst>
                                        <p:tav tm="0">
                                          <p:val>
                                            <p:strVal val="#ppt_w*0.70"/>
                                          </p:val>
                                        </p:tav>
                                        <p:tav tm="100000">
                                          <p:val>
                                            <p:strVal val="#ppt_w"/>
                                          </p:val>
                                        </p:tav>
                                      </p:tavLst>
                                    </p:anim>
                                    <p:anim calcmode="lin" valueType="num">
                                      <p:cBhvr>
                                        <p:cTn id="18" dur="1000" fill="hold"/>
                                        <p:tgtEl>
                                          <p:spTgt spid="35842"/>
                                        </p:tgtEl>
                                        <p:attrNameLst>
                                          <p:attrName>ppt_h</p:attrName>
                                        </p:attrNameLst>
                                      </p:cBhvr>
                                      <p:tavLst>
                                        <p:tav tm="0">
                                          <p:val>
                                            <p:strVal val="#ppt_h"/>
                                          </p:val>
                                        </p:tav>
                                        <p:tav tm="100000">
                                          <p:val>
                                            <p:strVal val="#ppt_h"/>
                                          </p:val>
                                        </p:tav>
                                      </p:tavLst>
                                    </p:anim>
                                    <p:animEffect transition="in" filter="fade">
                                      <p:cBhvr>
                                        <p:cTn id="19" dur="1000"/>
                                        <p:tgtEl>
                                          <p:spTgt spid="3584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35843"/>
                                        </p:tgtEl>
                                        <p:attrNameLst>
                                          <p:attrName>style.visibility</p:attrName>
                                        </p:attrNameLst>
                                      </p:cBhvr>
                                      <p:to>
                                        <p:strVal val="visible"/>
                                      </p:to>
                                    </p:set>
                                    <p:anim calcmode="lin" valueType="num">
                                      <p:cBhvr>
                                        <p:cTn id="36" dur="1000" fill="hold"/>
                                        <p:tgtEl>
                                          <p:spTgt spid="35843"/>
                                        </p:tgtEl>
                                        <p:attrNameLst>
                                          <p:attrName>ppt_w</p:attrName>
                                        </p:attrNameLst>
                                      </p:cBhvr>
                                      <p:tavLst>
                                        <p:tav tm="0">
                                          <p:val>
                                            <p:strVal val="#ppt_w*0.70"/>
                                          </p:val>
                                        </p:tav>
                                        <p:tav tm="100000">
                                          <p:val>
                                            <p:strVal val="#ppt_w"/>
                                          </p:val>
                                        </p:tav>
                                      </p:tavLst>
                                    </p:anim>
                                    <p:anim calcmode="lin" valueType="num">
                                      <p:cBhvr>
                                        <p:cTn id="37" dur="1000" fill="hold"/>
                                        <p:tgtEl>
                                          <p:spTgt spid="35843"/>
                                        </p:tgtEl>
                                        <p:attrNameLst>
                                          <p:attrName>ppt_h</p:attrName>
                                        </p:attrNameLst>
                                      </p:cBhvr>
                                      <p:tavLst>
                                        <p:tav tm="0">
                                          <p:val>
                                            <p:strVal val="#ppt_h"/>
                                          </p:val>
                                        </p:tav>
                                        <p:tav tm="100000">
                                          <p:val>
                                            <p:strVal val="#ppt_h"/>
                                          </p:val>
                                        </p:tav>
                                      </p:tavLst>
                                    </p:anim>
                                    <p:animEffect transition="in" filter="fade">
                                      <p:cBhvr>
                                        <p:cTn id="38" dur="1000"/>
                                        <p:tgtEl>
                                          <p:spTgt spid="3584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up)">
                                      <p:cBhvr>
                                        <p:cTn id="43" dur="20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35881"/>
                                        </p:tgtEl>
                                        <p:attrNameLst>
                                          <p:attrName>style.visibility</p:attrName>
                                        </p:attrNameLst>
                                      </p:cBhvr>
                                      <p:to>
                                        <p:strVal val="visible"/>
                                      </p:to>
                                    </p:set>
                                    <p:anim calcmode="lin" valueType="num">
                                      <p:cBhvr>
                                        <p:cTn id="48" dur="1000" fill="hold"/>
                                        <p:tgtEl>
                                          <p:spTgt spid="35881"/>
                                        </p:tgtEl>
                                        <p:attrNameLst>
                                          <p:attrName>ppt_w</p:attrName>
                                        </p:attrNameLst>
                                      </p:cBhvr>
                                      <p:tavLst>
                                        <p:tav tm="0">
                                          <p:val>
                                            <p:strVal val="#ppt_w*0.70"/>
                                          </p:val>
                                        </p:tav>
                                        <p:tav tm="100000">
                                          <p:val>
                                            <p:strVal val="#ppt_w"/>
                                          </p:val>
                                        </p:tav>
                                      </p:tavLst>
                                    </p:anim>
                                    <p:anim calcmode="lin" valueType="num">
                                      <p:cBhvr>
                                        <p:cTn id="49" dur="1000" fill="hold"/>
                                        <p:tgtEl>
                                          <p:spTgt spid="35881"/>
                                        </p:tgtEl>
                                        <p:attrNameLst>
                                          <p:attrName>ppt_h</p:attrName>
                                        </p:attrNameLst>
                                      </p:cBhvr>
                                      <p:tavLst>
                                        <p:tav tm="0">
                                          <p:val>
                                            <p:strVal val="#ppt_h"/>
                                          </p:val>
                                        </p:tav>
                                        <p:tav tm="100000">
                                          <p:val>
                                            <p:strVal val="#ppt_h"/>
                                          </p:val>
                                        </p:tav>
                                      </p:tavLst>
                                    </p:anim>
                                    <p:animEffect transition="in" filter="fade">
                                      <p:cBhvr>
                                        <p:cTn id="50" dur="1000"/>
                                        <p:tgtEl>
                                          <p:spTgt spid="35881"/>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blinds(horizontal)">
                                      <p:cBhvr>
                                        <p:cTn id="55" dur="5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up)">
                                      <p:cBhvr>
                                        <p:cTn id="60" dur="2000"/>
                                        <p:tgtEl>
                                          <p:spTgt spid="4"/>
                                        </p:tgtEl>
                                      </p:cBhvr>
                                    </p:animEffect>
                                  </p:childTnLst>
                                </p:cTn>
                              </p:par>
                            </p:childTnLst>
                          </p:cTn>
                        </p:par>
                      </p:childTnLst>
                    </p:cTn>
                  </p:par>
                  <p:par>
                    <p:cTn id="61" fill="hold">
                      <p:stCondLst>
                        <p:cond delay="indefinite"/>
                      </p:stCondLst>
                      <p:childTnLst>
                        <p:par>
                          <p:cTn id="62" fill="hold">
                            <p:stCondLst>
                              <p:cond delay="0"/>
                            </p:stCondLst>
                            <p:childTnLst>
                              <p:par>
                                <p:cTn id="63" presetID="20" presetClass="entr" presetSubtype="0" fill="hold" nodeType="click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wedge">
                                      <p:cBhvr>
                                        <p:cTn id="65" dur="2000"/>
                                        <p:tgtEl>
                                          <p:spTgt spid="3"/>
                                        </p:tgtEl>
                                      </p:cBhvr>
                                    </p:animEffect>
                                  </p:childTnLst>
                                </p:cTn>
                              </p:par>
                            </p:childTnLst>
                          </p:cTn>
                        </p:par>
                        <p:par>
                          <p:cTn id="66" fill="hold">
                            <p:stCondLst>
                              <p:cond delay="2000"/>
                            </p:stCondLst>
                            <p:childTnLst>
                              <p:par>
                                <p:cTn id="67" presetID="2" presetClass="entr" presetSubtype="8" fill="hold" grpId="0" nodeType="afterEffect">
                                  <p:stCondLst>
                                    <p:cond delay="0"/>
                                  </p:stCondLst>
                                  <p:childTnLst>
                                    <p:set>
                                      <p:cBhvr>
                                        <p:cTn id="68" dur="1" fill="hold">
                                          <p:stCondLst>
                                            <p:cond delay="0"/>
                                          </p:stCondLst>
                                        </p:cTn>
                                        <p:tgtEl>
                                          <p:spTgt spid="35846"/>
                                        </p:tgtEl>
                                        <p:attrNameLst>
                                          <p:attrName>style.visibility</p:attrName>
                                        </p:attrNameLst>
                                      </p:cBhvr>
                                      <p:to>
                                        <p:strVal val="visible"/>
                                      </p:to>
                                    </p:set>
                                    <p:anim calcmode="lin" valueType="num">
                                      <p:cBhvr additive="base">
                                        <p:cTn id="69" dur="500" fill="hold"/>
                                        <p:tgtEl>
                                          <p:spTgt spid="35846"/>
                                        </p:tgtEl>
                                        <p:attrNameLst>
                                          <p:attrName>ppt_x</p:attrName>
                                        </p:attrNameLst>
                                      </p:cBhvr>
                                      <p:tavLst>
                                        <p:tav tm="0">
                                          <p:val>
                                            <p:strVal val="0-#ppt_w/2"/>
                                          </p:val>
                                        </p:tav>
                                        <p:tav tm="100000">
                                          <p:val>
                                            <p:strVal val="#ppt_x"/>
                                          </p:val>
                                        </p:tav>
                                      </p:tavLst>
                                    </p:anim>
                                    <p:anim calcmode="lin" valueType="num">
                                      <p:cBhvr additive="base">
                                        <p:cTn id="70" dur="500" fill="hold"/>
                                        <p:tgtEl>
                                          <p:spTgt spid="3584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bldLvl="0" animBg="1"/>
      <p:bldP spid="35843" grpId="0" bldLvl="0" animBg="1"/>
      <p:bldP spid="35846" grpId="0" bldLvl="0" animBg="1"/>
      <p:bldP spid="35881" grpId="0" bldLvl="0" animBg="1"/>
      <p:bldP spid="3588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文本框 36865"/>
          <p:cNvSpPr txBox="1"/>
          <p:nvPr/>
        </p:nvSpPr>
        <p:spPr>
          <a:xfrm>
            <a:off x="468313" y="4003358"/>
            <a:ext cx="1318260" cy="460375"/>
          </a:xfrm>
          <a:prstGeom prst="rect">
            <a:avLst/>
          </a:prstGeom>
          <a:solidFill>
            <a:schemeClr val="accent2"/>
          </a:solid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Power</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36867" name="对象 36866"/>
          <p:cNvGraphicFramePr>
            <a:graphicFrameLocks noChangeAspect="1"/>
          </p:cNvGraphicFramePr>
          <p:nvPr/>
        </p:nvGraphicFramePr>
        <p:xfrm>
          <a:off x="1895158" y="3985578"/>
          <a:ext cx="5697537" cy="1657350"/>
        </p:xfrm>
        <a:graphic>
          <a:graphicData uri="http://schemas.openxmlformats.org/presentationml/2006/ole">
            <mc:AlternateContent xmlns:mc="http://schemas.openxmlformats.org/markup-compatibility/2006">
              <mc:Choice xmlns:v="urn:schemas-microsoft-com:vml" Requires="v">
                <p:oleObj spid="_x0000_s3178" name="" r:id="rId1" imgW="2362200" imgH="685800" progId="Equation.DSMT4">
                  <p:embed/>
                </p:oleObj>
              </mc:Choice>
              <mc:Fallback>
                <p:oleObj name="" r:id="rId1" imgW="2362200" imgH="685800" progId="Equation.DSMT4">
                  <p:embed/>
                  <p:pic>
                    <p:nvPicPr>
                      <p:cNvPr id="0" name="图片 3177"/>
                      <p:cNvPicPr/>
                      <p:nvPr/>
                    </p:nvPicPr>
                    <p:blipFill>
                      <a:blip r:embed="rId2"/>
                      <a:stretch>
                        <a:fillRect/>
                      </a:stretch>
                    </p:blipFill>
                    <p:spPr>
                      <a:xfrm>
                        <a:off x="1895158" y="3985578"/>
                        <a:ext cx="5697537" cy="1657350"/>
                      </a:xfrm>
                      <a:prstGeom prst="rect">
                        <a:avLst/>
                      </a:prstGeom>
                      <a:noFill/>
                      <a:ln w="38100">
                        <a:noFill/>
                        <a:miter/>
                      </a:ln>
                    </p:spPr>
                  </p:pic>
                </p:oleObj>
              </mc:Fallback>
            </mc:AlternateContent>
          </a:graphicData>
        </a:graphic>
      </p:graphicFrame>
      <p:grpSp>
        <p:nvGrpSpPr>
          <p:cNvPr id="2" name="组合 36867"/>
          <p:cNvGrpSpPr/>
          <p:nvPr/>
        </p:nvGrpSpPr>
        <p:grpSpPr>
          <a:xfrm>
            <a:off x="684213" y="1341120"/>
            <a:ext cx="4062412" cy="2286000"/>
            <a:chOff x="0" y="0"/>
            <a:chExt cx="2559" cy="1440"/>
          </a:xfrm>
        </p:grpSpPr>
        <p:sp>
          <p:nvSpPr>
            <p:cNvPr id="27680" name="直接连接符 36868"/>
            <p:cNvSpPr/>
            <p:nvPr/>
          </p:nvSpPr>
          <p:spPr>
            <a:xfrm flipV="1">
              <a:off x="288" y="0"/>
              <a:ext cx="0" cy="1440"/>
            </a:xfrm>
            <a:prstGeom prst="line">
              <a:avLst/>
            </a:prstGeom>
            <a:ln w="38100" cap="flat" cmpd="sng">
              <a:solidFill>
                <a:srgbClr val="FFFF00"/>
              </a:solidFill>
              <a:prstDash val="solid"/>
              <a:headEnd type="none" w="med" len="med"/>
              <a:tailEnd type="triangle" w="med" len="med"/>
            </a:ln>
          </p:spPr>
        </p:sp>
        <p:sp>
          <p:nvSpPr>
            <p:cNvPr id="27681" name="直接连接符 36869"/>
            <p:cNvSpPr/>
            <p:nvPr/>
          </p:nvSpPr>
          <p:spPr>
            <a:xfrm flipV="1">
              <a:off x="0" y="878"/>
              <a:ext cx="2429" cy="7"/>
            </a:xfrm>
            <a:prstGeom prst="line">
              <a:avLst/>
            </a:prstGeom>
            <a:ln w="38100" cap="flat" cmpd="sng">
              <a:solidFill>
                <a:srgbClr val="FFFF00"/>
              </a:solidFill>
              <a:prstDash val="solid"/>
              <a:headEnd type="none" w="med" len="med"/>
              <a:tailEnd type="triangle" w="med" len="med"/>
            </a:ln>
          </p:spPr>
        </p:sp>
        <p:sp>
          <p:nvSpPr>
            <p:cNvPr id="27682" name="文本框 36870"/>
            <p:cNvSpPr txBox="1"/>
            <p:nvPr/>
          </p:nvSpPr>
          <p:spPr>
            <a:xfrm>
              <a:off x="2171" y="843"/>
              <a:ext cx="388" cy="327"/>
            </a:xfrm>
            <a:prstGeom prst="rect">
              <a:avLst/>
            </a:prstGeom>
            <a:noFill/>
            <a:ln w="9525">
              <a:noFill/>
            </a:ln>
          </p:spPr>
          <p:txBody>
            <a:bodyPr wrap="none">
              <a:spAutoFit/>
            </a:bodyPr>
            <a:p>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t</a:t>
              </a:r>
              <a:endParaRPr lang="en-US" altLang="zh-CN" sz="2800" i="1" dirty="0">
                <a:solidFill>
                  <a:schemeClr val="bg1"/>
                </a:solidFill>
                <a:latin typeface="Times New Roman" panose="02020603050405020304" pitchFamily="18" charset="0"/>
              </a:endParaRPr>
            </a:p>
          </p:txBody>
        </p:sp>
        <p:sp>
          <p:nvSpPr>
            <p:cNvPr id="27683" name="任意多边形 36871"/>
            <p:cNvSpPr/>
            <p:nvPr/>
          </p:nvSpPr>
          <p:spPr>
            <a:xfrm flipH="1">
              <a:off x="144" y="652"/>
              <a:ext cx="1850" cy="452"/>
            </a:xfrm>
            <a:custGeom>
              <a:avLst/>
              <a:gdLst>
                <a:gd name="txL" fmla="*/ 0 w 1850"/>
                <a:gd name="txT" fmla="*/ 0 h 873"/>
                <a:gd name="txR" fmla="*/ 1850 w 1850"/>
                <a:gd name="txB" fmla="*/ 873 h 873"/>
              </a:gdLst>
              <a:ahLst/>
              <a:cxnLst>
                <a:cxn ang="0">
                  <a:pos x="0" y="32"/>
                </a:cxn>
                <a:cxn ang="0">
                  <a:pos x="86" y="21"/>
                </a:cxn>
                <a:cxn ang="0">
                  <a:pos x="161" y="12"/>
                </a:cxn>
                <a:cxn ang="0">
                  <a:pos x="256" y="4"/>
                </a:cxn>
                <a:cxn ang="0">
                  <a:pos x="364" y="1"/>
                </a:cxn>
                <a:cxn ang="0">
                  <a:pos x="498" y="5"/>
                </a:cxn>
                <a:cxn ang="0">
                  <a:pos x="632" y="18"/>
                </a:cxn>
                <a:cxn ang="0">
                  <a:pos x="732" y="31"/>
                </a:cxn>
                <a:cxn ang="0">
                  <a:pos x="845" y="46"/>
                </a:cxn>
                <a:cxn ang="0">
                  <a:pos x="956" y="57"/>
                </a:cxn>
                <a:cxn ang="0">
                  <a:pos x="1110" y="62"/>
                </a:cxn>
                <a:cxn ang="0">
                  <a:pos x="1275" y="54"/>
                </a:cxn>
                <a:cxn ang="0">
                  <a:pos x="1463" y="32"/>
                </a:cxn>
                <a:cxn ang="0">
                  <a:pos x="1550" y="20"/>
                </a:cxn>
                <a:cxn ang="0">
                  <a:pos x="1702" y="5"/>
                </a:cxn>
                <a:cxn ang="0">
                  <a:pos x="1828" y="1"/>
                </a:cxn>
                <a:cxn ang="0">
                  <a:pos x="1835" y="1"/>
                </a:cxn>
              </a:cxnLst>
              <a:rect l="txL" t="txT" r="txR" b="txB"/>
              <a:pathLst>
                <a:path w="1850" h="873">
                  <a:moveTo>
                    <a:pt x="0" y="445"/>
                  </a:moveTo>
                  <a:cubicBezTo>
                    <a:pt x="14" y="418"/>
                    <a:pt x="59" y="337"/>
                    <a:pt x="86" y="291"/>
                  </a:cubicBezTo>
                  <a:cubicBezTo>
                    <a:pt x="113" y="245"/>
                    <a:pt x="133" y="206"/>
                    <a:pt x="161" y="167"/>
                  </a:cubicBezTo>
                  <a:cubicBezTo>
                    <a:pt x="189" y="128"/>
                    <a:pt x="223" y="84"/>
                    <a:pt x="256" y="58"/>
                  </a:cubicBezTo>
                  <a:cubicBezTo>
                    <a:pt x="290" y="31"/>
                    <a:pt x="324" y="5"/>
                    <a:pt x="364" y="7"/>
                  </a:cubicBezTo>
                  <a:cubicBezTo>
                    <a:pt x="405" y="10"/>
                    <a:pt x="453" y="29"/>
                    <a:pt x="498" y="69"/>
                  </a:cubicBezTo>
                  <a:cubicBezTo>
                    <a:pt x="543" y="110"/>
                    <a:pt x="593" y="190"/>
                    <a:pt x="632" y="251"/>
                  </a:cubicBezTo>
                  <a:cubicBezTo>
                    <a:pt x="670" y="311"/>
                    <a:pt x="696" y="371"/>
                    <a:pt x="732" y="435"/>
                  </a:cubicBezTo>
                  <a:cubicBezTo>
                    <a:pt x="768" y="498"/>
                    <a:pt x="808" y="573"/>
                    <a:pt x="845" y="633"/>
                  </a:cubicBezTo>
                  <a:cubicBezTo>
                    <a:pt x="883" y="692"/>
                    <a:pt x="912" y="754"/>
                    <a:pt x="956" y="793"/>
                  </a:cubicBezTo>
                  <a:cubicBezTo>
                    <a:pt x="1000" y="832"/>
                    <a:pt x="1057" y="873"/>
                    <a:pt x="1110" y="867"/>
                  </a:cubicBezTo>
                  <a:cubicBezTo>
                    <a:pt x="1164" y="860"/>
                    <a:pt x="1216" y="822"/>
                    <a:pt x="1275" y="752"/>
                  </a:cubicBezTo>
                  <a:cubicBezTo>
                    <a:pt x="1334" y="682"/>
                    <a:pt x="1417" y="525"/>
                    <a:pt x="1463" y="447"/>
                  </a:cubicBezTo>
                  <a:cubicBezTo>
                    <a:pt x="1508" y="369"/>
                    <a:pt x="1511" y="344"/>
                    <a:pt x="1550" y="282"/>
                  </a:cubicBezTo>
                  <a:cubicBezTo>
                    <a:pt x="1590" y="220"/>
                    <a:pt x="1656" y="117"/>
                    <a:pt x="1702" y="72"/>
                  </a:cubicBezTo>
                  <a:cubicBezTo>
                    <a:pt x="1748" y="26"/>
                    <a:pt x="1806" y="20"/>
                    <a:pt x="1828" y="10"/>
                  </a:cubicBezTo>
                  <a:cubicBezTo>
                    <a:pt x="1850" y="0"/>
                    <a:pt x="1834" y="13"/>
                    <a:pt x="1835" y="13"/>
                  </a:cubicBez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sp>
          <p:nvSpPr>
            <p:cNvPr id="27684" name="任意多边形 36872"/>
            <p:cNvSpPr/>
            <p:nvPr/>
          </p:nvSpPr>
          <p:spPr>
            <a:xfrm>
              <a:off x="120" y="528"/>
              <a:ext cx="2016" cy="672"/>
            </a:xfrm>
            <a:custGeom>
              <a:avLst/>
              <a:gdLst>
                <a:gd name="txL" fmla="*/ 0 w 1977"/>
                <a:gd name="txT" fmla="*/ 0 h 432"/>
                <a:gd name="txR" fmla="*/ 1977 w 1977"/>
                <a:gd name="txB" fmla="*/ 432 h 432"/>
              </a:gdLst>
              <a:ahLst/>
              <a:cxnLst>
                <a:cxn ang="0">
                  <a:pos x="24" y="1272"/>
                </a:cxn>
                <a:cxn ang="0">
                  <a:pos x="34" y="1272"/>
                </a:cxn>
                <a:cxn ang="0">
                  <a:pos x="37" y="1258"/>
                </a:cxn>
                <a:cxn ang="0">
                  <a:pos x="251" y="310"/>
                </a:cxn>
                <a:cxn ang="0">
                  <a:pos x="444" y="12"/>
                </a:cxn>
                <a:cxn ang="0">
                  <a:pos x="634" y="392"/>
                </a:cxn>
                <a:cxn ang="0">
                  <a:pos x="826" y="1272"/>
                </a:cxn>
                <a:cxn ang="0">
                  <a:pos x="1061" y="2256"/>
                </a:cxn>
                <a:cxn ang="0">
                  <a:pos x="1206" y="2518"/>
                </a:cxn>
                <a:cxn ang="0">
                  <a:pos x="1360" y="2326"/>
                </a:cxn>
                <a:cxn ang="0">
                  <a:pos x="1515" y="1674"/>
                </a:cxn>
                <a:cxn ang="0">
                  <a:pos x="1622" y="1201"/>
                </a:cxn>
                <a:cxn ang="0">
                  <a:pos x="1771" y="482"/>
                </a:cxn>
                <a:cxn ang="0">
                  <a:pos x="1956" y="75"/>
                </a:cxn>
                <a:cxn ang="0">
                  <a:pos x="2083" y="165"/>
                </a:cxn>
                <a:cxn ang="0">
                  <a:pos x="2138" y="305"/>
                </a:cxn>
              </a:cxnLst>
              <a:rect l="txL" t="txT" r="txR" b="txB"/>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27685" name="文本框 36873"/>
            <p:cNvSpPr txBox="1"/>
            <p:nvPr/>
          </p:nvSpPr>
          <p:spPr>
            <a:xfrm>
              <a:off x="1270" y="90"/>
              <a:ext cx="302" cy="596"/>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r>
                <a:rPr lang="en-US" altLang="zh-CN" sz="2800" i="1" baseline="-25000" dirty="0">
                  <a:solidFill>
                    <a:schemeClr val="bg1"/>
                  </a:solidFill>
                  <a:latin typeface="Times New Roman" panose="02020603050405020304" pitchFamily="18" charset="0"/>
                </a:rPr>
                <a:t>C</a:t>
              </a:r>
              <a:endParaRPr lang="en-US" altLang="zh-CN" sz="2800" dirty="0">
                <a:solidFill>
                  <a:schemeClr val="bg1"/>
                </a:solidFill>
                <a:latin typeface="Times New Roman" panose="02020603050405020304" pitchFamily="18" charset="0"/>
              </a:endParaRPr>
            </a:p>
          </p:txBody>
        </p:sp>
        <p:sp>
          <p:nvSpPr>
            <p:cNvPr id="27686" name="文本框 36874"/>
            <p:cNvSpPr txBox="1"/>
            <p:nvPr/>
          </p:nvSpPr>
          <p:spPr>
            <a:xfrm>
              <a:off x="33" y="880"/>
              <a:ext cx="278"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O</a:t>
              </a:r>
              <a:endParaRPr lang="en-US" altLang="zh-CN" sz="2800" dirty="0">
                <a:solidFill>
                  <a:schemeClr val="bg1"/>
                </a:solidFill>
                <a:latin typeface="Times New Roman" panose="02020603050405020304" pitchFamily="18" charset="0"/>
              </a:endParaRPr>
            </a:p>
          </p:txBody>
        </p:sp>
        <p:sp>
          <p:nvSpPr>
            <p:cNvPr id="27687" name="文本框 36875"/>
            <p:cNvSpPr txBox="1"/>
            <p:nvPr/>
          </p:nvSpPr>
          <p:spPr>
            <a:xfrm>
              <a:off x="2136" y="448"/>
              <a:ext cx="241"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u</a:t>
              </a:r>
              <a:endParaRPr lang="en-US" altLang="zh-CN" sz="2800" dirty="0">
                <a:solidFill>
                  <a:schemeClr val="bg1"/>
                </a:solidFill>
                <a:latin typeface="Times New Roman" panose="02020603050405020304" pitchFamily="18" charset="0"/>
              </a:endParaRPr>
            </a:p>
          </p:txBody>
        </p:sp>
      </p:grpSp>
      <p:grpSp>
        <p:nvGrpSpPr>
          <p:cNvPr id="3" name="组合 36876"/>
          <p:cNvGrpSpPr/>
          <p:nvPr/>
        </p:nvGrpSpPr>
        <p:grpSpPr>
          <a:xfrm>
            <a:off x="900113" y="1412558"/>
            <a:ext cx="3338512" cy="2205037"/>
            <a:chOff x="0" y="0"/>
            <a:chExt cx="2103" cy="1389"/>
          </a:xfrm>
        </p:grpSpPr>
        <p:sp>
          <p:nvSpPr>
            <p:cNvPr id="27677" name="任意多边形 36877"/>
            <p:cNvSpPr/>
            <p:nvPr/>
          </p:nvSpPr>
          <p:spPr>
            <a:xfrm>
              <a:off x="953" y="181"/>
              <a:ext cx="890" cy="1200"/>
            </a:xfrm>
            <a:custGeom>
              <a:avLst/>
              <a:gdLst>
                <a:gd name="txL" fmla="*/ 0 w 890"/>
                <a:gd name="txT" fmla="*/ 0 h 1248"/>
                <a:gd name="txR" fmla="*/ 890 w 890"/>
                <a:gd name="txB" fmla="*/ 1248 h 1248"/>
              </a:gdLst>
              <a:ahLst/>
              <a:cxnLst>
                <a:cxn ang="0">
                  <a:pos x="890" y="508"/>
                </a:cxn>
                <a:cxn ang="0">
                  <a:pos x="860" y="362"/>
                </a:cxn>
                <a:cxn ang="0">
                  <a:pos x="821" y="205"/>
                </a:cxn>
                <a:cxn ang="0">
                  <a:pos x="764" y="69"/>
                </a:cxn>
                <a:cxn ang="0">
                  <a:pos x="710" y="12"/>
                </a:cxn>
                <a:cxn ang="0">
                  <a:pos x="653" y="55"/>
                </a:cxn>
                <a:cxn ang="0">
                  <a:pos x="575" y="295"/>
                </a:cxn>
                <a:cxn ang="0">
                  <a:pos x="524" y="518"/>
                </a:cxn>
                <a:cxn ang="0">
                  <a:pos x="479" y="774"/>
                </a:cxn>
                <a:cxn ang="0">
                  <a:pos x="427" y="969"/>
                </a:cxn>
                <a:cxn ang="0">
                  <a:pos x="355" y="1059"/>
                </a:cxn>
                <a:cxn ang="0">
                  <a:pos x="278" y="919"/>
                </a:cxn>
                <a:cxn ang="0">
                  <a:pos x="171" y="513"/>
                </a:cxn>
                <a:cxn ang="0">
                  <a:pos x="135" y="323"/>
                </a:cxn>
                <a:cxn ang="0">
                  <a:pos x="59" y="57"/>
                </a:cxn>
                <a:cxn ang="0">
                  <a:pos x="8" y="9"/>
                </a:cxn>
                <a:cxn ang="0">
                  <a:pos x="11" y="9"/>
                </a:cxn>
              </a:cxnLst>
              <a:rect l="txL" t="txT" r="txR" b="txB"/>
              <a:pathLst>
                <a:path w="890" h="1248">
                  <a:moveTo>
                    <a:pt x="890" y="594"/>
                  </a:moveTo>
                  <a:cubicBezTo>
                    <a:pt x="885" y="566"/>
                    <a:pt x="871" y="482"/>
                    <a:pt x="860" y="423"/>
                  </a:cubicBezTo>
                  <a:cubicBezTo>
                    <a:pt x="849" y="364"/>
                    <a:pt x="837" y="297"/>
                    <a:pt x="821" y="240"/>
                  </a:cubicBezTo>
                  <a:cubicBezTo>
                    <a:pt x="805" y="183"/>
                    <a:pt x="782" y="119"/>
                    <a:pt x="764" y="81"/>
                  </a:cubicBezTo>
                  <a:cubicBezTo>
                    <a:pt x="746" y="43"/>
                    <a:pt x="728" y="15"/>
                    <a:pt x="710" y="12"/>
                  </a:cubicBezTo>
                  <a:cubicBezTo>
                    <a:pt x="692" y="9"/>
                    <a:pt x="675" y="8"/>
                    <a:pt x="653" y="63"/>
                  </a:cubicBezTo>
                  <a:cubicBezTo>
                    <a:pt x="631" y="118"/>
                    <a:pt x="596" y="255"/>
                    <a:pt x="575" y="345"/>
                  </a:cubicBezTo>
                  <a:cubicBezTo>
                    <a:pt x="554" y="435"/>
                    <a:pt x="540" y="513"/>
                    <a:pt x="524" y="606"/>
                  </a:cubicBezTo>
                  <a:cubicBezTo>
                    <a:pt x="508" y="699"/>
                    <a:pt x="495" y="817"/>
                    <a:pt x="479" y="905"/>
                  </a:cubicBezTo>
                  <a:cubicBezTo>
                    <a:pt x="463" y="993"/>
                    <a:pt x="448" y="1078"/>
                    <a:pt x="427" y="1134"/>
                  </a:cubicBezTo>
                  <a:cubicBezTo>
                    <a:pt x="406" y="1189"/>
                    <a:pt x="380" y="1248"/>
                    <a:pt x="355" y="1239"/>
                  </a:cubicBezTo>
                  <a:cubicBezTo>
                    <a:pt x="330" y="1229"/>
                    <a:pt x="309" y="1181"/>
                    <a:pt x="278" y="1075"/>
                  </a:cubicBezTo>
                  <a:cubicBezTo>
                    <a:pt x="247" y="969"/>
                    <a:pt x="195" y="716"/>
                    <a:pt x="171" y="600"/>
                  </a:cubicBezTo>
                  <a:cubicBezTo>
                    <a:pt x="147" y="484"/>
                    <a:pt x="154" y="467"/>
                    <a:pt x="135" y="378"/>
                  </a:cubicBezTo>
                  <a:cubicBezTo>
                    <a:pt x="116" y="289"/>
                    <a:pt x="80" y="127"/>
                    <a:pt x="59" y="66"/>
                  </a:cubicBezTo>
                  <a:cubicBezTo>
                    <a:pt x="38" y="5"/>
                    <a:pt x="16" y="18"/>
                    <a:pt x="8" y="9"/>
                  </a:cubicBezTo>
                  <a:cubicBezTo>
                    <a:pt x="0" y="0"/>
                    <a:pt x="11" y="9"/>
                    <a:pt x="11" y="9"/>
                  </a:cubicBezTo>
                </a:path>
              </a:pathLst>
            </a:custGeom>
            <a:noFill/>
            <a:ln w="38100" cap="flat" cmpd="sng">
              <a:solidFill>
                <a:schemeClr val="accent1">
                  <a:alpha val="100000"/>
                </a:schemeClr>
              </a:solidFill>
              <a:prstDash val="solid"/>
              <a:round/>
              <a:headEnd type="none" w="med" len="med"/>
              <a:tailEnd type="none" w="med" len="med"/>
            </a:ln>
          </p:spPr>
          <p:txBody>
            <a:bodyPr/>
            <a:p>
              <a:endParaRPr lang="zh-CN" altLang="en-US"/>
            </a:p>
          </p:txBody>
        </p:sp>
        <p:sp>
          <p:nvSpPr>
            <p:cNvPr id="27678" name="任意多边形 36878"/>
            <p:cNvSpPr/>
            <p:nvPr/>
          </p:nvSpPr>
          <p:spPr>
            <a:xfrm>
              <a:off x="0" y="181"/>
              <a:ext cx="966" cy="1208"/>
            </a:xfrm>
            <a:custGeom>
              <a:avLst/>
              <a:gdLst>
                <a:gd name="txL" fmla="*/ 0 w 966"/>
                <a:gd name="txT" fmla="*/ 0 h 1208"/>
                <a:gd name="txR" fmla="*/ 966 w 966"/>
                <a:gd name="txB" fmla="*/ 1208 h 1208"/>
              </a:gdLst>
              <a:ahLst/>
              <a:cxnLst>
                <a:cxn ang="0">
                  <a:pos x="0" y="616"/>
                </a:cxn>
                <a:cxn ang="0">
                  <a:pos x="45" y="403"/>
                </a:cxn>
                <a:cxn ang="0">
                  <a:pos x="84" y="232"/>
                </a:cxn>
                <a:cxn ang="0">
                  <a:pos x="134" y="81"/>
                </a:cxn>
                <a:cxn ang="0">
                  <a:pos x="190" y="11"/>
                </a:cxn>
                <a:cxn ang="0">
                  <a:pos x="260" y="96"/>
                </a:cxn>
                <a:cxn ang="0">
                  <a:pos x="330" y="348"/>
                </a:cxn>
                <a:cxn ang="0">
                  <a:pos x="382" y="602"/>
                </a:cxn>
                <a:cxn ang="0">
                  <a:pos x="441" y="876"/>
                </a:cxn>
                <a:cxn ang="0">
                  <a:pos x="499" y="1097"/>
                </a:cxn>
                <a:cxn ang="0">
                  <a:pos x="579" y="1200"/>
                </a:cxn>
                <a:cxn ang="0">
                  <a:pos x="665" y="1041"/>
                </a:cxn>
                <a:cxn ang="0">
                  <a:pos x="763" y="619"/>
                </a:cxn>
                <a:cxn ang="0">
                  <a:pos x="808" y="391"/>
                </a:cxn>
                <a:cxn ang="0">
                  <a:pos x="888" y="101"/>
                </a:cxn>
                <a:cxn ang="0">
                  <a:pos x="954" y="14"/>
                </a:cxn>
                <a:cxn ang="0">
                  <a:pos x="957" y="20"/>
                </a:cxn>
              </a:cxnLst>
              <a:rect l="txL" t="txT" r="txR" b="txB"/>
              <a:pathLst>
                <a:path w="966" h="1208">
                  <a:moveTo>
                    <a:pt x="0" y="616"/>
                  </a:moveTo>
                  <a:cubicBezTo>
                    <a:pt x="7" y="579"/>
                    <a:pt x="31" y="467"/>
                    <a:pt x="45" y="403"/>
                  </a:cubicBezTo>
                  <a:cubicBezTo>
                    <a:pt x="59" y="340"/>
                    <a:pt x="69" y="286"/>
                    <a:pt x="84" y="232"/>
                  </a:cubicBezTo>
                  <a:cubicBezTo>
                    <a:pt x="99" y="178"/>
                    <a:pt x="116" y="117"/>
                    <a:pt x="134" y="81"/>
                  </a:cubicBezTo>
                  <a:cubicBezTo>
                    <a:pt x="151" y="44"/>
                    <a:pt x="169" y="8"/>
                    <a:pt x="190" y="11"/>
                  </a:cubicBezTo>
                  <a:cubicBezTo>
                    <a:pt x="211" y="15"/>
                    <a:pt x="236" y="41"/>
                    <a:pt x="260" y="96"/>
                  </a:cubicBezTo>
                  <a:cubicBezTo>
                    <a:pt x="283" y="153"/>
                    <a:pt x="309" y="264"/>
                    <a:pt x="330" y="348"/>
                  </a:cubicBezTo>
                  <a:cubicBezTo>
                    <a:pt x="349" y="431"/>
                    <a:pt x="363" y="514"/>
                    <a:pt x="382" y="602"/>
                  </a:cubicBezTo>
                  <a:cubicBezTo>
                    <a:pt x="401" y="690"/>
                    <a:pt x="421" y="793"/>
                    <a:pt x="441" y="876"/>
                  </a:cubicBezTo>
                  <a:cubicBezTo>
                    <a:pt x="461" y="958"/>
                    <a:pt x="476" y="1043"/>
                    <a:pt x="499" y="1097"/>
                  </a:cubicBezTo>
                  <a:cubicBezTo>
                    <a:pt x="522" y="1151"/>
                    <a:pt x="551" y="1208"/>
                    <a:pt x="579" y="1200"/>
                  </a:cubicBezTo>
                  <a:cubicBezTo>
                    <a:pt x="607" y="1190"/>
                    <a:pt x="634" y="1137"/>
                    <a:pt x="665" y="1041"/>
                  </a:cubicBezTo>
                  <a:cubicBezTo>
                    <a:pt x="696" y="944"/>
                    <a:pt x="739" y="727"/>
                    <a:pt x="763" y="619"/>
                  </a:cubicBezTo>
                  <a:cubicBezTo>
                    <a:pt x="787" y="511"/>
                    <a:pt x="788" y="477"/>
                    <a:pt x="808" y="391"/>
                  </a:cubicBezTo>
                  <a:cubicBezTo>
                    <a:pt x="829" y="305"/>
                    <a:pt x="864" y="164"/>
                    <a:pt x="888" y="101"/>
                  </a:cubicBezTo>
                  <a:cubicBezTo>
                    <a:pt x="912" y="38"/>
                    <a:pt x="942" y="28"/>
                    <a:pt x="954" y="14"/>
                  </a:cubicBezTo>
                  <a:cubicBezTo>
                    <a:pt x="966" y="0"/>
                    <a:pt x="957" y="19"/>
                    <a:pt x="957" y="20"/>
                  </a:cubicBezTo>
                </a:path>
              </a:pathLst>
            </a:custGeom>
            <a:noFill/>
            <a:ln w="38100" cap="flat" cmpd="sng">
              <a:solidFill>
                <a:schemeClr val="accent1">
                  <a:alpha val="100000"/>
                </a:schemeClr>
              </a:solidFill>
              <a:prstDash val="solid"/>
              <a:round/>
              <a:headEnd type="none" w="med" len="med"/>
              <a:tailEnd type="none" w="med" len="med"/>
            </a:ln>
          </p:spPr>
          <p:txBody>
            <a:bodyPr/>
            <a:p>
              <a:endParaRPr lang="zh-CN" altLang="en-US"/>
            </a:p>
          </p:txBody>
        </p:sp>
        <p:sp>
          <p:nvSpPr>
            <p:cNvPr id="27679" name="文本框 36879"/>
            <p:cNvSpPr txBox="1"/>
            <p:nvPr/>
          </p:nvSpPr>
          <p:spPr>
            <a:xfrm>
              <a:off x="1724" y="0"/>
              <a:ext cx="379"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p</a:t>
              </a:r>
              <a:r>
                <a:rPr lang="en-US" altLang="zh-CN" sz="2800" i="1" baseline="-25000" dirty="0">
                  <a:solidFill>
                    <a:schemeClr val="bg1"/>
                  </a:solidFill>
                  <a:latin typeface="Times New Roman" panose="02020603050405020304" pitchFamily="18" charset="0"/>
                </a:rPr>
                <a:t>C</a:t>
              </a:r>
              <a:endParaRPr lang="en-US" altLang="zh-CN" sz="2800" dirty="0">
                <a:solidFill>
                  <a:schemeClr val="bg1"/>
                </a:solidFill>
                <a:latin typeface="Times New Roman" panose="02020603050405020304" pitchFamily="18" charset="0"/>
              </a:endParaRPr>
            </a:p>
          </p:txBody>
        </p:sp>
      </p:grpSp>
      <p:grpSp>
        <p:nvGrpSpPr>
          <p:cNvPr id="4" name="组合 36880"/>
          <p:cNvGrpSpPr/>
          <p:nvPr/>
        </p:nvGrpSpPr>
        <p:grpSpPr>
          <a:xfrm>
            <a:off x="1044575" y="1412558"/>
            <a:ext cx="2805113" cy="2286000"/>
            <a:chOff x="0" y="0"/>
            <a:chExt cx="1767" cy="1440"/>
          </a:xfrm>
        </p:grpSpPr>
        <p:grpSp>
          <p:nvGrpSpPr>
            <p:cNvPr id="27667" name="组合 36881"/>
            <p:cNvGrpSpPr/>
            <p:nvPr/>
          </p:nvGrpSpPr>
          <p:grpSpPr>
            <a:xfrm>
              <a:off x="758" y="264"/>
              <a:ext cx="168" cy="168"/>
              <a:chOff x="0" y="0"/>
              <a:chExt cx="168" cy="168"/>
            </a:xfrm>
          </p:grpSpPr>
          <p:sp>
            <p:nvSpPr>
              <p:cNvPr id="27675" name="直接连接符 36882"/>
              <p:cNvSpPr/>
              <p:nvPr/>
            </p:nvSpPr>
            <p:spPr>
              <a:xfrm>
                <a:off x="0" y="96"/>
                <a:ext cx="168" cy="0"/>
              </a:xfrm>
              <a:prstGeom prst="line">
                <a:avLst/>
              </a:prstGeom>
              <a:ln w="38100" cap="flat" cmpd="sng">
                <a:solidFill>
                  <a:srgbClr val="99FF99"/>
                </a:solidFill>
                <a:prstDash val="solid"/>
                <a:headEnd type="none" w="med" len="med"/>
                <a:tailEnd type="none" w="med" len="med"/>
              </a:ln>
            </p:spPr>
          </p:sp>
          <p:sp>
            <p:nvSpPr>
              <p:cNvPr id="27676" name="直接连接符 36883"/>
              <p:cNvSpPr/>
              <p:nvPr/>
            </p:nvSpPr>
            <p:spPr>
              <a:xfrm rot="-5400000">
                <a:off x="0" y="84"/>
                <a:ext cx="168" cy="0"/>
              </a:xfrm>
              <a:prstGeom prst="line">
                <a:avLst/>
              </a:prstGeom>
              <a:ln w="38100" cap="flat" cmpd="sng">
                <a:solidFill>
                  <a:srgbClr val="99FF99"/>
                </a:solidFill>
                <a:prstDash val="solid"/>
                <a:headEnd type="none" w="med" len="med"/>
                <a:tailEnd type="none" w="med" len="med"/>
              </a:ln>
            </p:spPr>
          </p:sp>
        </p:grpSp>
        <p:sp>
          <p:nvSpPr>
            <p:cNvPr id="27668" name="直接连接符 36884"/>
            <p:cNvSpPr/>
            <p:nvPr/>
          </p:nvSpPr>
          <p:spPr>
            <a:xfrm>
              <a:off x="368" y="1220"/>
              <a:ext cx="168" cy="0"/>
            </a:xfrm>
            <a:prstGeom prst="line">
              <a:avLst/>
            </a:prstGeom>
            <a:ln w="38100" cap="flat" cmpd="sng">
              <a:solidFill>
                <a:srgbClr val="99FF99"/>
              </a:solidFill>
              <a:prstDash val="solid"/>
              <a:headEnd type="none" w="med" len="med"/>
              <a:tailEnd type="none" w="med" len="med"/>
            </a:ln>
          </p:spPr>
        </p:sp>
        <p:grpSp>
          <p:nvGrpSpPr>
            <p:cNvPr id="27669" name="组合 36885"/>
            <p:cNvGrpSpPr/>
            <p:nvPr/>
          </p:nvGrpSpPr>
          <p:grpSpPr>
            <a:xfrm>
              <a:off x="0" y="264"/>
              <a:ext cx="168" cy="168"/>
              <a:chOff x="0" y="0"/>
              <a:chExt cx="168" cy="168"/>
            </a:xfrm>
          </p:grpSpPr>
          <p:sp>
            <p:nvSpPr>
              <p:cNvPr id="27673" name="直接连接符 36886"/>
              <p:cNvSpPr/>
              <p:nvPr/>
            </p:nvSpPr>
            <p:spPr>
              <a:xfrm>
                <a:off x="0" y="96"/>
                <a:ext cx="168" cy="0"/>
              </a:xfrm>
              <a:prstGeom prst="line">
                <a:avLst/>
              </a:prstGeom>
              <a:ln w="38100" cap="flat" cmpd="sng">
                <a:solidFill>
                  <a:srgbClr val="99FF99"/>
                </a:solidFill>
                <a:prstDash val="solid"/>
                <a:headEnd type="none" w="med" len="med"/>
                <a:tailEnd type="none" w="med" len="med"/>
              </a:ln>
            </p:spPr>
          </p:sp>
          <p:sp>
            <p:nvSpPr>
              <p:cNvPr id="27674" name="直接连接符 36887"/>
              <p:cNvSpPr/>
              <p:nvPr/>
            </p:nvSpPr>
            <p:spPr>
              <a:xfrm rot="-5400000">
                <a:off x="0" y="84"/>
                <a:ext cx="168" cy="0"/>
              </a:xfrm>
              <a:prstGeom prst="line">
                <a:avLst/>
              </a:prstGeom>
              <a:ln w="38100" cap="flat" cmpd="sng">
                <a:solidFill>
                  <a:srgbClr val="99FF99"/>
                </a:solidFill>
                <a:prstDash val="solid"/>
                <a:headEnd type="none" w="med" len="med"/>
                <a:tailEnd type="none" w="med" len="med"/>
              </a:ln>
            </p:spPr>
          </p:sp>
        </p:grpSp>
        <p:sp>
          <p:nvSpPr>
            <p:cNvPr id="27670" name="直接连接符 36888"/>
            <p:cNvSpPr/>
            <p:nvPr/>
          </p:nvSpPr>
          <p:spPr>
            <a:xfrm>
              <a:off x="1124" y="1220"/>
              <a:ext cx="168" cy="0"/>
            </a:xfrm>
            <a:prstGeom prst="line">
              <a:avLst/>
            </a:prstGeom>
            <a:ln w="38100" cap="flat" cmpd="sng">
              <a:solidFill>
                <a:srgbClr val="99FF99"/>
              </a:solidFill>
              <a:prstDash val="solid"/>
              <a:headEnd type="none" w="med" len="med"/>
              <a:tailEnd type="none" w="med" len="med"/>
            </a:ln>
          </p:spPr>
        </p:sp>
        <p:sp>
          <p:nvSpPr>
            <p:cNvPr id="27671" name="直接连接符 36889"/>
            <p:cNvSpPr/>
            <p:nvPr/>
          </p:nvSpPr>
          <p:spPr>
            <a:xfrm>
              <a:off x="1473" y="0"/>
              <a:ext cx="0" cy="1440"/>
            </a:xfrm>
            <a:prstGeom prst="line">
              <a:avLst/>
            </a:prstGeom>
            <a:ln w="38100" cap="flat" cmpd="sng">
              <a:solidFill>
                <a:schemeClr val="bg1"/>
              </a:solidFill>
              <a:prstDash val="dash"/>
              <a:headEnd type="none" w="med" len="med"/>
              <a:tailEnd type="none" w="med" len="med"/>
            </a:ln>
          </p:spPr>
        </p:sp>
        <p:sp>
          <p:nvSpPr>
            <p:cNvPr id="27672" name="文本框 36890"/>
            <p:cNvSpPr txBox="1"/>
            <p:nvPr/>
          </p:nvSpPr>
          <p:spPr>
            <a:xfrm>
              <a:off x="1449" y="744"/>
              <a:ext cx="318"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ndParaRPr>
            </a:p>
          </p:txBody>
        </p:sp>
      </p:grpSp>
      <p:grpSp>
        <p:nvGrpSpPr>
          <p:cNvPr id="7" name="组合 36892"/>
          <p:cNvGrpSpPr/>
          <p:nvPr/>
        </p:nvGrpSpPr>
        <p:grpSpPr>
          <a:xfrm>
            <a:off x="5213350" y="1661795"/>
            <a:ext cx="2768600" cy="1485900"/>
            <a:chOff x="-50" y="-24"/>
            <a:chExt cx="1744" cy="936"/>
          </a:xfrm>
        </p:grpSpPr>
        <p:graphicFrame>
          <p:nvGraphicFramePr>
            <p:cNvPr id="27651" name="对象 36893"/>
            <p:cNvGraphicFramePr>
              <a:graphicFrameLocks noChangeAspect="1"/>
            </p:cNvGraphicFramePr>
            <p:nvPr/>
          </p:nvGraphicFramePr>
          <p:xfrm>
            <a:off x="1453" y="-24"/>
            <a:ext cx="241" cy="295"/>
          </p:xfrm>
          <a:graphic>
            <a:graphicData uri="http://schemas.openxmlformats.org/presentationml/2006/ole">
              <mc:AlternateContent xmlns:mc="http://schemas.openxmlformats.org/markup-compatibility/2006">
                <mc:Choice xmlns:v="urn:schemas-microsoft-com:vml" Requires="v">
                  <p:oleObj spid="_x0000_s3177" name="" r:id="rId3" imgW="165100" imgH="203200" progId="Equation.DSMT4">
                    <p:embed/>
                  </p:oleObj>
                </mc:Choice>
                <mc:Fallback>
                  <p:oleObj name="" r:id="rId3" imgW="165100" imgH="203200" progId="Equation.DSMT4">
                    <p:embed/>
                    <p:pic>
                      <p:nvPicPr>
                        <p:cNvPr id="0" name="图片 3176"/>
                        <p:cNvPicPr/>
                        <p:nvPr/>
                      </p:nvPicPr>
                      <p:blipFill>
                        <a:blip r:embed="rId4">
                          <a:clrChange>
                            <a:clrFrom>
                              <a:srgbClr val="000000"/>
                            </a:clrFrom>
                            <a:clrTo>
                              <a:srgbClr val="FFFFFF"/>
                            </a:clrTo>
                          </a:clrChange>
                        </a:blip>
                        <a:stretch>
                          <a:fillRect/>
                        </a:stretch>
                      </p:blipFill>
                      <p:spPr>
                        <a:xfrm>
                          <a:off x="1453" y="-24"/>
                          <a:ext cx="241" cy="295"/>
                        </a:xfrm>
                        <a:prstGeom prst="rect">
                          <a:avLst/>
                        </a:prstGeom>
                        <a:noFill/>
                        <a:ln w="38100">
                          <a:noFill/>
                          <a:miter/>
                        </a:ln>
                      </p:spPr>
                    </p:pic>
                  </p:oleObj>
                </mc:Fallback>
              </mc:AlternateContent>
            </a:graphicData>
          </a:graphic>
        </p:graphicFrame>
        <p:sp>
          <p:nvSpPr>
            <p:cNvPr id="27661" name="任意多边形 36894"/>
            <p:cNvSpPr/>
            <p:nvPr/>
          </p:nvSpPr>
          <p:spPr>
            <a:xfrm>
              <a:off x="672" y="144"/>
              <a:ext cx="768" cy="767"/>
            </a:xfrm>
            <a:custGeom>
              <a:avLst/>
              <a:gdLst>
                <a:gd name="txL" fmla="*/ 0 w 624"/>
                <a:gd name="txT" fmla="*/ 0 h 624"/>
                <a:gd name="txR" fmla="*/ 624 w 624"/>
                <a:gd name="txB" fmla="*/ 624 h 624"/>
              </a:gdLst>
              <a:ahLst/>
              <a:cxnLst>
                <a:cxn ang="0">
                  <a:pos x="0" y="1425"/>
                </a:cxn>
                <a:cxn ang="0">
                  <a:pos x="1431" y="0"/>
                </a:cxn>
              </a:cxnLst>
              <a:rect l="txL" t="txT" r="txR" b="txB"/>
              <a:pathLst>
                <a:path w="624" h="624">
                  <a:moveTo>
                    <a:pt x="0" y="624"/>
                  </a:moveTo>
                  <a:lnTo>
                    <a:pt x="624" y="0"/>
                  </a:lnTo>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sp>
          <p:nvSpPr>
            <p:cNvPr id="27662" name="直接连接符 36895"/>
            <p:cNvSpPr/>
            <p:nvPr/>
          </p:nvSpPr>
          <p:spPr>
            <a:xfrm rot="-5400000" flipV="1">
              <a:off x="168" y="407"/>
              <a:ext cx="479" cy="480"/>
            </a:xfrm>
            <a:prstGeom prst="line">
              <a:avLst/>
            </a:prstGeom>
            <a:ln w="38100" cap="flat" cmpd="sng">
              <a:solidFill>
                <a:srgbClr val="66FFFF"/>
              </a:solidFill>
              <a:prstDash val="solid"/>
              <a:headEnd type="none" w="med" len="med"/>
              <a:tailEnd type="triangle" w="med" len="med"/>
            </a:ln>
          </p:spPr>
        </p:sp>
        <p:graphicFrame>
          <p:nvGraphicFramePr>
            <p:cNvPr id="27652" name="对象 36896"/>
            <p:cNvGraphicFramePr>
              <a:graphicFrameLocks noChangeAspect="1"/>
            </p:cNvGraphicFramePr>
            <p:nvPr/>
          </p:nvGraphicFramePr>
          <p:xfrm>
            <a:off x="-50" y="44"/>
            <a:ext cx="277" cy="375"/>
          </p:xfrm>
          <a:graphic>
            <a:graphicData uri="http://schemas.openxmlformats.org/presentationml/2006/ole">
              <mc:AlternateContent xmlns:mc="http://schemas.openxmlformats.org/markup-compatibility/2006">
                <mc:Choice xmlns:v="urn:schemas-microsoft-com:vml" Requires="v">
                  <p:oleObj spid="_x0000_s3179" name="" r:id="rId5" imgW="177165" imgH="241300" progId="Equation.DSMT4">
                    <p:embed/>
                  </p:oleObj>
                </mc:Choice>
                <mc:Fallback>
                  <p:oleObj name="" r:id="rId5" imgW="177165" imgH="241300" progId="Equation.DSMT4">
                    <p:embed/>
                    <p:pic>
                      <p:nvPicPr>
                        <p:cNvPr id="0" name="图片 3178"/>
                        <p:cNvPicPr/>
                        <p:nvPr/>
                      </p:nvPicPr>
                      <p:blipFill>
                        <a:blip r:embed="rId6">
                          <a:clrChange>
                            <a:clrFrom>
                              <a:srgbClr val="000000"/>
                            </a:clrFrom>
                            <a:clrTo>
                              <a:srgbClr val="FFFFFF"/>
                            </a:clrTo>
                          </a:clrChange>
                        </a:blip>
                        <a:stretch>
                          <a:fillRect/>
                        </a:stretch>
                      </p:blipFill>
                      <p:spPr>
                        <a:xfrm>
                          <a:off x="-50" y="44"/>
                          <a:ext cx="277" cy="375"/>
                        </a:xfrm>
                        <a:prstGeom prst="rect">
                          <a:avLst/>
                        </a:prstGeom>
                        <a:noFill/>
                        <a:ln w="38100">
                          <a:noFill/>
                          <a:miter/>
                        </a:ln>
                      </p:spPr>
                    </p:pic>
                  </p:oleObj>
                </mc:Fallback>
              </mc:AlternateContent>
            </a:graphicData>
          </a:graphic>
        </p:graphicFrame>
        <p:sp>
          <p:nvSpPr>
            <p:cNvPr id="27663" name="直接连接符 36897"/>
            <p:cNvSpPr/>
            <p:nvPr/>
          </p:nvSpPr>
          <p:spPr>
            <a:xfrm>
              <a:off x="672" y="911"/>
              <a:ext cx="912" cy="1"/>
            </a:xfrm>
            <a:prstGeom prst="line">
              <a:avLst/>
            </a:prstGeom>
            <a:ln w="38100" cap="flat" cmpd="sng">
              <a:solidFill>
                <a:srgbClr val="FFFF00"/>
              </a:solidFill>
              <a:prstDash val="solid"/>
              <a:headEnd type="none" w="med" len="med"/>
              <a:tailEnd type="none" w="med" len="med"/>
            </a:ln>
          </p:spPr>
        </p:sp>
        <p:sp>
          <p:nvSpPr>
            <p:cNvPr id="27664" name="任意多边形 36898"/>
            <p:cNvSpPr/>
            <p:nvPr/>
          </p:nvSpPr>
          <p:spPr>
            <a:xfrm>
              <a:off x="801" y="780"/>
              <a:ext cx="82" cy="131"/>
            </a:xfrm>
            <a:custGeom>
              <a:avLst/>
              <a:gdLst>
                <a:gd name="txL" fmla="*/ 0 w 82"/>
                <a:gd name="txT" fmla="*/ 0 h 129"/>
                <a:gd name="txR" fmla="*/ 82 w 82"/>
                <a:gd name="txB" fmla="*/ 129 h 129"/>
              </a:gdLst>
              <a:ahLst/>
              <a:cxnLst>
                <a:cxn ang="0">
                  <a:pos x="0" y="0"/>
                </a:cxn>
                <a:cxn ang="0">
                  <a:pos x="39" y="24"/>
                </a:cxn>
                <a:cxn ang="0">
                  <a:pos x="75" y="76"/>
                </a:cxn>
                <a:cxn ang="0">
                  <a:pos x="81" y="137"/>
                </a:cxn>
              </a:cxnLst>
              <a:rect l="txL" t="txT" r="txR" b="txB"/>
              <a:pathLst>
                <a:path w="82" h="129">
                  <a:moveTo>
                    <a:pt x="0" y="0"/>
                  </a:moveTo>
                  <a:cubicBezTo>
                    <a:pt x="6" y="4"/>
                    <a:pt x="26" y="12"/>
                    <a:pt x="39" y="24"/>
                  </a:cubicBezTo>
                  <a:cubicBezTo>
                    <a:pt x="52" y="36"/>
                    <a:pt x="68" y="54"/>
                    <a:pt x="75" y="72"/>
                  </a:cubicBezTo>
                  <a:cubicBezTo>
                    <a:pt x="82" y="90"/>
                    <a:pt x="80" y="117"/>
                    <a:pt x="81" y="129"/>
                  </a:cubicBezTo>
                </a:path>
              </a:pathLst>
            </a:custGeom>
            <a:noFill/>
            <a:ln w="38100" cap="flat" cmpd="sng">
              <a:solidFill>
                <a:srgbClr val="99FF99">
                  <a:alpha val="100000"/>
                </a:srgbClr>
              </a:solidFill>
              <a:prstDash val="solid"/>
              <a:round/>
              <a:headEnd type="triangle" w="med" len="med"/>
              <a:tailEnd type="none" w="med" len="med"/>
            </a:ln>
          </p:spPr>
          <p:txBody>
            <a:bodyPr/>
            <a:p>
              <a:endParaRPr lang="zh-CN" altLang="en-US"/>
            </a:p>
          </p:txBody>
        </p:sp>
        <p:sp>
          <p:nvSpPr>
            <p:cNvPr id="27665" name="文本框 36899"/>
            <p:cNvSpPr txBox="1"/>
            <p:nvPr/>
          </p:nvSpPr>
          <p:spPr>
            <a:xfrm>
              <a:off x="864" y="571"/>
              <a:ext cx="384"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sym typeface="Symbol" panose="05050102010706020507" pitchFamily="18" charset="2"/>
                </a:rPr>
                <a:t></a:t>
              </a:r>
              <a:r>
                <a:rPr lang="en-US" altLang="zh-CN" i="1" baseline="-25000" dirty="0">
                  <a:solidFill>
                    <a:schemeClr val="bg1"/>
                  </a:solidFill>
                  <a:latin typeface="Times New Roman" panose="02020603050405020304" pitchFamily="18" charset="0"/>
                  <a:sym typeface="Symbol" panose="05050102010706020507" pitchFamily="18" charset="2"/>
                </a:rPr>
                <a:t>u</a:t>
              </a:r>
              <a:endParaRPr lang="en-US" altLang="zh-CN" i="1" baseline="-25000" dirty="0">
                <a:solidFill>
                  <a:schemeClr val="bg1"/>
                </a:solidFill>
                <a:latin typeface="Times New Roman" panose="02020603050405020304" pitchFamily="18" charset="0"/>
                <a:sym typeface="Symbol" panose="05050102010706020507" pitchFamily="18" charset="2"/>
              </a:endParaRPr>
            </a:p>
          </p:txBody>
        </p:sp>
        <p:sp>
          <p:nvSpPr>
            <p:cNvPr id="27666" name="任意多边形 36900"/>
            <p:cNvSpPr/>
            <p:nvPr/>
          </p:nvSpPr>
          <p:spPr>
            <a:xfrm>
              <a:off x="576" y="710"/>
              <a:ext cx="192" cy="97"/>
            </a:xfrm>
            <a:custGeom>
              <a:avLst/>
              <a:gdLst>
                <a:gd name="txL" fmla="*/ 0 w 192"/>
                <a:gd name="txT" fmla="*/ 0 h 96"/>
                <a:gd name="txR" fmla="*/ 192 w 192"/>
                <a:gd name="txB" fmla="*/ 96 h 96"/>
              </a:gdLst>
              <a:ahLst/>
              <a:cxnLst>
                <a:cxn ang="0">
                  <a:pos x="0" y="100"/>
                </a:cxn>
                <a:cxn ang="0">
                  <a:pos x="96" y="0"/>
                </a:cxn>
                <a:cxn ang="0">
                  <a:pos x="192" y="100"/>
                </a:cxn>
              </a:cxnLst>
              <a:rect l="txL" t="txT" r="txR" b="txB"/>
              <a:pathLst>
                <a:path w="192" h="96">
                  <a:moveTo>
                    <a:pt x="0" y="96"/>
                  </a:moveTo>
                  <a:lnTo>
                    <a:pt x="96" y="0"/>
                  </a:lnTo>
                  <a:lnTo>
                    <a:pt x="192" y="96"/>
                  </a:lnTo>
                </a:path>
              </a:pathLst>
            </a:custGeom>
            <a:noFill/>
            <a:ln w="38100" cap="flat" cmpd="sng">
              <a:solidFill>
                <a:srgbClr val="99FF99">
                  <a:alpha val="100000"/>
                </a:srgbClr>
              </a:solidFill>
              <a:prstDash val="solid"/>
              <a:round/>
              <a:headEnd type="none" w="med" len="med"/>
              <a:tailEnd type="none" w="med" len="med"/>
            </a:ln>
          </p:spPr>
          <p:txBody>
            <a:bodyPr/>
            <a:p>
              <a:endParaRPr lang="zh-CN" altLang="en-US"/>
            </a:p>
          </p:txBody>
        </p:sp>
      </p:grpSp>
      <p:sp>
        <p:nvSpPr>
          <p:cNvPr id="36902" name="文本框 36901"/>
          <p:cNvSpPr txBox="1"/>
          <p:nvPr/>
        </p:nvSpPr>
        <p:spPr>
          <a:xfrm>
            <a:off x="539750" y="620395"/>
            <a:ext cx="5749290" cy="460375"/>
          </a:xfrm>
          <a:prstGeom prst="rect">
            <a:avLst/>
          </a:prstGeom>
          <a:solidFill>
            <a:schemeClr val="accent2"/>
          </a:solid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sym typeface="+mn-ea"/>
              </a:rPr>
              <a:t>Waveform diagram and phasor diagram</a:t>
            </a:r>
            <a:r>
              <a:rPr lang="zh-CN" altLang="en-US" dirty="0">
                <a:solidFill>
                  <a:schemeClr val="bg1"/>
                </a:solidFill>
                <a:latin typeface="Times New Roman" panose="02020603050405020304" pitchFamily="18" charset="0"/>
                <a:sym typeface="+mn-ea"/>
              </a:rPr>
              <a:t>：</a:t>
            </a:r>
            <a:endParaRPr lang="zh-CN" altLang="en-US" dirty="0">
              <a:solidFill>
                <a:schemeClr val="bg1"/>
              </a:solidFill>
              <a:latin typeface="Times New Roman" panose="02020603050405020304" pitchFamily="18" charset="0"/>
            </a:endParaRPr>
          </a:p>
        </p:txBody>
      </p:sp>
      <p:sp>
        <p:nvSpPr>
          <p:cNvPr id="36903" name="圆角矩形标注 36902" descr="信纸"/>
          <p:cNvSpPr/>
          <p:nvPr/>
        </p:nvSpPr>
        <p:spPr>
          <a:xfrm>
            <a:off x="6659880" y="620395"/>
            <a:ext cx="2310130" cy="863600"/>
          </a:xfrm>
          <a:prstGeom prst="wedgeRoundRectCallout">
            <a:avLst>
              <a:gd name="adj1" fmla="val -62479"/>
              <a:gd name="adj2" fmla="val 137500"/>
              <a:gd name="adj3" fmla="val 16667"/>
            </a:avLst>
          </a:prstGeom>
          <a:blipFill rotWithShape="1">
            <a:blip r:embed="rId7"/>
          </a:blipFill>
          <a:ln w="9525">
            <a:noFill/>
          </a:ln>
        </p:spPr>
        <p:txBody>
          <a:bodyPr/>
          <a:p>
            <a:pPr algn="ctr" eaLnBrk="1" hangingPunct="1"/>
            <a:r>
              <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rPr>
              <a:t>Current leads to voltage by 90</a:t>
            </a:r>
            <a:r>
              <a:rPr lang="en-US" altLang="zh-CN" b="0" baseline="30000" dirty="0">
                <a:solidFill>
                  <a:schemeClr val="tx1"/>
                </a:solidFill>
                <a:latin typeface="Times New Roman" panose="02020603050405020304" pitchFamily="18" charset="0"/>
                <a:ea typeface="仿宋_GB2312" pitchFamily="1" charset="-122"/>
                <a:cs typeface="Times New Roman" panose="02020603050405020304" pitchFamily="18" charset="0"/>
              </a:rPr>
              <a:t>0</a:t>
            </a:r>
            <a:endParaRPr lang="en-US" altLang="zh-CN" b="0" baseline="3000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902"/>
                                        </p:tgtEl>
                                        <p:attrNameLst>
                                          <p:attrName>style.visibility</p:attrName>
                                        </p:attrNameLst>
                                      </p:cBhvr>
                                      <p:to>
                                        <p:strVal val="visible"/>
                                      </p:to>
                                    </p:set>
                                    <p:anim calcmode="lin" valueType="num">
                                      <p:cBhvr additive="base">
                                        <p:cTn id="7" dur="500" fill="hold"/>
                                        <p:tgtEl>
                                          <p:spTgt spid="36902"/>
                                        </p:tgtEl>
                                        <p:attrNameLst>
                                          <p:attrName>ppt_x</p:attrName>
                                        </p:attrNameLst>
                                      </p:cBhvr>
                                      <p:tavLst>
                                        <p:tav tm="0">
                                          <p:val>
                                            <p:strVal val="0-#ppt_w/2"/>
                                          </p:val>
                                        </p:tav>
                                        <p:tav tm="100000">
                                          <p:val>
                                            <p:strVal val="#ppt_x"/>
                                          </p:val>
                                        </p:tav>
                                      </p:tavLst>
                                    </p:anim>
                                    <p:anim calcmode="lin" valueType="num">
                                      <p:cBhvr additive="base">
                                        <p:cTn id="8" dur="500" fill="hold"/>
                                        <p:tgtEl>
                                          <p:spTgt spid="369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272"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strVal val="2/3*#ppt_w"/>
                                          </p:val>
                                        </p:tav>
                                        <p:tav tm="100000">
                                          <p:val>
                                            <p:strVal val="#ppt_w"/>
                                          </p:val>
                                        </p:tav>
                                      </p:tavLst>
                                    </p:anim>
                                    <p:anim calcmode="lin" valueType="num">
                                      <p:cBhvr>
                                        <p:cTn id="19" dur="500" fill="hold"/>
                                        <p:tgtEl>
                                          <p:spTgt spid="7"/>
                                        </p:tgtEl>
                                        <p:attrNameLst>
                                          <p:attrName>ppt_h</p:attrName>
                                        </p:attrNameLst>
                                      </p:cBhvr>
                                      <p:tavLst>
                                        <p:tav tm="0">
                                          <p:val>
                                            <p:strVal val="2/3*#ppt_h"/>
                                          </p:val>
                                        </p:tav>
                                        <p:tav tm="100000">
                                          <p:val>
                                            <p:strVal val="#ppt_h"/>
                                          </p:val>
                                        </p:tav>
                                      </p:tavLst>
                                    </p:anim>
                                  </p:childTnLst>
                                </p:cTn>
                              </p:par>
                            </p:childTnLst>
                          </p:cTn>
                        </p:par>
                        <p:par>
                          <p:cTn id="20" fill="hold">
                            <p:stCondLst>
                              <p:cond delay="500"/>
                            </p:stCondLst>
                            <p:childTnLst>
                              <p:par>
                                <p:cTn id="21" presetID="20" presetClass="entr" presetSubtype="0" fill="hold" grpId="0" nodeType="afterEffect">
                                  <p:stCondLst>
                                    <p:cond delay="0"/>
                                  </p:stCondLst>
                                  <p:childTnLst>
                                    <p:set>
                                      <p:cBhvr>
                                        <p:cTn id="22" dur="1" fill="hold">
                                          <p:stCondLst>
                                            <p:cond delay="0"/>
                                          </p:stCondLst>
                                        </p:cTn>
                                        <p:tgtEl>
                                          <p:spTgt spid="36903"/>
                                        </p:tgtEl>
                                        <p:attrNameLst>
                                          <p:attrName>style.visibility</p:attrName>
                                        </p:attrNameLst>
                                      </p:cBhvr>
                                      <p:to>
                                        <p:strVal val="visible"/>
                                      </p:to>
                                    </p:set>
                                    <p:animEffect transition="in" filter="wedge">
                                      <p:cBhvr>
                                        <p:cTn id="23" dur="2000"/>
                                        <p:tgtEl>
                                          <p:spTgt spid="36903"/>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6866"/>
                                        </p:tgtEl>
                                        <p:attrNameLst>
                                          <p:attrName>style.visibility</p:attrName>
                                        </p:attrNameLst>
                                      </p:cBhvr>
                                      <p:to>
                                        <p:strVal val="visible"/>
                                      </p:to>
                                    </p:set>
                                    <p:anim calcmode="lin" valueType="num">
                                      <p:cBhvr additive="base">
                                        <p:cTn id="28" dur="500" fill="hold"/>
                                        <p:tgtEl>
                                          <p:spTgt spid="36866"/>
                                        </p:tgtEl>
                                        <p:attrNameLst>
                                          <p:attrName>ppt_x</p:attrName>
                                        </p:attrNameLst>
                                      </p:cBhvr>
                                      <p:tavLst>
                                        <p:tav tm="0">
                                          <p:val>
                                            <p:strVal val="0-#ppt_w/2"/>
                                          </p:val>
                                        </p:tav>
                                        <p:tav tm="100000">
                                          <p:val>
                                            <p:strVal val="#ppt_x"/>
                                          </p:val>
                                        </p:tav>
                                      </p:tavLst>
                                    </p:anim>
                                    <p:anim calcmode="lin" valueType="num">
                                      <p:cBhvr additive="base">
                                        <p:cTn id="29" dur="500" fill="hold"/>
                                        <p:tgtEl>
                                          <p:spTgt spid="36866"/>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36867"/>
                                        </p:tgtEl>
                                        <p:attrNameLst>
                                          <p:attrName>style.visibility</p:attrName>
                                        </p:attrNameLst>
                                      </p:cBhvr>
                                      <p:to>
                                        <p:strVal val="visible"/>
                                      </p:to>
                                    </p:set>
                                    <p:animEffect transition="in" filter="wipe(up)">
                                      <p:cBhvr>
                                        <p:cTn id="34" dur="2000"/>
                                        <p:tgtEl>
                                          <p:spTgt spid="3686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20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ldLvl="0" animBg="1"/>
      <p:bldP spid="36902" grpId="0" bldLvl="0" animBg="1"/>
      <p:bldP spid="3690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90" name="表格 37889"/>
          <p:cNvGraphicFramePr/>
          <p:nvPr>
            <p:custDataLst>
              <p:tags r:id="rId1"/>
            </p:custDataLst>
          </p:nvPr>
        </p:nvGraphicFramePr>
        <p:xfrm>
          <a:off x="175260" y="618173"/>
          <a:ext cx="8765540" cy="5249545"/>
        </p:xfrm>
        <a:graphic>
          <a:graphicData uri="http://schemas.openxmlformats.org/drawingml/2006/table">
            <a:tbl>
              <a:tblPr/>
              <a:tblGrid>
                <a:gridCol w="780415"/>
                <a:gridCol w="1678305"/>
                <a:gridCol w="1522095"/>
                <a:gridCol w="1534160"/>
                <a:gridCol w="1512570"/>
                <a:gridCol w="1737995"/>
              </a:tblGrid>
              <a:tr h="118872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en-US" altLang="zh-CN" sz="2000" b="1" dirty="0">
                          <a:solidFill>
                            <a:schemeClr val="bg1"/>
                          </a:solidFill>
                          <a:latin typeface="Times New Roman" panose="02020603050405020304" pitchFamily="18" charset="0"/>
                          <a:cs typeface="Times New Roman" panose="02020603050405020304" pitchFamily="18" charset="0"/>
                        </a:rPr>
                        <a:t>Element</a:t>
                      </a:r>
                      <a:endParaRPr lang="en-US" altLang="zh-CN" sz="2000" b="1" dirty="0">
                        <a:solidFill>
                          <a:schemeClr val="bg1"/>
                        </a:solidFill>
                        <a:latin typeface="Times New Roman" panose="02020603050405020304" pitchFamily="18" charset="0"/>
                        <a:cs typeface="Times New Roman" panose="02020603050405020304" pitchFamily="18" charset="0"/>
                      </a:endParaRPr>
                    </a:p>
                  </a:txBody>
                  <a:tcPr marT="45729" marB="4572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en-US" altLang="zh-CN" sz="2400" b="0">
                          <a:solidFill>
                            <a:schemeClr val="bg1"/>
                          </a:solidFill>
                          <a:latin typeface="Times New Roman" panose="02020603050405020304" pitchFamily="18" charset="0"/>
                          <a:cs typeface="Times New Roman" panose="02020603050405020304" pitchFamily="18" charset="0"/>
                        </a:rPr>
                        <a:t>Time</a:t>
                      </a:r>
                      <a:endParaRPr lang="en-US" altLang="zh-CN" sz="2400" b="0">
                        <a:solidFill>
                          <a:schemeClr val="bg1"/>
                        </a:solidFill>
                        <a:latin typeface="Times New Roman" panose="02020603050405020304" pitchFamily="18" charset="0"/>
                        <a:cs typeface="Times New Roman" panose="02020603050405020304" pitchFamily="18" charset="0"/>
                      </a:endParaRPr>
                    </a:p>
                    <a:p>
                      <a:pPr marL="0" lvl="0" indent="0" algn="ctr">
                        <a:buNone/>
                      </a:pPr>
                      <a:r>
                        <a:rPr lang="en-US" altLang="zh-CN" sz="2400" b="0">
                          <a:solidFill>
                            <a:schemeClr val="bg1"/>
                          </a:solidFill>
                          <a:latin typeface="Times New Roman" panose="02020603050405020304" pitchFamily="18" charset="0"/>
                          <a:cs typeface="Times New Roman" panose="02020603050405020304" pitchFamily="18" charset="0"/>
                        </a:rPr>
                        <a:t>domain</a:t>
                      </a:r>
                      <a:endParaRPr lang="en-US" altLang="zh-CN" sz="2400" b="0">
                        <a:solidFill>
                          <a:schemeClr val="bg1"/>
                        </a:solidFill>
                        <a:latin typeface="Times New Roman" panose="02020603050405020304" pitchFamily="18" charset="0"/>
                        <a:cs typeface="Times New Roman" panose="02020603050405020304" pitchFamily="18" charset="0"/>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en-US" altLang="zh-CN" sz="2400" b="0">
                          <a:solidFill>
                            <a:schemeClr val="bg1"/>
                          </a:solidFill>
                          <a:latin typeface="Times New Roman" panose="02020603050405020304" pitchFamily="18" charset="0"/>
                          <a:cs typeface="Times New Roman" panose="02020603050405020304" pitchFamily="18" charset="0"/>
                        </a:rPr>
                        <a:t>Frequency</a:t>
                      </a:r>
                      <a:endParaRPr lang="en-US" altLang="zh-CN" sz="2400" b="0">
                        <a:solidFill>
                          <a:schemeClr val="bg1"/>
                        </a:solidFill>
                        <a:latin typeface="Times New Roman" panose="02020603050405020304" pitchFamily="18" charset="0"/>
                        <a:cs typeface="Times New Roman" panose="02020603050405020304" pitchFamily="18" charset="0"/>
                      </a:endParaRPr>
                    </a:p>
                    <a:p>
                      <a:pPr marL="0" lvl="0" indent="0" algn="ctr">
                        <a:buNone/>
                      </a:pPr>
                      <a:r>
                        <a:rPr lang="en-US" altLang="zh-CN" sz="2400" b="0">
                          <a:solidFill>
                            <a:schemeClr val="bg1"/>
                          </a:solidFill>
                          <a:latin typeface="Times New Roman" panose="02020603050405020304" pitchFamily="18" charset="0"/>
                          <a:cs typeface="Times New Roman" panose="02020603050405020304" pitchFamily="18" charset="0"/>
                        </a:rPr>
                        <a:t>domain</a:t>
                      </a:r>
                      <a:endParaRPr lang="en-US" altLang="zh-CN" sz="2400" b="0">
                        <a:solidFill>
                          <a:schemeClr val="bg1"/>
                        </a:solidFill>
                        <a:latin typeface="Times New Roman" panose="02020603050405020304" pitchFamily="18" charset="0"/>
                        <a:cs typeface="Times New Roman" panose="02020603050405020304" pitchFamily="18" charset="0"/>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r>
                        <a:rPr lang="en-US" altLang="zh-CN" sz="2400" dirty="0">
                          <a:solidFill>
                            <a:schemeClr val="bg1"/>
                          </a:solidFill>
                          <a:latin typeface="Times New Roman" panose="02020603050405020304" pitchFamily="18" charset="0"/>
                          <a:cs typeface="Times New Roman" panose="02020603050405020304" pitchFamily="18" charset="0"/>
                          <a:sym typeface="+mn-ea"/>
                        </a:rPr>
                        <a:t>E</a:t>
                      </a:r>
                      <a:r>
                        <a:rPr lang="zh-CN" altLang="en-US" sz="2400" dirty="0">
                          <a:solidFill>
                            <a:schemeClr val="bg1"/>
                          </a:solidFill>
                          <a:latin typeface="Times New Roman" panose="02020603050405020304" pitchFamily="18" charset="0"/>
                          <a:cs typeface="Times New Roman" panose="02020603050405020304" pitchFamily="18" charset="0"/>
                          <a:sym typeface="+mn-ea"/>
                        </a:rPr>
                        <a:t>ffective </a:t>
                      </a:r>
                      <a:r>
                        <a:rPr lang="en-US" altLang="zh-CN" sz="2400" dirty="0">
                          <a:solidFill>
                            <a:schemeClr val="bg1"/>
                          </a:solidFill>
                          <a:latin typeface="Times New Roman" panose="02020603050405020304" pitchFamily="18" charset="0"/>
                          <a:cs typeface="Times New Roman" panose="02020603050405020304" pitchFamily="18" charset="0"/>
                          <a:sym typeface="+mn-ea"/>
                        </a:rPr>
                        <a:t>value relation</a:t>
                      </a:r>
                      <a:endParaRPr lang="zh-CN" altLang="en-US"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a:buClrTx/>
                        <a:buSzTx/>
                        <a:buNone/>
                      </a:pPr>
                      <a:r>
                        <a:rPr lang="en-US" altLang="zh-CN" sz="2400">
                          <a:solidFill>
                            <a:schemeClr val="bg1"/>
                          </a:solidFill>
                          <a:latin typeface="Times New Roman" panose="02020603050405020304" pitchFamily="18" charset="0"/>
                          <a:cs typeface="Times New Roman" panose="02020603050405020304" pitchFamily="18" charset="0"/>
                        </a:rPr>
                        <a:t>Phase</a:t>
                      </a:r>
                      <a:endParaRPr lang="en-US" altLang="zh-CN" sz="2400">
                        <a:solidFill>
                          <a:schemeClr val="bg1"/>
                        </a:solidFill>
                        <a:latin typeface="Times New Roman" panose="02020603050405020304" pitchFamily="18" charset="0"/>
                        <a:cs typeface="Times New Roman" panose="02020603050405020304" pitchFamily="18" charset="0"/>
                      </a:endParaRPr>
                    </a:p>
                    <a:p>
                      <a:pPr marL="0" lvl="0" algn="ctr">
                        <a:buClrTx/>
                        <a:buSzTx/>
                        <a:buNone/>
                      </a:pPr>
                      <a:r>
                        <a:rPr lang="en-US" altLang="zh-CN" sz="2400">
                          <a:solidFill>
                            <a:schemeClr val="bg1"/>
                          </a:solidFill>
                          <a:latin typeface="Times New Roman" panose="02020603050405020304" pitchFamily="18" charset="0"/>
                          <a:cs typeface="Times New Roman" panose="02020603050405020304" pitchFamily="18" charset="0"/>
                        </a:rPr>
                        <a:t>relation</a:t>
                      </a:r>
                      <a:endParaRPr lang="en-US" altLang="zh-CN" sz="2400">
                        <a:solidFill>
                          <a:schemeClr val="bg1"/>
                        </a:solidFill>
                        <a:latin typeface="Times New Roman" panose="02020603050405020304" pitchFamily="18" charset="0"/>
                        <a:cs typeface="Times New Roman" panose="02020603050405020304" pitchFamily="18" charset="0"/>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algn="ctr">
                        <a:buClrTx/>
                        <a:buSzTx/>
                        <a:buNone/>
                      </a:pPr>
                      <a:r>
                        <a:rPr lang="en-US" altLang="zh-CN" sz="2400">
                          <a:solidFill>
                            <a:schemeClr val="bg1"/>
                          </a:solidFill>
                          <a:latin typeface="Times New Roman" panose="02020603050405020304" pitchFamily="18" charset="0"/>
                          <a:cs typeface="Times New Roman" panose="02020603050405020304" pitchFamily="18" charset="0"/>
                        </a:rPr>
                        <a:t>Phasor</a:t>
                      </a:r>
                      <a:endParaRPr lang="en-US" altLang="zh-CN" sz="2400">
                        <a:solidFill>
                          <a:schemeClr val="bg1"/>
                        </a:solidFill>
                        <a:latin typeface="Times New Roman" panose="02020603050405020304" pitchFamily="18" charset="0"/>
                        <a:cs typeface="Times New Roman" panose="02020603050405020304" pitchFamily="18" charset="0"/>
                      </a:endParaRPr>
                    </a:p>
                    <a:p>
                      <a:pPr marL="0" lvl="0" algn="ctr">
                        <a:buClrTx/>
                        <a:buSzTx/>
                        <a:buNone/>
                      </a:pPr>
                      <a:r>
                        <a:rPr lang="en-US" altLang="zh-CN" sz="2400">
                          <a:solidFill>
                            <a:schemeClr val="bg1"/>
                          </a:solidFill>
                          <a:latin typeface="Times New Roman" panose="02020603050405020304" pitchFamily="18" charset="0"/>
                          <a:cs typeface="Times New Roman" panose="02020603050405020304" pitchFamily="18" charset="0"/>
                        </a:rPr>
                        <a:t>diagram</a:t>
                      </a:r>
                      <a:endParaRPr lang="en-US" altLang="zh-CN" sz="2400">
                        <a:solidFill>
                          <a:schemeClr val="bg1"/>
                        </a:solidFill>
                        <a:latin typeface="Times New Roman" panose="02020603050405020304" pitchFamily="18" charset="0"/>
                        <a:cs typeface="Times New Roman" panose="02020603050405020304" pitchFamily="18" charset="0"/>
                      </a:endParaRPr>
                    </a:p>
                  </a:txBody>
                  <a:tcPr marT="45729" marB="4572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24890">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en-US" altLang="zh-CN" sz="2400" b="1" dirty="0">
                        <a:solidFill>
                          <a:schemeClr val="bg1"/>
                        </a:solidFill>
                        <a:latin typeface="Times New Roman" panose="02020603050405020304" pitchFamily="18" charset="0"/>
                        <a:cs typeface="Times New Roman" panose="02020603050405020304" pitchFamily="18" charset="0"/>
                      </a:endParaRPr>
                    </a:p>
                    <a:p>
                      <a:pPr marL="0" lvl="0" indent="0" algn="ctr">
                        <a:buNone/>
                      </a:pPr>
                      <a:r>
                        <a:rPr lang="en-US" altLang="zh-CN" sz="2400" b="1" dirty="0">
                          <a:solidFill>
                            <a:schemeClr val="bg1"/>
                          </a:solidFill>
                          <a:latin typeface="Times New Roman" panose="02020603050405020304" pitchFamily="18" charset="0"/>
                          <a:cs typeface="Times New Roman" panose="02020603050405020304" pitchFamily="18" charset="0"/>
                        </a:rPr>
                        <a:t>R</a:t>
                      </a:r>
                      <a:endParaRPr lang="en-US" altLang="zh-CN" sz="2400" b="1" dirty="0">
                        <a:solidFill>
                          <a:schemeClr val="bg1"/>
                        </a:solidFill>
                        <a:latin typeface="Times New Roman" panose="02020603050405020304" pitchFamily="18" charset="0"/>
                        <a:cs typeface="Times New Roman" panose="02020603050405020304" pitchFamily="18" charset="0"/>
                      </a:endParaRPr>
                    </a:p>
                  </a:txBody>
                  <a:tcPr marT="45729" marB="4572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latin typeface="Times New Roman" panose="02020603050405020304" pitchFamily="18" charset="0"/>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2044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en-US" altLang="zh-CN" sz="2400" b="1" dirty="0">
                        <a:solidFill>
                          <a:schemeClr val="bg1"/>
                        </a:solidFill>
                        <a:latin typeface="Times New Roman" panose="02020603050405020304" pitchFamily="18" charset="0"/>
                        <a:cs typeface="Times New Roman" panose="02020603050405020304" pitchFamily="18" charset="0"/>
                      </a:endParaRPr>
                    </a:p>
                    <a:p>
                      <a:pPr marL="0" lvl="0" indent="0" algn="ctr">
                        <a:buNone/>
                      </a:pPr>
                      <a:r>
                        <a:rPr lang="en-US" altLang="zh-CN" sz="2400" b="1" dirty="0">
                          <a:solidFill>
                            <a:schemeClr val="bg1"/>
                          </a:solidFill>
                          <a:latin typeface="Times New Roman" panose="02020603050405020304" pitchFamily="18" charset="0"/>
                          <a:cs typeface="Times New Roman" panose="02020603050405020304" pitchFamily="18" charset="0"/>
                        </a:rPr>
                        <a:t>C</a:t>
                      </a:r>
                      <a:endParaRPr lang="en-US" altLang="zh-CN" sz="2400" b="1" dirty="0">
                        <a:solidFill>
                          <a:schemeClr val="bg1"/>
                        </a:solidFill>
                        <a:latin typeface="Times New Roman" panose="02020603050405020304" pitchFamily="18" charset="0"/>
                        <a:cs typeface="Times New Roman" panose="02020603050405020304" pitchFamily="18" charset="0"/>
                      </a:endParaRPr>
                    </a:p>
                  </a:txBody>
                  <a:tcPr marT="45729" marB="4572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latin typeface="Times New Roman" panose="02020603050405020304" pitchFamily="18" charset="0"/>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2425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en-US" altLang="zh-CN" sz="2400" b="1" dirty="0">
                        <a:solidFill>
                          <a:schemeClr val="bg1"/>
                        </a:solidFill>
                        <a:latin typeface="Times New Roman" panose="02020603050405020304" pitchFamily="18" charset="0"/>
                        <a:cs typeface="Times New Roman" panose="02020603050405020304" pitchFamily="18" charset="0"/>
                      </a:endParaRPr>
                    </a:p>
                    <a:p>
                      <a:pPr marL="0" lvl="0" indent="0" algn="ctr">
                        <a:buNone/>
                      </a:pPr>
                      <a:r>
                        <a:rPr lang="en-US" altLang="zh-CN" sz="2400" b="1" dirty="0">
                          <a:solidFill>
                            <a:schemeClr val="bg1"/>
                          </a:solidFill>
                          <a:latin typeface="Times New Roman" panose="02020603050405020304" pitchFamily="18" charset="0"/>
                          <a:cs typeface="Times New Roman" panose="02020603050405020304" pitchFamily="18" charset="0"/>
                        </a:rPr>
                        <a:t>L</a:t>
                      </a:r>
                      <a:endParaRPr lang="en-US" altLang="zh-CN" sz="2400" b="1" dirty="0">
                        <a:solidFill>
                          <a:schemeClr val="bg1"/>
                        </a:solidFill>
                        <a:latin typeface="Times New Roman" panose="02020603050405020304" pitchFamily="18" charset="0"/>
                        <a:cs typeface="Times New Roman" panose="02020603050405020304" pitchFamily="18" charset="0"/>
                      </a:endParaRPr>
                    </a:p>
                  </a:txBody>
                  <a:tcPr marT="45729" marB="4572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latin typeface="Times New Roman" panose="02020603050405020304" pitchFamily="18" charset="0"/>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991235">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lang="en-US" altLang="zh-CN" sz="1600" b="1">
                        <a:solidFill>
                          <a:schemeClr val="bg1"/>
                        </a:solidFill>
                        <a:latin typeface="Times New Roman" panose="02020603050405020304" pitchFamily="18" charset="0"/>
                        <a:cs typeface="Times New Roman" panose="02020603050405020304" pitchFamily="18" charset="0"/>
                      </a:endParaRPr>
                    </a:p>
                    <a:p>
                      <a:pPr marL="0" lvl="0" indent="0" algn="ctr">
                        <a:buNone/>
                      </a:pPr>
                      <a:r>
                        <a:rPr lang="en-US" altLang="zh-CN" sz="1600" b="1">
                          <a:solidFill>
                            <a:schemeClr val="bg1"/>
                          </a:solidFill>
                          <a:latin typeface="Times New Roman" panose="02020603050405020304" pitchFamily="18" charset="0"/>
                          <a:cs typeface="Times New Roman" panose="02020603050405020304" pitchFamily="18" charset="0"/>
                        </a:rPr>
                        <a:t>CCCS</a:t>
                      </a:r>
                      <a:endParaRPr lang="en-US" altLang="zh-CN" sz="1600" b="1">
                        <a:solidFill>
                          <a:schemeClr val="bg1"/>
                        </a:solidFill>
                        <a:latin typeface="Times New Roman" panose="02020603050405020304" pitchFamily="18" charset="0"/>
                        <a:cs typeface="Times New Roman" panose="02020603050405020304" pitchFamily="18" charset="0"/>
                      </a:endParaRPr>
                    </a:p>
                  </a:txBody>
                  <a:tcPr marT="45729" marB="45729">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spcBef>
                          <a:spcPct val="20000"/>
                        </a:spcBef>
                        <a:spcAft>
                          <a:spcPct val="0"/>
                        </a:spcAft>
                        <a:buChar char="•"/>
                        <a:defRPr sz="2800" b="0" i="0" u="none" kern="1200" baseline="0">
                          <a:solidFill>
                            <a:schemeClr val="tx1"/>
                          </a:solidFill>
                          <a:latin typeface="Arial" panose="020B0604020202020204" pitchFamily="34" charset="0"/>
                          <a:ea typeface="宋体" panose="02010600030101010101" pitchFamily="2" charset="-122"/>
                        </a:defRPr>
                      </a:lvl1pPr>
                      <a:lvl2pPr marL="742950" lvl="1" indent="-285750" algn="l">
                        <a:defRPr sz="2400" kern="1200"/>
                      </a:lvl2pPr>
                      <a:lvl3pPr marL="1143000" lvl="2" indent="-228600" algn="l">
                        <a:defRPr sz="2000" kern="1200"/>
                      </a:lvl3pPr>
                      <a:lvl4pPr marL="1600200" lvl="3" indent="-228600" algn="l">
                        <a:defRPr sz="1800" kern="1200"/>
                      </a:lvl4pPr>
                      <a:lvl5pPr marL="2057400" lvl="4" indent="-228600" algn="l">
                        <a:defRPr sz="1800" kern="1200"/>
                      </a:lvl5pPr>
                    </a:lstStyle>
                    <a:p>
                      <a:pPr marL="0" lvl="0" indent="0" algn="ctr">
                        <a:buNone/>
                      </a:pPr>
                      <a:endParaRPr sz="2400" b="1">
                        <a:solidFill>
                          <a:schemeClr val="bg1"/>
                        </a:solidFill>
                      </a:endParaRPr>
                    </a:p>
                  </a:txBody>
                  <a:tcPr marT="45729" marB="45729">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7934" name="对象 37933"/>
          <p:cNvGraphicFramePr>
            <a:graphicFrameLocks noChangeAspect="1"/>
          </p:cNvGraphicFramePr>
          <p:nvPr/>
        </p:nvGraphicFramePr>
        <p:xfrm>
          <a:off x="2792413" y="2149475"/>
          <a:ext cx="1146175" cy="485775"/>
        </p:xfrm>
        <a:graphic>
          <a:graphicData uri="http://schemas.openxmlformats.org/presentationml/2006/ole">
            <mc:AlternateContent xmlns:mc="http://schemas.openxmlformats.org/markup-compatibility/2006">
              <mc:Choice xmlns:v="urn:schemas-microsoft-com:vml" Requires="v">
                <p:oleObj spid="_x0000_s3180" name="" r:id="rId2" imgW="469900" imgH="203200" progId="Equation.DSMT4">
                  <p:embed/>
                </p:oleObj>
              </mc:Choice>
              <mc:Fallback>
                <p:oleObj name="" r:id="rId2" imgW="469900" imgH="203200" progId="Equation.DSMT4">
                  <p:embed/>
                  <p:pic>
                    <p:nvPicPr>
                      <p:cNvPr id="0" name="图片 3179"/>
                      <p:cNvPicPr/>
                      <p:nvPr/>
                    </p:nvPicPr>
                    <p:blipFill>
                      <a:blip r:embed="rId3"/>
                      <a:stretch>
                        <a:fillRect/>
                      </a:stretch>
                    </p:blipFill>
                    <p:spPr>
                      <a:xfrm>
                        <a:off x="2792413" y="2149475"/>
                        <a:ext cx="1146175" cy="485775"/>
                      </a:xfrm>
                      <a:prstGeom prst="rect">
                        <a:avLst/>
                      </a:prstGeom>
                      <a:noFill/>
                      <a:ln w="38100">
                        <a:noFill/>
                        <a:miter/>
                      </a:ln>
                    </p:spPr>
                  </p:pic>
                </p:oleObj>
              </mc:Fallback>
            </mc:AlternateContent>
          </a:graphicData>
        </a:graphic>
      </p:graphicFrame>
      <p:graphicFrame>
        <p:nvGraphicFramePr>
          <p:cNvPr id="37935" name="对象 37934"/>
          <p:cNvGraphicFramePr>
            <a:graphicFrameLocks noChangeAspect="1"/>
          </p:cNvGraphicFramePr>
          <p:nvPr/>
        </p:nvGraphicFramePr>
        <p:xfrm>
          <a:off x="1109663" y="2206625"/>
          <a:ext cx="1417637" cy="379413"/>
        </p:xfrm>
        <a:graphic>
          <a:graphicData uri="http://schemas.openxmlformats.org/presentationml/2006/ole">
            <mc:AlternateContent xmlns:mc="http://schemas.openxmlformats.org/markup-compatibility/2006">
              <mc:Choice xmlns:v="urn:schemas-microsoft-com:vml" Requires="v">
                <p:oleObj spid="_x0000_s3188" name="" r:id="rId4" imgW="749300" imgH="203200" progId="Equation.DSMT4">
                  <p:embed/>
                </p:oleObj>
              </mc:Choice>
              <mc:Fallback>
                <p:oleObj name="" r:id="rId4" imgW="749300" imgH="203200" progId="Equation.DSMT4">
                  <p:embed/>
                  <p:pic>
                    <p:nvPicPr>
                      <p:cNvPr id="0" name="图片 3187"/>
                      <p:cNvPicPr/>
                      <p:nvPr/>
                    </p:nvPicPr>
                    <p:blipFill>
                      <a:blip r:embed="rId5"/>
                      <a:stretch>
                        <a:fillRect/>
                      </a:stretch>
                    </p:blipFill>
                    <p:spPr>
                      <a:xfrm>
                        <a:off x="1109663" y="2206625"/>
                        <a:ext cx="1417637" cy="379413"/>
                      </a:xfrm>
                      <a:prstGeom prst="rect">
                        <a:avLst/>
                      </a:prstGeom>
                      <a:noFill/>
                      <a:ln w="38100">
                        <a:noFill/>
                        <a:miter/>
                      </a:ln>
                    </p:spPr>
                  </p:pic>
                </p:oleObj>
              </mc:Fallback>
            </mc:AlternateContent>
          </a:graphicData>
        </a:graphic>
      </p:graphicFrame>
      <p:graphicFrame>
        <p:nvGraphicFramePr>
          <p:cNvPr id="37936" name="对象 37935"/>
          <p:cNvGraphicFramePr>
            <a:graphicFrameLocks noChangeAspect="1"/>
          </p:cNvGraphicFramePr>
          <p:nvPr/>
        </p:nvGraphicFramePr>
        <p:xfrm>
          <a:off x="4268788" y="2157413"/>
          <a:ext cx="1219200" cy="425450"/>
        </p:xfrm>
        <a:graphic>
          <a:graphicData uri="http://schemas.openxmlformats.org/presentationml/2006/ole">
            <mc:AlternateContent xmlns:mc="http://schemas.openxmlformats.org/markup-compatibility/2006">
              <mc:Choice xmlns:v="urn:schemas-microsoft-com:vml" Requires="v">
                <p:oleObj spid="_x0000_s3193" name="" r:id="rId6" imgW="482600" imgH="165100" progId="Equation.DSMT4">
                  <p:embed/>
                </p:oleObj>
              </mc:Choice>
              <mc:Fallback>
                <p:oleObj name="" r:id="rId6" imgW="482600" imgH="165100" progId="Equation.DSMT4">
                  <p:embed/>
                  <p:pic>
                    <p:nvPicPr>
                      <p:cNvPr id="0" name="图片 3192"/>
                      <p:cNvPicPr/>
                      <p:nvPr/>
                    </p:nvPicPr>
                    <p:blipFill>
                      <a:blip r:embed="rId7"/>
                      <a:stretch>
                        <a:fillRect/>
                      </a:stretch>
                    </p:blipFill>
                    <p:spPr>
                      <a:xfrm>
                        <a:off x="4268788" y="2157413"/>
                        <a:ext cx="1219200" cy="425450"/>
                      </a:xfrm>
                      <a:prstGeom prst="rect">
                        <a:avLst/>
                      </a:prstGeom>
                      <a:noFill/>
                      <a:ln w="38100">
                        <a:noFill/>
                        <a:miter/>
                      </a:ln>
                    </p:spPr>
                  </p:pic>
                </p:oleObj>
              </mc:Fallback>
            </mc:AlternateContent>
          </a:graphicData>
        </a:graphic>
      </p:graphicFrame>
      <p:graphicFrame>
        <p:nvGraphicFramePr>
          <p:cNvPr id="37937" name="对象 37936"/>
          <p:cNvGraphicFramePr>
            <a:graphicFrameLocks noChangeAspect="1"/>
          </p:cNvGraphicFramePr>
          <p:nvPr/>
        </p:nvGraphicFramePr>
        <p:xfrm>
          <a:off x="5772150" y="2043113"/>
          <a:ext cx="1022350" cy="555625"/>
        </p:xfrm>
        <a:graphic>
          <a:graphicData uri="http://schemas.openxmlformats.org/presentationml/2006/ole">
            <mc:AlternateContent xmlns:mc="http://schemas.openxmlformats.org/markup-compatibility/2006">
              <mc:Choice xmlns:v="urn:schemas-microsoft-com:vml" Requires="v">
                <p:oleObj spid="_x0000_s3183" name="" r:id="rId8" imgW="419100" imgH="228600" progId="Equation.DSMT4">
                  <p:embed/>
                </p:oleObj>
              </mc:Choice>
              <mc:Fallback>
                <p:oleObj name="" r:id="rId8" imgW="419100" imgH="228600" progId="Equation.DSMT4">
                  <p:embed/>
                  <p:pic>
                    <p:nvPicPr>
                      <p:cNvPr id="0" name="图片 3182"/>
                      <p:cNvPicPr/>
                      <p:nvPr/>
                    </p:nvPicPr>
                    <p:blipFill>
                      <a:blip r:embed="rId9"/>
                      <a:stretch>
                        <a:fillRect/>
                      </a:stretch>
                    </p:blipFill>
                    <p:spPr>
                      <a:xfrm>
                        <a:off x="5772150" y="2043113"/>
                        <a:ext cx="1022350" cy="555625"/>
                      </a:xfrm>
                      <a:prstGeom prst="rect">
                        <a:avLst/>
                      </a:prstGeom>
                      <a:noFill/>
                      <a:ln w="38100">
                        <a:noFill/>
                        <a:miter/>
                      </a:ln>
                    </p:spPr>
                  </p:pic>
                </p:oleObj>
              </mc:Fallback>
            </mc:AlternateContent>
          </a:graphicData>
        </a:graphic>
      </p:graphicFrame>
      <p:graphicFrame>
        <p:nvGraphicFramePr>
          <p:cNvPr id="37938" name="对象 37937"/>
          <p:cNvGraphicFramePr>
            <a:graphicFrameLocks noChangeAspect="1"/>
          </p:cNvGraphicFramePr>
          <p:nvPr/>
        </p:nvGraphicFramePr>
        <p:xfrm>
          <a:off x="1131888" y="3106738"/>
          <a:ext cx="1408112" cy="638175"/>
        </p:xfrm>
        <a:graphic>
          <a:graphicData uri="http://schemas.openxmlformats.org/presentationml/2006/ole">
            <mc:AlternateContent xmlns:mc="http://schemas.openxmlformats.org/markup-compatibility/2006">
              <mc:Choice xmlns:v="urn:schemas-microsoft-com:vml" Requires="v">
                <p:oleObj spid="_x0000_s3182" name="" r:id="rId10" imgW="862965" imgH="393700" progId="Equation.DSMT4">
                  <p:embed/>
                </p:oleObj>
              </mc:Choice>
              <mc:Fallback>
                <p:oleObj name="" r:id="rId10" imgW="862965" imgH="393700" progId="Equation.DSMT4">
                  <p:embed/>
                  <p:pic>
                    <p:nvPicPr>
                      <p:cNvPr id="0" name="图片 3181"/>
                      <p:cNvPicPr/>
                      <p:nvPr/>
                    </p:nvPicPr>
                    <p:blipFill>
                      <a:blip r:embed="rId11"/>
                      <a:stretch>
                        <a:fillRect/>
                      </a:stretch>
                    </p:blipFill>
                    <p:spPr>
                      <a:xfrm>
                        <a:off x="1131888" y="3106738"/>
                        <a:ext cx="1408112" cy="638175"/>
                      </a:xfrm>
                      <a:prstGeom prst="rect">
                        <a:avLst/>
                      </a:prstGeom>
                      <a:noFill/>
                      <a:ln w="38100">
                        <a:noFill/>
                        <a:miter/>
                      </a:ln>
                    </p:spPr>
                  </p:pic>
                </p:oleObj>
              </mc:Fallback>
            </mc:AlternateContent>
          </a:graphicData>
        </a:graphic>
      </p:graphicFrame>
      <p:graphicFrame>
        <p:nvGraphicFramePr>
          <p:cNvPr id="37939" name="对象 37938"/>
          <p:cNvGraphicFramePr>
            <a:graphicFrameLocks noChangeAspect="1"/>
          </p:cNvGraphicFramePr>
          <p:nvPr/>
        </p:nvGraphicFramePr>
        <p:xfrm>
          <a:off x="2825116" y="3214688"/>
          <a:ext cx="1261745" cy="422275"/>
        </p:xfrm>
        <a:graphic>
          <a:graphicData uri="http://schemas.openxmlformats.org/presentationml/2006/ole">
            <mc:AlternateContent xmlns:mc="http://schemas.openxmlformats.org/markup-compatibility/2006">
              <mc:Choice xmlns:v="urn:schemas-microsoft-com:vml" Requires="v">
                <p:oleObj spid="_x0000_s3198" name="" r:id="rId12" imgW="685800" imgH="228600" progId="Equation.DSMT4">
                  <p:embed/>
                </p:oleObj>
              </mc:Choice>
              <mc:Fallback>
                <p:oleObj name="" r:id="rId12" imgW="685800" imgH="228600" progId="Equation.DSMT4">
                  <p:embed/>
                  <p:pic>
                    <p:nvPicPr>
                      <p:cNvPr id="0" name="图片 3197"/>
                      <p:cNvPicPr/>
                      <p:nvPr/>
                    </p:nvPicPr>
                    <p:blipFill>
                      <a:blip r:embed="rId13"/>
                      <a:stretch>
                        <a:fillRect/>
                      </a:stretch>
                    </p:blipFill>
                    <p:spPr>
                      <a:xfrm>
                        <a:off x="2825116" y="3214688"/>
                        <a:ext cx="1261745" cy="422275"/>
                      </a:xfrm>
                      <a:prstGeom prst="rect">
                        <a:avLst/>
                      </a:prstGeom>
                      <a:noFill/>
                      <a:ln w="38100">
                        <a:noFill/>
                        <a:miter/>
                      </a:ln>
                    </p:spPr>
                  </p:pic>
                </p:oleObj>
              </mc:Fallback>
            </mc:AlternateContent>
          </a:graphicData>
        </a:graphic>
      </p:graphicFrame>
      <p:graphicFrame>
        <p:nvGraphicFramePr>
          <p:cNvPr id="37940" name="对象 37939"/>
          <p:cNvGraphicFramePr>
            <a:graphicFrameLocks noChangeAspect="1"/>
          </p:cNvGraphicFramePr>
          <p:nvPr/>
        </p:nvGraphicFramePr>
        <p:xfrm>
          <a:off x="4216400" y="3214688"/>
          <a:ext cx="1430338" cy="425450"/>
        </p:xfrm>
        <a:graphic>
          <a:graphicData uri="http://schemas.openxmlformats.org/presentationml/2006/ole">
            <mc:AlternateContent xmlns:mc="http://schemas.openxmlformats.org/markup-compatibility/2006">
              <mc:Choice xmlns:v="urn:schemas-microsoft-com:vml" Requires="v">
                <p:oleObj spid="_x0000_s3191" name="" r:id="rId14" imgW="609600" imgH="177165" progId="Equation.DSMT4">
                  <p:embed/>
                </p:oleObj>
              </mc:Choice>
              <mc:Fallback>
                <p:oleObj name="" r:id="rId14" imgW="609600" imgH="177165" progId="Equation.DSMT4">
                  <p:embed/>
                  <p:pic>
                    <p:nvPicPr>
                      <p:cNvPr id="0" name="图片 3190"/>
                      <p:cNvPicPr/>
                      <p:nvPr/>
                    </p:nvPicPr>
                    <p:blipFill>
                      <a:blip r:embed="rId15"/>
                      <a:stretch>
                        <a:fillRect/>
                      </a:stretch>
                    </p:blipFill>
                    <p:spPr>
                      <a:xfrm>
                        <a:off x="4216400" y="3214688"/>
                        <a:ext cx="1430338" cy="425450"/>
                      </a:xfrm>
                      <a:prstGeom prst="rect">
                        <a:avLst/>
                      </a:prstGeom>
                      <a:noFill/>
                      <a:ln w="38100">
                        <a:noFill/>
                        <a:miter/>
                      </a:ln>
                    </p:spPr>
                  </p:pic>
                </p:oleObj>
              </mc:Fallback>
            </mc:AlternateContent>
          </a:graphicData>
        </a:graphic>
      </p:graphicFrame>
      <p:graphicFrame>
        <p:nvGraphicFramePr>
          <p:cNvPr id="37941" name="对象 37940"/>
          <p:cNvGraphicFramePr>
            <a:graphicFrameLocks noChangeAspect="1"/>
          </p:cNvGraphicFramePr>
          <p:nvPr/>
        </p:nvGraphicFramePr>
        <p:xfrm>
          <a:off x="5699125" y="3214688"/>
          <a:ext cx="1309688" cy="407987"/>
        </p:xfrm>
        <a:graphic>
          <a:graphicData uri="http://schemas.openxmlformats.org/presentationml/2006/ole">
            <mc:AlternateContent xmlns:mc="http://schemas.openxmlformats.org/markup-compatibility/2006">
              <mc:Choice xmlns:v="urn:schemas-microsoft-com:vml" Requires="v">
                <p:oleObj spid="_x0000_s3196" name="" r:id="rId16" imgW="787400" imgH="228600" progId="Equation.DSMT4">
                  <p:embed/>
                </p:oleObj>
              </mc:Choice>
              <mc:Fallback>
                <p:oleObj name="" r:id="rId16" imgW="787400" imgH="228600" progId="Equation.DSMT4">
                  <p:embed/>
                  <p:pic>
                    <p:nvPicPr>
                      <p:cNvPr id="0" name="图片 3195"/>
                      <p:cNvPicPr/>
                      <p:nvPr/>
                    </p:nvPicPr>
                    <p:blipFill>
                      <a:blip r:embed="rId17"/>
                      <a:stretch>
                        <a:fillRect/>
                      </a:stretch>
                    </p:blipFill>
                    <p:spPr>
                      <a:xfrm>
                        <a:off x="5699125" y="3214688"/>
                        <a:ext cx="1309688" cy="407987"/>
                      </a:xfrm>
                      <a:prstGeom prst="rect">
                        <a:avLst/>
                      </a:prstGeom>
                      <a:noFill/>
                      <a:ln w="38100">
                        <a:noFill/>
                        <a:miter/>
                      </a:ln>
                    </p:spPr>
                  </p:pic>
                </p:oleObj>
              </mc:Fallback>
            </mc:AlternateContent>
          </a:graphicData>
        </a:graphic>
      </p:graphicFrame>
      <p:sp>
        <p:nvSpPr>
          <p:cNvPr id="37942" name="矩形 37941"/>
          <p:cNvSpPr/>
          <p:nvPr/>
        </p:nvSpPr>
        <p:spPr>
          <a:xfrm>
            <a:off x="0" y="3233738"/>
            <a:ext cx="9144000" cy="0"/>
          </a:xfrm>
          <a:prstGeom prst="rect">
            <a:avLst/>
          </a:prstGeom>
          <a:noFill/>
          <a:ln w="9525">
            <a:noFill/>
          </a:ln>
        </p:spPr>
        <p:txBody>
          <a:bodyPr/>
          <a:p>
            <a:pPr eaLnBrk="1" hangingPunct="1"/>
            <a:endParaRPr lang="zh-CN" altLang="en-US" dirty="0">
              <a:latin typeface="Times New Roman" panose="02020603050405020304" pitchFamily="18" charset="0"/>
              <a:ea typeface="Times New Roman" panose="02020603050405020304" pitchFamily="18" charset="0"/>
            </a:endParaRPr>
          </a:p>
        </p:txBody>
      </p:sp>
      <p:graphicFrame>
        <p:nvGraphicFramePr>
          <p:cNvPr id="37943" name="对象 37942"/>
          <p:cNvGraphicFramePr>
            <a:graphicFrameLocks noChangeAspect="1"/>
          </p:cNvGraphicFramePr>
          <p:nvPr/>
        </p:nvGraphicFramePr>
        <p:xfrm>
          <a:off x="1168400" y="4078288"/>
          <a:ext cx="1371600" cy="628650"/>
        </p:xfrm>
        <a:graphic>
          <a:graphicData uri="http://schemas.openxmlformats.org/presentationml/2006/ole">
            <mc:AlternateContent xmlns:mc="http://schemas.openxmlformats.org/markup-compatibility/2006">
              <mc:Choice xmlns:v="urn:schemas-microsoft-com:vml" Requires="v">
                <p:oleObj spid="_x0000_s3195" name="" r:id="rId18" imgW="850900" imgH="393700" progId="Equation.DSMT4">
                  <p:embed/>
                </p:oleObj>
              </mc:Choice>
              <mc:Fallback>
                <p:oleObj name="" r:id="rId18" imgW="850900" imgH="393700" progId="Equation.DSMT4">
                  <p:embed/>
                  <p:pic>
                    <p:nvPicPr>
                      <p:cNvPr id="0" name="图片 3194"/>
                      <p:cNvPicPr/>
                      <p:nvPr/>
                    </p:nvPicPr>
                    <p:blipFill>
                      <a:blip r:embed="rId19"/>
                      <a:stretch>
                        <a:fillRect/>
                      </a:stretch>
                    </p:blipFill>
                    <p:spPr>
                      <a:xfrm>
                        <a:off x="1168400" y="4078288"/>
                        <a:ext cx="1371600" cy="628650"/>
                      </a:xfrm>
                      <a:prstGeom prst="rect">
                        <a:avLst/>
                      </a:prstGeom>
                      <a:noFill/>
                      <a:ln w="38100">
                        <a:noFill/>
                        <a:miter/>
                      </a:ln>
                    </p:spPr>
                  </p:pic>
                </p:oleObj>
              </mc:Fallback>
            </mc:AlternateContent>
          </a:graphicData>
        </a:graphic>
      </p:graphicFrame>
      <p:graphicFrame>
        <p:nvGraphicFramePr>
          <p:cNvPr id="37944" name="对象 37943"/>
          <p:cNvGraphicFramePr>
            <a:graphicFrameLocks noChangeAspect="1"/>
          </p:cNvGraphicFramePr>
          <p:nvPr/>
        </p:nvGraphicFramePr>
        <p:xfrm>
          <a:off x="2740819" y="4129088"/>
          <a:ext cx="1393825" cy="485775"/>
        </p:xfrm>
        <a:graphic>
          <a:graphicData uri="http://schemas.openxmlformats.org/presentationml/2006/ole">
            <mc:AlternateContent xmlns:mc="http://schemas.openxmlformats.org/markup-compatibility/2006">
              <mc:Choice xmlns:v="urn:schemas-microsoft-com:vml" Requires="v">
                <p:oleObj spid="_x0000_s3197" name="" r:id="rId20" imgW="660400" imgH="228600" progId="Equation.DSMT4">
                  <p:embed/>
                </p:oleObj>
              </mc:Choice>
              <mc:Fallback>
                <p:oleObj name="" r:id="rId20" imgW="660400" imgH="228600" progId="Equation.DSMT4">
                  <p:embed/>
                  <p:pic>
                    <p:nvPicPr>
                      <p:cNvPr id="0" name="图片 3196"/>
                      <p:cNvPicPr/>
                      <p:nvPr/>
                    </p:nvPicPr>
                    <p:blipFill>
                      <a:blip r:embed="rId21"/>
                      <a:stretch>
                        <a:fillRect/>
                      </a:stretch>
                    </p:blipFill>
                    <p:spPr>
                      <a:xfrm>
                        <a:off x="2740819" y="4129088"/>
                        <a:ext cx="1393825" cy="485775"/>
                      </a:xfrm>
                      <a:prstGeom prst="rect">
                        <a:avLst/>
                      </a:prstGeom>
                      <a:noFill/>
                      <a:ln w="38100">
                        <a:noFill/>
                        <a:miter/>
                      </a:ln>
                    </p:spPr>
                  </p:pic>
                </p:oleObj>
              </mc:Fallback>
            </mc:AlternateContent>
          </a:graphicData>
        </a:graphic>
      </p:graphicFrame>
      <p:graphicFrame>
        <p:nvGraphicFramePr>
          <p:cNvPr id="37945" name="对象 37944"/>
          <p:cNvGraphicFramePr>
            <a:graphicFrameLocks noChangeAspect="1"/>
          </p:cNvGraphicFramePr>
          <p:nvPr/>
        </p:nvGraphicFramePr>
        <p:xfrm>
          <a:off x="4216400" y="4200525"/>
          <a:ext cx="1322388" cy="390525"/>
        </p:xfrm>
        <a:graphic>
          <a:graphicData uri="http://schemas.openxmlformats.org/presentationml/2006/ole">
            <mc:AlternateContent xmlns:mc="http://schemas.openxmlformats.org/markup-compatibility/2006">
              <mc:Choice xmlns:v="urn:schemas-microsoft-com:vml" Requires="v">
                <p:oleObj spid="_x0000_s3190" name="" r:id="rId22" imgW="571500" imgH="165100" progId="Equation.DSMT4">
                  <p:embed/>
                </p:oleObj>
              </mc:Choice>
              <mc:Fallback>
                <p:oleObj name="" r:id="rId22" imgW="571500" imgH="165100" progId="Equation.DSMT4">
                  <p:embed/>
                  <p:pic>
                    <p:nvPicPr>
                      <p:cNvPr id="0" name="图片 3189"/>
                      <p:cNvPicPr/>
                      <p:nvPr/>
                    </p:nvPicPr>
                    <p:blipFill>
                      <a:blip r:embed="rId23"/>
                      <a:stretch>
                        <a:fillRect/>
                      </a:stretch>
                    </p:blipFill>
                    <p:spPr>
                      <a:xfrm>
                        <a:off x="4216400" y="4200525"/>
                        <a:ext cx="1322388" cy="390525"/>
                      </a:xfrm>
                      <a:prstGeom prst="rect">
                        <a:avLst/>
                      </a:prstGeom>
                      <a:noFill/>
                      <a:ln w="38100">
                        <a:noFill/>
                        <a:miter/>
                      </a:ln>
                    </p:spPr>
                  </p:pic>
                </p:oleObj>
              </mc:Fallback>
            </mc:AlternateContent>
          </a:graphicData>
        </a:graphic>
      </p:graphicFrame>
      <p:graphicFrame>
        <p:nvGraphicFramePr>
          <p:cNvPr id="37946" name="对象 37945"/>
          <p:cNvGraphicFramePr>
            <a:graphicFrameLocks noChangeAspect="1"/>
          </p:cNvGraphicFramePr>
          <p:nvPr/>
        </p:nvGraphicFramePr>
        <p:xfrm>
          <a:off x="5711825" y="4186238"/>
          <a:ext cx="1322388" cy="407987"/>
        </p:xfrm>
        <a:graphic>
          <a:graphicData uri="http://schemas.openxmlformats.org/presentationml/2006/ole">
            <mc:AlternateContent xmlns:mc="http://schemas.openxmlformats.org/markup-compatibility/2006">
              <mc:Choice xmlns:v="urn:schemas-microsoft-com:vml" Requires="v">
                <p:oleObj spid="_x0000_s3192" name="" r:id="rId24" imgW="787400" imgH="228600" progId="Equation.DSMT4">
                  <p:embed/>
                </p:oleObj>
              </mc:Choice>
              <mc:Fallback>
                <p:oleObj name="" r:id="rId24" imgW="787400" imgH="228600" progId="Equation.DSMT4">
                  <p:embed/>
                  <p:pic>
                    <p:nvPicPr>
                      <p:cNvPr id="0" name="图片 3191"/>
                      <p:cNvPicPr/>
                      <p:nvPr/>
                    </p:nvPicPr>
                    <p:blipFill>
                      <a:blip r:embed="rId25"/>
                      <a:stretch>
                        <a:fillRect/>
                      </a:stretch>
                    </p:blipFill>
                    <p:spPr>
                      <a:xfrm>
                        <a:off x="5711825" y="4186238"/>
                        <a:ext cx="1322388" cy="407987"/>
                      </a:xfrm>
                      <a:prstGeom prst="rect">
                        <a:avLst/>
                      </a:prstGeom>
                      <a:noFill/>
                      <a:ln w="38100">
                        <a:noFill/>
                        <a:miter/>
                      </a:ln>
                    </p:spPr>
                  </p:pic>
                </p:oleObj>
              </mc:Fallback>
            </mc:AlternateContent>
          </a:graphicData>
        </a:graphic>
      </p:graphicFrame>
      <p:graphicFrame>
        <p:nvGraphicFramePr>
          <p:cNvPr id="37947" name="对象 37946"/>
          <p:cNvGraphicFramePr>
            <a:graphicFrameLocks noChangeAspect="1"/>
          </p:cNvGraphicFramePr>
          <p:nvPr/>
        </p:nvGraphicFramePr>
        <p:xfrm>
          <a:off x="1157288" y="5219700"/>
          <a:ext cx="1393825" cy="403225"/>
        </p:xfrm>
        <a:graphic>
          <a:graphicData uri="http://schemas.openxmlformats.org/presentationml/2006/ole">
            <mc:AlternateContent xmlns:mc="http://schemas.openxmlformats.org/markup-compatibility/2006">
              <mc:Choice xmlns:v="urn:schemas-microsoft-com:vml" Requires="v">
                <p:oleObj spid="_x0000_s3194" name="" r:id="rId26" imgW="800100" imgH="228600" progId="Equation.DSMT4">
                  <p:embed/>
                </p:oleObj>
              </mc:Choice>
              <mc:Fallback>
                <p:oleObj name="" r:id="rId26" imgW="800100" imgH="228600" progId="Equation.DSMT4">
                  <p:embed/>
                  <p:pic>
                    <p:nvPicPr>
                      <p:cNvPr id="0" name="图片 3193"/>
                      <p:cNvPicPr/>
                      <p:nvPr/>
                    </p:nvPicPr>
                    <p:blipFill>
                      <a:blip r:embed="rId27"/>
                      <a:stretch>
                        <a:fillRect/>
                      </a:stretch>
                    </p:blipFill>
                    <p:spPr>
                      <a:xfrm>
                        <a:off x="1157288" y="5219700"/>
                        <a:ext cx="1393825" cy="403225"/>
                      </a:xfrm>
                      <a:prstGeom prst="rect">
                        <a:avLst/>
                      </a:prstGeom>
                      <a:noFill/>
                      <a:ln w="38100">
                        <a:noFill/>
                        <a:miter/>
                      </a:ln>
                    </p:spPr>
                  </p:pic>
                </p:oleObj>
              </mc:Fallback>
            </mc:AlternateContent>
          </a:graphicData>
        </a:graphic>
      </p:graphicFrame>
      <p:graphicFrame>
        <p:nvGraphicFramePr>
          <p:cNvPr id="37948" name="对象 37947"/>
          <p:cNvGraphicFramePr>
            <a:graphicFrameLocks noChangeAspect="1"/>
          </p:cNvGraphicFramePr>
          <p:nvPr/>
        </p:nvGraphicFramePr>
        <p:xfrm>
          <a:off x="2739549" y="5081747"/>
          <a:ext cx="1288415" cy="591820"/>
        </p:xfrm>
        <a:graphic>
          <a:graphicData uri="http://schemas.openxmlformats.org/presentationml/2006/ole">
            <mc:AlternateContent xmlns:mc="http://schemas.openxmlformats.org/markup-compatibility/2006">
              <mc:Choice xmlns:v="urn:schemas-microsoft-com:vml" Requires="v">
                <p:oleObj spid="_x0000_s3199" name="" r:id="rId28" imgW="520700" imgH="241300" progId="Equation.DSMT4">
                  <p:embed/>
                </p:oleObj>
              </mc:Choice>
              <mc:Fallback>
                <p:oleObj name="" r:id="rId28" imgW="520700" imgH="241300" progId="Equation.DSMT4">
                  <p:embed/>
                  <p:pic>
                    <p:nvPicPr>
                      <p:cNvPr id="0" name="图片 3198"/>
                      <p:cNvPicPr/>
                      <p:nvPr/>
                    </p:nvPicPr>
                    <p:blipFill>
                      <a:blip r:embed="rId29"/>
                      <a:stretch>
                        <a:fillRect/>
                      </a:stretch>
                    </p:blipFill>
                    <p:spPr>
                      <a:xfrm>
                        <a:off x="2739549" y="5081747"/>
                        <a:ext cx="1288415" cy="591820"/>
                      </a:xfrm>
                      <a:prstGeom prst="rect">
                        <a:avLst/>
                      </a:prstGeom>
                      <a:noFill/>
                      <a:ln w="38100">
                        <a:noFill/>
                        <a:miter/>
                      </a:ln>
                    </p:spPr>
                  </p:pic>
                </p:oleObj>
              </mc:Fallback>
            </mc:AlternateContent>
          </a:graphicData>
        </a:graphic>
      </p:graphicFrame>
      <p:graphicFrame>
        <p:nvGraphicFramePr>
          <p:cNvPr id="37949" name="对象 37948"/>
          <p:cNvGraphicFramePr>
            <a:graphicFrameLocks noChangeAspect="1"/>
          </p:cNvGraphicFramePr>
          <p:nvPr/>
        </p:nvGraphicFramePr>
        <p:xfrm>
          <a:off x="4200525" y="5105400"/>
          <a:ext cx="1354138" cy="588963"/>
        </p:xfrm>
        <a:graphic>
          <a:graphicData uri="http://schemas.openxmlformats.org/presentationml/2006/ole">
            <mc:AlternateContent xmlns:mc="http://schemas.openxmlformats.org/markup-compatibility/2006">
              <mc:Choice xmlns:v="urn:schemas-microsoft-com:vml" Requires="v">
                <p:oleObj spid="_x0000_s3201" name="" r:id="rId30" imgW="533400" imgH="228600" progId="Equation.DSMT4">
                  <p:embed/>
                </p:oleObj>
              </mc:Choice>
              <mc:Fallback>
                <p:oleObj name="" r:id="rId30" imgW="533400" imgH="228600" progId="Equation.DSMT4">
                  <p:embed/>
                  <p:pic>
                    <p:nvPicPr>
                      <p:cNvPr id="0" name="图片 3200"/>
                      <p:cNvPicPr/>
                      <p:nvPr/>
                    </p:nvPicPr>
                    <p:blipFill>
                      <a:blip r:embed="rId31"/>
                      <a:stretch>
                        <a:fillRect/>
                      </a:stretch>
                    </p:blipFill>
                    <p:spPr>
                      <a:xfrm>
                        <a:off x="4200525" y="5105400"/>
                        <a:ext cx="1354138" cy="588963"/>
                      </a:xfrm>
                      <a:prstGeom prst="rect">
                        <a:avLst/>
                      </a:prstGeom>
                      <a:noFill/>
                      <a:ln w="38100">
                        <a:noFill/>
                        <a:miter/>
                      </a:ln>
                    </p:spPr>
                  </p:pic>
                </p:oleObj>
              </mc:Fallback>
            </mc:AlternateContent>
          </a:graphicData>
        </a:graphic>
      </p:graphicFrame>
      <p:grpSp>
        <p:nvGrpSpPr>
          <p:cNvPr id="2" name="组合 37949"/>
          <p:cNvGrpSpPr/>
          <p:nvPr/>
        </p:nvGrpSpPr>
        <p:grpSpPr>
          <a:xfrm>
            <a:off x="7234555" y="1916113"/>
            <a:ext cx="1512888" cy="936625"/>
            <a:chOff x="0" y="0"/>
            <a:chExt cx="1968" cy="1591"/>
          </a:xfrm>
        </p:grpSpPr>
        <p:graphicFrame>
          <p:nvGraphicFramePr>
            <p:cNvPr id="28696" name="对象 37950"/>
            <p:cNvGraphicFramePr>
              <a:graphicFrameLocks noChangeAspect="1"/>
            </p:cNvGraphicFramePr>
            <p:nvPr/>
          </p:nvGraphicFramePr>
          <p:xfrm>
            <a:off x="0" y="0"/>
            <a:ext cx="1968" cy="1591"/>
          </p:xfrm>
          <a:graphic>
            <a:graphicData uri="http://schemas.openxmlformats.org/presentationml/2006/ole">
              <mc:AlternateContent xmlns:mc="http://schemas.openxmlformats.org/markup-compatibility/2006">
                <mc:Choice xmlns:v="urn:schemas-microsoft-com:vml" Requires="v">
                  <p:oleObj spid="_x0000_s3200" name="" r:id="rId32" imgW="1874520" imgH="1516380" progId="PBrush">
                    <p:embed/>
                  </p:oleObj>
                </mc:Choice>
                <mc:Fallback>
                  <p:oleObj name="" r:id="rId32" imgW="1874520" imgH="1516380" progId="PBrush">
                    <p:embed/>
                    <p:pic>
                      <p:nvPicPr>
                        <p:cNvPr id="0" name="图片 3199"/>
                        <p:cNvPicPr/>
                        <p:nvPr/>
                      </p:nvPicPr>
                      <p:blipFill>
                        <a:blip r:embed="rId33"/>
                        <a:stretch>
                          <a:fillRect/>
                        </a:stretch>
                      </p:blipFill>
                      <p:spPr>
                        <a:xfrm>
                          <a:off x="0" y="0"/>
                          <a:ext cx="1968" cy="1591"/>
                        </a:xfrm>
                        <a:prstGeom prst="rect">
                          <a:avLst/>
                        </a:prstGeom>
                        <a:noFill/>
                        <a:ln w="38100">
                          <a:noFill/>
                          <a:miter/>
                        </a:ln>
                      </p:spPr>
                    </p:pic>
                  </p:oleObj>
                </mc:Fallback>
              </mc:AlternateContent>
            </a:graphicData>
          </a:graphic>
        </p:graphicFrame>
        <p:sp>
          <p:nvSpPr>
            <p:cNvPr id="28752" name="直接连接符 37951"/>
            <p:cNvSpPr/>
            <p:nvPr/>
          </p:nvSpPr>
          <p:spPr>
            <a:xfrm flipV="1">
              <a:off x="480" y="768"/>
              <a:ext cx="672" cy="480"/>
            </a:xfrm>
            <a:prstGeom prst="line">
              <a:avLst/>
            </a:prstGeom>
            <a:ln w="44450" cap="flat" cmpd="sng">
              <a:solidFill>
                <a:srgbClr val="FF0000"/>
              </a:solidFill>
              <a:prstDash val="solid"/>
              <a:headEnd type="none" w="med" len="med"/>
              <a:tailEnd type="arrow" w="sm" len="sm"/>
            </a:ln>
          </p:spPr>
        </p:sp>
        <p:sp>
          <p:nvSpPr>
            <p:cNvPr id="28753" name="直接连接符 37952"/>
            <p:cNvSpPr/>
            <p:nvPr/>
          </p:nvSpPr>
          <p:spPr>
            <a:xfrm flipV="1">
              <a:off x="489" y="437"/>
              <a:ext cx="1152" cy="816"/>
            </a:xfrm>
            <a:prstGeom prst="line">
              <a:avLst/>
            </a:prstGeom>
            <a:ln w="31750" cap="flat" cmpd="sng">
              <a:solidFill>
                <a:srgbClr val="112B16"/>
              </a:solidFill>
              <a:prstDash val="solid"/>
              <a:headEnd type="none" w="med" len="med"/>
              <a:tailEnd type="arrow" w="sm" len="lg"/>
            </a:ln>
          </p:spPr>
        </p:sp>
        <p:graphicFrame>
          <p:nvGraphicFramePr>
            <p:cNvPr id="28697" name="对象 37953"/>
            <p:cNvGraphicFramePr>
              <a:graphicFrameLocks noChangeAspect="1"/>
            </p:cNvGraphicFramePr>
            <p:nvPr/>
          </p:nvGraphicFramePr>
          <p:xfrm>
            <a:off x="724" y="434"/>
            <a:ext cx="200" cy="374"/>
          </p:xfrm>
          <a:graphic>
            <a:graphicData uri="http://schemas.openxmlformats.org/presentationml/2006/ole">
              <mc:AlternateContent xmlns:mc="http://schemas.openxmlformats.org/markup-compatibility/2006">
                <mc:Choice xmlns:v="urn:schemas-microsoft-com:vml" Requires="v">
                  <p:oleObj spid="_x0000_s3181" name="" r:id="rId34" imgW="236220" imgH="441960" progId="PBrush">
                    <p:embed/>
                  </p:oleObj>
                </mc:Choice>
                <mc:Fallback>
                  <p:oleObj name="" r:id="rId34" imgW="236220" imgH="441960" progId="PBrush">
                    <p:embed/>
                    <p:pic>
                      <p:nvPicPr>
                        <p:cNvPr id="0" name="图片 3180"/>
                        <p:cNvPicPr/>
                        <p:nvPr/>
                      </p:nvPicPr>
                      <p:blipFill>
                        <a:blip r:embed="rId35"/>
                        <a:stretch>
                          <a:fillRect/>
                        </a:stretch>
                      </p:blipFill>
                      <p:spPr>
                        <a:xfrm>
                          <a:off x="724" y="434"/>
                          <a:ext cx="200" cy="374"/>
                        </a:xfrm>
                        <a:prstGeom prst="rect">
                          <a:avLst/>
                        </a:prstGeom>
                        <a:noFill/>
                        <a:ln w="38100">
                          <a:noFill/>
                          <a:miter/>
                        </a:ln>
                      </p:spPr>
                    </p:pic>
                  </p:oleObj>
                </mc:Fallback>
              </mc:AlternateContent>
            </a:graphicData>
          </a:graphic>
        </p:graphicFrame>
        <p:graphicFrame>
          <p:nvGraphicFramePr>
            <p:cNvPr id="28698" name="对象 37954"/>
            <p:cNvGraphicFramePr>
              <a:graphicFrameLocks noChangeAspect="1"/>
            </p:cNvGraphicFramePr>
            <p:nvPr/>
          </p:nvGraphicFramePr>
          <p:xfrm>
            <a:off x="1680" y="50"/>
            <a:ext cx="267" cy="336"/>
          </p:xfrm>
          <a:graphic>
            <a:graphicData uri="http://schemas.openxmlformats.org/presentationml/2006/ole">
              <mc:AlternateContent xmlns:mc="http://schemas.openxmlformats.org/markup-compatibility/2006">
                <mc:Choice xmlns:v="urn:schemas-microsoft-com:vml" Requires="v">
                  <p:oleObj spid="_x0000_s3189" name="" r:id="rId36" imgW="350520" imgH="441960" progId="PBrush">
                    <p:embed/>
                  </p:oleObj>
                </mc:Choice>
                <mc:Fallback>
                  <p:oleObj name="" r:id="rId36" imgW="350520" imgH="441960" progId="PBrush">
                    <p:embed/>
                    <p:pic>
                      <p:nvPicPr>
                        <p:cNvPr id="0" name="图片 3188"/>
                        <p:cNvPicPr/>
                        <p:nvPr/>
                      </p:nvPicPr>
                      <p:blipFill>
                        <a:blip r:embed="rId37"/>
                        <a:stretch>
                          <a:fillRect/>
                        </a:stretch>
                      </p:blipFill>
                      <p:spPr>
                        <a:xfrm>
                          <a:off x="1680" y="50"/>
                          <a:ext cx="267" cy="336"/>
                        </a:xfrm>
                        <a:prstGeom prst="rect">
                          <a:avLst/>
                        </a:prstGeom>
                        <a:noFill/>
                        <a:ln w="38100">
                          <a:noFill/>
                          <a:miter/>
                        </a:ln>
                      </p:spPr>
                    </p:pic>
                  </p:oleObj>
                </mc:Fallback>
              </mc:AlternateContent>
            </a:graphicData>
          </a:graphic>
        </p:graphicFrame>
      </p:grpSp>
      <p:grpSp>
        <p:nvGrpSpPr>
          <p:cNvPr id="3" name="组合 37955"/>
          <p:cNvGrpSpPr/>
          <p:nvPr/>
        </p:nvGrpSpPr>
        <p:grpSpPr>
          <a:xfrm>
            <a:off x="7158355" y="3971290"/>
            <a:ext cx="1600200" cy="916305"/>
            <a:chOff x="0" y="0"/>
            <a:chExt cx="2064" cy="1591"/>
          </a:xfrm>
        </p:grpSpPr>
        <p:graphicFrame>
          <p:nvGraphicFramePr>
            <p:cNvPr id="28693" name="对象 37956"/>
            <p:cNvGraphicFramePr>
              <a:graphicFrameLocks noChangeAspect="1"/>
            </p:cNvGraphicFramePr>
            <p:nvPr/>
          </p:nvGraphicFramePr>
          <p:xfrm>
            <a:off x="96" y="0"/>
            <a:ext cx="1968" cy="1591"/>
          </p:xfrm>
          <a:graphic>
            <a:graphicData uri="http://schemas.openxmlformats.org/presentationml/2006/ole">
              <mc:AlternateContent xmlns:mc="http://schemas.openxmlformats.org/markup-compatibility/2006">
                <mc:Choice xmlns:v="urn:schemas-microsoft-com:vml" Requires="v">
                  <p:oleObj spid="_x0000_s3184" name="" r:id="rId38" imgW="1874520" imgH="1516380" progId="PBrush">
                    <p:embed/>
                  </p:oleObj>
                </mc:Choice>
                <mc:Fallback>
                  <p:oleObj name="" r:id="rId38" imgW="1874520" imgH="1516380" progId="PBrush">
                    <p:embed/>
                    <p:pic>
                      <p:nvPicPr>
                        <p:cNvPr id="0" name="图片 3183"/>
                        <p:cNvPicPr/>
                        <p:nvPr/>
                      </p:nvPicPr>
                      <p:blipFill>
                        <a:blip r:embed="rId33"/>
                        <a:stretch>
                          <a:fillRect/>
                        </a:stretch>
                      </p:blipFill>
                      <p:spPr>
                        <a:xfrm>
                          <a:off x="96" y="0"/>
                          <a:ext cx="1968" cy="1591"/>
                        </a:xfrm>
                        <a:prstGeom prst="rect">
                          <a:avLst/>
                        </a:prstGeom>
                        <a:noFill/>
                        <a:ln w="38100">
                          <a:noFill/>
                          <a:miter/>
                        </a:ln>
                      </p:spPr>
                    </p:pic>
                  </p:oleObj>
                </mc:Fallback>
              </mc:AlternateContent>
            </a:graphicData>
          </a:graphic>
        </p:graphicFrame>
        <p:sp>
          <p:nvSpPr>
            <p:cNvPr id="28750" name="直接连接符 37957"/>
            <p:cNvSpPr/>
            <p:nvPr/>
          </p:nvSpPr>
          <p:spPr>
            <a:xfrm flipV="1">
              <a:off x="576" y="1056"/>
              <a:ext cx="816" cy="192"/>
            </a:xfrm>
            <a:prstGeom prst="line">
              <a:avLst/>
            </a:prstGeom>
            <a:ln w="44450" cap="flat" cmpd="sng">
              <a:solidFill>
                <a:srgbClr val="FF0000"/>
              </a:solidFill>
              <a:prstDash val="solid"/>
              <a:headEnd type="none" w="med" len="med"/>
              <a:tailEnd type="arrow" w="sm" len="sm"/>
            </a:ln>
          </p:spPr>
        </p:sp>
        <p:sp>
          <p:nvSpPr>
            <p:cNvPr id="28751" name="直接连接符 37958"/>
            <p:cNvSpPr/>
            <p:nvPr/>
          </p:nvSpPr>
          <p:spPr>
            <a:xfrm flipH="1" flipV="1">
              <a:off x="336" y="240"/>
              <a:ext cx="240" cy="1008"/>
            </a:xfrm>
            <a:prstGeom prst="line">
              <a:avLst/>
            </a:prstGeom>
            <a:ln w="31750" cap="flat" cmpd="sng">
              <a:solidFill>
                <a:srgbClr val="112B16"/>
              </a:solidFill>
              <a:prstDash val="solid"/>
              <a:headEnd type="none" w="med" len="med"/>
              <a:tailEnd type="arrow" w="sm" len="sm"/>
            </a:ln>
          </p:spPr>
        </p:sp>
        <p:graphicFrame>
          <p:nvGraphicFramePr>
            <p:cNvPr id="28694" name="对象 37959"/>
            <p:cNvGraphicFramePr>
              <a:graphicFrameLocks noChangeAspect="1"/>
            </p:cNvGraphicFramePr>
            <p:nvPr/>
          </p:nvGraphicFramePr>
          <p:xfrm>
            <a:off x="1440" y="768"/>
            <a:ext cx="200" cy="374"/>
          </p:xfrm>
          <a:graphic>
            <a:graphicData uri="http://schemas.openxmlformats.org/presentationml/2006/ole">
              <mc:AlternateContent xmlns:mc="http://schemas.openxmlformats.org/markup-compatibility/2006">
                <mc:Choice xmlns:v="urn:schemas-microsoft-com:vml" Requires="v">
                  <p:oleObj spid="_x0000_s3185" name="" r:id="rId39" imgW="236220" imgH="441960" progId="PBrush">
                    <p:embed/>
                  </p:oleObj>
                </mc:Choice>
                <mc:Fallback>
                  <p:oleObj name="" r:id="rId39" imgW="236220" imgH="441960" progId="PBrush">
                    <p:embed/>
                    <p:pic>
                      <p:nvPicPr>
                        <p:cNvPr id="0" name="图片 3184"/>
                        <p:cNvPicPr/>
                        <p:nvPr/>
                      </p:nvPicPr>
                      <p:blipFill>
                        <a:blip r:embed="rId35"/>
                        <a:stretch>
                          <a:fillRect/>
                        </a:stretch>
                      </p:blipFill>
                      <p:spPr>
                        <a:xfrm>
                          <a:off x="1440" y="768"/>
                          <a:ext cx="200" cy="374"/>
                        </a:xfrm>
                        <a:prstGeom prst="rect">
                          <a:avLst/>
                        </a:prstGeom>
                        <a:noFill/>
                        <a:ln w="38100">
                          <a:noFill/>
                          <a:miter/>
                        </a:ln>
                      </p:spPr>
                    </p:pic>
                  </p:oleObj>
                </mc:Fallback>
              </mc:AlternateContent>
            </a:graphicData>
          </a:graphic>
        </p:graphicFrame>
        <p:graphicFrame>
          <p:nvGraphicFramePr>
            <p:cNvPr id="28695" name="对象 37960"/>
            <p:cNvGraphicFramePr>
              <a:graphicFrameLocks noChangeAspect="1"/>
            </p:cNvGraphicFramePr>
            <p:nvPr/>
          </p:nvGraphicFramePr>
          <p:xfrm>
            <a:off x="0" y="144"/>
            <a:ext cx="267" cy="336"/>
          </p:xfrm>
          <a:graphic>
            <a:graphicData uri="http://schemas.openxmlformats.org/presentationml/2006/ole">
              <mc:AlternateContent xmlns:mc="http://schemas.openxmlformats.org/markup-compatibility/2006">
                <mc:Choice xmlns:v="urn:schemas-microsoft-com:vml" Requires="v">
                  <p:oleObj spid="_x0000_s3186" name="" r:id="rId40" imgW="350520" imgH="441960" progId="PBrush">
                    <p:embed/>
                  </p:oleObj>
                </mc:Choice>
                <mc:Fallback>
                  <p:oleObj name="" r:id="rId40" imgW="350520" imgH="441960" progId="PBrush">
                    <p:embed/>
                    <p:pic>
                      <p:nvPicPr>
                        <p:cNvPr id="0" name="图片 3185"/>
                        <p:cNvPicPr/>
                        <p:nvPr/>
                      </p:nvPicPr>
                      <p:blipFill>
                        <a:blip r:embed="rId37"/>
                        <a:stretch>
                          <a:fillRect/>
                        </a:stretch>
                      </p:blipFill>
                      <p:spPr>
                        <a:xfrm>
                          <a:off x="0" y="144"/>
                          <a:ext cx="267" cy="336"/>
                        </a:xfrm>
                        <a:prstGeom prst="rect">
                          <a:avLst/>
                        </a:prstGeom>
                        <a:noFill/>
                        <a:ln w="38100">
                          <a:noFill/>
                          <a:miter/>
                        </a:ln>
                      </p:spPr>
                    </p:pic>
                  </p:oleObj>
                </mc:Fallback>
              </mc:AlternateContent>
            </a:graphicData>
          </a:graphic>
        </p:graphicFrame>
      </p:grpSp>
      <p:grpSp>
        <p:nvGrpSpPr>
          <p:cNvPr id="4" name="组合 37961"/>
          <p:cNvGrpSpPr/>
          <p:nvPr/>
        </p:nvGrpSpPr>
        <p:grpSpPr>
          <a:xfrm>
            <a:off x="7236143" y="2961005"/>
            <a:ext cx="1511300" cy="933450"/>
            <a:chOff x="0" y="0"/>
            <a:chExt cx="1968" cy="1591"/>
          </a:xfrm>
        </p:grpSpPr>
        <p:graphicFrame>
          <p:nvGraphicFramePr>
            <p:cNvPr id="28690" name="对象 37962"/>
            <p:cNvGraphicFramePr>
              <a:graphicFrameLocks noChangeAspect="1"/>
            </p:cNvGraphicFramePr>
            <p:nvPr/>
          </p:nvGraphicFramePr>
          <p:xfrm>
            <a:off x="0" y="0"/>
            <a:ext cx="1968" cy="1591"/>
          </p:xfrm>
          <a:graphic>
            <a:graphicData uri="http://schemas.openxmlformats.org/presentationml/2006/ole">
              <mc:AlternateContent xmlns:mc="http://schemas.openxmlformats.org/markup-compatibility/2006">
                <mc:Choice xmlns:v="urn:schemas-microsoft-com:vml" Requires="v">
                  <p:oleObj spid="_x0000_s3187" name="" r:id="rId41" imgW="1874520" imgH="1516380" progId="PBrush">
                    <p:embed/>
                  </p:oleObj>
                </mc:Choice>
                <mc:Fallback>
                  <p:oleObj name="" r:id="rId41" imgW="1874520" imgH="1516380" progId="PBrush">
                    <p:embed/>
                    <p:pic>
                      <p:nvPicPr>
                        <p:cNvPr id="0" name="图片 3186"/>
                        <p:cNvPicPr/>
                        <p:nvPr/>
                      </p:nvPicPr>
                      <p:blipFill>
                        <a:blip r:embed="rId33"/>
                        <a:stretch>
                          <a:fillRect/>
                        </a:stretch>
                      </p:blipFill>
                      <p:spPr>
                        <a:xfrm>
                          <a:off x="0" y="0"/>
                          <a:ext cx="1968" cy="1591"/>
                        </a:xfrm>
                        <a:prstGeom prst="rect">
                          <a:avLst/>
                        </a:prstGeom>
                        <a:noFill/>
                        <a:ln w="38100">
                          <a:noFill/>
                          <a:miter/>
                        </a:ln>
                      </p:spPr>
                    </p:pic>
                  </p:oleObj>
                </mc:Fallback>
              </mc:AlternateContent>
            </a:graphicData>
          </a:graphic>
        </p:graphicFrame>
        <p:sp>
          <p:nvSpPr>
            <p:cNvPr id="28748" name="直接连接符 37963"/>
            <p:cNvSpPr/>
            <p:nvPr/>
          </p:nvSpPr>
          <p:spPr>
            <a:xfrm flipH="1" flipV="1">
              <a:off x="240" y="528"/>
              <a:ext cx="288" cy="720"/>
            </a:xfrm>
            <a:prstGeom prst="line">
              <a:avLst/>
            </a:prstGeom>
            <a:ln w="44450" cap="flat" cmpd="sng">
              <a:solidFill>
                <a:srgbClr val="FF0000"/>
              </a:solidFill>
              <a:prstDash val="solid"/>
              <a:headEnd type="none" w="med" len="med"/>
              <a:tailEnd type="arrow" w="sm" len="sm"/>
            </a:ln>
          </p:spPr>
        </p:sp>
        <p:sp>
          <p:nvSpPr>
            <p:cNvPr id="28749" name="直接连接符 37964"/>
            <p:cNvSpPr/>
            <p:nvPr/>
          </p:nvSpPr>
          <p:spPr>
            <a:xfrm flipV="1">
              <a:off x="494" y="701"/>
              <a:ext cx="1089" cy="565"/>
            </a:xfrm>
            <a:prstGeom prst="line">
              <a:avLst/>
            </a:prstGeom>
            <a:ln w="31750" cap="flat" cmpd="sng">
              <a:solidFill>
                <a:srgbClr val="112B16"/>
              </a:solidFill>
              <a:prstDash val="solid"/>
              <a:headEnd type="none" w="med" len="med"/>
              <a:tailEnd type="arrow" w="sm" len="sm"/>
            </a:ln>
          </p:spPr>
        </p:sp>
        <p:graphicFrame>
          <p:nvGraphicFramePr>
            <p:cNvPr id="28691" name="对象 37965"/>
            <p:cNvGraphicFramePr>
              <a:graphicFrameLocks noChangeAspect="1"/>
            </p:cNvGraphicFramePr>
            <p:nvPr/>
          </p:nvGraphicFramePr>
          <p:xfrm>
            <a:off x="0" y="480"/>
            <a:ext cx="200" cy="374"/>
          </p:xfrm>
          <a:graphic>
            <a:graphicData uri="http://schemas.openxmlformats.org/presentationml/2006/ole">
              <mc:AlternateContent xmlns:mc="http://schemas.openxmlformats.org/markup-compatibility/2006">
                <mc:Choice xmlns:v="urn:schemas-microsoft-com:vml" Requires="v">
                  <p:oleObj spid="_x0000_s3207" name="" r:id="rId42" imgW="236220" imgH="441960" progId="PBrush">
                    <p:embed/>
                  </p:oleObj>
                </mc:Choice>
                <mc:Fallback>
                  <p:oleObj name="" r:id="rId42" imgW="236220" imgH="441960" progId="PBrush">
                    <p:embed/>
                    <p:pic>
                      <p:nvPicPr>
                        <p:cNvPr id="0" name="图片 3206"/>
                        <p:cNvPicPr/>
                        <p:nvPr/>
                      </p:nvPicPr>
                      <p:blipFill>
                        <a:blip r:embed="rId35"/>
                        <a:stretch>
                          <a:fillRect/>
                        </a:stretch>
                      </p:blipFill>
                      <p:spPr>
                        <a:xfrm>
                          <a:off x="0" y="480"/>
                          <a:ext cx="200" cy="374"/>
                        </a:xfrm>
                        <a:prstGeom prst="rect">
                          <a:avLst/>
                        </a:prstGeom>
                        <a:noFill/>
                        <a:ln w="38100">
                          <a:noFill/>
                          <a:miter/>
                        </a:ln>
                      </p:spPr>
                    </p:pic>
                  </p:oleObj>
                </mc:Fallback>
              </mc:AlternateContent>
            </a:graphicData>
          </a:graphic>
        </p:graphicFrame>
        <p:graphicFrame>
          <p:nvGraphicFramePr>
            <p:cNvPr id="28692" name="对象 37966"/>
            <p:cNvGraphicFramePr>
              <a:graphicFrameLocks noChangeAspect="1"/>
            </p:cNvGraphicFramePr>
            <p:nvPr/>
          </p:nvGraphicFramePr>
          <p:xfrm>
            <a:off x="1265" y="384"/>
            <a:ext cx="267" cy="336"/>
          </p:xfrm>
          <a:graphic>
            <a:graphicData uri="http://schemas.openxmlformats.org/presentationml/2006/ole">
              <mc:AlternateContent xmlns:mc="http://schemas.openxmlformats.org/markup-compatibility/2006">
                <mc:Choice xmlns:v="urn:schemas-microsoft-com:vml" Requires="v">
                  <p:oleObj spid="_x0000_s3208" name="" r:id="rId43" imgW="350520" imgH="441960" progId="PBrush">
                    <p:embed/>
                  </p:oleObj>
                </mc:Choice>
                <mc:Fallback>
                  <p:oleObj name="" r:id="rId43" imgW="350520" imgH="441960" progId="PBrush">
                    <p:embed/>
                    <p:pic>
                      <p:nvPicPr>
                        <p:cNvPr id="0" name="图片 3207"/>
                        <p:cNvPicPr/>
                        <p:nvPr/>
                      </p:nvPicPr>
                      <p:blipFill>
                        <a:blip r:embed="rId37"/>
                        <a:stretch>
                          <a:fillRect/>
                        </a:stretch>
                      </p:blipFill>
                      <p:spPr>
                        <a:xfrm>
                          <a:off x="1265" y="384"/>
                          <a:ext cx="267" cy="336"/>
                        </a:xfrm>
                        <a:prstGeom prst="rect">
                          <a:avLst/>
                        </a:prstGeom>
                        <a:noFill/>
                        <a:ln w="38100">
                          <a:noFill/>
                          <a:miter/>
                        </a:ln>
                      </p:spPr>
                    </p:pic>
                  </p:oleObj>
                </mc:Fallback>
              </mc:AlternateContent>
            </a:graphicData>
          </a:graphic>
        </p:graphicFrame>
      </p:grpSp>
      <p:graphicFrame>
        <p:nvGraphicFramePr>
          <p:cNvPr id="37968" name="对象 37967"/>
          <p:cNvGraphicFramePr>
            <a:graphicFrameLocks noChangeAspect="1"/>
          </p:cNvGraphicFramePr>
          <p:nvPr/>
        </p:nvGraphicFramePr>
        <p:xfrm>
          <a:off x="5827713" y="5068888"/>
          <a:ext cx="1106487" cy="588962"/>
        </p:xfrm>
        <a:graphic>
          <a:graphicData uri="http://schemas.openxmlformats.org/presentationml/2006/ole">
            <mc:AlternateContent xmlns:mc="http://schemas.openxmlformats.org/markup-compatibility/2006">
              <mc:Choice xmlns:v="urn:schemas-microsoft-com:vml" Requires="v">
                <p:oleObj spid="_x0000_s3218" name="" r:id="rId44" imgW="520700" imgH="228600" progId="Equation.DSMT4">
                  <p:embed/>
                </p:oleObj>
              </mc:Choice>
              <mc:Fallback>
                <p:oleObj name="" r:id="rId44" imgW="520700" imgH="228600" progId="Equation.DSMT4">
                  <p:embed/>
                  <p:pic>
                    <p:nvPicPr>
                      <p:cNvPr id="0" name="图片 3217"/>
                      <p:cNvPicPr/>
                      <p:nvPr/>
                    </p:nvPicPr>
                    <p:blipFill>
                      <a:blip r:embed="rId45"/>
                      <a:stretch>
                        <a:fillRect/>
                      </a:stretch>
                    </p:blipFill>
                    <p:spPr>
                      <a:xfrm>
                        <a:off x="5827713" y="5068888"/>
                        <a:ext cx="1106487" cy="588962"/>
                      </a:xfrm>
                      <a:prstGeom prst="rect">
                        <a:avLst/>
                      </a:prstGeom>
                      <a:noFill/>
                      <a:ln w="38100">
                        <a:noFill/>
                        <a:miter/>
                      </a:ln>
                    </p:spPr>
                  </p:pic>
                </p:oleObj>
              </mc:Fallback>
            </mc:AlternateContent>
          </a:graphicData>
        </a:graphic>
      </p:graphicFrame>
      <p:sp>
        <p:nvSpPr>
          <p:cNvPr id="37969" name="标题 37968"/>
          <p:cNvSpPr>
            <a:spLocks noGrp="1"/>
          </p:cNvSpPr>
          <p:nvPr>
            <p:ph type="title"/>
          </p:nvPr>
        </p:nvSpPr>
        <p:spPr>
          <a:xfrm>
            <a:off x="385445" y="59373"/>
            <a:ext cx="8229600" cy="633412"/>
          </a:xfrm>
        </p:spPr>
        <p:txBody>
          <a:bodyPr vert="horz" wrap="square" lIns="91440" tIns="45720" rIns="91440" bIns="45720" anchor="ctr"/>
          <a:p>
            <a:pPr eaLnBrk="1" hangingPunct="1"/>
            <a:r>
              <a:rPr lang="en-US" altLang="zh-CN" sz="4000" dirty="0">
                <a:solidFill>
                  <a:schemeClr val="bg1"/>
                </a:solidFill>
                <a:latin typeface="Times New Roman" panose="02020603050405020304" pitchFamily="18" charset="0"/>
                <a:cs typeface="Times New Roman" panose="02020603050405020304" pitchFamily="18" charset="0"/>
              </a:rPr>
              <a:t>VCR</a:t>
            </a:r>
            <a:endParaRPr lang="en-US" altLang="zh-CN" sz="4000" dirty="0">
              <a:solidFill>
                <a:schemeClr val="bg1"/>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7969"/>
                                        </p:tgtEl>
                                        <p:attrNameLst>
                                          <p:attrName>style.visibility</p:attrName>
                                        </p:attrNameLst>
                                      </p:cBhvr>
                                      <p:to>
                                        <p:strVal val="visible"/>
                                      </p:to>
                                    </p:set>
                                    <p:anim calcmode="lin" valueType="num">
                                      <p:cBhvr>
                                        <p:cTn id="7" dur="500" fill="hold"/>
                                        <p:tgtEl>
                                          <p:spTgt spid="37969"/>
                                        </p:tgtEl>
                                        <p:attrNameLst>
                                          <p:attrName>ppt_w</p:attrName>
                                        </p:attrNameLst>
                                      </p:cBhvr>
                                      <p:tavLst>
                                        <p:tav tm="0">
                                          <p:val>
                                            <p:fltVal val="0.000000"/>
                                          </p:val>
                                        </p:tav>
                                        <p:tav tm="100000">
                                          <p:val>
                                            <p:strVal val="#ppt_w"/>
                                          </p:val>
                                        </p:tav>
                                      </p:tavLst>
                                    </p:anim>
                                    <p:anim calcmode="lin" valueType="num">
                                      <p:cBhvr>
                                        <p:cTn id="8" dur="500" fill="hold"/>
                                        <p:tgtEl>
                                          <p:spTgt spid="37969"/>
                                        </p:tgtEl>
                                        <p:attrNameLst>
                                          <p:attrName>ppt_h</p:attrName>
                                        </p:attrNameLst>
                                      </p:cBhvr>
                                      <p:tavLst>
                                        <p:tav tm="0">
                                          <p:val>
                                            <p:strVal val="#ppt_h"/>
                                          </p:val>
                                        </p:tav>
                                        <p:tav tm="100000">
                                          <p:val>
                                            <p:strVal val="#ppt_h"/>
                                          </p:val>
                                        </p:tav>
                                      </p:tavLst>
                                    </p:anim>
                                  </p:childTnLst>
                                </p:cTn>
                              </p:par>
                              <p:par>
                                <p:cTn id="9" presetID="9" presetClass="entr" presetSubtype="0" fill="hold" nodeType="withEffect">
                                  <p:stCondLst>
                                    <p:cond delay="0"/>
                                  </p:stCondLst>
                                  <p:childTnLst>
                                    <p:set>
                                      <p:cBhvr>
                                        <p:cTn id="10" dur="1" fill="hold">
                                          <p:stCondLst>
                                            <p:cond delay="0"/>
                                          </p:stCondLst>
                                        </p:cTn>
                                        <p:tgtEl>
                                          <p:spTgt spid="37890"/>
                                        </p:tgtEl>
                                        <p:attrNameLst>
                                          <p:attrName>style.visibility</p:attrName>
                                        </p:attrNameLst>
                                      </p:cBhvr>
                                      <p:to>
                                        <p:strVal val="visible"/>
                                      </p:to>
                                    </p:set>
                                    <p:animEffect transition="in" filter="dissolve">
                                      <p:cBhvr>
                                        <p:cTn id="11" dur="500"/>
                                        <p:tgtEl>
                                          <p:spTgt spid="37890"/>
                                        </p:tgtEl>
                                      </p:cBhvr>
                                    </p:animEffect>
                                  </p:childTnLst>
                                </p:cTn>
                              </p:par>
                              <p:par>
                                <p:cTn id="12" presetID="3" presetClass="entr" presetSubtype="10" fill="hold" nodeType="withEffect">
                                  <p:stCondLst>
                                    <p:cond delay="0"/>
                                  </p:stCondLst>
                                  <p:childTnLst>
                                    <p:set>
                                      <p:cBhvr>
                                        <p:cTn id="13" dur="1" fill="hold">
                                          <p:stCondLst>
                                            <p:cond delay="0"/>
                                          </p:stCondLst>
                                        </p:cTn>
                                        <p:tgtEl>
                                          <p:spTgt spid="37934"/>
                                        </p:tgtEl>
                                        <p:attrNameLst>
                                          <p:attrName>style.visibility</p:attrName>
                                        </p:attrNameLst>
                                      </p:cBhvr>
                                      <p:to>
                                        <p:strVal val="visible"/>
                                      </p:to>
                                    </p:set>
                                    <p:animEffect transition="in" filter="blinds(horizontal)">
                                      <p:cBhvr>
                                        <p:cTn id="14" dur="500"/>
                                        <p:tgtEl>
                                          <p:spTgt spid="37934"/>
                                        </p:tgtEl>
                                      </p:cBhvr>
                                    </p:animEffect>
                                  </p:childTnLst>
                                </p:cTn>
                              </p:par>
                              <p:par>
                                <p:cTn id="15" presetID="3" presetClass="entr" presetSubtype="10" fill="hold" nodeType="withEffect">
                                  <p:stCondLst>
                                    <p:cond delay="0"/>
                                  </p:stCondLst>
                                  <p:childTnLst>
                                    <p:set>
                                      <p:cBhvr>
                                        <p:cTn id="16" dur="1" fill="hold">
                                          <p:stCondLst>
                                            <p:cond delay="0"/>
                                          </p:stCondLst>
                                        </p:cTn>
                                        <p:tgtEl>
                                          <p:spTgt spid="37935"/>
                                        </p:tgtEl>
                                        <p:attrNameLst>
                                          <p:attrName>style.visibility</p:attrName>
                                        </p:attrNameLst>
                                      </p:cBhvr>
                                      <p:to>
                                        <p:strVal val="visible"/>
                                      </p:to>
                                    </p:set>
                                    <p:animEffect transition="in" filter="blinds(horizontal)">
                                      <p:cBhvr>
                                        <p:cTn id="17" dur="500"/>
                                        <p:tgtEl>
                                          <p:spTgt spid="37935"/>
                                        </p:tgtEl>
                                      </p:cBhvr>
                                    </p:animEffect>
                                  </p:childTnLst>
                                </p:cTn>
                              </p:par>
                              <p:par>
                                <p:cTn id="18" presetID="3" presetClass="entr" presetSubtype="10" fill="hold" nodeType="withEffect">
                                  <p:stCondLst>
                                    <p:cond delay="0"/>
                                  </p:stCondLst>
                                  <p:childTnLst>
                                    <p:set>
                                      <p:cBhvr>
                                        <p:cTn id="19" dur="1" fill="hold">
                                          <p:stCondLst>
                                            <p:cond delay="0"/>
                                          </p:stCondLst>
                                        </p:cTn>
                                        <p:tgtEl>
                                          <p:spTgt spid="37936"/>
                                        </p:tgtEl>
                                        <p:attrNameLst>
                                          <p:attrName>style.visibility</p:attrName>
                                        </p:attrNameLst>
                                      </p:cBhvr>
                                      <p:to>
                                        <p:strVal val="visible"/>
                                      </p:to>
                                    </p:set>
                                    <p:animEffect transition="in" filter="blinds(horizontal)">
                                      <p:cBhvr>
                                        <p:cTn id="20" dur="500"/>
                                        <p:tgtEl>
                                          <p:spTgt spid="37936"/>
                                        </p:tgtEl>
                                      </p:cBhvr>
                                    </p:animEffect>
                                  </p:childTnLst>
                                </p:cTn>
                              </p:par>
                              <p:par>
                                <p:cTn id="21" presetID="3" presetClass="entr" presetSubtype="10" fill="hold" nodeType="withEffect">
                                  <p:stCondLst>
                                    <p:cond delay="0"/>
                                  </p:stCondLst>
                                  <p:childTnLst>
                                    <p:set>
                                      <p:cBhvr>
                                        <p:cTn id="22" dur="1" fill="hold">
                                          <p:stCondLst>
                                            <p:cond delay="0"/>
                                          </p:stCondLst>
                                        </p:cTn>
                                        <p:tgtEl>
                                          <p:spTgt spid="37937"/>
                                        </p:tgtEl>
                                        <p:attrNameLst>
                                          <p:attrName>style.visibility</p:attrName>
                                        </p:attrNameLst>
                                      </p:cBhvr>
                                      <p:to>
                                        <p:strVal val="visible"/>
                                      </p:to>
                                    </p:set>
                                    <p:animEffect transition="in" filter="blinds(horizontal)">
                                      <p:cBhvr>
                                        <p:cTn id="23" dur="500"/>
                                        <p:tgtEl>
                                          <p:spTgt spid="37937"/>
                                        </p:tgtEl>
                                      </p:cBhvr>
                                    </p:animEffect>
                                  </p:childTnLst>
                                </p:cTn>
                              </p:par>
                              <p:par>
                                <p:cTn id="24" presetID="3" presetClass="entr" presetSubtype="10" fill="hold" nodeType="withEffect">
                                  <p:stCondLst>
                                    <p:cond delay="0"/>
                                  </p:stCondLst>
                                  <p:childTnLst>
                                    <p:set>
                                      <p:cBhvr>
                                        <p:cTn id="25" dur="1" fill="hold">
                                          <p:stCondLst>
                                            <p:cond delay="0"/>
                                          </p:stCondLst>
                                        </p:cTn>
                                        <p:tgtEl>
                                          <p:spTgt spid="37938"/>
                                        </p:tgtEl>
                                        <p:attrNameLst>
                                          <p:attrName>style.visibility</p:attrName>
                                        </p:attrNameLst>
                                      </p:cBhvr>
                                      <p:to>
                                        <p:strVal val="visible"/>
                                      </p:to>
                                    </p:set>
                                    <p:animEffect transition="in" filter="blinds(horizontal)">
                                      <p:cBhvr>
                                        <p:cTn id="26" dur="500"/>
                                        <p:tgtEl>
                                          <p:spTgt spid="37938"/>
                                        </p:tgtEl>
                                      </p:cBhvr>
                                    </p:animEffect>
                                  </p:childTnLst>
                                </p:cTn>
                              </p:par>
                              <p:par>
                                <p:cTn id="27" presetID="3" presetClass="entr" presetSubtype="10" fill="hold" nodeType="withEffect">
                                  <p:stCondLst>
                                    <p:cond delay="0"/>
                                  </p:stCondLst>
                                  <p:childTnLst>
                                    <p:set>
                                      <p:cBhvr>
                                        <p:cTn id="28" dur="1" fill="hold">
                                          <p:stCondLst>
                                            <p:cond delay="0"/>
                                          </p:stCondLst>
                                        </p:cTn>
                                        <p:tgtEl>
                                          <p:spTgt spid="37939"/>
                                        </p:tgtEl>
                                        <p:attrNameLst>
                                          <p:attrName>style.visibility</p:attrName>
                                        </p:attrNameLst>
                                      </p:cBhvr>
                                      <p:to>
                                        <p:strVal val="visible"/>
                                      </p:to>
                                    </p:set>
                                    <p:animEffect transition="in" filter="blinds(horizontal)">
                                      <p:cBhvr>
                                        <p:cTn id="29" dur="500"/>
                                        <p:tgtEl>
                                          <p:spTgt spid="37939"/>
                                        </p:tgtEl>
                                      </p:cBhvr>
                                    </p:animEffect>
                                  </p:childTnLst>
                                </p:cTn>
                              </p:par>
                              <p:par>
                                <p:cTn id="30" presetID="3" presetClass="entr" presetSubtype="10" fill="hold" nodeType="withEffect">
                                  <p:stCondLst>
                                    <p:cond delay="0"/>
                                  </p:stCondLst>
                                  <p:childTnLst>
                                    <p:set>
                                      <p:cBhvr>
                                        <p:cTn id="31" dur="1" fill="hold">
                                          <p:stCondLst>
                                            <p:cond delay="0"/>
                                          </p:stCondLst>
                                        </p:cTn>
                                        <p:tgtEl>
                                          <p:spTgt spid="37940"/>
                                        </p:tgtEl>
                                        <p:attrNameLst>
                                          <p:attrName>style.visibility</p:attrName>
                                        </p:attrNameLst>
                                      </p:cBhvr>
                                      <p:to>
                                        <p:strVal val="visible"/>
                                      </p:to>
                                    </p:set>
                                    <p:animEffect transition="in" filter="blinds(horizontal)">
                                      <p:cBhvr>
                                        <p:cTn id="32" dur="500"/>
                                        <p:tgtEl>
                                          <p:spTgt spid="37940"/>
                                        </p:tgtEl>
                                      </p:cBhvr>
                                    </p:animEffect>
                                  </p:childTnLst>
                                </p:cTn>
                              </p:par>
                              <p:par>
                                <p:cTn id="33" presetID="3" presetClass="entr" presetSubtype="10" fill="hold" nodeType="withEffect">
                                  <p:stCondLst>
                                    <p:cond delay="0"/>
                                  </p:stCondLst>
                                  <p:childTnLst>
                                    <p:set>
                                      <p:cBhvr>
                                        <p:cTn id="34" dur="1" fill="hold">
                                          <p:stCondLst>
                                            <p:cond delay="0"/>
                                          </p:stCondLst>
                                        </p:cTn>
                                        <p:tgtEl>
                                          <p:spTgt spid="37941"/>
                                        </p:tgtEl>
                                        <p:attrNameLst>
                                          <p:attrName>style.visibility</p:attrName>
                                        </p:attrNameLst>
                                      </p:cBhvr>
                                      <p:to>
                                        <p:strVal val="visible"/>
                                      </p:to>
                                    </p:set>
                                    <p:animEffect transition="in" filter="blinds(horizontal)">
                                      <p:cBhvr>
                                        <p:cTn id="35" dur="500"/>
                                        <p:tgtEl>
                                          <p:spTgt spid="37941"/>
                                        </p:tgtEl>
                                      </p:cBhvr>
                                    </p:animEffect>
                                  </p:childTnLst>
                                </p:cTn>
                              </p:par>
                              <p:par>
                                <p:cTn id="36" presetID="3" presetClass="entr" presetSubtype="10" fill="hold" nodeType="withEffect">
                                  <p:stCondLst>
                                    <p:cond delay="0"/>
                                  </p:stCondLst>
                                  <p:childTnLst>
                                    <p:set>
                                      <p:cBhvr>
                                        <p:cTn id="37" dur="1" fill="hold">
                                          <p:stCondLst>
                                            <p:cond delay="0"/>
                                          </p:stCondLst>
                                        </p:cTn>
                                        <p:tgtEl>
                                          <p:spTgt spid="37942"/>
                                        </p:tgtEl>
                                        <p:attrNameLst>
                                          <p:attrName>style.visibility</p:attrName>
                                        </p:attrNameLst>
                                      </p:cBhvr>
                                      <p:to>
                                        <p:strVal val="visible"/>
                                      </p:to>
                                    </p:set>
                                    <p:animEffect transition="in" filter="blinds(horizontal)">
                                      <p:cBhvr>
                                        <p:cTn id="38" dur="500"/>
                                        <p:tgtEl>
                                          <p:spTgt spid="37942"/>
                                        </p:tgtEl>
                                      </p:cBhvr>
                                    </p:animEffect>
                                  </p:childTnLst>
                                </p:cTn>
                              </p:par>
                              <p:par>
                                <p:cTn id="39" presetID="3" presetClass="entr" presetSubtype="10" fill="hold" nodeType="withEffect">
                                  <p:stCondLst>
                                    <p:cond delay="0"/>
                                  </p:stCondLst>
                                  <p:childTnLst>
                                    <p:set>
                                      <p:cBhvr>
                                        <p:cTn id="40" dur="1" fill="hold">
                                          <p:stCondLst>
                                            <p:cond delay="0"/>
                                          </p:stCondLst>
                                        </p:cTn>
                                        <p:tgtEl>
                                          <p:spTgt spid="37943"/>
                                        </p:tgtEl>
                                        <p:attrNameLst>
                                          <p:attrName>style.visibility</p:attrName>
                                        </p:attrNameLst>
                                      </p:cBhvr>
                                      <p:to>
                                        <p:strVal val="visible"/>
                                      </p:to>
                                    </p:set>
                                    <p:animEffect transition="in" filter="blinds(horizontal)">
                                      <p:cBhvr>
                                        <p:cTn id="41" dur="500"/>
                                        <p:tgtEl>
                                          <p:spTgt spid="37943"/>
                                        </p:tgtEl>
                                      </p:cBhvr>
                                    </p:animEffect>
                                  </p:childTnLst>
                                </p:cTn>
                              </p:par>
                              <p:par>
                                <p:cTn id="42" presetID="3" presetClass="entr" presetSubtype="10" fill="hold" nodeType="withEffect">
                                  <p:stCondLst>
                                    <p:cond delay="0"/>
                                  </p:stCondLst>
                                  <p:childTnLst>
                                    <p:set>
                                      <p:cBhvr>
                                        <p:cTn id="43" dur="1" fill="hold">
                                          <p:stCondLst>
                                            <p:cond delay="0"/>
                                          </p:stCondLst>
                                        </p:cTn>
                                        <p:tgtEl>
                                          <p:spTgt spid="37944"/>
                                        </p:tgtEl>
                                        <p:attrNameLst>
                                          <p:attrName>style.visibility</p:attrName>
                                        </p:attrNameLst>
                                      </p:cBhvr>
                                      <p:to>
                                        <p:strVal val="visible"/>
                                      </p:to>
                                    </p:set>
                                    <p:animEffect transition="in" filter="blinds(horizontal)">
                                      <p:cBhvr>
                                        <p:cTn id="44" dur="500"/>
                                        <p:tgtEl>
                                          <p:spTgt spid="37944"/>
                                        </p:tgtEl>
                                      </p:cBhvr>
                                    </p:animEffect>
                                  </p:childTnLst>
                                </p:cTn>
                              </p:par>
                              <p:par>
                                <p:cTn id="45" presetID="3" presetClass="entr" presetSubtype="10" fill="hold" nodeType="withEffect">
                                  <p:stCondLst>
                                    <p:cond delay="0"/>
                                  </p:stCondLst>
                                  <p:childTnLst>
                                    <p:set>
                                      <p:cBhvr>
                                        <p:cTn id="46" dur="1" fill="hold">
                                          <p:stCondLst>
                                            <p:cond delay="0"/>
                                          </p:stCondLst>
                                        </p:cTn>
                                        <p:tgtEl>
                                          <p:spTgt spid="37945"/>
                                        </p:tgtEl>
                                        <p:attrNameLst>
                                          <p:attrName>style.visibility</p:attrName>
                                        </p:attrNameLst>
                                      </p:cBhvr>
                                      <p:to>
                                        <p:strVal val="visible"/>
                                      </p:to>
                                    </p:set>
                                    <p:animEffect transition="in" filter="blinds(horizontal)">
                                      <p:cBhvr>
                                        <p:cTn id="47" dur="500"/>
                                        <p:tgtEl>
                                          <p:spTgt spid="37945"/>
                                        </p:tgtEl>
                                      </p:cBhvr>
                                    </p:animEffect>
                                  </p:childTnLst>
                                </p:cTn>
                              </p:par>
                              <p:par>
                                <p:cTn id="48" presetID="3" presetClass="entr" presetSubtype="10" fill="hold" nodeType="withEffect">
                                  <p:stCondLst>
                                    <p:cond delay="0"/>
                                  </p:stCondLst>
                                  <p:childTnLst>
                                    <p:set>
                                      <p:cBhvr>
                                        <p:cTn id="49" dur="1" fill="hold">
                                          <p:stCondLst>
                                            <p:cond delay="0"/>
                                          </p:stCondLst>
                                        </p:cTn>
                                        <p:tgtEl>
                                          <p:spTgt spid="37946"/>
                                        </p:tgtEl>
                                        <p:attrNameLst>
                                          <p:attrName>style.visibility</p:attrName>
                                        </p:attrNameLst>
                                      </p:cBhvr>
                                      <p:to>
                                        <p:strVal val="visible"/>
                                      </p:to>
                                    </p:set>
                                    <p:animEffect transition="in" filter="blinds(horizontal)">
                                      <p:cBhvr>
                                        <p:cTn id="50" dur="500"/>
                                        <p:tgtEl>
                                          <p:spTgt spid="37946"/>
                                        </p:tgtEl>
                                      </p:cBhvr>
                                    </p:animEffect>
                                  </p:childTnLst>
                                </p:cTn>
                              </p:par>
                              <p:par>
                                <p:cTn id="51" presetID="3" presetClass="entr" presetSubtype="10" fill="hold" nodeType="withEffect">
                                  <p:stCondLst>
                                    <p:cond delay="0"/>
                                  </p:stCondLst>
                                  <p:childTnLst>
                                    <p:set>
                                      <p:cBhvr>
                                        <p:cTn id="52" dur="1" fill="hold">
                                          <p:stCondLst>
                                            <p:cond delay="0"/>
                                          </p:stCondLst>
                                        </p:cTn>
                                        <p:tgtEl>
                                          <p:spTgt spid="37947"/>
                                        </p:tgtEl>
                                        <p:attrNameLst>
                                          <p:attrName>style.visibility</p:attrName>
                                        </p:attrNameLst>
                                      </p:cBhvr>
                                      <p:to>
                                        <p:strVal val="visible"/>
                                      </p:to>
                                    </p:set>
                                    <p:animEffect transition="in" filter="blinds(horizontal)">
                                      <p:cBhvr>
                                        <p:cTn id="53" dur="500"/>
                                        <p:tgtEl>
                                          <p:spTgt spid="37947"/>
                                        </p:tgtEl>
                                      </p:cBhvr>
                                    </p:animEffect>
                                  </p:childTnLst>
                                </p:cTn>
                              </p:par>
                              <p:par>
                                <p:cTn id="54" presetID="3" presetClass="entr" presetSubtype="10" fill="hold" nodeType="withEffect">
                                  <p:stCondLst>
                                    <p:cond delay="0"/>
                                  </p:stCondLst>
                                  <p:childTnLst>
                                    <p:set>
                                      <p:cBhvr>
                                        <p:cTn id="55" dur="1" fill="hold">
                                          <p:stCondLst>
                                            <p:cond delay="0"/>
                                          </p:stCondLst>
                                        </p:cTn>
                                        <p:tgtEl>
                                          <p:spTgt spid="37948"/>
                                        </p:tgtEl>
                                        <p:attrNameLst>
                                          <p:attrName>style.visibility</p:attrName>
                                        </p:attrNameLst>
                                      </p:cBhvr>
                                      <p:to>
                                        <p:strVal val="visible"/>
                                      </p:to>
                                    </p:set>
                                    <p:animEffect transition="in" filter="blinds(horizontal)">
                                      <p:cBhvr>
                                        <p:cTn id="56" dur="500"/>
                                        <p:tgtEl>
                                          <p:spTgt spid="37948"/>
                                        </p:tgtEl>
                                      </p:cBhvr>
                                    </p:animEffect>
                                  </p:childTnLst>
                                </p:cTn>
                              </p:par>
                              <p:par>
                                <p:cTn id="57" presetID="3" presetClass="entr" presetSubtype="10" fill="hold" nodeType="withEffect">
                                  <p:stCondLst>
                                    <p:cond delay="0"/>
                                  </p:stCondLst>
                                  <p:childTnLst>
                                    <p:set>
                                      <p:cBhvr>
                                        <p:cTn id="58" dur="1" fill="hold">
                                          <p:stCondLst>
                                            <p:cond delay="0"/>
                                          </p:stCondLst>
                                        </p:cTn>
                                        <p:tgtEl>
                                          <p:spTgt spid="37949"/>
                                        </p:tgtEl>
                                        <p:attrNameLst>
                                          <p:attrName>style.visibility</p:attrName>
                                        </p:attrNameLst>
                                      </p:cBhvr>
                                      <p:to>
                                        <p:strVal val="visible"/>
                                      </p:to>
                                    </p:set>
                                    <p:animEffect transition="in" filter="blinds(horizontal)">
                                      <p:cBhvr>
                                        <p:cTn id="59" dur="500"/>
                                        <p:tgtEl>
                                          <p:spTgt spid="37949"/>
                                        </p:tgtEl>
                                      </p:cBhvr>
                                    </p:animEffect>
                                  </p:childTnLst>
                                </p:cTn>
                              </p:par>
                              <p:par>
                                <p:cTn id="60" presetID="3" presetClass="entr" presetSubtype="10" fill="hold" nodeType="with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linds(horizontal)">
                                      <p:cBhvr>
                                        <p:cTn id="62" dur="500"/>
                                        <p:tgtEl>
                                          <p:spTgt spid="2"/>
                                        </p:tgtEl>
                                      </p:cBhvr>
                                    </p:animEffect>
                                  </p:childTnLst>
                                </p:cTn>
                              </p:par>
                              <p:par>
                                <p:cTn id="63" presetID="3" presetClass="entr" presetSubtype="10" fill="hold"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blinds(horizontal)">
                                      <p:cBhvr>
                                        <p:cTn id="65" dur="500"/>
                                        <p:tgtEl>
                                          <p:spTgt spid="3"/>
                                        </p:tgtEl>
                                      </p:cBhvr>
                                    </p:animEffect>
                                  </p:childTnLst>
                                </p:cTn>
                              </p:par>
                              <p:par>
                                <p:cTn id="66" presetID="3" presetClass="entr" presetSubtype="10" fill="hold" nodeType="withEffect">
                                  <p:stCondLst>
                                    <p:cond delay="0"/>
                                  </p:stCondLst>
                                  <p:childTnLst>
                                    <p:set>
                                      <p:cBhvr>
                                        <p:cTn id="67" dur="1" fill="hold">
                                          <p:stCondLst>
                                            <p:cond delay="0"/>
                                          </p:stCondLst>
                                        </p:cTn>
                                        <p:tgtEl>
                                          <p:spTgt spid="4"/>
                                        </p:tgtEl>
                                        <p:attrNameLst>
                                          <p:attrName>style.visibility</p:attrName>
                                        </p:attrNameLst>
                                      </p:cBhvr>
                                      <p:to>
                                        <p:strVal val="visible"/>
                                      </p:to>
                                    </p:set>
                                    <p:animEffect transition="in" filter="blinds(horizontal)">
                                      <p:cBhvr>
                                        <p:cTn id="68" dur="500"/>
                                        <p:tgtEl>
                                          <p:spTgt spid="4"/>
                                        </p:tgtEl>
                                      </p:cBhvr>
                                    </p:animEffect>
                                  </p:childTnLst>
                                </p:cTn>
                              </p:par>
                              <p:par>
                                <p:cTn id="69" presetID="3" presetClass="entr" presetSubtype="10" fill="hold" nodeType="withEffect">
                                  <p:stCondLst>
                                    <p:cond delay="0"/>
                                  </p:stCondLst>
                                  <p:childTnLst>
                                    <p:set>
                                      <p:cBhvr>
                                        <p:cTn id="70" dur="1" fill="hold">
                                          <p:stCondLst>
                                            <p:cond delay="0"/>
                                          </p:stCondLst>
                                        </p:cTn>
                                        <p:tgtEl>
                                          <p:spTgt spid="37968"/>
                                        </p:tgtEl>
                                        <p:attrNameLst>
                                          <p:attrName>style.visibility</p:attrName>
                                        </p:attrNameLst>
                                      </p:cBhvr>
                                      <p:to>
                                        <p:strVal val="visible"/>
                                      </p:to>
                                    </p:set>
                                    <p:animEffect transition="in" filter="blinds(horizontal)">
                                      <p:cBhvr>
                                        <p:cTn id="71" dur="500"/>
                                        <p:tgtEl>
                                          <p:spTgt spid="37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6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文本框 38913"/>
          <p:cNvSpPr txBox="1"/>
          <p:nvPr/>
        </p:nvSpPr>
        <p:spPr>
          <a:xfrm>
            <a:off x="539750" y="405130"/>
            <a:ext cx="5757545" cy="521970"/>
          </a:xfrm>
          <a:prstGeom prst="rect">
            <a:avLst/>
          </a:prstGeom>
          <a:solidFill>
            <a:srgbClr val="FF3300"/>
          </a:solidFill>
          <a:ln w="9525">
            <a:noFill/>
          </a:ln>
        </p:spPr>
        <p:txBody>
          <a:bodyPr wrap="square" lIns="198000" rIns="198000">
            <a:spAutoFit/>
          </a:bodyPr>
          <a:p>
            <a:pPr algn="l" eaLnBrk="1" hangingPunct="1">
              <a:buClrTx/>
              <a:buSzTx/>
              <a:buFontTx/>
            </a:pPr>
            <a:r>
              <a:rPr lang="en-US" altLang="zh-CN" sz="2800" i="1" dirty="0">
                <a:solidFill>
                  <a:schemeClr val="bg1"/>
                </a:solidFill>
                <a:latin typeface="Times New Roman" panose="02020603050405020304" pitchFamily="18" charset="0"/>
                <a:ea typeface="楷体_GB2312" pitchFamily="1" charset="-122"/>
              </a:rPr>
              <a:t>4.  Phasor form of Kirchhoff’s Laws</a:t>
            </a:r>
            <a:endParaRPr lang="en-US" altLang="zh-CN" sz="2800" i="1" dirty="0">
              <a:solidFill>
                <a:schemeClr val="bg1"/>
              </a:solidFill>
              <a:latin typeface="Times New Roman" panose="02020603050405020304" pitchFamily="18" charset="0"/>
              <a:ea typeface="楷体_GB2312" pitchFamily="1" charset="-122"/>
            </a:endParaRPr>
          </a:p>
        </p:txBody>
      </p:sp>
      <p:graphicFrame>
        <p:nvGraphicFramePr>
          <p:cNvPr id="38915" name="对象 38914"/>
          <p:cNvGraphicFramePr>
            <a:graphicFrameLocks noChangeAspect="1"/>
          </p:cNvGraphicFramePr>
          <p:nvPr/>
        </p:nvGraphicFramePr>
        <p:xfrm>
          <a:off x="844550" y="2782888"/>
          <a:ext cx="1314450" cy="504825"/>
        </p:xfrm>
        <a:graphic>
          <a:graphicData uri="http://schemas.openxmlformats.org/presentationml/2006/ole">
            <mc:AlternateContent xmlns:mc="http://schemas.openxmlformats.org/markup-compatibility/2006">
              <mc:Choice xmlns:v="urn:schemas-microsoft-com:vml" Requires="v">
                <p:oleObj spid="_x0000_s3209" name="" r:id="rId1" imgW="660400" imgH="254000" progId="Equation.DSMT4">
                  <p:embed/>
                </p:oleObj>
              </mc:Choice>
              <mc:Fallback>
                <p:oleObj name="" r:id="rId1" imgW="660400" imgH="254000" progId="Equation.DSMT4">
                  <p:embed/>
                  <p:pic>
                    <p:nvPicPr>
                      <p:cNvPr id="0" name="图片 3208"/>
                      <p:cNvPicPr/>
                      <p:nvPr/>
                    </p:nvPicPr>
                    <p:blipFill>
                      <a:blip r:embed="rId2"/>
                      <a:stretch>
                        <a:fillRect/>
                      </a:stretch>
                    </p:blipFill>
                    <p:spPr>
                      <a:xfrm>
                        <a:off x="844550" y="2782888"/>
                        <a:ext cx="1314450" cy="504825"/>
                      </a:xfrm>
                      <a:prstGeom prst="rect">
                        <a:avLst/>
                      </a:prstGeom>
                      <a:noFill/>
                      <a:ln w="38100">
                        <a:noFill/>
                        <a:miter/>
                      </a:ln>
                    </p:spPr>
                  </p:pic>
                </p:oleObj>
              </mc:Fallback>
            </mc:AlternateContent>
          </a:graphicData>
        </a:graphic>
      </p:graphicFrame>
      <p:sp>
        <p:nvSpPr>
          <p:cNvPr id="38916" name="文本框 38915"/>
          <p:cNvSpPr txBox="1"/>
          <p:nvPr/>
        </p:nvSpPr>
        <p:spPr>
          <a:xfrm>
            <a:off x="611188" y="1053783"/>
            <a:ext cx="7696200" cy="1568450"/>
          </a:xfrm>
          <a:prstGeom prst="rect">
            <a:avLst/>
          </a:prstGeom>
          <a:noFill/>
          <a:ln w="9525">
            <a:noFill/>
          </a:ln>
        </p:spPr>
        <p:txBody>
          <a:bodyPr>
            <a:spAutoFit/>
          </a:bodyPr>
          <a:p>
            <a:pPr indent="571500" algn="just" eaLnBrk="1" hangingPunct="1">
              <a:lnSpc>
                <a:spcPct val="100000"/>
              </a:lnSpc>
              <a:spcBef>
                <a:spcPts val="0"/>
              </a:spcBef>
            </a:pPr>
            <a:r>
              <a:rPr b="0" dirty="0">
                <a:solidFill>
                  <a:schemeClr val="bg1"/>
                </a:solidFill>
                <a:latin typeface="Times New Roman" panose="02020603050405020304" pitchFamily="18" charset="0"/>
                <a:ea typeface="楷体_GB2312" pitchFamily="1" charset="-122"/>
                <a:cs typeface="Times New Roman" panose="02020603050405020304" pitchFamily="18" charset="0"/>
              </a:rPr>
              <a:t>The addition and subtraction of sinusoids at the same frequency can be calculated using the corresponding phasor form.Therefore, in sinusoidal current circuit, KCL and KVL can be expressed in the form of corresponding phasors:</a:t>
            </a:r>
            <a:endParaRPr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38917" name="文本框 38916"/>
          <p:cNvSpPr txBox="1"/>
          <p:nvPr/>
        </p:nvSpPr>
        <p:spPr>
          <a:xfrm>
            <a:off x="539750" y="5003800"/>
            <a:ext cx="8183880" cy="1198880"/>
          </a:xfrm>
          <a:prstGeom prst="rect">
            <a:avLst/>
          </a:prstGeom>
          <a:noFill/>
          <a:ln w="9525">
            <a:noFill/>
          </a:ln>
        </p:spPr>
        <p:txBody>
          <a:bodyPr wrap="square">
            <a:spAutoFit/>
          </a:bodyPr>
          <a:p>
            <a:pPr indent="666750" eaLnBrk="1" hangingPunct="1">
              <a:lnSpc>
                <a:spcPct val="100000"/>
              </a:lnSpc>
              <a:spcBef>
                <a:spcPts val="0"/>
              </a:spcBef>
            </a:pPr>
            <a:r>
              <a:rPr b="0" dirty="0">
                <a:solidFill>
                  <a:schemeClr val="bg1"/>
                </a:solidFill>
                <a:latin typeface="Times New Roman" panose="02020603050405020304" pitchFamily="18" charset="0"/>
                <a:ea typeface="楷体_GB2312" pitchFamily="1" charset="-122"/>
                <a:cs typeface="Times New Roman" panose="02020603050405020304" pitchFamily="18" charset="0"/>
              </a:rPr>
              <a:t>All sinusoidal currents flowing into a node still satisfy KCL when expressed in phasor;The sinusoidal voltages of all branches in any circuit can still satisfy KVL when expressed in phasor.</a:t>
            </a:r>
            <a:endParaRPr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38918" name="直接连接符 38917"/>
          <p:cNvSpPr/>
          <p:nvPr/>
        </p:nvSpPr>
        <p:spPr>
          <a:xfrm>
            <a:off x="2411413" y="3068638"/>
            <a:ext cx="647700" cy="0"/>
          </a:xfrm>
          <a:prstGeom prst="line">
            <a:avLst/>
          </a:prstGeom>
          <a:ln w="76200" cap="flat" cmpd="sng">
            <a:solidFill>
              <a:schemeClr val="accent1"/>
            </a:solidFill>
            <a:prstDash val="solid"/>
            <a:headEnd type="none" w="med" len="med"/>
            <a:tailEnd type="triangle" w="med" len="med"/>
          </a:ln>
        </p:spPr>
      </p:sp>
      <p:graphicFrame>
        <p:nvGraphicFramePr>
          <p:cNvPr id="38919" name="对象 38918"/>
          <p:cNvGraphicFramePr>
            <a:graphicFrameLocks noChangeAspect="1"/>
          </p:cNvGraphicFramePr>
          <p:nvPr/>
        </p:nvGraphicFramePr>
        <p:xfrm>
          <a:off x="3143568" y="2692083"/>
          <a:ext cx="5565140" cy="648335"/>
        </p:xfrm>
        <a:graphic>
          <a:graphicData uri="http://schemas.openxmlformats.org/presentationml/2006/ole">
            <mc:AlternateContent xmlns:mc="http://schemas.openxmlformats.org/markup-compatibility/2006">
              <mc:Choice xmlns:v="urn:schemas-microsoft-com:vml" Requires="v">
                <p:oleObj spid="_x0000_s3214" name="" r:id="rId3" imgW="2400300" imgH="279400" progId="Equation.DSMT4">
                  <p:embed/>
                </p:oleObj>
              </mc:Choice>
              <mc:Fallback>
                <p:oleObj name="" r:id="rId3" imgW="2400300" imgH="279400" progId="Equation.DSMT4">
                  <p:embed/>
                  <p:pic>
                    <p:nvPicPr>
                      <p:cNvPr id="0" name="图片 3213"/>
                      <p:cNvPicPr/>
                      <p:nvPr/>
                    </p:nvPicPr>
                    <p:blipFill>
                      <a:blip r:embed="rId4"/>
                      <a:stretch>
                        <a:fillRect/>
                      </a:stretch>
                    </p:blipFill>
                    <p:spPr>
                      <a:xfrm>
                        <a:off x="3143568" y="2692083"/>
                        <a:ext cx="5565140" cy="648335"/>
                      </a:xfrm>
                      <a:prstGeom prst="rect">
                        <a:avLst/>
                      </a:prstGeom>
                      <a:noFill/>
                      <a:ln w="38100">
                        <a:noFill/>
                        <a:miter/>
                      </a:ln>
                    </p:spPr>
                  </p:pic>
                </p:oleObj>
              </mc:Fallback>
            </mc:AlternateContent>
          </a:graphicData>
        </a:graphic>
      </p:graphicFrame>
      <p:sp>
        <p:nvSpPr>
          <p:cNvPr id="38920" name="直接连接符 38919"/>
          <p:cNvSpPr/>
          <p:nvPr/>
        </p:nvSpPr>
        <p:spPr>
          <a:xfrm>
            <a:off x="2843213" y="3716338"/>
            <a:ext cx="792162" cy="0"/>
          </a:xfrm>
          <a:prstGeom prst="line">
            <a:avLst/>
          </a:prstGeom>
          <a:ln w="76200" cap="flat" cmpd="sng">
            <a:solidFill>
              <a:schemeClr val="accent1"/>
            </a:solidFill>
            <a:prstDash val="solid"/>
            <a:headEnd type="none" w="med" len="med"/>
            <a:tailEnd type="triangle" w="med" len="med"/>
          </a:ln>
        </p:spPr>
      </p:sp>
      <p:graphicFrame>
        <p:nvGraphicFramePr>
          <p:cNvPr id="38921" name="对象 38920"/>
          <p:cNvGraphicFramePr>
            <a:graphicFrameLocks noChangeAspect="1"/>
          </p:cNvGraphicFramePr>
          <p:nvPr/>
        </p:nvGraphicFramePr>
        <p:xfrm>
          <a:off x="3867150" y="3502025"/>
          <a:ext cx="1063625" cy="504825"/>
        </p:xfrm>
        <a:graphic>
          <a:graphicData uri="http://schemas.openxmlformats.org/presentationml/2006/ole">
            <mc:AlternateContent xmlns:mc="http://schemas.openxmlformats.org/markup-compatibility/2006">
              <mc:Choice xmlns:v="urn:schemas-microsoft-com:vml" Requires="v">
                <p:oleObj spid="_x0000_s3211" name="" r:id="rId5" imgW="533400" imgH="254000" progId="Equation.DSMT4">
                  <p:embed/>
                </p:oleObj>
              </mc:Choice>
              <mc:Fallback>
                <p:oleObj name="" r:id="rId5" imgW="533400" imgH="254000" progId="Equation.DSMT4">
                  <p:embed/>
                  <p:pic>
                    <p:nvPicPr>
                      <p:cNvPr id="0" name="图片 3210"/>
                      <p:cNvPicPr/>
                      <p:nvPr/>
                    </p:nvPicPr>
                    <p:blipFill>
                      <a:blip r:embed="rId6"/>
                      <a:stretch>
                        <a:fillRect/>
                      </a:stretch>
                    </p:blipFill>
                    <p:spPr>
                      <a:xfrm>
                        <a:off x="3867150" y="3502025"/>
                        <a:ext cx="1063625" cy="504825"/>
                      </a:xfrm>
                      <a:prstGeom prst="rect">
                        <a:avLst/>
                      </a:prstGeom>
                      <a:noFill/>
                      <a:ln w="38100">
                        <a:noFill/>
                        <a:miter/>
                      </a:ln>
                    </p:spPr>
                  </p:pic>
                </p:oleObj>
              </mc:Fallback>
            </mc:AlternateContent>
          </a:graphicData>
        </a:graphic>
      </p:graphicFrame>
      <p:graphicFrame>
        <p:nvGraphicFramePr>
          <p:cNvPr id="38922" name="对象 38921"/>
          <p:cNvGraphicFramePr>
            <a:graphicFrameLocks noChangeAspect="1"/>
          </p:cNvGraphicFramePr>
          <p:nvPr/>
        </p:nvGraphicFramePr>
        <p:xfrm>
          <a:off x="1081088" y="4078288"/>
          <a:ext cx="1724025" cy="638175"/>
        </p:xfrm>
        <a:graphic>
          <a:graphicData uri="http://schemas.openxmlformats.org/presentationml/2006/ole">
            <mc:AlternateContent xmlns:mc="http://schemas.openxmlformats.org/markup-compatibility/2006">
              <mc:Choice xmlns:v="urn:schemas-microsoft-com:vml" Requires="v">
                <p:oleObj spid="_x0000_s3206" name="" r:id="rId7" imgW="685800" imgH="254000" progId="Equation.DSMT4">
                  <p:embed/>
                </p:oleObj>
              </mc:Choice>
              <mc:Fallback>
                <p:oleObj name="" r:id="rId7" imgW="685800" imgH="254000" progId="Equation.DSMT4">
                  <p:embed/>
                  <p:pic>
                    <p:nvPicPr>
                      <p:cNvPr id="0" name="图片 3205"/>
                      <p:cNvPicPr/>
                      <p:nvPr/>
                    </p:nvPicPr>
                    <p:blipFill>
                      <a:blip r:embed="rId8"/>
                      <a:stretch>
                        <a:fillRect/>
                      </a:stretch>
                    </p:blipFill>
                    <p:spPr>
                      <a:xfrm>
                        <a:off x="1081088" y="4078288"/>
                        <a:ext cx="1724025" cy="638175"/>
                      </a:xfrm>
                      <a:prstGeom prst="rect">
                        <a:avLst/>
                      </a:prstGeom>
                      <a:noFill/>
                      <a:ln w="38100">
                        <a:noFill/>
                        <a:miter/>
                      </a:ln>
                    </p:spPr>
                  </p:pic>
                </p:oleObj>
              </mc:Fallback>
            </mc:AlternateContent>
          </a:graphicData>
        </a:graphic>
      </p:graphicFrame>
      <p:graphicFrame>
        <p:nvGraphicFramePr>
          <p:cNvPr id="38923" name="对象 38922"/>
          <p:cNvGraphicFramePr>
            <a:graphicFrameLocks noChangeAspect="1"/>
          </p:cNvGraphicFramePr>
          <p:nvPr/>
        </p:nvGraphicFramePr>
        <p:xfrm>
          <a:off x="3940017" y="4222750"/>
          <a:ext cx="1138555" cy="504825"/>
        </p:xfrm>
        <a:graphic>
          <a:graphicData uri="http://schemas.openxmlformats.org/presentationml/2006/ole">
            <mc:AlternateContent xmlns:mc="http://schemas.openxmlformats.org/markup-compatibility/2006">
              <mc:Choice xmlns:v="urn:schemas-microsoft-com:vml" Requires="v">
                <p:oleObj spid="_x0000_s3210" name="" r:id="rId9" imgW="571500" imgH="254000" progId="Equation.DSMT4">
                  <p:embed/>
                </p:oleObj>
              </mc:Choice>
              <mc:Fallback>
                <p:oleObj name="" r:id="rId9" imgW="571500" imgH="254000" progId="Equation.DSMT4">
                  <p:embed/>
                  <p:pic>
                    <p:nvPicPr>
                      <p:cNvPr id="0" name="图片 3209"/>
                      <p:cNvPicPr/>
                      <p:nvPr/>
                    </p:nvPicPr>
                    <p:blipFill>
                      <a:blip r:embed="rId10"/>
                      <a:stretch>
                        <a:fillRect/>
                      </a:stretch>
                    </p:blipFill>
                    <p:spPr>
                      <a:xfrm>
                        <a:off x="3940017" y="4222750"/>
                        <a:ext cx="1138555" cy="504825"/>
                      </a:xfrm>
                      <a:prstGeom prst="rect">
                        <a:avLst/>
                      </a:prstGeom>
                      <a:noFill/>
                      <a:ln w="38100">
                        <a:noFill/>
                        <a:miter/>
                      </a:ln>
                    </p:spPr>
                  </p:pic>
                </p:oleObj>
              </mc:Fallback>
            </mc:AlternateContent>
          </a:graphicData>
        </a:graphic>
      </p:graphicFrame>
      <p:sp>
        <p:nvSpPr>
          <p:cNvPr id="38924" name="直接连接符 38923"/>
          <p:cNvSpPr/>
          <p:nvPr/>
        </p:nvSpPr>
        <p:spPr>
          <a:xfrm>
            <a:off x="2987675" y="4365625"/>
            <a:ext cx="792163" cy="0"/>
          </a:xfrm>
          <a:prstGeom prst="line">
            <a:avLst/>
          </a:prstGeom>
          <a:ln w="76200" cap="flat" cmpd="sng">
            <a:solidFill>
              <a:schemeClr val="accent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4"/>
                                        </p:tgtEl>
                                        <p:attrNameLst>
                                          <p:attrName>style.visibility</p:attrName>
                                        </p:attrNameLst>
                                      </p:cBhvr>
                                      <p:to>
                                        <p:strVal val="visible"/>
                                      </p:to>
                                    </p:set>
                                    <p:anim calcmode="lin" valueType="num">
                                      <p:cBhvr additive="base">
                                        <p:cTn id="7" dur="500" fill="hold"/>
                                        <p:tgtEl>
                                          <p:spTgt spid="38914"/>
                                        </p:tgtEl>
                                        <p:attrNameLst>
                                          <p:attrName>ppt_x</p:attrName>
                                        </p:attrNameLst>
                                      </p:cBhvr>
                                      <p:tavLst>
                                        <p:tav tm="0">
                                          <p:val>
                                            <p:strVal val="0-#ppt_w/2"/>
                                          </p:val>
                                        </p:tav>
                                        <p:tav tm="100000">
                                          <p:val>
                                            <p:strVal val="#ppt_x"/>
                                          </p:val>
                                        </p:tav>
                                      </p:tavLst>
                                    </p:anim>
                                    <p:anim calcmode="lin" valueType="num">
                                      <p:cBhvr additive="base">
                                        <p:cTn id="8" dur="500" fill="hold"/>
                                        <p:tgtEl>
                                          <p:spTgt spid="389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8916"/>
                                        </p:tgtEl>
                                        <p:attrNameLst>
                                          <p:attrName>style.visibility</p:attrName>
                                        </p:attrNameLst>
                                      </p:cBhvr>
                                      <p:to>
                                        <p:strVal val="visible"/>
                                      </p:to>
                                    </p:set>
                                    <p:animEffect transition="in" filter="wipe(up)">
                                      <p:cBhvr>
                                        <p:cTn id="13" dur="1000"/>
                                        <p:tgtEl>
                                          <p:spTgt spid="389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8915"/>
                                        </p:tgtEl>
                                        <p:attrNameLst>
                                          <p:attrName>style.visibility</p:attrName>
                                        </p:attrNameLst>
                                      </p:cBhvr>
                                      <p:to>
                                        <p:strVal val="visible"/>
                                      </p:to>
                                    </p:set>
                                    <p:animEffect transition="in" filter="blinds(horizontal)">
                                      <p:cBhvr>
                                        <p:cTn id="18" dur="500"/>
                                        <p:tgtEl>
                                          <p:spTgt spid="38915"/>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8" fill="hold" nodeType="clickEffect">
                                  <p:stCondLst>
                                    <p:cond delay="0"/>
                                  </p:stCondLst>
                                  <p:childTnLst>
                                    <p:set>
                                      <p:cBhvr>
                                        <p:cTn id="22" dur="1" fill="hold">
                                          <p:stCondLst>
                                            <p:cond delay="0"/>
                                          </p:stCondLst>
                                        </p:cTn>
                                        <p:tgtEl>
                                          <p:spTgt spid="38918"/>
                                        </p:tgtEl>
                                        <p:attrNameLst>
                                          <p:attrName>style.visibility</p:attrName>
                                        </p:attrNameLst>
                                      </p:cBhvr>
                                      <p:to>
                                        <p:strVal val="visible"/>
                                      </p:to>
                                    </p:set>
                                    <p:animEffect transition="in" filter="slide(fromLeft)">
                                      <p:cBhvr>
                                        <p:cTn id="23" dur="500"/>
                                        <p:tgtEl>
                                          <p:spTgt spid="38918"/>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38919"/>
                                        </p:tgtEl>
                                        <p:attrNameLst>
                                          <p:attrName>style.visibility</p:attrName>
                                        </p:attrNameLst>
                                      </p:cBhvr>
                                      <p:to>
                                        <p:strVal val="visible"/>
                                      </p:to>
                                    </p:set>
                                    <p:animEffect transition="in" filter="wipe(left)">
                                      <p:cBhvr>
                                        <p:cTn id="27" dur="2000"/>
                                        <p:tgtEl>
                                          <p:spTgt spid="38919"/>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nodeType="clickEffect">
                                  <p:stCondLst>
                                    <p:cond delay="0"/>
                                  </p:stCondLst>
                                  <p:childTnLst>
                                    <p:set>
                                      <p:cBhvr>
                                        <p:cTn id="31" dur="1" fill="hold">
                                          <p:stCondLst>
                                            <p:cond delay="0"/>
                                          </p:stCondLst>
                                        </p:cTn>
                                        <p:tgtEl>
                                          <p:spTgt spid="38920"/>
                                        </p:tgtEl>
                                        <p:attrNameLst>
                                          <p:attrName>style.visibility</p:attrName>
                                        </p:attrNameLst>
                                      </p:cBhvr>
                                      <p:to>
                                        <p:strVal val="visible"/>
                                      </p:to>
                                    </p:set>
                                    <p:animEffect transition="in" filter="slide(fromLeft)">
                                      <p:cBhvr>
                                        <p:cTn id="32" dur="500"/>
                                        <p:tgtEl>
                                          <p:spTgt spid="38920"/>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38921"/>
                                        </p:tgtEl>
                                        <p:attrNameLst>
                                          <p:attrName>style.visibility</p:attrName>
                                        </p:attrNameLst>
                                      </p:cBhvr>
                                      <p:to>
                                        <p:strVal val="visible"/>
                                      </p:to>
                                    </p:set>
                                    <p:animEffect transition="in" filter="blinds(horizontal)">
                                      <p:cBhvr>
                                        <p:cTn id="36" dur="500"/>
                                        <p:tgtEl>
                                          <p:spTgt spid="3892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38922"/>
                                        </p:tgtEl>
                                        <p:attrNameLst>
                                          <p:attrName>style.visibility</p:attrName>
                                        </p:attrNameLst>
                                      </p:cBhvr>
                                      <p:to>
                                        <p:strVal val="visible"/>
                                      </p:to>
                                    </p:set>
                                    <p:animEffect transition="in" filter="blinds(horizontal)">
                                      <p:cBhvr>
                                        <p:cTn id="41" dur="500"/>
                                        <p:tgtEl>
                                          <p:spTgt spid="3892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nodeType="clickEffect">
                                  <p:stCondLst>
                                    <p:cond delay="0"/>
                                  </p:stCondLst>
                                  <p:childTnLst>
                                    <p:set>
                                      <p:cBhvr>
                                        <p:cTn id="45" dur="1" fill="hold">
                                          <p:stCondLst>
                                            <p:cond delay="0"/>
                                          </p:stCondLst>
                                        </p:cTn>
                                        <p:tgtEl>
                                          <p:spTgt spid="38924"/>
                                        </p:tgtEl>
                                        <p:attrNameLst>
                                          <p:attrName>style.visibility</p:attrName>
                                        </p:attrNameLst>
                                      </p:cBhvr>
                                      <p:to>
                                        <p:strVal val="visible"/>
                                      </p:to>
                                    </p:set>
                                    <p:animEffect transition="in" filter="slide(fromLeft)">
                                      <p:cBhvr>
                                        <p:cTn id="46" dur="500"/>
                                        <p:tgtEl>
                                          <p:spTgt spid="38924"/>
                                        </p:tgtEl>
                                      </p:cBhvr>
                                    </p:animEffect>
                                  </p:childTnLst>
                                </p:cTn>
                              </p:par>
                            </p:childTnLst>
                          </p:cTn>
                        </p:par>
                        <p:par>
                          <p:cTn id="47" fill="hold">
                            <p:stCondLst>
                              <p:cond delay="500"/>
                            </p:stCondLst>
                            <p:childTnLst>
                              <p:par>
                                <p:cTn id="48" presetID="3" presetClass="entr" presetSubtype="10" fill="hold" nodeType="afterEffect">
                                  <p:stCondLst>
                                    <p:cond delay="0"/>
                                  </p:stCondLst>
                                  <p:childTnLst>
                                    <p:set>
                                      <p:cBhvr>
                                        <p:cTn id="49" dur="1" fill="hold">
                                          <p:stCondLst>
                                            <p:cond delay="0"/>
                                          </p:stCondLst>
                                        </p:cTn>
                                        <p:tgtEl>
                                          <p:spTgt spid="38923"/>
                                        </p:tgtEl>
                                        <p:attrNameLst>
                                          <p:attrName>style.visibility</p:attrName>
                                        </p:attrNameLst>
                                      </p:cBhvr>
                                      <p:to>
                                        <p:strVal val="visible"/>
                                      </p:to>
                                    </p:set>
                                    <p:animEffect transition="in" filter="blinds(horizontal)">
                                      <p:cBhvr>
                                        <p:cTn id="50" dur="500"/>
                                        <p:tgtEl>
                                          <p:spTgt spid="3892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iterate type="wd">
                                    <p:tmPct val="100000"/>
                                  </p:iterate>
                                  <p:childTnLst>
                                    <p:set>
                                      <p:cBhvr>
                                        <p:cTn id="54" dur="1" fill="hold">
                                          <p:stCondLst>
                                            <p:cond delay="0"/>
                                          </p:stCondLst>
                                        </p:cTn>
                                        <p:tgtEl>
                                          <p:spTgt spid="38917"/>
                                        </p:tgtEl>
                                        <p:attrNameLst>
                                          <p:attrName>style.visibility</p:attrName>
                                        </p:attrNameLst>
                                      </p:cBhvr>
                                      <p:to>
                                        <p:strVal val="visible"/>
                                      </p:to>
                                    </p:set>
                                    <p:animEffect transition="in" filter="wipe(left)">
                                      <p:cBhvr>
                                        <p:cTn id="55" dur="3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ldLvl="0" animBg="1"/>
      <p:bldP spid="38916" grpId="0"/>
      <p:bldP spid="389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对象 1"/>
          <p:cNvGraphicFramePr>
            <a:graphicFrameLocks noChangeAspect="1"/>
          </p:cNvGraphicFramePr>
          <p:nvPr/>
        </p:nvGraphicFramePr>
        <p:xfrm>
          <a:off x="6588125" y="2276475"/>
          <a:ext cx="2376488" cy="3505200"/>
        </p:xfrm>
        <a:graphic>
          <a:graphicData uri="http://schemas.openxmlformats.org/presentationml/2006/ole">
            <mc:AlternateContent xmlns:mc="http://schemas.openxmlformats.org/markup-compatibility/2006">
              <mc:Choice xmlns:v="urn:schemas-microsoft-com:vml" Requires="v">
                <p:oleObj spid="_x0000_s3212" name="" r:id="rId1" imgW="1971675" imgH="2905125" progId="PBrush">
                  <p:embed/>
                </p:oleObj>
              </mc:Choice>
              <mc:Fallback>
                <p:oleObj name="" r:id="rId1" imgW="1971675" imgH="2905125" progId="PBrush">
                  <p:embed/>
                  <p:pic>
                    <p:nvPicPr>
                      <p:cNvPr id="0" name="图片 3211"/>
                      <p:cNvPicPr/>
                      <p:nvPr/>
                    </p:nvPicPr>
                    <p:blipFill>
                      <a:blip r:embed="rId2"/>
                      <a:stretch>
                        <a:fillRect/>
                      </a:stretch>
                    </p:blipFill>
                    <p:spPr>
                      <a:xfrm>
                        <a:off x="6588125" y="2276475"/>
                        <a:ext cx="2376488" cy="3505200"/>
                      </a:xfrm>
                      <a:prstGeom prst="rect">
                        <a:avLst/>
                      </a:prstGeom>
                      <a:noFill/>
                      <a:ln w="38100">
                        <a:noFill/>
                        <a:miter/>
                      </a:ln>
                    </p:spPr>
                  </p:pic>
                </p:oleObj>
              </mc:Fallback>
            </mc:AlternateContent>
          </a:graphicData>
        </a:graphic>
      </p:graphicFrame>
      <p:sp>
        <p:nvSpPr>
          <p:cNvPr id="3" name="内容占位符 39938"/>
          <p:cNvSpPr txBox="1"/>
          <p:nvPr/>
        </p:nvSpPr>
        <p:spPr>
          <a:xfrm>
            <a:off x="2014220" y="318135"/>
            <a:ext cx="7017385" cy="989330"/>
          </a:xfrm>
          <a:prstGeom prst="rect">
            <a:avLst/>
          </a:prstGeom>
          <a:noFill/>
          <a:ln w="9525">
            <a:noFill/>
          </a:ln>
        </p:spPr>
        <p:txBody>
          <a:bodyPr/>
          <a:p>
            <a:pPr marL="342900" indent="-342900">
              <a:lnSpc>
                <a:spcPct val="150000"/>
              </a:lnSpc>
              <a:spcBef>
                <a:spcPct val="20000"/>
              </a:spcBef>
            </a:pPr>
            <a:r>
              <a:rPr lang="en-US" altLang="zh-CN" sz="2800" dirty="0">
                <a:solidFill>
                  <a:schemeClr val="bg1"/>
                </a:solidFill>
                <a:latin typeface="Times New Roman" panose="02020603050405020304" pitchFamily="18" charset="0"/>
                <a:ea typeface="仿宋_GB2312" pitchFamily="1" charset="-122"/>
              </a:rPr>
              <a:t>When </a:t>
            </a:r>
            <a:r>
              <a:rPr lang="en-US" altLang="zh-CN" sz="2800" i="1" dirty="0">
                <a:solidFill>
                  <a:schemeClr val="bg1"/>
                </a:solidFill>
                <a:latin typeface="Times New Roman" panose="02020603050405020304" pitchFamily="18" charset="0"/>
                <a:ea typeface="仿宋_GB2312" pitchFamily="1" charset="-122"/>
              </a:rPr>
              <a:t>U</a:t>
            </a:r>
            <a:r>
              <a:rPr lang="en-US" altLang="zh-CN" sz="2800" baseline="-25000" dirty="0">
                <a:solidFill>
                  <a:schemeClr val="bg1"/>
                </a:solidFill>
                <a:latin typeface="Times New Roman" panose="02020603050405020304" pitchFamily="18" charset="0"/>
                <a:ea typeface="仿宋_GB2312" pitchFamily="1" charset="-122"/>
              </a:rPr>
              <a:t>R</a:t>
            </a:r>
            <a:r>
              <a:rPr lang="en-US" altLang="zh-CN" sz="2800" dirty="0">
                <a:solidFill>
                  <a:schemeClr val="bg1"/>
                </a:solidFill>
                <a:latin typeface="Times New Roman" panose="02020603050405020304" pitchFamily="18" charset="0"/>
                <a:ea typeface="仿宋_GB2312" pitchFamily="1" charset="-122"/>
              </a:rPr>
              <a:t>=6V,</a:t>
            </a:r>
            <a:r>
              <a:rPr lang="en-US" altLang="zh-CN" sz="2800" i="1" dirty="0">
                <a:solidFill>
                  <a:schemeClr val="bg1"/>
                </a:solidFill>
                <a:latin typeface="Times New Roman" panose="02020603050405020304" pitchFamily="18" charset="0"/>
                <a:ea typeface="仿宋_GB2312" pitchFamily="1" charset="-122"/>
              </a:rPr>
              <a:t>U</a:t>
            </a:r>
            <a:r>
              <a:rPr lang="en-US" altLang="zh-CN" sz="2800" baseline="-25000" dirty="0">
                <a:solidFill>
                  <a:schemeClr val="bg1"/>
                </a:solidFill>
                <a:latin typeface="Times New Roman" panose="02020603050405020304" pitchFamily="18" charset="0"/>
                <a:ea typeface="仿宋_GB2312" pitchFamily="1" charset="-122"/>
              </a:rPr>
              <a:t>L</a:t>
            </a:r>
            <a:r>
              <a:rPr lang="en-US" altLang="zh-CN" sz="2800" dirty="0">
                <a:solidFill>
                  <a:schemeClr val="bg1"/>
                </a:solidFill>
                <a:latin typeface="Times New Roman" panose="02020603050405020304" pitchFamily="18" charset="0"/>
                <a:ea typeface="仿宋_GB2312" pitchFamily="1" charset="-122"/>
              </a:rPr>
              <a:t>=18V, </a:t>
            </a:r>
            <a:r>
              <a:rPr lang="en-US" altLang="zh-CN" sz="2800" i="1" dirty="0">
                <a:solidFill>
                  <a:schemeClr val="bg1"/>
                </a:solidFill>
                <a:latin typeface="Times New Roman" panose="02020603050405020304" pitchFamily="18" charset="0"/>
                <a:ea typeface="仿宋_GB2312" pitchFamily="1" charset="-122"/>
              </a:rPr>
              <a:t>U</a:t>
            </a:r>
            <a:r>
              <a:rPr lang="en-US" altLang="zh-CN" sz="2800" baseline="-25000" dirty="0">
                <a:solidFill>
                  <a:schemeClr val="bg1"/>
                </a:solidFill>
                <a:latin typeface="Times New Roman" panose="02020603050405020304" pitchFamily="18" charset="0"/>
                <a:ea typeface="仿宋_GB2312" pitchFamily="1" charset="-122"/>
              </a:rPr>
              <a:t>C</a:t>
            </a:r>
            <a:r>
              <a:rPr lang="en-US" altLang="zh-CN" sz="2800" dirty="0">
                <a:solidFill>
                  <a:schemeClr val="bg1"/>
                </a:solidFill>
                <a:latin typeface="Times New Roman" panose="02020603050405020304" pitchFamily="18" charset="0"/>
                <a:ea typeface="仿宋_GB2312" pitchFamily="1" charset="-122"/>
              </a:rPr>
              <a:t>=10V. Find </a:t>
            </a:r>
            <a:r>
              <a:rPr lang="en-US" altLang="zh-CN" sz="2800" i="1" dirty="0">
                <a:solidFill>
                  <a:schemeClr val="bg1"/>
                </a:solidFill>
                <a:latin typeface="Times New Roman" panose="02020603050405020304" pitchFamily="18" charset="0"/>
                <a:ea typeface="仿宋_GB2312" pitchFamily="1" charset="-122"/>
              </a:rPr>
              <a:t>U</a:t>
            </a:r>
            <a:r>
              <a:rPr lang="en-US" altLang="zh-CN" sz="2800" dirty="0">
                <a:solidFill>
                  <a:schemeClr val="bg1"/>
                </a:solidFill>
                <a:latin typeface="Times New Roman" panose="02020603050405020304" pitchFamily="18" charset="0"/>
                <a:ea typeface="仿宋_GB2312" pitchFamily="1" charset="-122"/>
              </a:rPr>
              <a:t>=</a:t>
            </a:r>
            <a:r>
              <a:rPr lang="zh-CN" altLang="en-US" sz="2800" dirty="0">
                <a:solidFill>
                  <a:schemeClr val="bg1"/>
                </a:solidFill>
                <a:latin typeface="Times New Roman" panose="02020603050405020304" pitchFamily="18" charset="0"/>
                <a:ea typeface="仿宋_GB2312" pitchFamily="1" charset="-122"/>
              </a:rPr>
              <a:t>？</a:t>
            </a:r>
            <a:endParaRPr lang="zh-CN" altLang="en-US" sz="2800" dirty="0">
              <a:solidFill>
                <a:schemeClr val="bg1"/>
              </a:solidFill>
              <a:latin typeface="Times New Roman" panose="02020603050405020304" pitchFamily="18" charset="0"/>
              <a:ea typeface="仿宋_GB2312" pitchFamily="1" charset="-122"/>
            </a:endParaRPr>
          </a:p>
        </p:txBody>
      </p:sp>
      <p:sp>
        <p:nvSpPr>
          <p:cNvPr id="5" name="文本框 4"/>
          <p:cNvSpPr txBox="1"/>
          <p:nvPr/>
        </p:nvSpPr>
        <p:spPr>
          <a:xfrm>
            <a:off x="3859530" y="2383155"/>
            <a:ext cx="3065145" cy="460375"/>
          </a:xfrm>
          <a:prstGeom prst="rect">
            <a:avLst/>
          </a:prstGeom>
          <a:noFill/>
          <a:ln w="9525">
            <a:noFill/>
          </a:ln>
        </p:spPr>
        <p:txBody>
          <a:bodyPr wrap="square">
            <a:spAutoFit/>
          </a:bodyPr>
          <a:p>
            <a:pPr>
              <a:spcBef>
                <a:spcPct val="50000"/>
              </a:spcBef>
            </a:pPr>
            <a:r>
              <a:rPr lang="zh-CN" altLang="en-US" dirty="0">
                <a:solidFill>
                  <a:schemeClr val="bg1"/>
                </a:solidFill>
                <a:latin typeface="Times New Roman" panose="02020603050405020304" pitchFamily="18" charset="0"/>
                <a:cs typeface="Times New Roman" panose="02020603050405020304" pitchFamily="18" charset="0"/>
              </a:rPr>
              <a:t>（reference </a:t>
            </a:r>
            <a:r>
              <a:rPr lang="en-US" dirty="0">
                <a:solidFill>
                  <a:schemeClr val="bg1"/>
                </a:solidFill>
                <a:latin typeface="Times New Roman" panose="02020603050405020304" pitchFamily="18" charset="0"/>
                <a:cs typeface="Times New Roman" panose="02020603050405020304" pitchFamily="18" charset="0"/>
              </a:rPr>
              <a:t>phasor</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ea typeface="Times New Roman" panose="02020603050405020304" pitchFamily="18" charset="0"/>
            </a:endParaRPr>
          </a:p>
        </p:txBody>
      </p:sp>
      <p:graphicFrame>
        <p:nvGraphicFramePr>
          <p:cNvPr id="6" name="对象 5"/>
          <p:cNvGraphicFramePr>
            <a:graphicFrameLocks noChangeAspect="1"/>
          </p:cNvGraphicFramePr>
          <p:nvPr/>
        </p:nvGraphicFramePr>
        <p:xfrm>
          <a:off x="703263" y="2759075"/>
          <a:ext cx="1847850" cy="711200"/>
        </p:xfrm>
        <a:graphic>
          <a:graphicData uri="http://schemas.openxmlformats.org/presentationml/2006/ole">
            <mc:AlternateContent xmlns:mc="http://schemas.openxmlformats.org/markup-compatibility/2006">
              <mc:Choice xmlns:v="urn:schemas-microsoft-com:vml" Requires="v">
                <p:oleObj spid="_x0000_s3213" name="" r:id="rId3" imgW="644525" imgH="242570" progId="Equation.3">
                  <p:embed/>
                </p:oleObj>
              </mc:Choice>
              <mc:Fallback>
                <p:oleObj name="" r:id="rId3" imgW="644525" imgH="242570" progId="Equation.3">
                  <p:embed/>
                  <p:pic>
                    <p:nvPicPr>
                      <p:cNvPr id="0" name="图片 3212"/>
                      <p:cNvPicPr/>
                      <p:nvPr/>
                    </p:nvPicPr>
                    <p:blipFill>
                      <a:blip r:embed="rId4">
                        <a:clrChange>
                          <a:clrFrom>
                            <a:srgbClr val="000000"/>
                          </a:clrFrom>
                          <a:clrTo>
                            <a:srgbClr val="FFFFFF"/>
                          </a:clrTo>
                        </a:clrChange>
                      </a:blip>
                      <a:stretch>
                        <a:fillRect/>
                      </a:stretch>
                    </p:blipFill>
                    <p:spPr>
                      <a:xfrm>
                        <a:off x="703263" y="2759075"/>
                        <a:ext cx="1847850" cy="711200"/>
                      </a:xfrm>
                      <a:prstGeom prst="rect">
                        <a:avLst/>
                      </a:prstGeom>
                      <a:noFill/>
                      <a:ln w="38100">
                        <a:noFill/>
                        <a:miter/>
                      </a:ln>
                    </p:spPr>
                  </p:pic>
                </p:oleObj>
              </mc:Fallback>
            </mc:AlternateContent>
          </a:graphicData>
        </a:graphic>
      </p:graphicFrame>
      <p:graphicFrame>
        <p:nvGraphicFramePr>
          <p:cNvPr id="7" name="对象 6"/>
          <p:cNvGraphicFramePr>
            <a:graphicFrameLocks noChangeAspect="1"/>
          </p:cNvGraphicFramePr>
          <p:nvPr/>
        </p:nvGraphicFramePr>
        <p:xfrm>
          <a:off x="2960688" y="2727325"/>
          <a:ext cx="2071687" cy="776288"/>
        </p:xfrm>
        <a:graphic>
          <a:graphicData uri="http://schemas.openxmlformats.org/presentationml/2006/ole">
            <mc:AlternateContent xmlns:mc="http://schemas.openxmlformats.org/markup-compatibility/2006">
              <mc:Choice xmlns:v="urn:schemas-microsoft-com:vml" Requires="v">
                <p:oleObj spid="_x0000_s3216" name="" r:id="rId5" imgW="721360" imgH="264160" progId="Equation.3">
                  <p:embed/>
                </p:oleObj>
              </mc:Choice>
              <mc:Fallback>
                <p:oleObj name="" r:id="rId5" imgW="721360" imgH="264160" progId="Equation.3">
                  <p:embed/>
                  <p:pic>
                    <p:nvPicPr>
                      <p:cNvPr id="0" name="图片 3215"/>
                      <p:cNvPicPr/>
                      <p:nvPr/>
                    </p:nvPicPr>
                    <p:blipFill>
                      <a:blip r:embed="rId6">
                        <a:clrChange>
                          <a:clrFrom>
                            <a:srgbClr val="000000"/>
                          </a:clrFrom>
                          <a:clrTo>
                            <a:srgbClr val="FFFFFF"/>
                          </a:clrTo>
                        </a:clrChange>
                      </a:blip>
                      <a:stretch>
                        <a:fillRect/>
                      </a:stretch>
                    </p:blipFill>
                    <p:spPr>
                      <a:xfrm>
                        <a:off x="2960688" y="2727325"/>
                        <a:ext cx="2071687" cy="776288"/>
                      </a:xfrm>
                      <a:prstGeom prst="rect">
                        <a:avLst/>
                      </a:prstGeom>
                      <a:noFill/>
                      <a:ln w="38100">
                        <a:noFill/>
                        <a:miter/>
                      </a:ln>
                    </p:spPr>
                  </p:pic>
                </p:oleObj>
              </mc:Fallback>
            </mc:AlternateContent>
          </a:graphicData>
        </a:graphic>
      </p:graphicFrame>
      <p:graphicFrame>
        <p:nvGraphicFramePr>
          <p:cNvPr id="8" name="对象 7"/>
          <p:cNvGraphicFramePr>
            <a:graphicFrameLocks noChangeAspect="1"/>
          </p:cNvGraphicFramePr>
          <p:nvPr/>
        </p:nvGraphicFramePr>
        <p:xfrm>
          <a:off x="719138" y="3462338"/>
          <a:ext cx="2486025" cy="711200"/>
        </p:xfrm>
        <a:graphic>
          <a:graphicData uri="http://schemas.openxmlformats.org/presentationml/2006/ole">
            <mc:AlternateContent xmlns:mc="http://schemas.openxmlformats.org/markup-compatibility/2006">
              <mc:Choice xmlns:v="urn:schemas-microsoft-com:vml" Requires="v">
                <p:oleObj spid="_x0000_s3217" name="" r:id="rId7" imgW="864870" imgH="242570" progId="Equation.3">
                  <p:embed/>
                </p:oleObj>
              </mc:Choice>
              <mc:Fallback>
                <p:oleObj name="" r:id="rId7" imgW="864870" imgH="242570" progId="Equation.3">
                  <p:embed/>
                  <p:pic>
                    <p:nvPicPr>
                      <p:cNvPr id="0" name="图片 3216"/>
                      <p:cNvPicPr/>
                      <p:nvPr/>
                    </p:nvPicPr>
                    <p:blipFill>
                      <a:blip r:embed="rId8">
                        <a:clrChange>
                          <a:clrFrom>
                            <a:srgbClr val="000000"/>
                          </a:clrFrom>
                          <a:clrTo>
                            <a:srgbClr val="FFFFFF"/>
                          </a:clrTo>
                        </a:clrChange>
                      </a:blip>
                      <a:stretch>
                        <a:fillRect/>
                      </a:stretch>
                    </p:blipFill>
                    <p:spPr>
                      <a:xfrm>
                        <a:off x="719138" y="3462338"/>
                        <a:ext cx="2486025" cy="711200"/>
                      </a:xfrm>
                      <a:prstGeom prst="rect">
                        <a:avLst/>
                      </a:prstGeom>
                      <a:noFill/>
                      <a:ln w="38100">
                        <a:noFill/>
                        <a:miter/>
                      </a:ln>
                    </p:spPr>
                  </p:pic>
                </p:oleObj>
              </mc:Fallback>
            </mc:AlternateContent>
          </a:graphicData>
        </a:graphic>
      </p:graphicFrame>
      <p:graphicFrame>
        <p:nvGraphicFramePr>
          <p:cNvPr id="9" name="对象 8"/>
          <p:cNvGraphicFramePr>
            <a:graphicFrameLocks noChangeAspect="1"/>
          </p:cNvGraphicFramePr>
          <p:nvPr/>
        </p:nvGraphicFramePr>
        <p:xfrm>
          <a:off x="611188" y="4175125"/>
          <a:ext cx="2898775" cy="806450"/>
        </p:xfrm>
        <a:graphic>
          <a:graphicData uri="http://schemas.openxmlformats.org/presentationml/2006/ole">
            <mc:AlternateContent xmlns:mc="http://schemas.openxmlformats.org/markup-compatibility/2006">
              <mc:Choice xmlns:v="urn:schemas-microsoft-com:vml" Requires="v">
                <p:oleObj spid="_x0000_s3219" name="" r:id="rId9" imgW="1007745" imgH="275590" progId="Equation.3">
                  <p:embed/>
                </p:oleObj>
              </mc:Choice>
              <mc:Fallback>
                <p:oleObj name="" r:id="rId9" imgW="1007745" imgH="275590" progId="Equation.3">
                  <p:embed/>
                  <p:pic>
                    <p:nvPicPr>
                      <p:cNvPr id="0" name="图片 3218"/>
                      <p:cNvPicPr/>
                      <p:nvPr/>
                    </p:nvPicPr>
                    <p:blipFill>
                      <a:blip r:embed="rId10">
                        <a:clrChange>
                          <a:clrFrom>
                            <a:srgbClr val="000000"/>
                          </a:clrFrom>
                          <a:clrTo>
                            <a:srgbClr val="FFFFFF"/>
                          </a:clrTo>
                        </a:clrChange>
                      </a:blip>
                      <a:stretch>
                        <a:fillRect/>
                      </a:stretch>
                    </p:blipFill>
                    <p:spPr>
                      <a:xfrm>
                        <a:off x="611188" y="4175125"/>
                        <a:ext cx="2898775" cy="806450"/>
                      </a:xfrm>
                      <a:prstGeom prst="rect">
                        <a:avLst/>
                      </a:prstGeom>
                      <a:noFill/>
                      <a:ln w="38100">
                        <a:noFill/>
                        <a:miter/>
                      </a:ln>
                    </p:spPr>
                  </p:pic>
                </p:oleObj>
              </mc:Fallback>
            </mc:AlternateContent>
          </a:graphicData>
        </a:graphic>
      </p:graphicFrame>
      <p:graphicFrame>
        <p:nvGraphicFramePr>
          <p:cNvPr id="10" name="对象 9"/>
          <p:cNvGraphicFramePr>
            <a:graphicFrameLocks noChangeAspect="1"/>
          </p:cNvGraphicFramePr>
          <p:nvPr/>
        </p:nvGraphicFramePr>
        <p:xfrm>
          <a:off x="3554413" y="4403725"/>
          <a:ext cx="2357437" cy="517525"/>
        </p:xfrm>
        <a:graphic>
          <a:graphicData uri="http://schemas.openxmlformats.org/presentationml/2006/ole">
            <mc:AlternateContent xmlns:mc="http://schemas.openxmlformats.org/markup-compatibility/2006">
              <mc:Choice xmlns:v="urn:schemas-microsoft-com:vml" Requires="v">
                <p:oleObj spid="_x0000_s3205" name="" r:id="rId11" imgW="821055" imgH="176530" progId="Equation.3">
                  <p:embed/>
                </p:oleObj>
              </mc:Choice>
              <mc:Fallback>
                <p:oleObj name="" r:id="rId11" imgW="821055" imgH="176530" progId="Equation.3">
                  <p:embed/>
                  <p:pic>
                    <p:nvPicPr>
                      <p:cNvPr id="0" name="图片 3204"/>
                      <p:cNvPicPr/>
                      <p:nvPr/>
                    </p:nvPicPr>
                    <p:blipFill>
                      <a:blip r:embed="rId12">
                        <a:clrChange>
                          <a:clrFrom>
                            <a:srgbClr val="000000"/>
                          </a:clrFrom>
                          <a:clrTo>
                            <a:srgbClr val="FFFFFF"/>
                          </a:clrTo>
                        </a:clrChange>
                      </a:blip>
                      <a:stretch>
                        <a:fillRect/>
                      </a:stretch>
                    </p:blipFill>
                    <p:spPr>
                      <a:xfrm>
                        <a:off x="3554413" y="4403725"/>
                        <a:ext cx="2357437" cy="517525"/>
                      </a:xfrm>
                      <a:prstGeom prst="rect">
                        <a:avLst/>
                      </a:prstGeom>
                      <a:noFill/>
                      <a:ln w="38100">
                        <a:noFill/>
                        <a:miter/>
                      </a:ln>
                    </p:spPr>
                  </p:pic>
                </p:oleObj>
              </mc:Fallback>
            </mc:AlternateContent>
          </a:graphicData>
        </a:graphic>
      </p:graphicFrame>
      <p:graphicFrame>
        <p:nvGraphicFramePr>
          <p:cNvPr id="11" name="对象 10"/>
          <p:cNvGraphicFramePr>
            <a:graphicFrameLocks noChangeAspect="1"/>
          </p:cNvGraphicFramePr>
          <p:nvPr/>
        </p:nvGraphicFramePr>
        <p:xfrm>
          <a:off x="963613" y="5165725"/>
          <a:ext cx="1304925" cy="517525"/>
        </p:xfrm>
        <a:graphic>
          <a:graphicData uri="http://schemas.openxmlformats.org/presentationml/2006/ole">
            <mc:AlternateContent xmlns:mc="http://schemas.openxmlformats.org/markup-compatibility/2006">
              <mc:Choice xmlns:v="urn:schemas-microsoft-com:vml" Requires="v">
                <p:oleObj spid="_x0000_s3202" name="" r:id="rId13" imgW="457200" imgH="176530" progId="Equation.3">
                  <p:embed/>
                </p:oleObj>
              </mc:Choice>
              <mc:Fallback>
                <p:oleObj name="" r:id="rId13" imgW="457200" imgH="176530" progId="Equation.3">
                  <p:embed/>
                  <p:pic>
                    <p:nvPicPr>
                      <p:cNvPr id="0" name="图片 3201"/>
                      <p:cNvPicPr/>
                      <p:nvPr/>
                    </p:nvPicPr>
                    <p:blipFill>
                      <a:blip r:embed="rId14">
                        <a:clrChange>
                          <a:clrFrom>
                            <a:srgbClr val="000000"/>
                          </a:clrFrom>
                          <a:clrTo>
                            <a:srgbClr val="FFFFFF"/>
                          </a:clrTo>
                        </a:clrChange>
                      </a:blip>
                      <a:stretch>
                        <a:fillRect/>
                      </a:stretch>
                    </p:blipFill>
                    <p:spPr>
                      <a:xfrm>
                        <a:off x="963613" y="5165725"/>
                        <a:ext cx="1304925" cy="517525"/>
                      </a:xfrm>
                      <a:prstGeom prst="rect">
                        <a:avLst/>
                      </a:prstGeom>
                      <a:noFill/>
                      <a:ln w="38100">
                        <a:noFill/>
                        <a:miter/>
                      </a:ln>
                    </p:spPr>
                  </p:pic>
                </p:oleObj>
              </mc:Fallback>
            </mc:AlternateContent>
          </a:graphicData>
        </a:graphic>
      </p:graphicFrame>
      <p:graphicFrame>
        <p:nvGraphicFramePr>
          <p:cNvPr id="12" name="对象 11"/>
          <p:cNvGraphicFramePr>
            <a:graphicFrameLocks noChangeAspect="1"/>
          </p:cNvGraphicFramePr>
          <p:nvPr/>
        </p:nvGraphicFramePr>
        <p:xfrm>
          <a:off x="2411413" y="5165725"/>
          <a:ext cx="2135187" cy="452438"/>
        </p:xfrm>
        <a:graphic>
          <a:graphicData uri="http://schemas.openxmlformats.org/presentationml/2006/ole">
            <mc:AlternateContent xmlns:mc="http://schemas.openxmlformats.org/markup-compatibility/2006">
              <mc:Choice xmlns:v="urn:schemas-microsoft-com:vml" Requires="v">
                <p:oleObj spid="_x0000_s3203" name="" r:id="rId15" imgW="743585" imgH="154305" progId="Equation.3">
                  <p:embed/>
                </p:oleObj>
              </mc:Choice>
              <mc:Fallback>
                <p:oleObj name="" r:id="rId15" imgW="743585" imgH="154305" progId="Equation.3">
                  <p:embed/>
                  <p:pic>
                    <p:nvPicPr>
                      <p:cNvPr id="0" name="图片 3202"/>
                      <p:cNvPicPr/>
                      <p:nvPr/>
                    </p:nvPicPr>
                    <p:blipFill>
                      <a:blip r:embed="rId16">
                        <a:clrChange>
                          <a:clrFrom>
                            <a:srgbClr val="000000"/>
                          </a:clrFrom>
                          <a:clrTo>
                            <a:srgbClr val="FFFFFF"/>
                          </a:clrTo>
                        </a:clrChange>
                      </a:blip>
                      <a:stretch>
                        <a:fillRect/>
                      </a:stretch>
                    </p:blipFill>
                    <p:spPr>
                      <a:xfrm>
                        <a:off x="2411413" y="5165725"/>
                        <a:ext cx="2135187" cy="452438"/>
                      </a:xfrm>
                      <a:prstGeom prst="rect">
                        <a:avLst/>
                      </a:prstGeom>
                      <a:noFill/>
                      <a:ln w="38100">
                        <a:noFill/>
                        <a:miter/>
                      </a:ln>
                    </p:spPr>
                  </p:pic>
                </p:oleObj>
              </mc:Fallback>
            </mc:AlternateContent>
          </a:graphicData>
        </a:graphic>
      </p:graphicFrame>
      <p:graphicFrame>
        <p:nvGraphicFramePr>
          <p:cNvPr id="13" name="对象 12"/>
          <p:cNvGraphicFramePr>
            <a:graphicFrameLocks noChangeAspect="1"/>
          </p:cNvGraphicFramePr>
          <p:nvPr/>
        </p:nvGraphicFramePr>
        <p:xfrm>
          <a:off x="1187450" y="5805488"/>
          <a:ext cx="2516188" cy="492125"/>
        </p:xfrm>
        <a:graphic>
          <a:graphicData uri="http://schemas.openxmlformats.org/presentationml/2006/ole">
            <mc:AlternateContent xmlns:mc="http://schemas.openxmlformats.org/markup-compatibility/2006">
              <mc:Choice xmlns:v="urn:schemas-microsoft-com:vml" Requires="v">
                <p:oleObj spid="_x0000_s3204" name="" r:id="rId17" imgW="765810" imgH="187325" progId="Equation.3">
                  <p:embed/>
                </p:oleObj>
              </mc:Choice>
              <mc:Fallback>
                <p:oleObj name="" r:id="rId17" imgW="765810" imgH="187325" progId="Equation.3">
                  <p:embed/>
                  <p:pic>
                    <p:nvPicPr>
                      <p:cNvPr id="0" name="图片 3203"/>
                      <p:cNvPicPr/>
                      <p:nvPr/>
                    </p:nvPicPr>
                    <p:blipFill>
                      <a:blip r:embed="rId18">
                        <a:clrChange>
                          <a:clrFrom>
                            <a:srgbClr val="000000"/>
                          </a:clrFrom>
                          <a:clrTo>
                            <a:srgbClr val="FFFFFF"/>
                          </a:clrTo>
                        </a:clrChange>
                      </a:blip>
                      <a:stretch>
                        <a:fillRect/>
                      </a:stretch>
                    </p:blipFill>
                    <p:spPr>
                      <a:xfrm>
                        <a:off x="1187450" y="5805488"/>
                        <a:ext cx="2516188" cy="492125"/>
                      </a:xfrm>
                      <a:prstGeom prst="rect">
                        <a:avLst/>
                      </a:prstGeom>
                      <a:noFill/>
                      <a:ln w="38100">
                        <a:noFill/>
                        <a:miter/>
                      </a:ln>
                    </p:spPr>
                  </p:pic>
                </p:oleObj>
              </mc:Fallback>
            </mc:AlternateContent>
          </a:graphicData>
        </a:graphic>
      </p:graphicFrame>
      <p:sp>
        <p:nvSpPr>
          <p:cNvPr id="14" name="文本框 13"/>
          <p:cNvSpPr txBox="1"/>
          <p:nvPr/>
        </p:nvSpPr>
        <p:spPr>
          <a:xfrm>
            <a:off x="157480" y="455295"/>
            <a:ext cx="1856740" cy="521970"/>
          </a:xfrm>
          <a:prstGeom prst="rect">
            <a:avLst/>
          </a:prstGeom>
          <a:solidFill>
            <a:srgbClr val="990033"/>
          </a:solidFill>
          <a:ln w="9525">
            <a:noFill/>
          </a:ln>
        </p:spPr>
        <p:txBody>
          <a:bodyPr wrap="none" lIns="198000" rIns="198000">
            <a:spAutoFit/>
          </a:bodyPr>
          <a:p>
            <a:pPr>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Example:</a:t>
            </a:r>
            <a:endParaRPr lang="en-US" altLang="zh-CN" sz="2800" dirty="0">
              <a:solidFill>
                <a:schemeClr val="bg1"/>
              </a:solidFill>
              <a:latin typeface="Times New Roman" panose="02020603050405020304" pitchFamily="18" charset="0"/>
              <a:ea typeface="Times New Roman" panose="02020603050405020304" pitchFamily="18" charset="0"/>
            </a:endParaRPr>
          </a:p>
        </p:txBody>
      </p:sp>
      <p:sp>
        <p:nvSpPr>
          <p:cNvPr id="15" name="文本框 14"/>
          <p:cNvSpPr txBox="1"/>
          <p:nvPr/>
        </p:nvSpPr>
        <p:spPr>
          <a:xfrm>
            <a:off x="471170" y="1467485"/>
            <a:ext cx="1797685" cy="521970"/>
          </a:xfrm>
          <a:prstGeom prst="rect">
            <a:avLst/>
          </a:prstGeom>
          <a:solidFill>
            <a:srgbClr val="990033"/>
          </a:solidFill>
          <a:ln w="9525">
            <a:noFill/>
          </a:ln>
        </p:spPr>
        <p:txBody>
          <a:bodyPr wrap="square">
            <a:spAutoFit/>
          </a:bodyPr>
          <a:p>
            <a:pPr>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Solution:</a:t>
            </a:r>
            <a:endParaRPr lang="en-US" altLang="zh-CN" sz="2800" dirty="0">
              <a:solidFill>
                <a:schemeClr val="bg1"/>
              </a:solidFill>
              <a:latin typeface="Times New Roman" panose="02020603050405020304" pitchFamily="18" charset="0"/>
              <a:ea typeface="Times New Roman" panose="02020603050405020304" pitchFamily="18" charset="0"/>
            </a:endParaRPr>
          </a:p>
        </p:txBody>
      </p:sp>
      <p:grpSp>
        <p:nvGrpSpPr>
          <p:cNvPr id="18" name="组合 17"/>
          <p:cNvGrpSpPr/>
          <p:nvPr/>
        </p:nvGrpSpPr>
        <p:grpSpPr>
          <a:xfrm>
            <a:off x="760095" y="2117725"/>
            <a:ext cx="3099435" cy="725170"/>
            <a:chOff x="1197" y="3335"/>
            <a:chExt cx="4881" cy="1142"/>
          </a:xfrm>
        </p:grpSpPr>
        <p:graphicFrame>
          <p:nvGraphicFramePr>
            <p:cNvPr id="4" name="对象 3"/>
            <p:cNvGraphicFramePr>
              <a:graphicFrameLocks noChangeAspect="1"/>
            </p:cNvGraphicFramePr>
            <p:nvPr/>
          </p:nvGraphicFramePr>
          <p:xfrm>
            <a:off x="2118" y="3335"/>
            <a:ext cx="3960" cy="1143"/>
          </p:xfrm>
          <a:graphic>
            <a:graphicData uri="http://schemas.openxmlformats.org/presentationml/2006/ole">
              <mc:AlternateContent xmlns:mc="http://schemas.openxmlformats.org/markup-compatibility/2006">
                <mc:Choice xmlns:v="urn:schemas-microsoft-com:vml" Requires="v">
                  <p:oleObj spid="_x0000_s3215" name="" r:id="rId19" imgW="831850" imgH="264160" progId="Equation.3">
                    <p:embed/>
                  </p:oleObj>
                </mc:Choice>
                <mc:Fallback>
                  <p:oleObj name="" r:id="rId19" imgW="831850" imgH="264160" progId="Equation.3">
                    <p:embed/>
                    <p:pic>
                      <p:nvPicPr>
                        <p:cNvPr id="0" name="图片 3214"/>
                        <p:cNvPicPr/>
                        <p:nvPr/>
                      </p:nvPicPr>
                      <p:blipFill>
                        <a:blip r:embed="rId20">
                          <a:clrChange>
                            <a:clrFrom>
                              <a:srgbClr val="000000"/>
                            </a:clrFrom>
                            <a:clrTo>
                              <a:srgbClr val="FFFFFF"/>
                            </a:clrTo>
                          </a:clrChange>
                        </a:blip>
                        <a:stretch>
                          <a:fillRect/>
                        </a:stretch>
                      </p:blipFill>
                      <p:spPr>
                        <a:xfrm>
                          <a:off x="2118" y="3335"/>
                          <a:ext cx="3960" cy="1143"/>
                        </a:xfrm>
                        <a:prstGeom prst="rect">
                          <a:avLst/>
                        </a:prstGeom>
                        <a:noFill/>
                        <a:ln w="38100">
                          <a:noFill/>
                          <a:miter/>
                        </a:ln>
                      </p:spPr>
                    </p:pic>
                  </p:oleObj>
                </mc:Fallback>
              </mc:AlternateContent>
            </a:graphicData>
          </a:graphic>
        </p:graphicFrame>
        <p:sp>
          <p:nvSpPr>
            <p:cNvPr id="17" name="文本框 16"/>
            <p:cNvSpPr txBox="1"/>
            <p:nvPr/>
          </p:nvSpPr>
          <p:spPr>
            <a:xfrm>
              <a:off x="1197" y="3620"/>
              <a:ext cx="2376" cy="725"/>
            </a:xfrm>
            <a:prstGeom prst="rect">
              <a:avLst/>
            </a:prstGeom>
            <a:solidFill>
              <a:schemeClr val="accent2"/>
            </a:solidFill>
          </p:spPr>
          <p:txBody>
            <a:bodyPr wrap="square" rtlCol="0">
              <a:spAutoFit/>
            </a:bodyPr>
            <a:p>
              <a:r>
                <a:rPr lang="en-US" altLang="zh-CN">
                  <a:solidFill>
                    <a:schemeClr val="bg1"/>
                  </a:solidFill>
                  <a:latin typeface="Times New Roman" panose="02020603050405020304" pitchFamily="18" charset="0"/>
                  <a:cs typeface="Times New Roman" panose="02020603050405020304" pitchFamily="18" charset="0"/>
                </a:rPr>
                <a:t>    Assume</a:t>
              </a:r>
              <a:endParaRPr lang="en-US" altLang="zh-CN">
                <a:solidFill>
                  <a:schemeClr val="bg1"/>
                </a:solidFill>
                <a:latin typeface="Times New Roman" panose="02020603050405020304" pitchFamily="18" charset="0"/>
                <a:cs typeface="Times New Roman" panose="02020603050405020304" pitchFamily="18" charset="0"/>
              </a:endParaRPr>
            </a:p>
          </p:txBody>
        </p:sp>
      </p:grpSp>
      <p:pic>
        <p:nvPicPr>
          <p:cNvPr id="16" name="图片 15"/>
          <p:cNvPicPr>
            <a:picLocks noChangeAspect="1"/>
          </p:cNvPicPr>
          <p:nvPr/>
        </p:nvPicPr>
        <p:blipFill>
          <a:blip r:embed="rId21"/>
          <a:stretch>
            <a:fillRect/>
          </a:stretch>
        </p:blipFill>
        <p:spPr>
          <a:xfrm>
            <a:off x="611505" y="2335530"/>
            <a:ext cx="5903913" cy="33877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1000" fill="hold"/>
                                        <p:tgtEl>
                                          <p:spTgt spid="14"/>
                                        </p:tgtEl>
                                        <p:attrNameLst>
                                          <p:attrName>ppt_w</p:attrName>
                                        </p:attrNameLst>
                                      </p:cBhvr>
                                      <p:tavLst>
                                        <p:tav tm="0">
                                          <p:val>
                                            <p:fltVal val="0.000000"/>
                                          </p:val>
                                        </p:tav>
                                        <p:tav tm="100000">
                                          <p:val>
                                            <p:strVal val="#ppt_w"/>
                                          </p:val>
                                        </p:tav>
                                      </p:tavLst>
                                    </p:anim>
                                    <p:anim calcmode="lin" valueType="num">
                                      <p:cBhvr>
                                        <p:cTn id="8" dur="1000" fill="hold"/>
                                        <p:tgtEl>
                                          <p:spTgt spid="14"/>
                                        </p:tgtEl>
                                        <p:attrNameLst>
                                          <p:attrName>ppt_h</p:attrName>
                                        </p:attrNameLst>
                                      </p:cBhvr>
                                      <p:tavLst>
                                        <p:tav tm="0">
                                          <p:val>
                                            <p:fltVal val="0.000000"/>
                                          </p:val>
                                        </p:tav>
                                        <p:tav tm="100000">
                                          <p:val>
                                            <p:strVal val="#ppt_h"/>
                                          </p:val>
                                        </p:tav>
                                      </p:tavLst>
                                    </p:anim>
                                    <p:anim calcmode="lin" valueType="num">
                                      <p:cBhvr>
                                        <p:cTn id="9" dur="1000" fill="hold"/>
                                        <p:tgtEl>
                                          <p:spTgt spid="1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3">
                                            <p:txEl>
                                              <p:charRg st="0" end="40"/>
                                            </p:txEl>
                                          </p:spTgt>
                                        </p:tgtEl>
                                        <p:attrNameLst>
                                          <p:attrName>style.visibility</p:attrName>
                                        </p:attrNameLst>
                                      </p:cBhvr>
                                      <p:to>
                                        <p:strVal val="visible"/>
                                      </p:to>
                                    </p:set>
                                    <p:animEffect transition="in" filter="slide(fromLeft)">
                                      <p:cBhvr>
                                        <p:cTn id="20" dur="500"/>
                                        <p:tgtEl>
                                          <p:spTgt spid="3">
                                            <p:txEl>
                                              <p:charRg st="0" end="4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lef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000000"/>
                                          </p:val>
                                        </p:tav>
                                        <p:tav tm="100000">
                                          <p:val>
                                            <p:strVal val="#ppt_w"/>
                                          </p:val>
                                        </p:tav>
                                      </p:tavLst>
                                    </p:anim>
                                    <p:anim calcmode="lin" valueType="num">
                                      <p:cBhvr>
                                        <p:cTn id="37" dur="1000" fill="hold"/>
                                        <p:tgtEl>
                                          <p:spTgt spid="5"/>
                                        </p:tgtEl>
                                        <p:attrNameLst>
                                          <p:attrName>ppt_h</p:attrName>
                                        </p:attrNameLst>
                                      </p:cBhvr>
                                      <p:tavLst>
                                        <p:tav tm="0">
                                          <p:val>
                                            <p:fltVal val="0.000000"/>
                                          </p:val>
                                        </p:tav>
                                        <p:tav tm="100000">
                                          <p:val>
                                            <p:strVal val="#ppt_h"/>
                                          </p:val>
                                        </p:tav>
                                      </p:tavLst>
                                    </p:anim>
                                    <p:anim calcmode="lin" valueType="num">
                                      <p:cBhvr>
                                        <p:cTn id="38" dur="1000" fill="hold"/>
                                        <p:tgtEl>
                                          <p:spTgt spid="5"/>
                                        </p:tgtEl>
                                        <p:attrNameLst>
                                          <p:attrName>ppt_x</p:attrName>
                                        </p:attrNameLst>
                                      </p:cBhvr>
                                      <p:tavLst>
                                        <p:tav tm="0" fmla="#ppt_x+(cos(-2*pi*(1-$))*-#ppt_x-sin(-2*pi*(1-$))*(1-#ppt_y))*(1-$)">
                                          <p:val>
                                            <p:fltVal val="0.000000"/>
                                          </p:val>
                                        </p:tav>
                                        <p:tav tm="100000">
                                          <p:val>
                                            <p:fltVal val="1.000000"/>
                                          </p:val>
                                        </p:tav>
                                      </p:tavLst>
                                    </p:anim>
                                    <p:anim calcmode="lin" valueType="num">
                                      <p:cBhvr>
                                        <p:cTn id="39" dur="1000" fill="hold"/>
                                        <p:tgtEl>
                                          <p:spTgt spid="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dissolv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dissolve">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dissolve">
                                      <p:cBhvr>
                                        <p:cTn id="54" dur="500"/>
                                        <p:tgtEl>
                                          <p:spTgt spid="8"/>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dissolv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dissolve">
                                      <p:cBhvr>
                                        <p:cTn id="69" dur="500"/>
                                        <p:tgtEl>
                                          <p:spTgt spid="1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1+#ppt_w/2"/>
                                          </p:val>
                                        </p:tav>
                                        <p:tav tm="100000">
                                          <p:val>
                                            <p:strVal val="#ppt_x"/>
                                          </p:val>
                                        </p:tav>
                                      </p:tavLst>
                                    </p:anim>
                                    <p:anim calcmode="lin" valueType="num">
                                      <p:cBhvr additive="base">
                                        <p:cTn id="80"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0" presetClass="entr" presetSubtype="0"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wedge">
                                      <p:cBhvr>
                                        <p:cTn id="85"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14" grpId="0" bldLvl="0" animBg="1"/>
      <p:bldP spid="15"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文本框 40961"/>
          <p:cNvSpPr txBox="1"/>
          <p:nvPr/>
        </p:nvSpPr>
        <p:spPr>
          <a:xfrm>
            <a:off x="427355" y="138430"/>
            <a:ext cx="8390255" cy="521970"/>
          </a:xfrm>
          <a:prstGeom prst="rect">
            <a:avLst/>
          </a:prstGeom>
          <a:noFill/>
          <a:ln w="9525">
            <a:noFill/>
          </a:ln>
        </p:spPr>
        <p:txBody>
          <a:bodyPr wrap="none">
            <a:spAutoFit/>
          </a:bodyPr>
          <a:p>
            <a:pPr marL="1333500" indent="-1333500" algn="just" eaLnBrk="1" hangingPunct="1">
              <a:buClrTx/>
              <a:buSzTx/>
              <a:buFontTx/>
            </a:pPr>
            <a:r>
              <a:rPr lang="en-US" altLang="zh-CN" sz="2800" i="1" dirty="0">
                <a:solidFill>
                  <a:schemeClr val="bg1"/>
                </a:solidFill>
                <a:latin typeface="+mn-lt"/>
                <a:ea typeface="仿宋_GB2312" pitchFamily="1" charset="-122"/>
                <a:cs typeface="+mn-lt"/>
              </a:rPr>
              <a:t>5.4  Impedance 、 Admittance and Phasor model</a:t>
            </a:r>
            <a:endParaRPr lang="en-US" altLang="zh-CN" sz="2800" i="1" dirty="0">
              <a:solidFill>
                <a:schemeClr val="bg1"/>
              </a:solidFill>
              <a:latin typeface="+mn-lt"/>
              <a:ea typeface="仿宋_GB2312" pitchFamily="1" charset="-122"/>
              <a:cs typeface="+mn-lt"/>
            </a:endParaRPr>
          </a:p>
        </p:txBody>
      </p:sp>
      <p:sp>
        <p:nvSpPr>
          <p:cNvPr id="40963" name="文本框 40962"/>
          <p:cNvSpPr txBox="1"/>
          <p:nvPr/>
        </p:nvSpPr>
        <p:spPr>
          <a:xfrm>
            <a:off x="395605" y="836930"/>
            <a:ext cx="2673350" cy="521970"/>
          </a:xfrm>
          <a:prstGeom prst="rect">
            <a:avLst/>
          </a:prstGeom>
          <a:solidFill>
            <a:srgbClr val="FF3300"/>
          </a:solidFill>
          <a:ln w="9525">
            <a:noFill/>
          </a:ln>
        </p:spPr>
        <p:txBody>
          <a:bodyPr wrap="square">
            <a:spAutoFit/>
          </a:bodyPr>
          <a:p>
            <a:pPr eaLnBrk="1" hangingPunct="1"/>
            <a:r>
              <a:rPr lang="en-US" altLang="zh-CN" sz="2800" dirty="0">
                <a:solidFill>
                  <a:schemeClr val="bg1"/>
                </a:solidFill>
                <a:latin typeface="Times New Roman" panose="02020603050405020304" pitchFamily="18" charset="0"/>
                <a:ea typeface="楷体_GB2312" pitchFamily="1" charset="-122"/>
              </a:rPr>
              <a:t>1</a:t>
            </a:r>
            <a:r>
              <a:rPr lang="en-US" altLang="zh-CN" sz="2800" i="1" dirty="0">
                <a:solidFill>
                  <a:schemeClr val="bg1"/>
                </a:solidFill>
                <a:latin typeface="Times New Roman" panose="02020603050405020304" pitchFamily="18" charset="0"/>
                <a:ea typeface="楷体_GB2312" pitchFamily="1" charset="-122"/>
              </a:rPr>
              <a:t>. Impedance</a:t>
            </a:r>
            <a:endPar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40964" name="文本框 40963"/>
          <p:cNvSpPr txBox="1"/>
          <p:nvPr/>
        </p:nvSpPr>
        <p:spPr>
          <a:xfrm>
            <a:off x="3357245" y="836930"/>
            <a:ext cx="5527040" cy="460375"/>
          </a:xfrm>
          <a:prstGeom prst="rect">
            <a:avLst/>
          </a:prstGeom>
          <a:solidFill>
            <a:schemeClr val="accent2"/>
          </a:solidFill>
          <a:ln w="9525">
            <a:noFill/>
          </a:ln>
        </p:spPr>
        <p:txBody>
          <a:bodyPr wrap="none" lIns="198000" rIns="198000">
            <a:spAutoFit/>
          </a:bodyPr>
          <a:p>
            <a:pPr algn="l" eaLnBrk="1" hangingPunct="1"/>
            <a:r>
              <a:rPr lang="en-US" altLang="zh-CN" dirty="0">
                <a:solidFill>
                  <a:schemeClr val="bg1"/>
                </a:solidFill>
                <a:latin typeface="Times New Roman" panose="02020603050405020304" pitchFamily="18" charset="0"/>
              </a:rPr>
              <a:t>In conditions of sinusoidal steady-state:</a:t>
            </a:r>
            <a:endParaRPr lang="en-US" altLang="zh-CN" dirty="0">
              <a:solidFill>
                <a:schemeClr val="bg1"/>
              </a:solidFill>
              <a:latin typeface="Times New Roman" panose="02020603050405020304" pitchFamily="18" charset="0"/>
            </a:endParaRPr>
          </a:p>
        </p:txBody>
      </p:sp>
      <p:sp>
        <p:nvSpPr>
          <p:cNvPr id="40965" name="右箭头 40964"/>
          <p:cNvSpPr/>
          <p:nvPr/>
        </p:nvSpPr>
        <p:spPr>
          <a:xfrm>
            <a:off x="3947160" y="2132330"/>
            <a:ext cx="533400" cy="381000"/>
          </a:xfrm>
          <a:prstGeom prst="rightArrow">
            <a:avLst>
              <a:gd name="adj1" fmla="val 50000"/>
              <a:gd name="adj2" fmla="val 35000"/>
            </a:avLst>
          </a:prstGeom>
          <a:solidFill>
            <a:schemeClr val="accent1"/>
          </a:solidFill>
          <a:ln w="9525">
            <a:noFill/>
          </a:ln>
        </p:spPr>
        <p:txBody>
          <a:bodyPr/>
          <a:p>
            <a:pPr eaLnBrk="1" hangingPunct="1"/>
            <a:endParaRPr lang="zh-CN" altLang="en-US" dirty="0">
              <a:latin typeface="Arial" panose="020B0604020202020204" pitchFamily="34" charset="0"/>
            </a:endParaRPr>
          </a:p>
        </p:txBody>
      </p:sp>
      <p:grpSp>
        <p:nvGrpSpPr>
          <p:cNvPr id="2" name="组合 40965"/>
          <p:cNvGrpSpPr/>
          <p:nvPr/>
        </p:nvGrpSpPr>
        <p:grpSpPr>
          <a:xfrm>
            <a:off x="4643438" y="1158875"/>
            <a:ext cx="1590675" cy="1912938"/>
            <a:chOff x="0" y="-24"/>
            <a:chExt cx="1002" cy="1205"/>
          </a:xfrm>
        </p:grpSpPr>
        <p:sp>
          <p:nvSpPr>
            <p:cNvPr id="31772" name="直接连接符 40966"/>
            <p:cNvSpPr/>
            <p:nvPr/>
          </p:nvSpPr>
          <p:spPr>
            <a:xfrm>
              <a:off x="721" y="393"/>
              <a:ext cx="0" cy="768"/>
            </a:xfrm>
            <a:prstGeom prst="line">
              <a:avLst/>
            </a:prstGeom>
            <a:ln w="28575" cap="flat" cmpd="sng">
              <a:solidFill>
                <a:srgbClr val="FFCC00"/>
              </a:solidFill>
              <a:prstDash val="solid"/>
              <a:headEnd type="none" w="med" len="med"/>
              <a:tailEnd type="none" w="med" len="med"/>
            </a:ln>
          </p:spPr>
        </p:sp>
        <p:sp>
          <p:nvSpPr>
            <p:cNvPr id="31773" name="直接连接符 40967"/>
            <p:cNvSpPr/>
            <p:nvPr/>
          </p:nvSpPr>
          <p:spPr>
            <a:xfrm>
              <a:off x="145" y="407"/>
              <a:ext cx="576" cy="0"/>
            </a:xfrm>
            <a:prstGeom prst="line">
              <a:avLst/>
            </a:prstGeom>
            <a:ln w="28575" cap="flat" cmpd="sng">
              <a:solidFill>
                <a:srgbClr val="FFCC00"/>
              </a:solidFill>
              <a:prstDash val="solid"/>
              <a:headEnd type="none" w="med" len="med"/>
              <a:tailEnd type="none" w="med" len="med"/>
            </a:ln>
          </p:spPr>
        </p:sp>
        <p:sp>
          <p:nvSpPr>
            <p:cNvPr id="31774" name="直接连接符 40968"/>
            <p:cNvSpPr/>
            <p:nvPr/>
          </p:nvSpPr>
          <p:spPr>
            <a:xfrm>
              <a:off x="145" y="1149"/>
              <a:ext cx="576" cy="0"/>
            </a:xfrm>
            <a:prstGeom prst="line">
              <a:avLst/>
            </a:prstGeom>
            <a:ln w="28575" cap="flat" cmpd="sng">
              <a:solidFill>
                <a:srgbClr val="FFCC00"/>
              </a:solidFill>
              <a:prstDash val="solid"/>
              <a:headEnd type="none" w="med" len="med"/>
              <a:tailEnd type="none" w="med" len="med"/>
            </a:ln>
          </p:spPr>
        </p:sp>
        <p:sp>
          <p:nvSpPr>
            <p:cNvPr id="31775" name="矩形 40969"/>
            <p:cNvSpPr/>
            <p:nvPr/>
          </p:nvSpPr>
          <p:spPr>
            <a:xfrm>
              <a:off x="661" y="633"/>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31776" name="直接连接符 40970"/>
            <p:cNvSpPr/>
            <p:nvPr/>
          </p:nvSpPr>
          <p:spPr>
            <a:xfrm>
              <a:off x="176" y="297"/>
              <a:ext cx="384" cy="0"/>
            </a:xfrm>
            <a:prstGeom prst="line">
              <a:avLst/>
            </a:prstGeom>
            <a:ln w="38100" cap="flat" cmpd="sng">
              <a:solidFill>
                <a:srgbClr val="66FFFF"/>
              </a:solidFill>
              <a:prstDash val="solid"/>
              <a:headEnd type="none" w="med" len="med"/>
              <a:tailEnd type="triangle" w="med" len="med"/>
            </a:ln>
          </p:spPr>
        </p:sp>
        <p:graphicFrame>
          <p:nvGraphicFramePr>
            <p:cNvPr id="31751" name="对象 40971"/>
            <p:cNvGraphicFramePr>
              <a:graphicFrameLocks noChangeAspect="1"/>
            </p:cNvGraphicFramePr>
            <p:nvPr/>
          </p:nvGraphicFramePr>
          <p:xfrm>
            <a:off x="235" y="-24"/>
            <a:ext cx="199" cy="296"/>
          </p:xfrm>
          <a:graphic>
            <a:graphicData uri="http://schemas.openxmlformats.org/presentationml/2006/ole">
              <mc:AlternateContent xmlns:mc="http://schemas.openxmlformats.org/markup-compatibility/2006">
                <mc:Choice xmlns:v="urn:schemas-microsoft-com:vml" Requires="v">
                  <p:oleObj spid="_x0000_s3247" name="" r:id="rId1" imgW="127000" imgH="190500" progId="Equation.DSMT4">
                    <p:embed/>
                  </p:oleObj>
                </mc:Choice>
                <mc:Fallback>
                  <p:oleObj name="" r:id="rId1" imgW="127000" imgH="190500" progId="Equation.DSMT4">
                    <p:embed/>
                    <p:pic>
                      <p:nvPicPr>
                        <p:cNvPr id="0" name="图片 3246"/>
                        <p:cNvPicPr/>
                        <p:nvPr/>
                      </p:nvPicPr>
                      <p:blipFill>
                        <a:blip r:embed="rId2">
                          <a:clrChange>
                            <a:clrFrom>
                              <a:srgbClr val="000000"/>
                            </a:clrFrom>
                            <a:clrTo>
                              <a:srgbClr val="FFFFFF"/>
                            </a:clrTo>
                          </a:clrChange>
                        </a:blip>
                        <a:stretch>
                          <a:fillRect/>
                        </a:stretch>
                      </p:blipFill>
                      <p:spPr>
                        <a:xfrm>
                          <a:off x="235" y="-24"/>
                          <a:ext cx="199" cy="296"/>
                        </a:xfrm>
                        <a:prstGeom prst="rect">
                          <a:avLst/>
                        </a:prstGeom>
                        <a:noFill/>
                        <a:ln w="38100">
                          <a:noFill/>
                          <a:miter/>
                        </a:ln>
                      </p:spPr>
                    </p:pic>
                  </p:oleObj>
                </mc:Fallback>
              </mc:AlternateContent>
            </a:graphicData>
          </a:graphic>
        </p:graphicFrame>
        <p:sp>
          <p:nvSpPr>
            <p:cNvPr id="31777" name="文本框 40972"/>
            <p:cNvSpPr txBox="1"/>
            <p:nvPr/>
          </p:nvSpPr>
          <p:spPr>
            <a:xfrm>
              <a:off x="769" y="633"/>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endParaRPr lang="en-US" altLang="zh-CN" i="1" dirty="0">
                <a:solidFill>
                  <a:schemeClr val="bg1"/>
                </a:solidFill>
                <a:latin typeface="Times New Roman" panose="02020603050405020304" pitchFamily="18" charset="0"/>
              </a:endParaRPr>
            </a:p>
          </p:txBody>
        </p:sp>
        <p:graphicFrame>
          <p:nvGraphicFramePr>
            <p:cNvPr id="31752" name="对象 40973"/>
            <p:cNvGraphicFramePr>
              <a:graphicFrameLocks noChangeAspect="1"/>
            </p:cNvGraphicFramePr>
            <p:nvPr/>
          </p:nvGraphicFramePr>
          <p:xfrm>
            <a:off x="11" y="658"/>
            <a:ext cx="233" cy="286"/>
          </p:xfrm>
          <a:graphic>
            <a:graphicData uri="http://schemas.openxmlformats.org/presentationml/2006/ole">
              <mc:AlternateContent xmlns:mc="http://schemas.openxmlformats.org/markup-compatibility/2006">
                <mc:Choice xmlns:v="urn:schemas-microsoft-com:vml" Requires="v">
                  <p:oleObj spid="_x0000_s3248" name="" r:id="rId3" imgW="165100" imgH="203200" progId="Equation.DSMT4">
                    <p:embed/>
                  </p:oleObj>
                </mc:Choice>
                <mc:Fallback>
                  <p:oleObj name="" r:id="rId3" imgW="165100" imgH="203200" progId="Equation.DSMT4">
                    <p:embed/>
                    <p:pic>
                      <p:nvPicPr>
                        <p:cNvPr id="0" name="图片 3247"/>
                        <p:cNvPicPr/>
                        <p:nvPr/>
                      </p:nvPicPr>
                      <p:blipFill>
                        <a:blip r:embed="rId4">
                          <a:clrChange>
                            <a:clrFrom>
                              <a:srgbClr val="000000"/>
                            </a:clrFrom>
                            <a:clrTo>
                              <a:srgbClr val="FFFFFF"/>
                            </a:clrTo>
                          </a:clrChange>
                        </a:blip>
                        <a:stretch>
                          <a:fillRect/>
                        </a:stretch>
                      </p:blipFill>
                      <p:spPr>
                        <a:xfrm>
                          <a:off x="11" y="658"/>
                          <a:ext cx="233" cy="286"/>
                        </a:xfrm>
                        <a:prstGeom prst="rect">
                          <a:avLst/>
                        </a:prstGeom>
                        <a:noFill/>
                        <a:ln w="38100">
                          <a:noFill/>
                          <a:miter/>
                        </a:ln>
                      </p:spPr>
                    </p:pic>
                  </p:oleObj>
                </mc:Fallback>
              </mc:AlternateContent>
            </a:graphicData>
          </a:graphic>
        </p:graphicFrame>
        <p:sp>
          <p:nvSpPr>
            <p:cNvPr id="31778" name="文本框 40974"/>
            <p:cNvSpPr txBox="1"/>
            <p:nvPr/>
          </p:nvSpPr>
          <p:spPr>
            <a:xfrm>
              <a:off x="0" y="393"/>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1779" name="文本框 40975"/>
            <p:cNvSpPr txBox="1"/>
            <p:nvPr/>
          </p:nvSpPr>
          <p:spPr>
            <a:xfrm>
              <a:off x="12" y="873"/>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1780" name="椭圆 40976"/>
            <p:cNvSpPr/>
            <p:nvPr/>
          </p:nvSpPr>
          <p:spPr>
            <a:xfrm>
              <a:off x="80" y="37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1781" name="椭圆 40977"/>
            <p:cNvSpPr/>
            <p:nvPr/>
          </p:nvSpPr>
          <p:spPr>
            <a:xfrm>
              <a:off x="80" y="111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3" name="组合 40978"/>
          <p:cNvGrpSpPr/>
          <p:nvPr/>
        </p:nvGrpSpPr>
        <p:grpSpPr>
          <a:xfrm>
            <a:off x="755650" y="1387475"/>
            <a:ext cx="2910568" cy="1544638"/>
            <a:chOff x="0" y="-61"/>
            <a:chExt cx="1656" cy="973"/>
          </a:xfrm>
        </p:grpSpPr>
        <p:sp>
          <p:nvSpPr>
            <p:cNvPr id="31764" name="矩形 40979"/>
            <p:cNvSpPr/>
            <p:nvPr/>
          </p:nvSpPr>
          <p:spPr>
            <a:xfrm>
              <a:off x="788" y="144"/>
              <a:ext cx="868" cy="768"/>
            </a:xfrm>
            <a:prstGeom prst="rect">
              <a:avLst/>
            </a:prstGeom>
            <a:solidFill>
              <a:srgbClr val="FF9900"/>
            </a:solidFill>
            <a:ln w="28575" cap="flat" cmpd="sng">
              <a:solidFill>
                <a:schemeClr val="tx1"/>
              </a:solidFill>
              <a:prstDash val="solid"/>
              <a:miter/>
              <a:headEnd type="none" w="med" len="med"/>
              <a:tailEnd type="none" w="med" len="med"/>
            </a:ln>
          </p:spPr>
          <p:txBody>
            <a:bodyPr wrap="none" lIns="198000" rIns="198000" anchor="ctr"/>
            <a:p>
              <a:pPr algn="ctr" eaLnBrk="1" hangingPunct="1"/>
              <a:r>
                <a:rPr lang="en-US" altLang="zh-CN" dirty="0">
                  <a:solidFill>
                    <a:schemeClr val="tx1"/>
                  </a:solidFill>
                  <a:latin typeface="Times New Roman" panose="02020603050405020304" pitchFamily="18" charset="0"/>
                </a:rPr>
                <a:t>source-free</a:t>
              </a:r>
              <a:endParaRPr lang="zh-CN" altLang="en-US" dirty="0">
                <a:solidFill>
                  <a:schemeClr val="tx1"/>
                </a:solidFill>
                <a:latin typeface="Times New Roman" panose="02020603050405020304" pitchFamily="18" charset="0"/>
              </a:endParaRPr>
            </a:p>
            <a:p>
              <a:pPr algn="ctr" eaLnBrk="1" hangingPunct="1"/>
              <a:r>
                <a:rPr lang="en-US" altLang="zh-CN" dirty="0">
                  <a:solidFill>
                    <a:schemeClr val="tx1"/>
                  </a:solidFill>
                  <a:latin typeface="Times New Roman" panose="02020603050405020304" pitchFamily="18" charset="0"/>
                </a:rPr>
                <a:t>linear</a:t>
              </a:r>
              <a:endParaRPr lang="en-US" altLang="zh-CN" dirty="0">
                <a:solidFill>
                  <a:schemeClr val="tx1"/>
                </a:solidFill>
                <a:latin typeface="Times New Roman" panose="02020603050405020304" pitchFamily="18" charset="0"/>
              </a:endParaRPr>
            </a:p>
          </p:txBody>
        </p:sp>
        <p:sp>
          <p:nvSpPr>
            <p:cNvPr id="31765" name="直接连接符 40980"/>
            <p:cNvSpPr/>
            <p:nvPr/>
          </p:nvSpPr>
          <p:spPr>
            <a:xfrm>
              <a:off x="308" y="312"/>
              <a:ext cx="480" cy="0"/>
            </a:xfrm>
            <a:prstGeom prst="line">
              <a:avLst/>
            </a:prstGeom>
            <a:ln w="38100" cap="flat" cmpd="sng">
              <a:solidFill>
                <a:srgbClr val="FFCC00"/>
              </a:solidFill>
              <a:prstDash val="solid"/>
              <a:headEnd type="none" w="med" len="med"/>
              <a:tailEnd type="none" w="med" len="med"/>
            </a:ln>
          </p:spPr>
        </p:sp>
        <p:sp>
          <p:nvSpPr>
            <p:cNvPr id="31766" name="直接连接符 40981"/>
            <p:cNvSpPr/>
            <p:nvPr/>
          </p:nvSpPr>
          <p:spPr>
            <a:xfrm>
              <a:off x="308" y="768"/>
              <a:ext cx="480" cy="0"/>
            </a:xfrm>
            <a:prstGeom prst="line">
              <a:avLst/>
            </a:prstGeom>
            <a:ln w="38100" cap="flat" cmpd="sng">
              <a:solidFill>
                <a:srgbClr val="FFCC00"/>
              </a:solidFill>
              <a:prstDash val="solid"/>
              <a:headEnd type="none" w="med" len="med"/>
              <a:tailEnd type="none" w="med" len="med"/>
            </a:ln>
          </p:spPr>
        </p:sp>
        <p:sp>
          <p:nvSpPr>
            <p:cNvPr id="31767" name="直接连接符 40982"/>
            <p:cNvSpPr/>
            <p:nvPr/>
          </p:nvSpPr>
          <p:spPr>
            <a:xfrm>
              <a:off x="308" y="240"/>
              <a:ext cx="288" cy="0"/>
            </a:xfrm>
            <a:prstGeom prst="line">
              <a:avLst/>
            </a:prstGeom>
            <a:ln w="38100" cap="flat" cmpd="sng">
              <a:solidFill>
                <a:srgbClr val="66FFFF"/>
              </a:solidFill>
              <a:prstDash val="solid"/>
              <a:headEnd type="none" w="med" len="med"/>
              <a:tailEnd type="triangle" w="med" len="med"/>
            </a:ln>
          </p:spPr>
        </p:sp>
        <p:graphicFrame>
          <p:nvGraphicFramePr>
            <p:cNvPr id="31749" name="对象 40983"/>
            <p:cNvGraphicFramePr>
              <a:graphicFrameLocks noChangeAspect="1"/>
            </p:cNvGraphicFramePr>
            <p:nvPr/>
          </p:nvGraphicFramePr>
          <p:xfrm>
            <a:off x="374" y="-61"/>
            <a:ext cx="168" cy="238"/>
          </p:xfrm>
          <a:graphic>
            <a:graphicData uri="http://schemas.openxmlformats.org/presentationml/2006/ole">
              <mc:AlternateContent xmlns:mc="http://schemas.openxmlformats.org/markup-compatibility/2006">
                <mc:Choice xmlns:v="urn:schemas-microsoft-com:vml" Requires="v">
                  <p:oleObj spid="_x0000_s3237" name="" r:id="rId5" imgW="127000" imgH="190500" progId="Equation.DSMT4">
                    <p:embed/>
                  </p:oleObj>
                </mc:Choice>
                <mc:Fallback>
                  <p:oleObj name="" r:id="rId5" imgW="127000" imgH="190500" progId="Equation.DSMT4">
                    <p:embed/>
                    <p:pic>
                      <p:nvPicPr>
                        <p:cNvPr id="0" name="图片 3236"/>
                        <p:cNvPicPr/>
                        <p:nvPr/>
                      </p:nvPicPr>
                      <p:blipFill>
                        <a:blip r:embed="rId6">
                          <a:clrChange>
                            <a:clrFrom>
                              <a:srgbClr val="000000"/>
                            </a:clrFrom>
                            <a:clrTo>
                              <a:srgbClr val="FFFFFF"/>
                            </a:clrTo>
                          </a:clrChange>
                        </a:blip>
                        <a:stretch>
                          <a:fillRect/>
                        </a:stretch>
                      </p:blipFill>
                      <p:spPr>
                        <a:xfrm>
                          <a:off x="374" y="-61"/>
                          <a:ext cx="168" cy="238"/>
                        </a:xfrm>
                        <a:prstGeom prst="rect">
                          <a:avLst/>
                        </a:prstGeom>
                        <a:noFill/>
                        <a:ln w="38100">
                          <a:noFill/>
                          <a:miter/>
                        </a:ln>
                      </p:spPr>
                    </p:pic>
                  </p:oleObj>
                </mc:Fallback>
              </mc:AlternateContent>
            </a:graphicData>
          </a:graphic>
        </p:graphicFrame>
        <p:sp>
          <p:nvSpPr>
            <p:cNvPr id="31768" name="椭圆 40984"/>
            <p:cNvSpPr/>
            <p:nvPr/>
          </p:nvSpPr>
          <p:spPr>
            <a:xfrm>
              <a:off x="260" y="268"/>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1769" name="椭圆 40985"/>
            <p:cNvSpPr/>
            <p:nvPr/>
          </p:nvSpPr>
          <p:spPr>
            <a:xfrm>
              <a:off x="260" y="72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31750" name="对象 40986"/>
            <p:cNvGraphicFramePr>
              <a:graphicFrameLocks noChangeAspect="1"/>
            </p:cNvGraphicFramePr>
            <p:nvPr/>
          </p:nvGraphicFramePr>
          <p:xfrm>
            <a:off x="19" y="409"/>
            <a:ext cx="232" cy="286"/>
          </p:xfrm>
          <a:graphic>
            <a:graphicData uri="http://schemas.openxmlformats.org/presentationml/2006/ole">
              <mc:AlternateContent xmlns:mc="http://schemas.openxmlformats.org/markup-compatibility/2006">
                <mc:Choice xmlns:v="urn:schemas-microsoft-com:vml" Requires="v">
                  <p:oleObj spid="_x0000_s3233" name="" r:id="rId7" imgW="165100" imgH="203200" progId="Equation.DSMT4">
                    <p:embed/>
                  </p:oleObj>
                </mc:Choice>
                <mc:Fallback>
                  <p:oleObj name="" r:id="rId7" imgW="165100" imgH="203200" progId="Equation.DSMT4">
                    <p:embed/>
                    <p:pic>
                      <p:nvPicPr>
                        <p:cNvPr id="0" name="图片 3232"/>
                        <p:cNvPicPr/>
                        <p:nvPr/>
                      </p:nvPicPr>
                      <p:blipFill>
                        <a:blip r:embed="rId8">
                          <a:clrChange>
                            <a:clrFrom>
                              <a:srgbClr val="000000"/>
                            </a:clrFrom>
                            <a:clrTo>
                              <a:srgbClr val="FFFFFF"/>
                            </a:clrTo>
                          </a:clrChange>
                        </a:blip>
                        <a:stretch>
                          <a:fillRect/>
                        </a:stretch>
                      </p:blipFill>
                      <p:spPr>
                        <a:xfrm>
                          <a:off x="19" y="409"/>
                          <a:ext cx="232" cy="286"/>
                        </a:xfrm>
                        <a:prstGeom prst="rect">
                          <a:avLst/>
                        </a:prstGeom>
                        <a:noFill/>
                        <a:ln w="38100">
                          <a:noFill/>
                          <a:miter/>
                        </a:ln>
                      </p:spPr>
                    </p:pic>
                  </p:oleObj>
                </mc:Fallback>
              </mc:AlternateContent>
            </a:graphicData>
          </a:graphic>
        </p:graphicFrame>
        <p:sp>
          <p:nvSpPr>
            <p:cNvPr id="31770" name="文本框 40987"/>
            <p:cNvSpPr txBox="1"/>
            <p:nvPr/>
          </p:nvSpPr>
          <p:spPr>
            <a:xfrm>
              <a:off x="8" y="144"/>
              <a:ext cx="203"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1771" name="文本框 40988"/>
            <p:cNvSpPr txBox="1"/>
            <p:nvPr/>
          </p:nvSpPr>
          <p:spPr>
            <a:xfrm>
              <a:off x="0" y="624"/>
              <a:ext cx="19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pSp>
      <p:graphicFrame>
        <p:nvGraphicFramePr>
          <p:cNvPr id="40991" name="对象 40990"/>
          <p:cNvGraphicFramePr>
            <a:graphicFrameLocks noChangeAspect="1"/>
          </p:cNvGraphicFramePr>
          <p:nvPr/>
        </p:nvGraphicFramePr>
        <p:xfrm>
          <a:off x="1423988" y="5232400"/>
          <a:ext cx="1638300" cy="496888"/>
        </p:xfrm>
        <a:graphic>
          <a:graphicData uri="http://schemas.openxmlformats.org/presentationml/2006/ole">
            <mc:AlternateContent xmlns:mc="http://schemas.openxmlformats.org/markup-compatibility/2006">
              <mc:Choice xmlns:v="urn:schemas-microsoft-com:vml" Requires="v">
                <p:oleObj spid="_x0000_s3230" name="" r:id="rId9" imgW="749300" imgH="228600" progId="Equation.DSMT4">
                  <p:embed/>
                </p:oleObj>
              </mc:Choice>
              <mc:Fallback>
                <p:oleObj name="" r:id="rId9" imgW="749300" imgH="228600" progId="Equation.DSMT4">
                  <p:embed/>
                  <p:pic>
                    <p:nvPicPr>
                      <p:cNvPr id="0" name="图片 3229"/>
                      <p:cNvPicPr/>
                      <p:nvPr/>
                    </p:nvPicPr>
                    <p:blipFill>
                      <a:blip r:embed="rId10"/>
                      <a:stretch>
                        <a:fillRect/>
                      </a:stretch>
                    </p:blipFill>
                    <p:spPr>
                      <a:xfrm>
                        <a:off x="1423988" y="5232400"/>
                        <a:ext cx="1638300" cy="496888"/>
                      </a:xfrm>
                      <a:prstGeom prst="rect">
                        <a:avLst/>
                      </a:prstGeom>
                      <a:noFill/>
                      <a:ln w="38100">
                        <a:noFill/>
                        <a:miter/>
                      </a:ln>
                    </p:spPr>
                  </p:pic>
                </p:oleObj>
              </mc:Fallback>
            </mc:AlternateContent>
          </a:graphicData>
        </a:graphic>
      </p:graphicFrame>
      <p:sp>
        <p:nvSpPr>
          <p:cNvPr id="40992" name="文本框 40991"/>
          <p:cNvSpPr txBox="1"/>
          <p:nvPr/>
        </p:nvSpPr>
        <p:spPr>
          <a:xfrm>
            <a:off x="6396038" y="5113338"/>
            <a:ext cx="1727200" cy="460375"/>
          </a:xfrm>
          <a:prstGeom prst="rect">
            <a:avLst/>
          </a:prstGeom>
          <a:solidFill>
            <a:srgbClr val="FFFF00"/>
          </a:solidFill>
          <a:ln w="9525">
            <a:noFill/>
          </a:ln>
        </p:spPr>
        <p:txBody>
          <a:bodyPr lIns="198000" rIns="198000">
            <a:spAutoFit/>
          </a:bodyPr>
          <a:p>
            <a:pPr eaLnBrk="1" hangingPunct="1">
              <a:spcBef>
                <a:spcPct val="50000"/>
              </a:spcBef>
            </a:pPr>
            <a:r>
              <a:rPr lang="en-US" altLang="zh-CN" dirty="0">
                <a:solidFill>
                  <a:schemeClr val="tx1"/>
                </a:solidFill>
                <a:latin typeface="Times New Roman" panose="02020603050405020304" pitchFamily="18" charset="0"/>
              </a:rPr>
              <a:t>Unit</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sym typeface="Symbol" panose="05050102010706020507" pitchFamily="18" charset="2"/>
              </a:rPr>
              <a:t></a:t>
            </a:r>
            <a:endParaRPr lang="en-US" altLang="zh-CN" dirty="0">
              <a:solidFill>
                <a:schemeClr val="tx1"/>
              </a:solidFill>
              <a:latin typeface="Times New Roman" panose="02020603050405020304" pitchFamily="18" charset="0"/>
            </a:endParaRPr>
          </a:p>
        </p:txBody>
      </p:sp>
      <p:graphicFrame>
        <p:nvGraphicFramePr>
          <p:cNvPr id="40993" name="对象 40992"/>
          <p:cNvGraphicFramePr>
            <a:graphicFrameLocks noChangeAspect="1"/>
          </p:cNvGraphicFramePr>
          <p:nvPr/>
        </p:nvGraphicFramePr>
        <p:xfrm>
          <a:off x="1492250" y="4524375"/>
          <a:ext cx="958850" cy="760413"/>
        </p:xfrm>
        <a:graphic>
          <a:graphicData uri="http://schemas.openxmlformats.org/presentationml/2006/ole">
            <mc:AlternateContent xmlns:mc="http://schemas.openxmlformats.org/markup-compatibility/2006">
              <mc:Choice xmlns:v="urn:schemas-microsoft-com:vml" Requires="v">
                <p:oleObj spid="_x0000_s3234" name="" r:id="rId11" imgW="495300" imgH="393700" progId="Equation.DSMT4">
                  <p:embed/>
                </p:oleObj>
              </mc:Choice>
              <mc:Fallback>
                <p:oleObj name="" r:id="rId11" imgW="495300" imgH="393700" progId="Equation.DSMT4">
                  <p:embed/>
                  <p:pic>
                    <p:nvPicPr>
                      <p:cNvPr id="0" name="图片 3233"/>
                      <p:cNvPicPr/>
                      <p:nvPr/>
                    </p:nvPicPr>
                    <p:blipFill>
                      <a:blip r:embed="rId12"/>
                      <a:stretch>
                        <a:fillRect/>
                      </a:stretch>
                    </p:blipFill>
                    <p:spPr>
                      <a:xfrm>
                        <a:off x="1492250" y="4524375"/>
                        <a:ext cx="958850" cy="760413"/>
                      </a:xfrm>
                      <a:prstGeom prst="rect">
                        <a:avLst/>
                      </a:prstGeom>
                      <a:noFill/>
                      <a:ln w="38100">
                        <a:noFill/>
                        <a:miter/>
                      </a:ln>
                    </p:spPr>
                  </p:pic>
                </p:oleObj>
              </mc:Fallback>
            </mc:AlternateContent>
          </a:graphicData>
        </a:graphic>
      </p:graphicFrame>
      <p:sp>
        <p:nvSpPr>
          <p:cNvPr id="40994" name="文本框 40993"/>
          <p:cNvSpPr txBox="1"/>
          <p:nvPr/>
        </p:nvSpPr>
        <p:spPr>
          <a:xfrm>
            <a:off x="3276600" y="4653280"/>
            <a:ext cx="1874520" cy="460375"/>
          </a:xfrm>
          <a:prstGeom prst="rect">
            <a:avLst/>
          </a:prstGeom>
          <a:solidFill>
            <a:schemeClr val="accent2"/>
          </a:solidFill>
          <a:ln w="9525">
            <a:noFill/>
          </a:ln>
        </p:spPr>
        <p:txBody>
          <a:bodyPr wrap="square" lIns="198000" rIns="198000">
            <a:spAutoFit/>
          </a:bodyPr>
          <a:p>
            <a:pPr eaLnBrk="1" hangingPunct="1">
              <a:spcBef>
                <a:spcPct val="50000"/>
              </a:spcBef>
            </a:pPr>
            <a:r>
              <a:rPr lang="en-US" altLang="zh-CN" dirty="0">
                <a:solidFill>
                  <a:schemeClr val="bg1"/>
                </a:solidFill>
                <a:latin typeface="Times New Roman" panose="02020603050405020304" pitchFamily="18" charset="0"/>
              </a:rPr>
              <a:t>M</a:t>
            </a:r>
            <a:r>
              <a:rPr lang="zh-CN" altLang="en-US" dirty="0">
                <a:solidFill>
                  <a:schemeClr val="bg1"/>
                </a:solidFill>
                <a:latin typeface="Times New Roman" panose="02020603050405020304" pitchFamily="18" charset="0"/>
              </a:rPr>
              <a:t>agnitude</a:t>
            </a:r>
            <a:endParaRPr lang="zh-CN" altLang="en-US" dirty="0">
              <a:solidFill>
                <a:schemeClr val="bg1"/>
              </a:solidFill>
              <a:latin typeface="Times New Roman" panose="02020603050405020304" pitchFamily="18" charset="0"/>
            </a:endParaRPr>
          </a:p>
        </p:txBody>
      </p:sp>
      <p:sp>
        <p:nvSpPr>
          <p:cNvPr id="40995" name="文本框 40994"/>
          <p:cNvSpPr txBox="1"/>
          <p:nvPr/>
        </p:nvSpPr>
        <p:spPr>
          <a:xfrm>
            <a:off x="3276600" y="5285105"/>
            <a:ext cx="2775585" cy="460375"/>
          </a:xfrm>
          <a:prstGeom prst="rect">
            <a:avLst/>
          </a:prstGeom>
          <a:solidFill>
            <a:schemeClr val="accent2"/>
          </a:solidFill>
          <a:ln w="9525">
            <a:noFill/>
          </a:ln>
        </p:spPr>
        <p:txBody>
          <a:bodyPr wrap="square" lIns="234000" rIns="234000">
            <a:spAutoFit/>
          </a:bodyPr>
          <a:p>
            <a:pPr eaLnBrk="1" hangingPunct="1">
              <a:spcBef>
                <a:spcPct val="50000"/>
              </a:spcBef>
            </a:pPr>
            <a:r>
              <a:rPr lang="en-US" altLang="zh-CN" dirty="0">
                <a:solidFill>
                  <a:schemeClr val="bg1"/>
                </a:solidFill>
                <a:latin typeface="Times New Roman" panose="02020603050405020304" pitchFamily="18" charset="0"/>
              </a:rPr>
              <a:t>I</a:t>
            </a:r>
            <a:r>
              <a:rPr lang="zh-CN" altLang="en-US" dirty="0">
                <a:solidFill>
                  <a:schemeClr val="bg1"/>
                </a:solidFill>
                <a:latin typeface="Times New Roman" panose="02020603050405020304" pitchFamily="18" charset="0"/>
              </a:rPr>
              <a:t>mpedance angle</a:t>
            </a:r>
            <a:endParaRPr lang="zh-CN" altLang="en-US" dirty="0">
              <a:solidFill>
                <a:schemeClr val="bg1"/>
              </a:solidFill>
              <a:latin typeface="Times New Roman" panose="02020603050405020304" pitchFamily="18" charset="0"/>
            </a:endParaRPr>
          </a:p>
        </p:txBody>
      </p:sp>
      <p:sp>
        <p:nvSpPr>
          <p:cNvPr id="40996" name="左大括号 40995"/>
          <p:cNvSpPr/>
          <p:nvPr/>
        </p:nvSpPr>
        <p:spPr>
          <a:xfrm>
            <a:off x="1147763" y="4833938"/>
            <a:ext cx="76200" cy="838200"/>
          </a:xfrm>
          <a:prstGeom prst="leftBrace">
            <a:avLst>
              <a:gd name="adj1" fmla="val 90750"/>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0997" name="圆角矩形标注 40996" descr="羊皮纸"/>
          <p:cNvSpPr/>
          <p:nvPr/>
        </p:nvSpPr>
        <p:spPr>
          <a:xfrm>
            <a:off x="6659880" y="2932430"/>
            <a:ext cx="2295525" cy="863600"/>
          </a:xfrm>
          <a:prstGeom prst="wedgeRoundRectCallout">
            <a:avLst>
              <a:gd name="adj1" fmla="val -60567"/>
              <a:gd name="adj2" fmla="val 26838"/>
              <a:gd name="adj3" fmla="val 16667"/>
            </a:avLst>
          </a:prstGeom>
          <a:blipFill rotWithShape="1">
            <a:blip r:embed="rId13"/>
          </a:blipFill>
          <a:ln w="9525">
            <a:noFill/>
          </a:ln>
        </p:spPr>
        <p:txBody>
          <a:bodyPr/>
          <a:p>
            <a:pPr algn="ctr" eaLnBrk="1" hangingPunct="1"/>
            <a:r>
              <a:rPr lang="en-US" altLang="zh-CN" dirty="0">
                <a:solidFill>
                  <a:schemeClr val="tx1"/>
                </a:solidFill>
                <a:latin typeface="Times New Roman" panose="02020603050405020304" pitchFamily="18" charset="0"/>
                <a:ea typeface="仿宋_GB2312" pitchFamily="1" charset="-122"/>
                <a:cs typeface="Times New Roman" panose="02020603050405020304" pitchFamily="18" charset="0"/>
              </a:rPr>
              <a:t>Ohm's law </a:t>
            </a:r>
            <a:endParaRPr lang="en-US" altLang="zh-CN" dirty="0">
              <a:solidFill>
                <a:schemeClr val="tx1"/>
              </a:solidFill>
              <a:latin typeface="Times New Roman" panose="02020603050405020304" pitchFamily="18" charset="0"/>
              <a:ea typeface="仿宋_GB2312" pitchFamily="1" charset="-122"/>
              <a:cs typeface="Times New Roman" panose="02020603050405020304" pitchFamily="18" charset="0"/>
            </a:endParaRPr>
          </a:p>
          <a:p>
            <a:pPr algn="ctr" eaLnBrk="1" hangingPunct="1"/>
            <a:r>
              <a:rPr lang="en-US" altLang="zh-CN" dirty="0">
                <a:solidFill>
                  <a:schemeClr val="tx1"/>
                </a:solidFill>
                <a:latin typeface="Times New Roman" panose="02020603050405020304" pitchFamily="18" charset="0"/>
                <a:ea typeface="仿宋_GB2312" pitchFamily="1" charset="-122"/>
                <a:cs typeface="Times New Roman" panose="02020603050405020304" pitchFamily="18" charset="0"/>
              </a:rPr>
              <a:t>in phasors</a:t>
            </a:r>
            <a:endParaRPr lang="en-US" altLang="zh-CN"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grpSp>
        <p:nvGrpSpPr>
          <p:cNvPr id="5" name="组合 4"/>
          <p:cNvGrpSpPr/>
          <p:nvPr/>
        </p:nvGrpSpPr>
        <p:grpSpPr>
          <a:xfrm>
            <a:off x="914454" y="3480435"/>
            <a:ext cx="5077406" cy="845185"/>
            <a:chOff x="2358" y="5481"/>
            <a:chExt cx="7078" cy="1331"/>
          </a:xfrm>
        </p:grpSpPr>
        <p:graphicFrame>
          <p:nvGraphicFramePr>
            <p:cNvPr id="40990" name="对象 40989"/>
            <p:cNvGraphicFramePr>
              <a:graphicFrameLocks noChangeAspect="1"/>
            </p:cNvGraphicFramePr>
            <p:nvPr/>
          </p:nvGraphicFramePr>
          <p:xfrm>
            <a:off x="2358" y="5481"/>
            <a:ext cx="7078" cy="1331"/>
          </p:xfrm>
          <a:graphic>
            <a:graphicData uri="http://schemas.openxmlformats.org/presentationml/2006/ole">
              <mc:AlternateContent xmlns:mc="http://schemas.openxmlformats.org/markup-compatibility/2006">
                <mc:Choice xmlns:v="urn:schemas-microsoft-com:vml" Requires="v">
                  <p:oleObj spid="_x0000_s3232" name="" r:id="rId14" imgW="1765300" imgH="419100" progId="Equation.DSMT4">
                    <p:embed/>
                  </p:oleObj>
                </mc:Choice>
                <mc:Fallback>
                  <p:oleObj name="" r:id="rId14" imgW="1765300" imgH="419100" progId="Equation.DSMT4">
                    <p:embed/>
                    <p:pic>
                      <p:nvPicPr>
                        <p:cNvPr id="0" name="图片 3231"/>
                        <p:cNvPicPr/>
                        <p:nvPr/>
                      </p:nvPicPr>
                      <p:blipFill>
                        <a:blip r:embed="rId15"/>
                        <a:stretch>
                          <a:fillRect/>
                        </a:stretch>
                      </p:blipFill>
                      <p:spPr>
                        <a:xfrm>
                          <a:off x="2358" y="5481"/>
                          <a:ext cx="7078" cy="1331"/>
                        </a:xfrm>
                        <a:prstGeom prst="rect">
                          <a:avLst/>
                        </a:prstGeom>
                        <a:gradFill rotWithShape="1">
                          <a:gsLst>
                            <a:gs pos="0">
                              <a:srgbClr val="FFCCCC"/>
                            </a:gs>
                            <a:gs pos="100000">
                              <a:schemeClr val="bg1"/>
                            </a:gs>
                          </a:gsLst>
                          <a:lin ang="5400000" scaled="1"/>
                          <a:tileRect/>
                        </a:gradFill>
                        <a:ln w="38100">
                          <a:noFill/>
                          <a:miter/>
                        </a:ln>
                      </p:spPr>
                    </p:pic>
                  </p:oleObj>
                </mc:Fallback>
              </mc:AlternateContent>
            </a:graphicData>
          </a:graphic>
        </p:graphicFrame>
        <p:sp>
          <p:nvSpPr>
            <p:cNvPr id="4" name="文本框 3"/>
            <p:cNvSpPr txBox="1"/>
            <p:nvPr/>
          </p:nvSpPr>
          <p:spPr>
            <a:xfrm>
              <a:off x="2444" y="5738"/>
              <a:ext cx="2436" cy="725"/>
            </a:xfrm>
            <a:prstGeom prst="rect">
              <a:avLst/>
            </a:prstGeom>
            <a:solidFill>
              <a:srgbClr val="FFF3F3"/>
            </a:solidFill>
          </p:spPr>
          <p:txBody>
            <a:bodyPr wrap="square" rtlCol="0">
              <a:spAutoFit/>
            </a:bodyPr>
            <a:p>
              <a:r>
                <a:rPr lang="en-US" altLang="zh-CN">
                  <a:solidFill>
                    <a:schemeClr val="tx1"/>
                  </a:solidFill>
                  <a:latin typeface="Times New Roman" panose="02020603050405020304" pitchFamily="18" charset="0"/>
                  <a:cs typeface="Times New Roman" panose="02020603050405020304" pitchFamily="18" charset="0"/>
                </a:rPr>
                <a:t>Impedance:</a:t>
              </a:r>
              <a:endParaRPr lang="en-US" altLang="zh-CN">
                <a:solidFill>
                  <a:schemeClr val="tx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0962"/>
                                        </p:tgtEl>
                                        <p:attrNameLst>
                                          <p:attrName>style.visibility</p:attrName>
                                        </p:attrNameLst>
                                      </p:cBhvr>
                                      <p:to>
                                        <p:strVal val="visible"/>
                                      </p:to>
                                    </p:set>
                                    <p:anim calcmode="lin" valueType="num">
                                      <p:cBhvr additive="base">
                                        <p:cTn id="7" dur="500" fill="hold"/>
                                        <p:tgtEl>
                                          <p:spTgt spid="40962"/>
                                        </p:tgtEl>
                                        <p:attrNameLst>
                                          <p:attrName>ppt_x</p:attrName>
                                        </p:attrNameLst>
                                      </p:cBhvr>
                                      <p:tavLst>
                                        <p:tav tm="0">
                                          <p:val>
                                            <p:strVal val="0-#ppt_w/2"/>
                                          </p:val>
                                        </p:tav>
                                        <p:tav tm="100000">
                                          <p:val>
                                            <p:strVal val="#ppt_x"/>
                                          </p:val>
                                        </p:tav>
                                      </p:tavLst>
                                    </p:anim>
                                    <p:anim calcmode="lin" valueType="num">
                                      <p:cBhvr additive="base">
                                        <p:cTn id="8" dur="500" fill="hold"/>
                                        <p:tgtEl>
                                          <p:spTgt spid="4096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gtEl>
                                        <p:attrNameLst>
                                          <p:attrName>style.visibility</p:attrName>
                                        </p:attrNameLst>
                                      </p:cBhvr>
                                      <p:to>
                                        <p:strVal val="visible"/>
                                      </p:to>
                                    </p:set>
                                    <p:anim calcmode="lin" valueType="num">
                                      <p:cBhvr additive="base">
                                        <p:cTn id="13" dur="500" fill="hold"/>
                                        <p:tgtEl>
                                          <p:spTgt spid="40963"/>
                                        </p:tgtEl>
                                        <p:attrNameLst>
                                          <p:attrName>ppt_x</p:attrName>
                                        </p:attrNameLst>
                                      </p:cBhvr>
                                      <p:tavLst>
                                        <p:tav tm="0">
                                          <p:val>
                                            <p:strVal val="0-#ppt_w/2"/>
                                          </p:val>
                                        </p:tav>
                                        <p:tav tm="100000">
                                          <p:val>
                                            <p:strVal val="#ppt_x"/>
                                          </p:val>
                                        </p:tav>
                                      </p:tavLst>
                                    </p:anim>
                                    <p:anim calcmode="lin" valueType="num">
                                      <p:cBhvr additive="base">
                                        <p:cTn id="14" dur="500" fill="hold"/>
                                        <p:tgtEl>
                                          <p:spTgt spid="4096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964"/>
                                        </p:tgtEl>
                                        <p:attrNameLst>
                                          <p:attrName>style.visibility</p:attrName>
                                        </p:attrNameLst>
                                      </p:cBhvr>
                                      <p:to>
                                        <p:strVal val="visible"/>
                                      </p:to>
                                    </p:set>
                                    <p:anim calcmode="lin" valueType="num">
                                      <p:cBhvr additive="base">
                                        <p:cTn id="19" dur="500" fill="hold"/>
                                        <p:tgtEl>
                                          <p:spTgt spid="40964"/>
                                        </p:tgtEl>
                                        <p:attrNameLst>
                                          <p:attrName>ppt_x</p:attrName>
                                        </p:attrNameLst>
                                      </p:cBhvr>
                                      <p:tavLst>
                                        <p:tav tm="0">
                                          <p:val>
                                            <p:strVal val="1+#ppt_w/2"/>
                                          </p:val>
                                        </p:tav>
                                        <p:tav tm="100000">
                                          <p:val>
                                            <p:strVal val="#ppt_x"/>
                                          </p:val>
                                        </p:tav>
                                      </p:tavLst>
                                    </p:anim>
                                    <p:anim calcmode="lin" valueType="num">
                                      <p:cBhvr additive="base">
                                        <p:cTn id="20" dur="500" fill="hold"/>
                                        <p:tgtEl>
                                          <p:spTgt spid="4096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4" presetClass="entr" presetSubtype="16" fill="hold" nodeType="after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ox(in)">
                                      <p:cBhvr>
                                        <p:cTn id="30" dur="500"/>
                                        <p:tgtEl>
                                          <p:spTgt spid="3"/>
                                        </p:tgtEl>
                                      </p:cBhvr>
                                    </p:animEffect>
                                  </p:childTnLst>
                                </p:cTn>
                              </p:par>
                            </p:childTnLst>
                          </p:cTn>
                        </p:par>
                        <p:par>
                          <p:cTn id="31" fill="hold">
                            <p:stCondLst>
                              <p:cond delay="1000"/>
                            </p:stCondLst>
                            <p:childTnLst>
                              <p:par>
                                <p:cTn id="32" presetID="20" presetClass="entr" presetSubtype="0" fill="hold" grpId="0" nodeType="afterEffect">
                                  <p:stCondLst>
                                    <p:cond delay="0"/>
                                  </p:stCondLst>
                                  <p:childTnLst>
                                    <p:set>
                                      <p:cBhvr>
                                        <p:cTn id="33" dur="1" fill="hold">
                                          <p:stCondLst>
                                            <p:cond delay="0"/>
                                          </p:stCondLst>
                                        </p:cTn>
                                        <p:tgtEl>
                                          <p:spTgt spid="40997"/>
                                        </p:tgtEl>
                                        <p:attrNameLst>
                                          <p:attrName>style.visibility</p:attrName>
                                        </p:attrNameLst>
                                      </p:cBhvr>
                                      <p:to>
                                        <p:strVal val="visible"/>
                                      </p:to>
                                    </p:set>
                                    <p:animEffect transition="in" filter="wedge">
                                      <p:cBhvr>
                                        <p:cTn id="34" dur="2000"/>
                                        <p:tgtEl>
                                          <p:spTgt spid="40997"/>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nodeType="clickEffect">
                                  <p:stCondLst>
                                    <p:cond delay="0"/>
                                  </p:stCondLst>
                                  <p:childTnLst>
                                    <p:set>
                                      <p:cBhvr>
                                        <p:cTn id="38" dur="1" fill="hold">
                                          <p:stCondLst>
                                            <p:cond delay="0"/>
                                          </p:stCondLst>
                                        </p:cTn>
                                        <p:tgtEl>
                                          <p:spTgt spid="40993"/>
                                        </p:tgtEl>
                                        <p:attrNameLst>
                                          <p:attrName>style.visibility</p:attrName>
                                        </p:attrNameLst>
                                      </p:cBhvr>
                                      <p:to>
                                        <p:strVal val="visible"/>
                                      </p:to>
                                    </p:set>
                                    <p:anim calcmode="lin" valueType="num">
                                      <p:cBhvr additive="base">
                                        <p:cTn id="39" dur="500" fill="hold"/>
                                        <p:tgtEl>
                                          <p:spTgt spid="40993"/>
                                        </p:tgtEl>
                                        <p:attrNameLst>
                                          <p:attrName>ppt_x</p:attrName>
                                        </p:attrNameLst>
                                      </p:cBhvr>
                                      <p:tavLst>
                                        <p:tav tm="0">
                                          <p:val>
                                            <p:strVal val="0-#ppt_w/2"/>
                                          </p:val>
                                        </p:tav>
                                        <p:tav tm="100000">
                                          <p:val>
                                            <p:strVal val="#ppt_x"/>
                                          </p:val>
                                        </p:tav>
                                      </p:tavLst>
                                    </p:anim>
                                    <p:anim calcmode="lin" valueType="num">
                                      <p:cBhvr additive="base">
                                        <p:cTn id="40" dur="500" fill="hold"/>
                                        <p:tgtEl>
                                          <p:spTgt spid="40993"/>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4" presetClass="entr" presetSubtype="32" fill="hold" grpId="0" nodeType="afterEffect">
                                  <p:stCondLst>
                                    <p:cond delay="0"/>
                                  </p:stCondLst>
                                  <p:childTnLst>
                                    <p:set>
                                      <p:cBhvr>
                                        <p:cTn id="43" dur="1" fill="hold">
                                          <p:stCondLst>
                                            <p:cond delay="0"/>
                                          </p:stCondLst>
                                        </p:cTn>
                                        <p:tgtEl>
                                          <p:spTgt spid="40994"/>
                                        </p:tgtEl>
                                        <p:attrNameLst>
                                          <p:attrName>style.visibility</p:attrName>
                                        </p:attrNameLst>
                                      </p:cBhvr>
                                      <p:to>
                                        <p:strVal val="visible"/>
                                      </p:to>
                                    </p:set>
                                    <p:animEffect transition="in" filter="box(out)">
                                      <p:cBhvr>
                                        <p:cTn id="44" dur="500"/>
                                        <p:tgtEl>
                                          <p:spTgt spid="40994"/>
                                        </p:tgtEl>
                                      </p:cBhvr>
                                    </p:animEffect>
                                  </p:childTnLst>
                                </p:cTn>
                              </p:par>
                            </p:childTnLst>
                          </p:cTn>
                        </p:par>
                      </p:childTnLst>
                    </p:cTn>
                  </p:par>
                  <p:par>
                    <p:cTn id="45" fill="hold">
                      <p:stCondLst>
                        <p:cond delay="indefinite"/>
                      </p:stCondLst>
                      <p:childTnLst>
                        <p:par>
                          <p:cTn id="46" fill="hold">
                            <p:stCondLst>
                              <p:cond delay="0"/>
                            </p:stCondLst>
                            <p:childTnLst>
                              <p:par>
                                <p:cTn id="47" presetID="24" presetClass="entr" presetSubtype="0" fill="hold" nodeType="clickEffect">
                                  <p:stCondLst>
                                    <p:cond delay="0"/>
                                  </p:stCondLst>
                                  <p:childTnLst>
                                    <p:set>
                                      <p:cBhvr>
                                        <p:cTn id="48" dur="1" fill="hold">
                                          <p:stCondLst>
                                            <p:cond delay="499"/>
                                          </p:stCondLst>
                                        </p:cTn>
                                        <p:tgtEl>
                                          <p:spTgt spid="40991"/>
                                        </p:tgtEl>
                                        <p:attrNameLst>
                                          <p:attrName>style.visibility</p:attrName>
                                        </p:attrNameLst>
                                      </p:cBhvr>
                                      <p:to>
                                        <p:strVal val="visible"/>
                                      </p:to>
                                    </p:set>
                                    <p:anim calcmode="lin" valueType="num">
                                      <p:cBhvr>
                                        <p:cTn id="49" dur="1" fill="hold"/>
                                        <p:tgtEl>
                                          <p:spTgt spid="40991"/>
                                        </p:tgtEl>
                                      </p:cBhvr>
                                    </p:anim>
                                  </p:childTnLst>
                                </p:cTn>
                              </p:par>
                            </p:childTnLst>
                          </p:cTn>
                        </p:par>
                        <p:par>
                          <p:cTn id="50" fill="hold">
                            <p:stCondLst>
                              <p:cond delay="500"/>
                            </p:stCondLst>
                            <p:childTnLst>
                              <p:par>
                                <p:cTn id="51" presetID="9" presetClass="entr" presetSubtype="0" fill="hold" nodeType="afterEffect">
                                  <p:stCondLst>
                                    <p:cond delay="0"/>
                                  </p:stCondLst>
                                  <p:childTnLst>
                                    <p:set>
                                      <p:cBhvr>
                                        <p:cTn id="52" dur="1" fill="hold">
                                          <p:stCondLst>
                                            <p:cond delay="0"/>
                                          </p:stCondLst>
                                        </p:cTn>
                                        <p:tgtEl>
                                          <p:spTgt spid="40996"/>
                                        </p:tgtEl>
                                        <p:attrNameLst>
                                          <p:attrName>style.visibility</p:attrName>
                                        </p:attrNameLst>
                                      </p:cBhvr>
                                      <p:to>
                                        <p:strVal val="visible"/>
                                      </p:to>
                                    </p:set>
                                    <p:animEffect transition="in" filter="dissolve">
                                      <p:cBhvr>
                                        <p:cTn id="53" dur="500"/>
                                        <p:tgtEl>
                                          <p:spTgt spid="40996"/>
                                        </p:tgtEl>
                                      </p:cBhvr>
                                    </p:animEffect>
                                  </p:childTnLst>
                                </p:cTn>
                              </p:par>
                            </p:childTnLst>
                          </p:cTn>
                        </p:par>
                        <p:par>
                          <p:cTn id="54" fill="hold">
                            <p:stCondLst>
                              <p:cond delay="1000"/>
                            </p:stCondLst>
                            <p:childTnLst>
                              <p:par>
                                <p:cTn id="55" presetID="4" presetClass="entr" presetSubtype="32" fill="hold" grpId="0" nodeType="afterEffect">
                                  <p:stCondLst>
                                    <p:cond delay="0"/>
                                  </p:stCondLst>
                                  <p:childTnLst>
                                    <p:set>
                                      <p:cBhvr>
                                        <p:cTn id="56" dur="1" fill="hold">
                                          <p:stCondLst>
                                            <p:cond delay="0"/>
                                          </p:stCondLst>
                                        </p:cTn>
                                        <p:tgtEl>
                                          <p:spTgt spid="40995"/>
                                        </p:tgtEl>
                                        <p:attrNameLst>
                                          <p:attrName>style.visibility</p:attrName>
                                        </p:attrNameLst>
                                      </p:cBhvr>
                                      <p:to>
                                        <p:strVal val="visible"/>
                                      </p:to>
                                    </p:set>
                                    <p:animEffect transition="in" filter="box(out)">
                                      <p:cBhvr>
                                        <p:cTn id="57" dur="500"/>
                                        <p:tgtEl>
                                          <p:spTgt spid="40995"/>
                                        </p:tgtEl>
                                      </p:cBhvr>
                                    </p:animEffect>
                                  </p:childTnLst>
                                </p:cTn>
                              </p:par>
                            </p:childTnLst>
                          </p:cTn>
                        </p:par>
                      </p:childTnLst>
                    </p:cTn>
                  </p:par>
                  <p:par>
                    <p:cTn id="58" fill="hold">
                      <p:stCondLst>
                        <p:cond delay="indefinite"/>
                      </p:stCondLst>
                      <p:childTnLst>
                        <p:par>
                          <p:cTn id="59" fill="hold">
                            <p:stCondLst>
                              <p:cond delay="0"/>
                            </p:stCondLst>
                            <p:childTnLst>
                              <p:par>
                                <p:cTn id="60" presetID="24" presetClass="entr" presetSubtype="0" fill="hold" grpId="0" nodeType="clickEffect">
                                  <p:stCondLst>
                                    <p:cond delay="0"/>
                                  </p:stCondLst>
                                  <p:childTnLst>
                                    <p:set>
                                      <p:cBhvr>
                                        <p:cTn id="61" dur="1" fill="hold">
                                          <p:stCondLst>
                                            <p:cond delay="499"/>
                                          </p:stCondLst>
                                        </p:cTn>
                                        <p:tgtEl>
                                          <p:spTgt spid="40992"/>
                                        </p:tgtEl>
                                        <p:attrNameLst>
                                          <p:attrName>style.visibility</p:attrName>
                                        </p:attrNameLst>
                                      </p:cBhvr>
                                      <p:to>
                                        <p:strVal val="visible"/>
                                      </p:to>
                                    </p:set>
                                    <p:anim calcmode="lin" valueType="num">
                                      <p:cBhvr>
                                        <p:cTn id="62" dur="1" fill="hold"/>
                                        <p:tgtEl>
                                          <p:spTgt spid="40992"/>
                                        </p:tgtEl>
                                      </p:cBhvr>
                                    </p:anim>
                                  </p:childTnLst>
                                </p:cTn>
                              </p:par>
                            </p:childTnLst>
                          </p:cTn>
                        </p:par>
                      </p:childTnLst>
                    </p:cTn>
                  </p:par>
                  <p:par>
                    <p:cTn id="63" fill="hold">
                      <p:stCondLst>
                        <p:cond delay="indefinite"/>
                      </p:stCondLst>
                      <p:childTnLst>
                        <p:par>
                          <p:cTn id="64" fill="hold">
                            <p:stCondLst>
                              <p:cond delay="0"/>
                            </p:stCondLst>
                            <p:childTnLst>
                              <p:par>
                                <p:cTn id="65" presetID="12" presetClass="entr" presetSubtype="8" fill="hold" nodeType="clickEffect">
                                  <p:stCondLst>
                                    <p:cond delay="0"/>
                                  </p:stCondLst>
                                  <p:childTnLst>
                                    <p:set>
                                      <p:cBhvr>
                                        <p:cTn id="66" dur="1" fill="hold">
                                          <p:stCondLst>
                                            <p:cond delay="0"/>
                                          </p:stCondLst>
                                        </p:cTn>
                                        <p:tgtEl>
                                          <p:spTgt spid="40965"/>
                                        </p:tgtEl>
                                        <p:attrNameLst>
                                          <p:attrName>style.visibility</p:attrName>
                                        </p:attrNameLst>
                                      </p:cBhvr>
                                      <p:to>
                                        <p:strVal val="visible"/>
                                      </p:to>
                                    </p:set>
                                    <p:animEffect transition="in" filter="slide(fromLeft)">
                                      <p:cBhvr>
                                        <p:cTn id="67" dur="500"/>
                                        <p:tgtEl>
                                          <p:spTgt spid="40965"/>
                                        </p:tgtEl>
                                      </p:cBhvr>
                                    </p:animEffect>
                                  </p:childTnLst>
                                </p:cTn>
                              </p:par>
                            </p:childTnLst>
                          </p:cTn>
                        </p:par>
                        <p:par>
                          <p:cTn id="68" fill="hold">
                            <p:stCondLst>
                              <p:cond delay="500"/>
                            </p:stCondLst>
                            <p:childTnLst>
                              <p:par>
                                <p:cTn id="69" presetID="2" presetClass="entr" presetSubtype="2" fill="hold" nodeType="afterEffect">
                                  <p:stCondLst>
                                    <p:cond delay="0"/>
                                  </p:stCondLst>
                                  <p:childTnLst>
                                    <p:set>
                                      <p:cBhvr>
                                        <p:cTn id="70" dur="1" fill="hold">
                                          <p:stCondLst>
                                            <p:cond delay="0"/>
                                          </p:stCondLst>
                                        </p:cTn>
                                        <p:tgtEl>
                                          <p:spTgt spid="2"/>
                                        </p:tgtEl>
                                        <p:attrNameLst>
                                          <p:attrName>style.visibility</p:attrName>
                                        </p:attrNameLst>
                                      </p:cBhvr>
                                      <p:to>
                                        <p:strVal val="visible"/>
                                      </p:to>
                                    </p:set>
                                    <p:anim calcmode="lin" valueType="num">
                                      <p:cBhvr additive="base">
                                        <p:cTn id="71" dur="500" fill="hold"/>
                                        <p:tgtEl>
                                          <p:spTgt spid="2"/>
                                        </p:tgtEl>
                                        <p:attrNameLst>
                                          <p:attrName>ppt_x</p:attrName>
                                        </p:attrNameLst>
                                      </p:cBhvr>
                                      <p:tavLst>
                                        <p:tav tm="0">
                                          <p:val>
                                            <p:strVal val="1+#ppt_w/2"/>
                                          </p:val>
                                        </p:tav>
                                        <p:tav tm="100000">
                                          <p:val>
                                            <p:strVal val="#ppt_x"/>
                                          </p:val>
                                        </p:tav>
                                      </p:tavLst>
                                    </p:anim>
                                    <p:anim calcmode="lin" valueType="num">
                                      <p:cBhvr additive="base">
                                        <p:cTn id="7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p:bldP spid="40963" grpId="0" bldLvl="0" animBg="1"/>
      <p:bldP spid="40964" grpId="0" bldLvl="0" animBg="1"/>
      <p:bldP spid="40992" grpId="0" bldLvl="0" animBg="1"/>
      <p:bldP spid="40994" grpId="0" bldLvl="0" animBg="1"/>
      <p:bldP spid="40995" grpId="0" bldLvl="0" animBg="1"/>
      <p:bldP spid="4099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文本框 41985"/>
          <p:cNvSpPr txBox="1"/>
          <p:nvPr/>
        </p:nvSpPr>
        <p:spPr>
          <a:xfrm>
            <a:off x="395288" y="333375"/>
            <a:ext cx="7724775" cy="460375"/>
          </a:xfrm>
          <a:prstGeom prst="rect">
            <a:avLst/>
          </a:prstGeom>
          <a:noFill/>
          <a:ln w="9525">
            <a:noFill/>
          </a:ln>
        </p:spPr>
        <p:txBody>
          <a:bodyPr wrap="none">
            <a:spAutoFit/>
          </a:bodyPr>
          <a:p>
            <a:pPr algn="l" eaLnBrk="1" hangingPunct="1">
              <a:spcBef>
                <a:spcPct val="50000"/>
              </a:spcBef>
            </a:pPr>
            <a:r>
              <a:rPr lang="zh-CN" altLang="en-US" dirty="0">
                <a:solidFill>
                  <a:schemeClr val="bg1"/>
                </a:solidFill>
                <a:latin typeface="Times New Roman" panose="02020603050405020304" pitchFamily="18" charset="0"/>
                <a:ea typeface="仿宋_GB2312" pitchFamily="1" charset="-122"/>
              </a:rPr>
              <a:t>When there is a single element in the source-free network:</a:t>
            </a:r>
            <a:endParaRPr lang="zh-CN" altLang="en-US" dirty="0">
              <a:solidFill>
                <a:schemeClr val="bg1"/>
              </a:solidFill>
              <a:latin typeface="Times New Roman" panose="02020603050405020304" pitchFamily="18" charset="0"/>
              <a:ea typeface="仿宋_GB2312" pitchFamily="1" charset="-122"/>
            </a:endParaRPr>
          </a:p>
        </p:txBody>
      </p:sp>
      <p:graphicFrame>
        <p:nvGraphicFramePr>
          <p:cNvPr id="41987" name="对象 41986"/>
          <p:cNvGraphicFramePr>
            <a:graphicFrameLocks noChangeAspect="1"/>
          </p:cNvGraphicFramePr>
          <p:nvPr/>
        </p:nvGraphicFramePr>
        <p:xfrm>
          <a:off x="1087120" y="2927350"/>
          <a:ext cx="1470660" cy="831850"/>
        </p:xfrm>
        <a:graphic>
          <a:graphicData uri="http://schemas.openxmlformats.org/presentationml/2006/ole">
            <mc:AlternateContent xmlns:mc="http://schemas.openxmlformats.org/markup-compatibility/2006">
              <mc:Choice xmlns:v="urn:schemas-microsoft-com:vml" Requires="v">
                <p:oleObj spid="_x0000_s3231" name="" r:id="rId1" imgW="736600" imgH="419100" progId="Equation.DSMT4">
                  <p:embed/>
                </p:oleObj>
              </mc:Choice>
              <mc:Fallback>
                <p:oleObj name="" r:id="rId1" imgW="736600" imgH="419100" progId="Equation.DSMT4">
                  <p:embed/>
                  <p:pic>
                    <p:nvPicPr>
                      <p:cNvPr id="0" name="图片 3230"/>
                      <p:cNvPicPr/>
                      <p:nvPr/>
                    </p:nvPicPr>
                    <p:blipFill>
                      <a:blip r:embed="rId2"/>
                      <a:stretch>
                        <a:fillRect/>
                      </a:stretch>
                    </p:blipFill>
                    <p:spPr>
                      <a:xfrm>
                        <a:off x="1087120" y="2927350"/>
                        <a:ext cx="1470660" cy="831850"/>
                      </a:xfrm>
                      <a:prstGeom prst="rect">
                        <a:avLst/>
                      </a:prstGeom>
                      <a:noFill/>
                      <a:ln w="38100">
                        <a:noFill/>
                        <a:miter/>
                      </a:ln>
                    </p:spPr>
                  </p:pic>
                </p:oleObj>
              </mc:Fallback>
            </mc:AlternateContent>
          </a:graphicData>
        </a:graphic>
      </p:graphicFrame>
      <p:graphicFrame>
        <p:nvGraphicFramePr>
          <p:cNvPr id="41988" name="对象 41987"/>
          <p:cNvGraphicFramePr>
            <a:graphicFrameLocks noChangeAspect="1"/>
          </p:cNvGraphicFramePr>
          <p:nvPr/>
        </p:nvGraphicFramePr>
        <p:xfrm>
          <a:off x="3688239" y="4581525"/>
          <a:ext cx="2702560" cy="869950"/>
        </p:xfrm>
        <a:graphic>
          <a:graphicData uri="http://schemas.openxmlformats.org/presentationml/2006/ole">
            <mc:AlternateContent xmlns:mc="http://schemas.openxmlformats.org/markup-compatibility/2006">
              <mc:Choice xmlns:v="urn:schemas-microsoft-com:vml" Requires="v">
                <p:oleObj spid="_x0000_s3235" name="" r:id="rId3" imgW="1295400" imgH="419100" progId="Equation.DSMT4">
                  <p:embed/>
                </p:oleObj>
              </mc:Choice>
              <mc:Fallback>
                <p:oleObj name="" r:id="rId3" imgW="1295400" imgH="419100" progId="Equation.DSMT4">
                  <p:embed/>
                  <p:pic>
                    <p:nvPicPr>
                      <p:cNvPr id="0" name="图片 3234"/>
                      <p:cNvPicPr/>
                      <p:nvPr/>
                    </p:nvPicPr>
                    <p:blipFill>
                      <a:blip r:embed="rId4"/>
                      <a:stretch>
                        <a:fillRect/>
                      </a:stretch>
                    </p:blipFill>
                    <p:spPr>
                      <a:xfrm>
                        <a:off x="3688239" y="4581525"/>
                        <a:ext cx="2702560" cy="869950"/>
                      </a:xfrm>
                      <a:prstGeom prst="rect">
                        <a:avLst/>
                      </a:prstGeom>
                      <a:noFill/>
                      <a:ln w="38100">
                        <a:noFill/>
                        <a:miter/>
                      </a:ln>
                    </p:spPr>
                  </p:pic>
                </p:oleObj>
              </mc:Fallback>
            </mc:AlternateContent>
          </a:graphicData>
        </a:graphic>
      </p:graphicFrame>
      <p:graphicFrame>
        <p:nvGraphicFramePr>
          <p:cNvPr id="41989" name="对象 41988"/>
          <p:cNvGraphicFramePr>
            <a:graphicFrameLocks noChangeAspect="1"/>
          </p:cNvGraphicFramePr>
          <p:nvPr/>
        </p:nvGraphicFramePr>
        <p:xfrm>
          <a:off x="4001770" y="2923699"/>
          <a:ext cx="3115310" cy="891540"/>
        </p:xfrm>
        <a:graphic>
          <a:graphicData uri="http://schemas.openxmlformats.org/presentationml/2006/ole">
            <mc:AlternateContent xmlns:mc="http://schemas.openxmlformats.org/markup-compatibility/2006">
              <mc:Choice xmlns:v="urn:schemas-microsoft-com:vml" Requires="v">
                <p:oleObj spid="_x0000_s3236" name="" r:id="rId5" imgW="1459865" imgH="419100" progId="Equation.DSMT4">
                  <p:embed/>
                </p:oleObj>
              </mc:Choice>
              <mc:Fallback>
                <p:oleObj name="" r:id="rId5" imgW="1459865" imgH="419100" progId="Equation.DSMT4">
                  <p:embed/>
                  <p:pic>
                    <p:nvPicPr>
                      <p:cNvPr id="0" name="图片 3235"/>
                      <p:cNvPicPr/>
                      <p:nvPr/>
                    </p:nvPicPr>
                    <p:blipFill>
                      <a:blip r:embed="rId6"/>
                      <a:stretch>
                        <a:fillRect/>
                      </a:stretch>
                    </p:blipFill>
                    <p:spPr>
                      <a:xfrm>
                        <a:off x="4001770" y="2923699"/>
                        <a:ext cx="3115310" cy="891540"/>
                      </a:xfrm>
                      <a:prstGeom prst="rect">
                        <a:avLst/>
                      </a:prstGeom>
                      <a:noFill/>
                      <a:ln w="38100">
                        <a:noFill/>
                        <a:miter/>
                      </a:ln>
                    </p:spPr>
                  </p:pic>
                </p:oleObj>
              </mc:Fallback>
            </mc:AlternateContent>
          </a:graphicData>
        </a:graphic>
      </p:graphicFrame>
      <p:grpSp>
        <p:nvGrpSpPr>
          <p:cNvPr id="2" name="组合 41989"/>
          <p:cNvGrpSpPr/>
          <p:nvPr/>
        </p:nvGrpSpPr>
        <p:grpSpPr>
          <a:xfrm>
            <a:off x="1116013" y="797560"/>
            <a:ext cx="1608137" cy="1912938"/>
            <a:chOff x="0" y="-24"/>
            <a:chExt cx="1013" cy="1205"/>
          </a:xfrm>
        </p:grpSpPr>
        <p:sp>
          <p:nvSpPr>
            <p:cNvPr id="32811" name="直接连接符 41990"/>
            <p:cNvSpPr/>
            <p:nvPr/>
          </p:nvSpPr>
          <p:spPr>
            <a:xfrm>
              <a:off x="721" y="393"/>
              <a:ext cx="0" cy="768"/>
            </a:xfrm>
            <a:prstGeom prst="line">
              <a:avLst/>
            </a:prstGeom>
            <a:ln w="28575" cap="flat" cmpd="sng">
              <a:solidFill>
                <a:srgbClr val="FFCC00"/>
              </a:solidFill>
              <a:prstDash val="solid"/>
              <a:headEnd type="none" w="med" len="med"/>
              <a:tailEnd type="none" w="med" len="med"/>
            </a:ln>
          </p:spPr>
        </p:sp>
        <p:sp>
          <p:nvSpPr>
            <p:cNvPr id="32812" name="直接连接符 41991"/>
            <p:cNvSpPr/>
            <p:nvPr/>
          </p:nvSpPr>
          <p:spPr>
            <a:xfrm>
              <a:off x="145" y="407"/>
              <a:ext cx="576" cy="0"/>
            </a:xfrm>
            <a:prstGeom prst="line">
              <a:avLst/>
            </a:prstGeom>
            <a:ln w="28575" cap="flat" cmpd="sng">
              <a:solidFill>
                <a:srgbClr val="FFCC00"/>
              </a:solidFill>
              <a:prstDash val="solid"/>
              <a:headEnd type="none" w="med" len="med"/>
              <a:tailEnd type="none" w="med" len="med"/>
            </a:ln>
          </p:spPr>
        </p:sp>
        <p:sp>
          <p:nvSpPr>
            <p:cNvPr id="32813" name="直接连接符 41992"/>
            <p:cNvSpPr/>
            <p:nvPr/>
          </p:nvSpPr>
          <p:spPr>
            <a:xfrm>
              <a:off x="145" y="1149"/>
              <a:ext cx="576" cy="0"/>
            </a:xfrm>
            <a:prstGeom prst="line">
              <a:avLst/>
            </a:prstGeom>
            <a:ln w="28575" cap="flat" cmpd="sng">
              <a:solidFill>
                <a:srgbClr val="FFCC00"/>
              </a:solidFill>
              <a:prstDash val="solid"/>
              <a:headEnd type="none" w="med" len="med"/>
              <a:tailEnd type="none" w="med" len="med"/>
            </a:ln>
          </p:spPr>
        </p:sp>
        <p:sp>
          <p:nvSpPr>
            <p:cNvPr id="32814" name="矩形 41993"/>
            <p:cNvSpPr/>
            <p:nvPr/>
          </p:nvSpPr>
          <p:spPr>
            <a:xfrm>
              <a:off x="661" y="633"/>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32815" name="直接连接符 41994"/>
            <p:cNvSpPr/>
            <p:nvPr/>
          </p:nvSpPr>
          <p:spPr>
            <a:xfrm>
              <a:off x="176" y="297"/>
              <a:ext cx="384" cy="0"/>
            </a:xfrm>
            <a:prstGeom prst="line">
              <a:avLst/>
            </a:prstGeom>
            <a:ln w="38100" cap="flat" cmpd="sng">
              <a:solidFill>
                <a:srgbClr val="66FFFF"/>
              </a:solidFill>
              <a:prstDash val="solid"/>
              <a:headEnd type="none" w="med" len="med"/>
              <a:tailEnd type="triangle" w="med" len="med"/>
            </a:ln>
          </p:spPr>
        </p:sp>
        <p:graphicFrame>
          <p:nvGraphicFramePr>
            <p:cNvPr id="32777" name="对象 41995"/>
            <p:cNvGraphicFramePr>
              <a:graphicFrameLocks noChangeAspect="1"/>
            </p:cNvGraphicFramePr>
            <p:nvPr/>
          </p:nvGraphicFramePr>
          <p:xfrm>
            <a:off x="235" y="-24"/>
            <a:ext cx="198" cy="296"/>
          </p:xfrm>
          <a:graphic>
            <a:graphicData uri="http://schemas.openxmlformats.org/presentationml/2006/ole">
              <mc:AlternateContent xmlns:mc="http://schemas.openxmlformats.org/markup-compatibility/2006">
                <mc:Choice xmlns:v="urn:schemas-microsoft-com:vml" Requires="v">
                  <p:oleObj spid="_x0000_s3242" name="" r:id="rId7" imgW="127000" imgH="190500" progId="Equation.DSMT4">
                    <p:embed/>
                  </p:oleObj>
                </mc:Choice>
                <mc:Fallback>
                  <p:oleObj name="" r:id="rId7" imgW="127000" imgH="190500" progId="Equation.DSMT4">
                    <p:embed/>
                    <p:pic>
                      <p:nvPicPr>
                        <p:cNvPr id="0" name="图片 3241"/>
                        <p:cNvPicPr/>
                        <p:nvPr/>
                      </p:nvPicPr>
                      <p:blipFill>
                        <a:blip r:embed="rId8">
                          <a:clrChange>
                            <a:clrFrom>
                              <a:srgbClr val="000000"/>
                            </a:clrFrom>
                            <a:clrTo>
                              <a:srgbClr val="FFFFFF"/>
                            </a:clrTo>
                          </a:clrChange>
                        </a:blip>
                        <a:stretch>
                          <a:fillRect/>
                        </a:stretch>
                      </p:blipFill>
                      <p:spPr>
                        <a:xfrm>
                          <a:off x="235" y="-24"/>
                          <a:ext cx="198" cy="296"/>
                        </a:xfrm>
                        <a:prstGeom prst="rect">
                          <a:avLst/>
                        </a:prstGeom>
                        <a:noFill/>
                        <a:ln w="38100">
                          <a:noFill/>
                          <a:miter/>
                        </a:ln>
                      </p:spPr>
                    </p:pic>
                  </p:oleObj>
                </mc:Fallback>
              </mc:AlternateContent>
            </a:graphicData>
          </a:graphic>
        </p:graphicFrame>
        <p:sp>
          <p:nvSpPr>
            <p:cNvPr id="32816" name="文本框 41996"/>
            <p:cNvSpPr txBox="1"/>
            <p:nvPr/>
          </p:nvSpPr>
          <p:spPr>
            <a:xfrm>
              <a:off x="769" y="633"/>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graphicFrame>
          <p:nvGraphicFramePr>
            <p:cNvPr id="32778" name="对象 41997"/>
            <p:cNvGraphicFramePr>
              <a:graphicFrameLocks noChangeAspect="1"/>
            </p:cNvGraphicFramePr>
            <p:nvPr/>
          </p:nvGraphicFramePr>
          <p:xfrm>
            <a:off x="11" y="658"/>
            <a:ext cx="232" cy="286"/>
          </p:xfrm>
          <a:graphic>
            <a:graphicData uri="http://schemas.openxmlformats.org/presentationml/2006/ole">
              <mc:AlternateContent xmlns:mc="http://schemas.openxmlformats.org/markup-compatibility/2006">
                <mc:Choice xmlns:v="urn:schemas-microsoft-com:vml" Requires="v">
                  <p:oleObj spid="_x0000_s3238" name="" r:id="rId9" imgW="165100" imgH="203200" progId="Equation.DSMT4">
                    <p:embed/>
                  </p:oleObj>
                </mc:Choice>
                <mc:Fallback>
                  <p:oleObj name="" r:id="rId9" imgW="165100" imgH="203200" progId="Equation.DSMT4">
                    <p:embed/>
                    <p:pic>
                      <p:nvPicPr>
                        <p:cNvPr id="0" name="图片 3237"/>
                        <p:cNvPicPr/>
                        <p:nvPr/>
                      </p:nvPicPr>
                      <p:blipFill>
                        <a:blip r:embed="rId10">
                          <a:clrChange>
                            <a:clrFrom>
                              <a:srgbClr val="000000"/>
                            </a:clrFrom>
                            <a:clrTo>
                              <a:srgbClr val="FFFFFF"/>
                            </a:clrTo>
                          </a:clrChange>
                        </a:blip>
                        <a:stretch>
                          <a:fillRect/>
                        </a:stretch>
                      </p:blipFill>
                      <p:spPr>
                        <a:xfrm>
                          <a:off x="11" y="658"/>
                          <a:ext cx="232" cy="286"/>
                        </a:xfrm>
                        <a:prstGeom prst="rect">
                          <a:avLst/>
                        </a:prstGeom>
                        <a:noFill/>
                        <a:ln w="38100">
                          <a:noFill/>
                          <a:miter/>
                        </a:ln>
                      </p:spPr>
                    </p:pic>
                  </p:oleObj>
                </mc:Fallback>
              </mc:AlternateContent>
            </a:graphicData>
          </a:graphic>
        </p:graphicFrame>
        <p:sp>
          <p:nvSpPr>
            <p:cNvPr id="32817" name="文本框 41998"/>
            <p:cNvSpPr txBox="1"/>
            <p:nvPr/>
          </p:nvSpPr>
          <p:spPr>
            <a:xfrm>
              <a:off x="0" y="393"/>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2818" name="文本框 41999"/>
            <p:cNvSpPr txBox="1"/>
            <p:nvPr/>
          </p:nvSpPr>
          <p:spPr>
            <a:xfrm>
              <a:off x="12" y="873"/>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2819" name="椭圆 42000"/>
            <p:cNvSpPr/>
            <p:nvPr/>
          </p:nvSpPr>
          <p:spPr>
            <a:xfrm>
              <a:off x="80" y="37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2820" name="椭圆 42001"/>
            <p:cNvSpPr/>
            <p:nvPr/>
          </p:nvSpPr>
          <p:spPr>
            <a:xfrm>
              <a:off x="80" y="111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42003" name="文本框 42002"/>
          <p:cNvSpPr txBox="1"/>
          <p:nvPr/>
        </p:nvSpPr>
        <p:spPr>
          <a:xfrm>
            <a:off x="3132138" y="5661025"/>
            <a:ext cx="4751387" cy="521970"/>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ea typeface="仿宋_GB2312" pitchFamily="1" charset="-122"/>
                <a:cs typeface="Times New Roman" panose="02020603050405020304" pitchFamily="18" charset="0"/>
              </a:rPr>
              <a:t>Z</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 could be real and imaginary</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nvGrpSpPr>
          <p:cNvPr id="3" name="组合 42003"/>
          <p:cNvGrpSpPr/>
          <p:nvPr/>
        </p:nvGrpSpPr>
        <p:grpSpPr>
          <a:xfrm>
            <a:off x="4859338" y="798513"/>
            <a:ext cx="1679575" cy="1912937"/>
            <a:chOff x="0" y="-24"/>
            <a:chExt cx="1058" cy="1205"/>
          </a:xfrm>
        </p:grpSpPr>
        <p:sp>
          <p:nvSpPr>
            <p:cNvPr id="32799" name="直接连接符 42004"/>
            <p:cNvSpPr/>
            <p:nvPr/>
          </p:nvSpPr>
          <p:spPr>
            <a:xfrm flipH="1">
              <a:off x="721" y="771"/>
              <a:ext cx="5" cy="390"/>
            </a:xfrm>
            <a:prstGeom prst="line">
              <a:avLst/>
            </a:prstGeom>
            <a:ln w="28575" cap="flat" cmpd="sng">
              <a:solidFill>
                <a:srgbClr val="FFCC00"/>
              </a:solidFill>
              <a:prstDash val="solid"/>
              <a:headEnd type="none" w="med" len="med"/>
              <a:tailEnd type="none" w="med" len="med"/>
            </a:ln>
          </p:spPr>
        </p:sp>
        <p:sp>
          <p:nvSpPr>
            <p:cNvPr id="32800" name="直接连接符 42005"/>
            <p:cNvSpPr/>
            <p:nvPr/>
          </p:nvSpPr>
          <p:spPr>
            <a:xfrm>
              <a:off x="145" y="407"/>
              <a:ext cx="576" cy="0"/>
            </a:xfrm>
            <a:prstGeom prst="line">
              <a:avLst/>
            </a:prstGeom>
            <a:ln w="28575" cap="flat" cmpd="sng">
              <a:solidFill>
                <a:srgbClr val="FFCC00"/>
              </a:solidFill>
              <a:prstDash val="solid"/>
              <a:headEnd type="none" w="med" len="med"/>
              <a:tailEnd type="none" w="med" len="med"/>
            </a:ln>
          </p:spPr>
        </p:sp>
        <p:sp>
          <p:nvSpPr>
            <p:cNvPr id="32801" name="直接连接符 42006"/>
            <p:cNvSpPr/>
            <p:nvPr/>
          </p:nvSpPr>
          <p:spPr>
            <a:xfrm>
              <a:off x="145" y="1149"/>
              <a:ext cx="576" cy="0"/>
            </a:xfrm>
            <a:prstGeom prst="line">
              <a:avLst/>
            </a:prstGeom>
            <a:ln w="28575" cap="flat" cmpd="sng">
              <a:solidFill>
                <a:srgbClr val="FFCC00"/>
              </a:solidFill>
              <a:prstDash val="solid"/>
              <a:headEnd type="none" w="med" len="med"/>
              <a:tailEnd type="none" w="med" len="med"/>
            </a:ln>
          </p:spPr>
        </p:sp>
        <p:sp>
          <p:nvSpPr>
            <p:cNvPr id="32802" name="直接连接符 42007"/>
            <p:cNvSpPr/>
            <p:nvPr/>
          </p:nvSpPr>
          <p:spPr>
            <a:xfrm>
              <a:off x="176" y="297"/>
              <a:ext cx="384" cy="0"/>
            </a:xfrm>
            <a:prstGeom prst="line">
              <a:avLst/>
            </a:prstGeom>
            <a:ln w="38100" cap="flat" cmpd="sng">
              <a:solidFill>
                <a:srgbClr val="66FFFF"/>
              </a:solidFill>
              <a:prstDash val="solid"/>
              <a:headEnd type="none" w="med" len="med"/>
              <a:tailEnd type="triangle" w="med" len="med"/>
            </a:ln>
          </p:spPr>
        </p:sp>
        <p:graphicFrame>
          <p:nvGraphicFramePr>
            <p:cNvPr id="32775" name="对象 42008"/>
            <p:cNvGraphicFramePr>
              <a:graphicFrameLocks noChangeAspect="1"/>
            </p:cNvGraphicFramePr>
            <p:nvPr/>
          </p:nvGraphicFramePr>
          <p:xfrm>
            <a:off x="235" y="-24"/>
            <a:ext cx="199" cy="296"/>
          </p:xfrm>
          <a:graphic>
            <a:graphicData uri="http://schemas.openxmlformats.org/presentationml/2006/ole">
              <mc:AlternateContent xmlns:mc="http://schemas.openxmlformats.org/markup-compatibility/2006">
                <mc:Choice xmlns:v="urn:schemas-microsoft-com:vml" Requires="v">
                  <p:oleObj spid="_x0000_s3241" name="" r:id="rId11" imgW="127000" imgH="190500" progId="Equation.DSMT4">
                    <p:embed/>
                  </p:oleObj>
                </mc:Choice>
                <mc:Fallback>
                  <p:oleObj name="" r:id="rId11" imgW="127000" imgH="190500" progId="Equation.DSMT4">
                    <p:embed/>
                    <p:pic>
                      <p:nvPicPr>
                        <p:cNvPr id="0" name="图片 3240"/>
                        <p:cNvPicPr/>
                        <p:nvPr/>
                      </p:nvPicPr>
                      <p:blipFill>
                        <a:blip r:embed="rId12">
                          <a:clrChange>
                            <a:clrFrom>
                              <a:srgbClr val="000000"/>
                            </a:clrFrom>
                            <a:clrTo>
                              <a:srgbClr val="FFFFFF"/>
                            </a:clrTo>
                          </a:clrChange>
                        </a:blip>
                        <a:stretch>
                          <a:fillRect/>
                        </a:stretch>
                      </p:blipFill>
                      <p:spPr>
                        <a:xfrm>
                          <a:off x="235" y="-24"/>
                          <a:ext cx="199" cy="296"/>
                        </a:xfrm>
                        <a:prstGeom prst="rect">
                          <a:avLst/>
                        </a:prstGeom>
                        <a:noFill/>
                        <a:ln w="38100">
                          <a:noFill/>
                          <a:miter/>
                        </a:ln>
                      </p:spPr>
                    </p:pic>
                  </p:oleObj>
                </mc:Fallback>
              </mc:AlternateContent>
            </a:graphicData>
          </a:graphic>
        </p:graphicFrame>
        <p:sp>
          <p:nvSpPr>
            <p:cNvPr id="32803" name="文本框 42009"/>
            <p:cNvSpPr txBox="1"/>
            <p:nvPr/>
          </p:nvSpPr>
          <p:spPr>
            <a:xfrm>
              <a:off x="814" y="587"/>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graphicFrame>
          <p:nvGraphicFramePr>
            <p:cNvPr id="32776" name="对象 42010"/>
            <p:cNvGraphicFramePr>
              <a:graphicFrameLocks noChangeAspect="1"/>
            </p:cNvGraphicFramePr>
            <p:nvPr/>
          </p:nvGraphicFramePr>
          <p:xfrm>
            <a:off x="11" y="658"/>
            <a:ext cx="233" cy="285"/>
          </p:xfrm>
          <a:graphic>
            <a:graphicData uri="http://schemas.openxmlformats.org/presentationml/2006/ole">
              <mc:AlternateContent xmlns:mc="http://schemas.openxmlformats.org/markup-compatibility/2006">
                <mc:Choice xmlns:v="urn:schemas-microsoft-com:vml" Requires="v">
                  <p:oleObj spid="_x0000_s3240" name="" r:id="rId13" imgW="165100" imgH="203200" progId="Equation.DSMT4">
                    <p:embed/>
                  </p:oleObj>
                </mc:Choice>
                <mc:Fallback>
                  <p:oleObj name="" r:id="rId13" imgW="165100" imgH="203200" progId="Equation.DSMT4">
                    <p:embed/>
                    <p:pic>
                      <p:nvPicPr>
                        <p:cNvPr id="0" name="图片 3239"/>
                        <p:cNvPicPr/>
                        <p:nvPr/>
                      </p:nvPicPr>
                      <p:blipFill>
                        <a:blip r:embed="rId14">
                          <a:clrChange>
                            <a:clrFrom>
                              <a:srgbClr val="000000"/>
                            </a:clrFrom>
                            <a:clrTo>
                              <a:srgbClr val="FFFFFF"/>
                            </a:clrTo>
                          </a:clrChange>
                        </a:blip>
                        <a:stretch>
                          <a:fillRect/>
                        </a:stretch>
                      </p:blipFill>
                      <p:spPr>
                        <a:xfrm>
                          <a:off x="11" y="658"/>
                          <a:ext cx="233" cy="285"/>
                        </a:xfrm>
                        <a:prstGeom prst="rect">
                          <a:avLst/>
                        </a:prstGeom>
                        <a:noFill/>
                        <a:ln w="38100">
                          <a:noFill/>
                          <a:miter/>
                        </a:ln>
                      </p:spPr>
                    </p:pic>
                  </p:oleObj>
                </mc:Fallback>
              </mc:AlternateContent>
            </a:graphicData>
          </a:graphic>
        </p:graphicFrame>
        <p:sp>
          <p:nvSpPr>
            <p:cNvPr id="32804" name="文本框 42011"/>
            <p:cNvSpPr txBox="1"/>
            <p:nvPr/>
          </p:nvSpPr>
          <p:spPr>
            <a:xfrm>
              <a:off x="0" y="393"/>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2805" name="文本框 42012"/>
            <p:cNvSpPr txBox="1"/>
            <p:nvPr/>
          </p:nvSpPr>
          <p:spPr>
            <a:xfrm>
              <a:off x="12" y="873"/>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2806" name="椭圆 42013"/>
            <p:cNvSpPr/>
            <p:nvPr/>
          </p:nvSpPr>
          <p:spPr>
            <a:xfrm>
              <a:off x="80" y="37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2807" name="椭圆 42014"/>
            <p:cNvSpPr/>
            <p:nvPr/>
          </p:nvSpPr>
          <p:spPr>
            <a:xfrm>
              <a:off x="80" y="111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2808" name="直接连接符 42015"/>
            <p:cNvSpPr/>
            <p:nvPr/>
          </p:nvSpPr>
          <p:spPr>
            <a:xfrm>
              <a:off x="635" y="680"/>
              <a:ext cx="181" cy="0"/>
            </a:xfrm>
            <a:prstGeom prst="line">
              <a:avLst/>
            </a:prstGeom>
            <a:ln w="57150" cap="flat" cmpd="sng">
              <a:solidFill>
                <a:srgbClr val="FF9900"/>
              </a:solidFill>
              <a:prstDash val="solid"/>
              <a:headEnd type="none" w="med" len="med"/>
              <a:tailEnd type="none" w="med" len="med"/>
            </a:ln>
          </p:spPr>
        </p:sp>
        <p:sp>
          <p:nvSpPr>
            <p:cNvPr id="32809" name="直接连接符 42016"/>
            <p:cNvSpPr/>
            <p:nvPr/>
          </p:nvSpPr>
          <p:spPr>
            <a:xfrm>
              <a:off x="635" y="771"/>
              <a:ext cx="181" cy="0"/>
            </a:xfrm>
            <a:prstGeom prst="line">
              <a:avLst/>
            </a:prstGeom>
            <a:ln w="57150" cap="flat" cmpd="sng">
              <a:solidFill>
                <a:srgbClr val="FF9900"/>
              </a:solidFill>
              <a:prstDash val="solid"/>
              <a:headEnd type="none" w="med" len="med"/>
              <a:tailEnd type="none" w="med" len="med"/>
            </a:ln>
          </p:spPr>
        </p:sp>
        <p:sp>
          <p:nvSpPr>
            <p:cNvPr id="32810" name="直接连接符 42017"/>
            <p:cNvSpPr/>
            <p:nvPr/>
          </p:nvSpPr>
          <p:spPr>
            <a:xfrm>
              <a:off x="726" y="408"/>
              <a:ext cx="0" cy="272"/>
            </a:xfrm>
            <a:prstGeom prst="line">
              <a:avLst/>
            </a:prstGeom>
            <a:ln w="28575" cap="flat" cmpd="sng">
              <a:solidFill>
                <a:srgbClr val="FFCC00"/>
              </a:solidFill>
              <a:prstDash val="solid"/>
              <a:headEnd type="none" w="med" len="med"/>
              <a:tailEnd type="none" w="med" len="med"/>
            </a:ln>
          </p:spPr>
        </p:sp>
      </p:grpSp>
      <p:grpSp>
        <p:nvGrpSpPr>
          <p:cNvPr id="4" name="组合 42018"/>
          <p:cNvGrpSpPr/>
          <p:nvPr/>
        </p:nvGrpSpPr>
        <p:grpSpPr>
          <a:xfrm>
            <a:off x="1190625" y="3898900"/>
            <a:ext cx="1590675" cy="1912938"/>
            <a:chOff x="0" y="-24"/>
            <a:chExt cx="1002" cy="1205"/>
          </a:xfrm>
        </p:grpSpPr>
        <p:sp>
          <p:nvSpPr>
            <p:cNvPr id="32784" name="直接连接符 42019"/>
            <p:cNvSpPr/>
            <p:nvPr/>
          </p:nvSpPr>
          <p:spPr>
            <a:xfrm flipH="1">
              <a:off x="721" y="950"/>
              <a:ext cx="3" cy="211"/>
            </a:xfrm>
            <a:prstGeom prst="line">
              <a:avLst/>
            </a:prstGeom>
            <a:ln w="28575" cap="flat" cmpd="sng">
              <a:solidFill>
                <a:srgbClr val="FFCC00"/>
              </a:solidFill>
              <a:prstDash val="solid"/>
              <a:headEnd type="none" w="med" len="med"/>
              <a:tailEnd type="none" w="med" len="med"/>
            </a:ln>
          </p:spPr>
        </p:sp>
        <p:sp>
          <p:nvSpPr>
            <p:cNvPr id="32785" name="直接连接符 42020"/>
            <p:cNvSpPr/>
            <p:nvPr/>
          </p:nvSpPr>
          <p:spPr>
            <a:xfrm>
              <a:off x="145" y="407"/>
              <a:ext cx="576" cy="0"/>
            </a:xfrm>
            <a:prstGeom prst="line">
              <a:avLst/>
            </a:prstGeom>
            <a:ln w="28575" cap="flat" cmpd="sng">
              <a:solidFill>
                <a:srgbClr val="FFCC00"/>
              </a:solidFill>
              <a:prstDash val="solid"/>
              <a:headEnd type="none" w="med" len="med"/>
              <a:tailEnd type="none" w="med" len="med"/>
            </a:ln>
          </p:spPr>
        </p:sp>
        <p:sp>
          <p:nvSpPr>
            <p:cNvPr id="32786" name="直接连接符 42021"/>
            <p:cNvSpPr/>
            <p:nvPr/>
          </p:nvSpPr>
          <p:spPr>
            <a:xfrm>
              <a:off x="145" y="1149"/>
              <a:ext cx="576" cy="0"/>
            </a:xfrm>
            <a:prstGeom prst="line">
              <a:avLst/>
            </a:prstGeom>
            <a:ln w="28575" cap="flat" cmpd="sng">
              <a:solidFill>
                <a:srgbClr val="FFCC00"/>
              </a:solidFill>
              <a:prstDash val="solid"/>
              <a:headEnd type="none" w="med" len="med"/>
              <a:tailEnd type="none" w="med" len="med"/>
            </a:ln>
          </p:spPr>
        </p:sp>
        <p:sp>
          <p:nvSpPr>
            <p:cNvPr id="32787" name="直接连接符 42022"/>
            <p:cNvSpPr/>
            <p:nvPr/>
          </p:nvSpPr>
          <p:spPr>
            <a:xfrm>
              <a:off x="176" y="297"/>
              <a:ext cx="384" cy="0"/>
            </a:xfrm>
            <a:prstGeom prst="line">
              <a:avLst/>
            </a:prstGeom>
            <a:ln w="38100" cap="flat" cmpd="sng">
              <a:solidFill>
                <a:srgbClr val="66FFFF"/>
              </a:solidFill>
              <a:prstDash val="solid"/>
              <a:headEnd type="none" w="med" len="med"/>
              <a:tailEnd type="triangle" w="med" len="med"/>
            </a:ln>
          </p:spPr>
        </p:sp>
        <p:graphicFrame>
          <p:nvGraphicFramePr>
            <p:cNvPr id="32773" name="对象 42023"/>
            <p:cNvGraphicFramePr>
              <a:graphicFrameLocks noChangeAspect="1"/>
            </p:cNvGraphicFramePr>
            <p:nvPr/>
          </p:nvGraphicFramePr>
          <p:xfrm>
            <a:off x="235" y="-24"/>
            <a:ext cx="199" cy="296"/>
          </p:xfrm>
          <a:graphic>
            <a:graphicData uri="http://schemas.openxmlformats.org/presentationml/2006/ole">
              <mc:AlternateContent xmlns:mc="http://schemas.openxmlformats.org/markup-compatibility/2006">
                <mc:Choice xmlns:v="urn:schemas-microsoft-com:vml" Requires="v">
                  <p:oleObj spid="_x0000_s3243" name="" r:id="rId15" imgW="127000" imgH="190500" progId="Equation.DSMT4">
                    <p:embed/>
                  </p:oleObj>
                </mc:Choice>
                <mc:Fallback>
                  <p:oleObj name="" r:id="rId15" imgW="127000" imgH="190500" progId="Equation.DSMT4">
                    <p:embed/>
                    <p:pic>
                      <p:nvPicPr>
                        <p:cNvPr id="0" name="图片 3242"/>
                        <p:cNvPicPr/>
                        <p:nvPr/>
                      </p:nvPicPr>
                      <p:blipFill>
                        <a:blip r:embed="rId16">
                          <a:clrChange>
                            <a:clrFrom>
                              <a:srgbClr val="000000"/>
                            </a:clrFrom>
                            <a:clrTo>
                              <a:srgbClr val="FFFFFF"/>
                            </a:clrTo>
                          </a:clrChange>
                        </a:blip>
                        <a:stretch>
                          <a:fillRect/>
                        </a:stretch>
                      </p:blipFill>
                      <p:spPr>
                        <a:xfrm>
                          <a:off x="235" y="-24"/>
                          <a:ext cx="199" cy="296"/>
                        </a:xfrm>
                        <a:prstGeom prst="rect">
                          <a:avLst/>
                        </a:prstGeom>
                        <a:noFill/>
                        <a:ln w="38100">
                          <a:noFill/>
                          <a:miter/>
                        </a:ln>
                      </p:spPr>
                    </p:pic>
                  </p:oleObj>
                </mc:Fallback>
              </mc:AlternateContent>
            </a:graphicData>
          </a:graphic>
        </p:graphicFrame>
        <p:sp>
          <p:nvSpPr>
            <p:cNvPr id="32788" name="文本框 42024"/>
            <p:cNvSpPr txBox="1"/>
            <p:nvPr/>
          </p:nvSpPr>
          <p:spPr>
            <a:xfrm>
              <a:off x="769" y="633"/>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graphicFrame>
          <p:nvGraphicFramePr>
            <p:cNvPr id="32774" name="对象 42025"/>
            <p:cNvGraphicFramePr>
              <a:graphicFrameLocks noChangeAspect="1"/>
            </p:cNvGraphicFramePr>
            <p:nvPr/>
          </p:nvGraphicFramePr>
          <p:xfrm>
            <a:off x="11" y="658"/>
            <a:ext cx="233" cy="286"/>
          </p:xfrm>
          <a:graphic>
            <a:graphicData uri="http://schemas.openxmlformats.org/presentationml/2006/ole">
              <mc:AlternateContent xmlns:mc="http://schemas.openxmlformats.org/markup-compatibility/2006">
                <mc:Choice xmlns:v="urn:schemas-microsoft-com:vml" Requires="v">
                  <p:oleObj spid="_x0000_s3239" name="" r:id="rId17" imgW="165100" imgH="203200" progId="Equation.DSMT4">
                    <p:embed/>
                  </p:oleObj>
                </mc:Choice>
                <mc:Fallback>
                  <p:oleObj name="" r:id="rId17" imgW="165100" imgH="203200" progId="Equation.DSMT4">
                    <p:embed/>
                    <p:pic>
                      <p:nvPicPr>
                        <p:cNvPr id="0" name="图片 3238"/>
                        <p:cNvPicPr/>
                        <p:nvPr/>
                      </p:nvPicPr>
                      <p:blipFill>
                        <a:blip r:embed="rId18">
                          <a:clrChange>
                            <a:clrFrom>
                              <a:srgbClr val="000000"/>
                            </a:clrFrom>
                            <a:clrTo>
                              <a:srgbClr val="FFFFFF"/>
                            </a:clrTo>
                          </a:clrChange>
                        </a:blip>
                        <a:stretch>
                          <a:fillRect/>
                        </a:stretch>
                      </p:blipFill>
                      <p:spPr>
                        <a:xfrm>
                          <a:off x="11" y="658"/>
                          <a:ext cx="233" cy="286"/>
                        </a:xfrm>
                        <a:prstGeom prst="rect">
                          <a:avLst/>
                        </a:prstGeom>
                        <a:noFill/>
                        <a:ln w="38100">
                          <a:noFill/>
                          <a:miter/>
                        </a:ln>
                      </p:spPr>
                    </p:pic>
                  </p:oleObj>
                </mc:Fallback>
              </mc:AlternateContent>
            </a:graphicData>
          </a:graphic>
        </p:graphicFrame>
        <p:sp>
          <p:nvSpPr>
            <p:cNvPr id="32789" name="文本框 42026"/>
            <p:cNvSpPr txBox="1"/>
            <p:nvPr/>
          </p:nvSpPr>
          <p:spPr>
            <a:xfrm>
              <a:off x="0" y="393"/>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2790" name="文本框 42027"/>
            <p:cNvSpPr txBox="1"/>
            <p:nvPr/>
          </p:nvSpPr>
          <p:spPr>
            <a:xfrm>
              <a:off x="12" y="873"/>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2791" name="椭圆 42028"/>
            <p:cNvSpPr/>
            <p:nvPr/>
          </p:nvSpPr>
          <p:spPr>
            <a:xfrm>
              <a:off x="80" y="37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2792" name="椭圆 42029"/>
            <p:cNvSpPr/>
            <p:nvPr/>
          </p:nvSpPr>
          <p:spPr>
            <a:xfrm>
              <a:off x="80" y="111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32793" name="组合 42030"/>
            <p:cNvGrpSpPr/>
            <p:nvPr/>
          </p:nvGrpSpPr>
          <p:grpSpPr>
            <a:xfrm rot="5400000">
              <a:off x="577" y="734"/>
              <a:ext cx="384" cy="90"/>
              <a:chOff x="0" y="0"/>
              <a:chExt cx="384" cy="57"/>
            </a:xfrm>
          </p:grpSpPr>
          <p:sp>
            <p:nvSpPr>
              <p:cNvPr id="32795" name="任意多边形 42031"/>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796" name="任意多边形 42032"/>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797" name="任意多边形 42033"/>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2798" name="任意多边形 42034"/>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2794" name="直接连接符 42035"/>
            <p:cNvSpPr/>
            <p:nvPr/>
          </p:nvSpPr>
          <p:spPr>
            <a:xfrm>
              <a:off x="724" y="406"/>
              <a:ext cx="0" cy="181"/>
            </a:xfrm>
            <a:prstGeom prst="line">
              <a:avLst/>
            </a:prstGeom>
            <a:ln w="28575" cap="flat" cmpd="sng">
              <a:solidFill>
                <a:srgbClr val="FFCC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6"/>
                                        </p:tgtEl>
                                        <p:attrNameLst>
                                          <p:attrName>style.visibility</p:attrName>
                                        </p:attrNameLst>
                                      </p:cBhvr>
                                      <p:to>
                                        <p:strVal val="visible"/>
                                      </p:to>
                                    </p:set>
                                    <p:anim calcmode="lin" valueType="num">
                                      <p:cBhvr additive="base">
                                        <p:cTn id="7" dur="500" fill="hold"/>
                                        <p:tgtEl>
                                          <p:spTgt spid="41986"/>
                                        </p:tgtEl>
                                        <p:attrNameLst>
                                          <p:attrName>ppt_x</p:attrName>
                                        </p:attrNameLst>
                                      </p:cBhvr>
                                      <p:tavLst>
                                        <p:tav tm="0">
                                          <p:val>
                                            <p:strVal val="0-#ppt_w/2"/>
                                          </p:val>
                                        </p:tav>
                                        <p:tav tm="100000">
                                          <p:val>
                                            <p:strVal val="#ppt_x"/>
                                          </p:val>
                                        </p:tav>
                                      </p:tavLst>
                                    </p:anim>
                                    <p:anim calcmode="lin" valueType="num">
                                      <p:cBhvr additive="base">
                                        <p:cTn id="8" dur="500" fill="hold"/>
                                        <p:tgtEl>
                                          <p:spTgt spid="419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41987"/>
                                        </p:tgtEl>
                                        <p:attrNameLst>
                                          <p:attrName>style.visibility</p:attrName>
                                        </p:attrNameLst>
                                      </p:cBhvr>
                                      <p:to>
                                        <p:strVal val="visible"/>
                                      </p:to>
                                    </p:set>
                                    <p:animEffect transition="in" filter="strips(downRight)">
                                      <p:cBhvr>
                                        <p:cTn id="19" dur="2000"/>
                                        <p:tgtEl>
                                          <p:spTgt spid="4198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1+#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1989"/>
                                        </p:tgtEl>
                                        <p:attrNameLst>
                                          <p:attrName>style.visibility</p:attrName>
                                        </p:attrNameLst>
                                      </p:cBhvr>
                                      <p:to>
                                        <p:strVal val="visible"/>
                                      </p:to>
                                    </p:set>
                                    <p:animEffect transition="in" filter="wipe(left)">
                                      <p:cBhvr>
                                        <p:cTn id="30" dur="2000"/>
                                        <p:tgtEl>
                                          <p:spTgt spid="4198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 calcmode="lin" valueType="num">
                                      <p:cBhvr additive="base">
                                        <p:cTn id="35" dur="500" fill="hold"/>
                                        <p:tgtEl>
                                          <p:spTgt spid="4"/>
                                        </p:tgtEl>
                                        <p:attrNameLst>
                                          <p:attrName>ppt_x</p:attrName>
                                        </p:attrNameLst>
                                      </p:cBhvr>
                                      <p:tavLst>
                                        <p:tav tm="0">
                                          <p:val>
                                            <p:strVal val="0-#ppt_w/2"/>
                                          </p:val>
                                        </p:tav>
                                        <p:tav tm="100000">
                                          <p:val>
                                            <p:strVal val="#ppt_x"/>
                                          </p:val>
                                        </p:tav>
                                      </p:tavLst>
                                    </p:anim>
                                    <p:anim calcmode="lin" valueType="num">
                                      <p:cBhvr additive="base">
                                        <p:cTn id="36"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4" presetClass="entr" presetSubtype="0" fill="hold" nodeType="clickEffect">
                                  <p:stCondLst>
                                    <p:cond delay="0"/>
                                  </p:stCondLst>
                                  <p:childTnLst>
                                    <p:set>
                                      <p:cBhvr>
                                        <p:cTn id="40" dur="1" fill="hold">
                                          <p:stCondLst>
                                            <p:cond delay="499"/>
                                          </p:stCondLst>
                                        </p:cTn>
                                        <p:tgtEl>
                                          <p:spTgt spid="41988"/>
                                        </p:tgtEl>
                                        <p:attrNameLst>
                                          <p:attrName>style.visibility</p:attrName>
                                        </p:attrNameLst>
                                      </p:cBhvr>
                                      <p:to>
                                        <p:strVal val="visible"/>
                                      </p:to>
                                    </p:set>
                                    <p:anim calcmode="lin" valueType="num">
                                      <p:cBhvr>
                                        <p:cTn id="41" dur="1" fill="hold"/>
                                        <p:tgtEl>
                                          <p:spTgt spid="41988"/>
                                        </p:tgtEl>
                                      </p:cBhvr>
                                    </p:anim>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42003"/>
                                        </p:tgtEl>
                                        <p:attrNameLst>
                                          <p:attrName>style.visibility</p:attrName>
                                        </p:attrNameLst>
                                      </p:cBhvr>
                                      <p:to>
                                        <p:strVal val="visible"/>
                                      </p:to>
                                    </p:set>
                                    <p:anim calcmode="lin" valueType="num">
                                      <p:cBhvr>
                                        <p:cTn id="46" dur="1000" fill="hold"/>
                                        <p:tgtEl>
                                          <p:spTgt spid="42003"/>
                                        </p:tgtEl>
                                        <p:attrNameLst>
                                          <p:attrName>ppt_w</p:attrName>
                                        </p:attrNameLst>
                                      </p:cBhvr>
                                      <p:tavLst>
                                        <p:tav tm="0">
                                          <p:val>
                                            <p:strVal val="#ppt_w*0.70"/>
                                          </p:val>
                                        </p:tav>
                                        <p:tav tm="100000">
                                          <p:val>
                                            <p:strVal val="#ppt_w"/>
                                          </p:val>
                                        </p:tav>
                                      </p:tavLst>
                                    </p:anim>
                                    <p:anim calcmode="lin" valueType="num">
                                      <p:cBhvr>
                                        <p:cTn id="47" dur="1000" fill="hold"/>
                                        <p:tgtEl>
                                          <p:spTgt spid="42003"/>
                                        </p:tgtEl>
                                        <p:attrNameLst>
                                          <p:attrName>ppt_h</p:attrName>
                                        </p:attrNameLst>
                                      </p:cBhvr>
                                      <p:tavLst>
                                        <p:tav tm="0">
                                          <p:val>
                                            <p:strVal val="#ppt_h"/>
                                          </p:val>
                                        </p:tav>
                                        <p:tav tm="100000">
                                          <p:val>
                                            <p:strVal val="#ppt_h"/>
                                          </p:val>
                                        </p:tav>
                                      </p:tavLst>
                                    </p:anim>
                                    <p:animEffect transition="in" filter="fade">
                                      <p:cBhvr>
                                        <p:cTn id="48" dur="1000"/>
                                        <p:tgtEl>
                                          <p:spTgt spid="420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p:bldP spid="4200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文本框 43009"/>
          <p:cNvSpPr txBox="1"/>
          <p:nvPr/>
        </p:nvSpPr>
        <p:spPr>
          <a:xfrm>
            <a:off x="441325" y="2012950"/>
            <a:ext cx="6910070" cy="460375"/>
          </a:xfrm>
          <a:prstGeom prst="rect">
            <a:avLst/>
          </a:prstGeom>
          <a:solidFill>
            <a:schemeClr val="accent2"/>
          </a:solidFill>
          <a:ln w="9525">
            <a:noFill/>
          </a:ln>
        </p:spPr>
        <p:txBody>
          <a:bodyPr wrap="square">
            <a:spAutoFit/>
          </a:bodyPr>
          <a:p>
            <a:pPr eaLnBrk="1" hangingPunct="1"/>
            <a:r>
              <a:rPr lang="en-US" altLang="zh-CN" dirty="0">
                <a:solidFill>
                  <a:schemeClr val="bg1"/>
                </a:solidFill>
                <a:latin typeface="Times New Roman" panose="02020603050405020304" pitchFamily="18" charset="0"/>
              </a:rPr>
              <a:t>P</a:t>
            </a:r>
            <a:r>
              <a:rPr lang="zh-CN" altLang="en-US" dirty="0">
                <a:solidFill>
                  <a:schemeClr val="bg1"/>
                </a:solidFill>
                <a:latin typeface="Times New Roman" panose="02020603050405020304" pitchFamily="18" charset="0"/>
              </a:rPr>
              <a:t>hysical significance </a:t>
            </a:r>
            <a:r>
              <a:rPr lang="en-US" altLang="zh-CN" dirty="0">
                <a:solidFill>
                  <a:schemeClr val="bg1"/>
                </a:solidFill>
                <a:latin typeface="Times New Roman" panose="02020603050405020304" pitchFamily="18" charset="0"/>
              </a:rPr>
              <a:t>of inductive reactance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43011" name="文本框 43010"/>
          <p:cNvSpPr txBox="1"/>
          <p:nvPr/>
        </p:nvSpPr>
        <p:spPr>
          <a:xfrm>
            <a:off x="538163" y="2473008"/>
            <a:ext cx="4319587" cy="460375"/>
          </a:xfrm>
          <a:prstGeom prst="rect">
            <a:avLst/>
          </a:prstGeom>
          <a:noFill/>
          <a:ln w="9525">
            <a:noFill/>
          </a:ln>
        </p:spPr>
        <p:txBody>
          <a:bodyPr>
            <a:spAutoFit/>
          </a:bodyPr>
          <a:p>
            <a:pPr eaLnBrk="1" hangingPunct="1"/>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Wingdings 2" panose="05020102010507070707" pitchFamily="18" charset="2"/>
              </a:rPr>
              <a:t>(1)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The ability to limit current；</a:t>
            </a:r>
            <a:endParaRPr lang="zh-CN" altLang="en-US" b="0" i="1"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endParaRPr>
          </a:p>
        </p:txBody>
      </p:sp>
      <p:sp>
        <p:nvSpPr>
          <p:cNvPr id="43012" name="文本框 43011"/>
          <p:cNvSpPr txBox="1"/>
          <p:nvPr/>
        </p:nvSpPr>
        <p:spPr>
          <a:xfrm>
            <a:off x="538480" y="2933383"/>
            <a:ext cx="7916545" cy="460375"/>
          </a:xfrm>
          <a:prstGeom prst="rect">
            <a:avLst/>
          </a:prstGeom>
          <a:noFill/>
          <a:ln w="9525">
            <a:noFill/>
          </a:ln>
        </p:spPr>
        <p:txBody>
          <a:bodyPr wrap="none">
            <a:spAutoFit/>
          </a:bodyPr>
          <a:p>
            <a:pPr algn="l" eaLnBrk="1" hangingPunct="1"/>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Wingdings 2" panose="05020102010507070707" pitchFamily="18" charset="2"/>
              </a:rPr>
              <a:t>(2)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The induct</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ive impedance</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is proportional to the frequency；</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nvGrpSpPr>
          <p:cNvPr id="2" name="组合 43012"/>
          <p:cNvGrpSpPr/>
          <p:nvPr/>
        </p:nvGrpSpPr>
        <p:grpSpPr>
          <a:xfrm>
            <a:off x="219393" y="3323273"/>
            <a:ext cx="2374900" cy="1822450"/>
            <a:chOff x="0" y="0"/>
            <a:chExt cx="1496" cy="1148"/>
          </a:xfrm>
        </p:grpSpPr>
        <p:sp>
          <p:nvSpPr>
            <p:cNvPr id="33805" name="直接连接符 43013"/>
            <p:cNvSpPr/>
            <p:nvPr/>
          </p:nvSpPr>
          <p:spPr>
            <a:xfrm flipV="1">
              <a:off x="336" y="144"/>
              <a:ext cx="0" cy="768"/>
            </a:xfrm>
            <a:prstGeom prst="line">
              <a:avLst/>
            </a:prstGeom>
            <a:ln w="38100" cap="flat" cmpd="sng">
              <a:solidFill>
                <a:srgbClr val="FFFF00"/>
              </a:solidFill>
              <a:prstDash val="solid"/>
              <a:headEnd type="none" w="med" len="med"/>
              <a:tailEnd type="triangle" w="med" len="med"/>
            </a:ln>
          </p:spPr>
        </p:sp>
        <p:sp>
          <p:nvSpPr>
            <p:cNvPr id="33806" name="直接连接符 43014"/>
            <p:cNvSpPr/>
            <p:nvPr/>
          </p:nvSpPr>
          <p:spPr>
            <a:xfrm>
              <a:off x="336" y="912"/>
              <a:ext cx="960" cy="0"/>
            </a:xfrm>
            <a:prstGeom prst="line">
              <a:avLst/>
            </a:prstGeom>
            <a:ln w="38100" cap="flat" cmpd="sng">
              <a:solidFill>
                <a:srgbClr val="FFFF00"/>
              </a:solidFill>
              <a:prstDash val="solid"/>
              <a:headEnd type="none" w="med" len="med"/>
              <a:tailEnd type="triangle" w="med" len="med"/>
            </a:ln>
          </p:spPr>
        </p:sp>
        <p:sp>
          <p:nvSpPr>
            <p:cNvPr id="33807" name="直接连接符 43015"/>
            <p:cNvSpPr/>
            <p:nvPr/>
          </p:nvSpPr>
          <p:spPr>
            <a:xfrm flipV="1">
              <a:off x="336" y="432"/>
              <a:ext cx="864" cy="480"/>
            </a:xfrm>
            <a:prstGeom prst="line">
              <a:avLst/>
            </a:prstGeom>
            <a:ln w="38100" cap="flat" cmpd="sng">
              <a:solidFill>
                <a:srgbClr val="FF0000"/>
              </a:solidFill>
              <a:prstDash val="solid"/>
              <a:headEnd type="none" w="med" len="med"/>
              <a:tailEnd type="none" w="med" len="med"/>
            </a:ln>
          </p:spPr>
        </p:sp>
        <p:sp>
          <p:nvSpPr>
            <p:cNvPr id="33808" name="文本框 43016"/>
            <p:cNvSpPr txBox="1"/>
            <p:nvPr/>
          </p:nvSpPr>
          <p:spPr>
            <a:xfrm>
              <a:off x="1248" y="860"/>
              <a:ext cx="248" cy="288"/>
            </a:xfrm>
            <a:prstGeom prst="rect">
              <a:avLst/>
            </a:prstGeom>
            <a:noFill/>
            <a:ln w="9525">
              <a:noFill/>
            </a:ln>
          </p:spPr>
          <p:txBody>
            <a:bodyPr wrap="none">
              <a:spAutoFit/>
            </a:bodyPr>
            <a:p>
              <a:pPr eaLnBrk="1" hangingPunct="1"/>
              <a:r>
                <a:rPr lang="en-US" altLang="zh-CN" i="1" dirty="0">
                  <a:solidFill>
                    <a:schemeClr val="bg1"/>
                  </a:solidFill>
                  <a:latin typeface="Symbol" panose="05050102010706020507" pitchFamily="18" charset="2"/>
                </a:rPr>
                <a:t>w</a:t>
              </a:r>
              <a:endParaRPr lang="en-US" altLang="zh-CN" dirty="0">
                <a:solidFill>
                  <a:schemeClr val="bg1"/>
                </a:solidFill>
                <a:latin typeface="Times New Roman" panose="02020603050405020304" pitchFamily="18" charset="0"/>
              </a:endParaRPr>
            </a:p>
          </p:txBody>
        </p:sp>
        <p:sp>
          <p:nvSpPr>
            <p:cNvPr id="33809" name="矩形 43017"/>
            <p:cNvSpPr/>
            <p:nvPr/>
          </p:nvSpPr>
          <p:spPr>
            <a:xfrm>
              <a:off x="0" y="0"/>
              <a:ext cx="322"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X</a:t>
              </a:r>
              <a:r>
                <a:rPr lang="en-US" altLang="zh-CN" i="1" baseline="-25000" dirty="0">
                  <a:solidFill>
                    <a:schemeClr val="bg1"/>
                  </a:solidFill>
                  <a:latin typeface="Times New Roman" panose="02020603050405020304" pitchFamily="18" charset="0"/>
                </a:rPr>
                <a:t>L</a:t>
              </a:r>
              <a:endParaRPr lang="en-US" altLang="zh-CN" i="1" baseline="-25000" dirty="0">
                <a:solidFill>
                  <a:schemeClr val="bg1"/>
                </a:solidFill>
                <a:latin typeface="Times New Roman" panose="02020603050405020304" pitchFamily="18" charset="0"/>
              </a:endParaRPr>
            </a:p>
          </p:txBody>
        </p:sp>
      </p:grpSp>
      <p:sp>
        <p:nvSpPr>
          <p:cNvPr id="43019" name="文本框 43018"/>
          <p:cNvSpPr txBox="1"/>
          <p:nvPr/>
        </p:nvSpPr>
        <p:spPr>
          <a:xfrm>
            <a:off x="538163" y="5107623"/>
            <a:ext cx="2635250" cy="534035"/>
          </a:xfrm>
          <a:prstGeom prst="rect">
            <a:avLst/>
          </a:prstGeom>
          <a:solidFill>
            <a:schemeClr val="accent2"/>
          </a:solidFill>
          <a:ln w="9525">
            <a:noFill/>
          </a:ln>
        </p:spPr>
        <p:txBody>
          <a:bodyPr wrap="none">
            <a:spAutoFit/>
          </a:bodyPr>
          <a:p>
            <a:pPr algn="l" eaLnBrk="1" hangingPunct="1">
              <a:lnSpc>
                <a:spcPct val="120000"/>
              </a:lnSpc>
            </a:pPr>
            <a:r>
              <a:rPr lang="zh-CN" altLang="en-US" dirty="0">
                <a:solidFill>
                  <a:schemeClr val="bg1"/>
                </a:solidFill>
                <a:latin typeface="Times New Roman" panose="02020603050405020304" pitchFamily="18" charset="0"/>
              </a:rPr>
              <a:t>Phasor expression</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3020" name="文本框 43019"/>
          <p:cNvSpPr txBox="1"/>
          <p:nvPr/>
        </p:nvSpPr>
        <p:spPr>
          <a:xfrm>
            <a:off x="900430" y="836930"/>
            <a:ext cx="6451600" cy="965200"/>
          </a:xfrm>
          <a:prstGeom prst="rect">
            <a:avLst/>
          </a:prstGeom>
          <a:noFill/>
          <a:ln w="9525">
            <a:noFill/>
          </a:ln>
        </p:spPr>
        <p:txBody>
          <a:bodyPr wrap="square">
            <a:spAutoFit/>
          </a:bodyPr>
          <a:p>
            <a:pPr algn="just" eaLnBrk="1" hangingPunct="1">
              <a:spcBef>
                <a:spcPct val="20000"/>
              </a:spcBef>
            </a:pPr>
            <a:r>
              <a:rPr lang="en-US" altLang="zh-CN" sz="2800" i="1" dirty="0">
                <a:solidFill>
                  <a:schemeClr val="bg1"/>
                </a:solidFill>
                <a:latin typeface="Times New Roman" panose="02020603050405020304" pitchFamily="18" charset="0"/>
              </a:rPr>
              <a:t>X</a:t>
            </a:r>
            <a:r>
              <a:rPr lang="en-US" altLang="zh-CN" sz="2800" i="1"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sym typeface="Symbol" panose="05050102010706020507" pitchFamily="18" charset="2"/>
              </a:rPr>
              <a:t> L</a:t>
            </a:r>
            <a:r>
              <a:rPr lang="en-US" altLang="zh-CN" sz="2800" dirty="0">
                <a:solidFill>
                  <a:schemeClr val="bg1"/>
                </a:solidFill>
                <a:latin typeface="Times New Roman" panose="02020603050405020304" pitchFamily="18" charset="0"/>
                <a:sym typeface="Symbol" panose="05050102010706020507" pitchFamily="18" charset="2"/>
              </a:rPr>
              <a:t>=2</a:t>
            </a:r>
            <a:r>
              <a:rPr lang="en-US" altLang="zh-CN" sz="2800" i="1" dirty="0">
                <a:solidFill>
                  <a:schemeClr val="bg1"/>
                </a:solidFill>
                <a:latin typeface="Times New Roman" panose="02020603050405020304" pitchFamily="18" charset="0"/>
                <a:sym typeface="Symbol" panose="05050102010706020507" pitchFamily="18" charset="2"/>
              </a:rPr>
              <a:t>fL</a:t>
            </a:r>
            <a:r>
              <a:rPr lang="zh-CN" altLang="en-US" sz="2800" dirty="0">
                <a:solidFill>
                  <a:schemeClr val="bg1"/>
                </a:solidFill>
                <a:latin typeface="Times New Roman" panose="02020603050405020304" pitchFamily="18" charset="0"/>
                <a:sym typeface="Symbol" panose="05050102010706020507" pitchFamily="18" charset="2"/>
              </a:rPr>
              <a:t>，</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is called</a:t>
            </a:r>
            <a:r>
              <a:rPr lang="en-US" altLang="zh-CN" b="0" dirty="0">
                <a:solidFill>
                  <a:schemeClr val="bg1"/>
                </a:solidFill>
                <a:latin typeface="仿宋_GB2312" pitchFamily="1" charset="-122"/>
                <a:ea typeface="仿宋_GB2312" pitchFamily="1" charset="-122"/>
                <a:sym typeface="Symbol" panose="05050102010706020507" pitchFamily="18" charset="2"/>
              </a:rPr>
              <a:t> </a:t>
            </a:r>
            <a:r>
              <a:rPr lang="en-US" altLang="zh-CN" b="0" dirty="0">
                <a:solidFill>
                  <a:schemeClr val="bg1"/>
                </a:solidFill>
                <a:latin typeface="Times New Roman" panose="02020603050405020304" pitchFamily="18" charset="0"/>
                <a:sym typeface="+mn-ea"/>
              </a:rPr>
              <a:t>i</a:t>
            </a:r>
            <a:r>
              <a:rPr lang="zh-CN" altLang="en-US" b="0" dirty="0">
                <a:solidFill>
                  <a:schemeClr val="bg1"/>
                </a:solidFill>
                <a:latin typeface="Times New Roman" panose="02020603050405020304" pitchFamily="18" charset="0"/>
                <a:sym typeface="+mn-ea"/>
              </a:rPr>
              <a:t>nductive reactance</a:t>
            </a:r>
            <a:r>
              <a:rPr lang="zh-CN" altLang="en-US" b="0" dirty="0">
                <a:solidFill>
                  <a:schemeClr val="bg1"/>
                </a:solidFill>
                <a:latin typeface="仿宋_GB2312" pitchFamily="1" charset="-122"/>
                <a:ea typeface="仿宋_GB2312" pitchFamily="1" charset="-122"/>
                <a:sym typeface="Symbol" panose="05050102010706020507" pitchFamily="18" charset="2"/>
              </a:rPr>
              <a:t>，</a:t>
            </a:r>
            <a:endParaRPr lang="zh-CN" altLang="en-US" b="0" dirty="0">
              <a:solidFill>
                <a:schemeClr val="bg1"/>
              </a:solidFill>
              <a:latin typeface="仿宋_GB2312" pitchFamily="1" charset="-122"/>
              <a:ea typeface="仿宋_GB2312" pitchFamily="1" charset="-122"/>
              <a:sym typeface="Symbol" panose="05050102010706020507" pitchFamily="18" charset="2"/>
            </a:endParaRPr>
          </a:p>
          <a:p>
            <a:pPr algn="just" eaLnBrk="1" hangingPunct="1">
              <a:spcBef>
                <a:spcPct val="20000"/>
              </a:spcBef>
            </a:pPr>
            <a:r>
              <a:rPr lang="zh-CN" altLang="en-US" b="0" dirty="0">
                <a:solidFill>
                  <a:schemeClr val="bg1"/>
                </a:solidFill>
                <a:latin typeface="仿宋_GB2312" pitchFamily="1" charset="-122"/>
                <a:ea typeface="仿宋_GB2312" pitchFamily="1" charset="-122"/>
                <a:sym typeface="Symbol" panose="05050102010706020507" pitchFamily="18" charset="2"/>
              </a:rPr>
              <a: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unit is </a:t>
            </a:r>
            <a:r>
              <a:rPr lang="en-US" altLang="zh-CN" dirty="0">
                <a:solidFill>
                  <a:schemeClr val="bg1"/>
                </a:solidFill>
                <a:latin typeface="仿宋_GB2312" pitchFamily="1" charset="-122"/>
                <a:ea typeface="仿宋_GB2312" pitchFamily="1" charset="-122"/>
                <a:sym typeface="Symbol" panose="05050102010706020507" pitchFamily="18" charset="2"/>
              </a:rPr>
              <a:t></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 (Ohm)</a:t>
            </a:r>
            <a:endPar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endParaRPr>
          </a:p>
        </p:txBody>
      </p:sp>
      <p:sp>
        <p:nvSpPr>
          <p:cNvPr id="43021" name="文本框 43020"/>
          <p:cNvSpPr txBox="1"/>
          <p:nvPr/>
        </p:nvSpPr>
        <p:spPr>
          <a:xfrm>
            <a:off x="441325" y="274638"/>
            <a:ext cx="3078480" cy="460375"/>
          </a:xfrm>
          <a:prstGeom prst="rect">
            <a:avLst/>
          </a:prstGeom>
          <a:solidFill>
            <a:schemeClr val="accent2"/>
          </a:solid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rPr>
              <a:t> I</a:t>
            </a:r>
            <a:r>
              <a:rPr lang="zh-CN" altLang="en-US" dirty="0">
                <a:solidFill>
                  <a:schemeClr val="bg1"/>
                </a:solidFill>
                <a:latin typeface="Times New Roman" panose="02020603050405020304" pitchFamily="18" charset="0"/>
              </a:rPr>
              <a:t>nductive </a:t>
            </a:r>
            <a:r>
              <a:rPr lang="en-US" altLang="zh-CN" dirty="0">
                <a:solidFill>
                  <a:schemeClr val="bg1"/>
                </a:solidFill>
                <a:latin typeface="Times New Roman" panose="02020603050405020304" pitchFamily="18" charset="0"/>
              </a:rPr>
              <a:t>impedance</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graphicFrame>
        <p:nvGraphicFramePr>
          <p:cNvPr id="43022" name="对象 43021"/>
          <p:cNvGraphicFramePr>
            <a:graphicFrameLocks noChangeAspect="1"/>
          </p:cNvGraphicFramePr>
          <p:nvPr/>
        </p:nvGraphicFramePr>
        <p:xfrm>
          <a:off x="3491072" y="4964430"/>
          <a:ext cx="3399155" cy="581025"/>
        </p:xfrm>
        <a:graphic>
          <a:graphicData uri="http://schemas.openxmlformats.org/presentationml/2006/ole">
            <mc:AlternateContent xmlns:mc="http://schemas.openxmlformats.org/markup-compatibility/2006">
              <mc:Choice xmlns:v="urn:schemas-microsoft-com:vml" Requires="v">
                <p:oleObj spid="_x0000_s3244" name="" r:id="rId1" imgW="1409700" imgH="241300" progId="Equation.DSMT4">
                  <p:embed/>
                </p:oleObj>
              </mc:Choice>
              <mc:Fallback>
                <p:oleObj name="" r:id="rId1" imgW="1409700" imgH="241300" progId="Equation.DSMT4">
                  <p:embed/>
                  <p:pic>
                    <p:nvPicPr>
                      <p:cNvPr id="0" name="图片 3243"/>
                      <p:cNvPicPr/>
                      <p:nvPr/>
                    </p:nvPicPr>
                    <p:blipFill>
                      <a:blip r:embed="rId2"/>
                      <a:stretch>
                        <a:fillRect/>
                      </a:stretch>
                    </p:blipFill>
                    <p:spPr>
                      <a:xfrm>
                        <a:off x="3491072" y="4964430"/>
                        <a:ext cx="3399155" cy="581025"/>
                      </a:xfrm>
                      <a:prstGeom prst="rect">
                        <a:avLst/>
                      </a:prstGeom>
                      <a:noFill/>
                      <a:ln w="38100">
                        <a:noFill/>
                        <a:miter/>
                      </a:ln>
                    </p:spPr>
                  </p:pic>
                </p:oleObj>
              </mc:Fallback>
            </mc:AlternateContent>
          </a:graphicData>
        </a:graphic>
      </p:graphicFrame>
      <p:graphicFrame>
        <p:nvGraphicFramePr>
          <p:cNvPr id="43024" name="对象 43023"/>
          <p:cNvGraphicFramePr>
            <a:graphicFrameLocks noChangeAspect="1"/>
          </p:cNvGraphicFramePr>
          <p:nvPr/>
        </p:nvGraphicFramePr>
        <p:xfrm>
          <a:off x="3476467" y="5498307"/>
          <a:ext cx="4091940" cy="948055"/>
        </p:xfrm>
        <a:graphic>
          <a:graphicData uri="http://schemas.openxmlformats.org/presentationml/2006/ole">
            <mc:AlternateContent xmlns:mc="http://schemas.openxmlformats.org/markup-compatibility/2006">
              <mc:Choice xmlns:v="urn:schemas-microsoft-com:vml" Requires="v">
                <p:oleObj spid="_x0000_s3246" name="" r:id="rId3" imgW="1803400" imgH="419100" progId="Equation.DSMT4">
                  <p:embed/>
                </p:oleObj>
              </mc:Choice>
              <mc:Fallback>
                <p:oleObj name="" r:id="rId3" imgW="1803400" imgH="419100" progId="Equation.DSMT4">
                  <p:embed/>
                  <p:pic>
                    <p:nvPicPr>
                      <p:cNvPr id="0" name="图片 3245"/>
                      <p:cNvPicPr/>
                      <p:nvPr/>
                    </p:nvPicPr>
                    <p:blipFill>
                      <a:blip r:embed="rId4"/>
                      <a:stretch>
                        <a:fillRect/>
                      </a:stretch>
                    </p:blipFill>
                    <p:spPr>
                      <a:xfrm>
                        <a:off x="3476467" y="5498307"/>
                        <a:ext cx="4091940" cy="948055"/>
                      </a:xfrm>
                      <a:prstGeom prst="rect">
                        <a:avLst/>
                      </a:prstGeom>
                      <a:noFill/>
                      <a:ln w="38100">
                        <a:noFill/>
                        <a:miter/>
                      </a:ln>
                    </p:spPr>
                  </p:pic>
                </p:oleObj>
              </mc:Fallback>
            </mc:AlternateContent>
          </a:graphicData>
        </a:graphic>
      </p:graphicFrame>
      <p:sp>
        <p:nvSpPr>
          <p:cNvPr id="17" name="矩形 16"/>
          <p:cNvSpPr/>
          <p:nvPr/>
        </p:nvSpPr>
        <p:spPr>
          <a:xfrm>
            <a:off x="3173413" y="6243003"/>
            <a:ext cx="2951480" cy="460375"/>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Inductive admittance</a:t>
            </a:r>
            <a:endParaRPr lang="en-US" altLang="zh-CN" dirty="0">
              <a:solidFill>
                <a:schemeClr val="bg1"/>
              </a:solidFill>
              <a:latin typeface="Times New Roman" panose="02020603050405020304" pitchFamily="18" charset="0"/>
            </a:endParaRPr>
          </a:p>
        </p:txBody>
      </p:sp>
      <p:grpSp>
        <p:nvGrpSpPr>
          <p:cNvPr id="7" name="组合 6"/>
          <p:cNvGrpSpPr/>
          <p:nvPr/>
        </p:nvGrpSpPr>
        <p:grpSpPr>
          <a:xfrm>
            <a:off x="3972560" y="3669030"/>
            <a:ext cx="4381500" cy="950595"/>
            <a:chOff x="6256" y="5778"/>
            <a:chExt cx="6900" cy="1497"/>
          </a:xfrm>
        </p:grpSpPr>
        <p:graphicFrame>
          <p:nvGraphicFramePr>
            <p:cNvPr id="43023" name="对象 43022"/>
            <p:cNvGraphicFramePr>
              <a:graphicFrameLocks noChangeAspect="1"/>
            </p:cNvGraphicFramePr>
            <p:nvPr/>
          </p:nvGraphicFramePr>
          <p:xfrm>
            <a:off x="6256" y="5778"/>
            <a:ext cx="5640" cy="1450"/>
          </p:xfrm>
          <a:graphic>
            <a:graphicData uri="http://schemas.openxmlformats.org/presentationml/2006/ole">
              <mc:AlternateContent xmlns:mc="http://schemas.openxmlformats.org/markup-compatibility/2006">
                <mc:Choice xmlns:v="urn:schemas-microsoft-com:vml" Requires="v">
                  <p:oleObj spid="_x0000_s3245" name="" r:id="rId5" imgW="1777365" imgH="457200" progId="Equation.DSMT4">
                    <p:embed/>
                  </p:oleObj>
                </mc:Choice>
                <mc:Fallback>
                  <p:oleObj name="" r:id="rId5" imgW="1777365" imgH="457200" progId="Equation.DSMT4">
                    <p:embed/>
                    <p:pic>
                      <p:nvPicPr>
                        <p:cNvPr id="0" name="图片 3244"/>
                        <p:cNvPicPr/>
                        <p:nvPr/>
                      </p:nvPicPr>
                      <p:blipFill>
                        <a:blip r:embed="rId6"/>
                        <a:stretch>
                          <a:fillRect/>
                        </a:stretch>
                      </p:blipFill>
                      <p:spPr>
                        <a:xfrm>
                          <a:off x="6256" y="5778"/>
                          <a:ext cx="5640" cy="1450"/>
                        </a:xfrm>
                        <a:prstGeom prst="rect">
                          <a:avLst/>
                        </a:prstGeom>
                        <a:noFill/>
                        <a:ln w="38100">
                          <a:noFill/>
                          <a:miter/>
                        </a:ln>
                      </p:spPr>
                    </p:pic>
                  </p:oleObj>
                </mc:Fallback>
              </mc:AlternateContent>
            </a:graphicData>
          </a:graphic>
        </p:graphicFrame>
        <p:sp>
          <p:nvSpPr>
            <p:cNvPr id="3" name="文本框 2"/>
            <p:cNvSpPr txBox="1"/>
            <p:nvPr/>
          </p:nvSpPr>
          <p:spPr>
            <a:xfrm>
              <a:off x="7545" y="5778"/>
              <a:ext cx="966" cy="725"/>
            </a:xfrm>
            <a:prstGeom prst="rect">
              <a:avLst/>
            </a:prstGeom>
            <a:solidFill>
              <a:srgbClr val="333399"/>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dc</a:t>
              </a:r>
              <a:endParaRPr lang="en-US" altLang="zh-CN" b="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10016" y="6551"/>
              <a:ext cx="2871" cy="725"/>
            </a:xfrm>
            <a:prstGeom prst="rect">
              <a:avLst/>
            </a:prstGeom>
            <a:solidFill>
              <a:srgbClr val="333399"/>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open-circuit</a:t>
              </a:r>
              <a:endParaRPr lang="en-US" altLang="zh-CN" b="0">
                <a:solidFill>
                  <a:schemeClr val="bg1"/>
                </a:solidFill>
                <a:latin typeface="Times New Roman" panose="02020603050405020304" pitchFamily="18" charset="0"/>
                <a:cs typeface="Times New Roman" panose="02020603050405020304" pitchFamily="18" charset="0"/>
              </a:endParaRPr>
            </a:p>
          </p:txBody>
        </p:sp>
        <p:sp>
          <p:nvSpPr>
            <p:cNvPr id="6" name="文本框 5"/>
            <p:cNvSpPr txBox="1"/>
            <p:nvPr/>
          </p:nvSpPr>
          <p:spPr>
            <a:xfrm>
              <a:off x="10478" y="5778"/>
              <a:ext cx="2678" cy="725"/>
            </a:xfrm>
            <a:prstGeom prst="rect">
              <a:avLst/>
            </a:prstGeom>
            <a:solidFill>
              <a:srgbClr val="333399"/>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short-circuit</a:t>
              </a:r>
              <a:endParaRPr lang="en-US" altLang="zh-CN" b="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3021"/>
                                        </p:tgtEl>
                                        <p:attrNameLst>
                                          <p:attrName>style.visibility</p:attrName>
                                        </p:attrNameLst>
                                      </p:cBhvr>
                                      <p:to>
                                        <p:strVal val="visible"/>
                                      </p:to>
                                    </p:set>
                                    <p:anim calcmode="lin" valueType="num">
                                      <p:cBhvr>
                                        <p:cTn id="7" dur="1000" fill="hold"/>
                                        <p:tgtEl>
                                          <p:spTgt spid="43021"/>
                                        </p:tgtEl>
                                        <p:attrNameLst>
                                          <p:attrName>ppt_w</p:attrName>
                                        </p:attrNameLst>
                                      </p:cBhvr>
                                      <p:tavLst>
                                        <p:tav tm="0">
                                          <p:val>
                                            <p:strVal val="#ppt_w*0.70"/>
                                          </p:val>
                                        </p:tav>
                                        <p:tav tm="100000">
                                          <p:val>
                                            <p:strVal val="#ppt_w"/>
                                          </p:val>
                                        </p:tav>
                                      </p:tavLst>
                                    </p:anim>
                                    <p:anim calcmode="lin" valueType="num">
                                      <p:cBhvr>
                                        <p:cTn id="8" dur="1000" fill="hold"/>
                                        <p:tgtEl>
                                          <p:spTgt spid="43021"/>
                                        </p:tgtEl>
                                        <p:attrNameLst>
                                          <p:attrName>ppt_h</p:attrName>
                                        </p:attrNameLst>
                                      </p:cBhvr>
                                      <p:tavLst>
                                        <p:tav tm="0">
                                          <p:val>
                                            <p:strVal val="#ppt_h"/>
                                          </p:val>
                                        </p:tav>
                                        <p:tav tm="100000">
                                          <p:val>
                                            <p:strVal val="#ppt_h"/>
                                          </p:val>
                                        </p:tav>
                                      </p:tavLst>
                                    </p:anim>
                                    <p:animEffect transition="in" filter="fade">
                                      <p:cBhvr>
                                        <p:cTn id="9" dur="1000"/>
                                        <p:tgtEl>
                                          <p:spTgt spid="43021"/>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43020"/>
                                        </p:tgtEl>
                                        <p:attrNameLst>
                                          <p:attrName>style.visibility</p:attrName>
                                        </p:attrNameLst>
                                      </p:cBhvr>
                                      <p:to>
                                        <p:strVal val="visible"/>
                                      </p:to>
                                    </p:set>
                                    <p:animEffect transition="in" filter="wipe(left)">
                                      <p:cBhvr>
                                        <p:cTn id="14" dur="2000"/>
                                        <p:tgtEl>
                                          <p:spTgt spid="43020"/>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43010"/>
                                        </p:tgtEl>
                                        <p:attrNameLst>
                                          <p:attrName>style.visibility</p:attrName>
                                        </p:attrNameLst>
                                      </p:cBhvr>
                                      <p:to>
                                        <p:strVal val="visible"/>
                                      </p:to>
                                    </p:set>
                                    <p:anim calcmode="lin" valueType="num">
                                      <p:cBhvr>
                                        <p:cTn id="19" dur="1000" fill="hold"/>
                                        <p:tgtEl>
                                          <p:spTgt spid="43010"/>
                                        </p:tgtEl>
                                        <p:attrNameLst>
                                          <p:attrName>ppt_w</p:attrName>
                                        </p:attrNameLst>
                                      </p:cBhvr>
                                      <p:tavLst>
                                        <p:tav tm="0">
                                          <p:val>
                                            <p:strVal val="#ppt_w*0.70"/>
                                          </p:val>
                                        </p:tav>
                                        <p:tav tm="100000">
                                          <p:val>
                                            <p:strVal val="#ppt_w"/>
                                          </p:val>
                                        </p:tav>
                                      </p:tavLst>
                                    </p:anim>
                                    <p:anim calcmode="lin" valueType="num">
                                      <p:cBhvr>
                                        <p:cTn id="20" dur="1000" fill="hold"/>
                                        <p:tgtEl>
                                          <p:spTgt spid="43010"/>
                                        </p:tgtEl>
                                        <p:attrNameLst>
                                          <p:attrName>ppt_h</p:attrName>
                                        </p:attrNameLst>
                                      </p:cBhvr>
                                      <p:tavLst>
                                        <p:tav tm="0">
                                          <p:val>
                                            <p:strVal val="#ppt_h"/>
                                          </p:val>
                                        </p:tav>
                                        <p:tav tm="100000">
                                          <p:val>
                                            <p:strVal val="#ppt_h"/>
                                          </p:val>
                                        </p:tav>
                                      </p:tavLst>
                                    </p:anim>
                                    <p:animEffect transition="in" filter="fade">
                                      <p:cBhvr>
                                        <p:cTn id="21" dur="1000"/>
                                        <p:tgtEl>
                                          <p:spTgt spid="4301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011"/>
                                        </p:tgtEl>
                                        <p:attrNameLst>
                                          <p:attrName>style.visibility</p:attrName>
                                        </p:attrNameLst>
                                      </p:cBhvr>
                                      <p:to>
                                        <p:strVal val="visible"/>
                                      </p:to>
                                    </p:set>
                                    <p:animEffect transition="in" filter="wipe(left)">
                                      <p:cBhvr>
                                        <p:cTn id="26" dur="2000"/>
                                        <p:tgtEl>
                                          <p:spTgt spid="430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3012"/>
                                        </p:tgtEl>
                                        <p:attrNameLst>
                                          <p:attrName>style.visibility</p:attrName>
                                        </p:attrNameLst>
                                      </p:cBhvr>
                                      <p:to>
                                        <p:strVal val="visible"/>
                                      </p:to>
                                    </p:set>
                                    <p:animEffect transition="in" filter="wipe(left)">
                                      <p:cBhvr>
                                        <p:cTn id="31" dur="2000"/>
                                        <p:tgtEl>
                                          <p:spTgt spid="43012"/>
                                        </p:tgtEl>
                                      </p:cBhvr>
                                    </p:animEffect>
                                  </p:childTnLst>
                                </p:cTn>
                              </p:par>
                            </p:childTnLst>
                          </p:cTn>
                        </p:par>
                        <p:par>
                          <p:cTn id="32" fill="hold">
                            <p:stCondLst>
                              <p:cond delay="2000"/>
                            </p:stCondLst>
                            <p:childTnLst>
                              <p:par>
                                <p:cTn id="33" presetID="17" presetClass="entr" presetSubtype="8" fill="hold" nodeType="after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ppt_x</p:attrName>
                                        </p:attrNameLst>
                                      </p:cBhvr>
                                      <p:tavLst>
                                        <p:tav tm="0">
                                          <p:val>
                                            <p:strVal val="#ppt_x-#ppt_w/2"/>
                                          </p:val>
                                        </p:tav>
                                        <p:tav tm="100000">
                                          <p:val>
                                            <p:strVal val="#ppt_x"/>
                                          </p:val>
                                        </p:tav>
                                      </p:tavLst>
                                    </p:anim>
                                    <p:anim calcmode="lin" valueType="num">
                                      <p:cBhvr>
                                        <p:cTn id="36" dur="500" fill="hold"/>
                                        <p:tgtEl>
                                          <p:spTgt spid="2"/>
                                        </p:tgtEl>
                                        <p:attrNameLst>
                                          <p:attrName>ppt_y</p:attrName>
                                        </p:attrNameLst>
                                      </p:cBhvr>
                                      <p:tavLst>
                                        <p:tav tm="0">
                                          <p:val>
                                            <p:strVal val="#ppt_y"/>
                                          </p:val>
                                        </p:tav>
                                        <p:tav tm="100000">
                                          <p:val>
                                            <p:strVal val="#ppt_y"/>
                                          </p:val>
                                        </p:tav>
                                      </p:tavLst>
                                    </p:anim>
                                    <p:anim calcmode="lin" valueType="num">
                                      <p:cBhvr>
                                        <p:cTn id="37" dur="500" fill="hold"/>
                                        <p:tgtEl>
                                          <p:spTgt spid="2"/>
                                        </p:tgtEl>
                                        <p:attrNameLst>
                                          <p:attrName>ppt_w</p:attrName>
                                        </p:attrNameLst>
                                      </p:cBhvr>
                                      <p:tavLst>
                                        <p:tav tm="0">
                                          <p:val>
                                            <p:fltVal val="0.000000"/>
                                          </p:val>
                                        </p:tav>
                                        <p:tav tm="100000">
                                          <p:val>
                                            <p:strVal val="#ppt_w"/>
                                          </p:val>
                                        </p:tav>
                                      </p:tavLst>
                                    </p:anim>
                                    <p:anim calcmode="lin" valueType="num">
                                      <p:cBhvr>
                                        <p:cTn id="38"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3019"/>
                                        </p:tgtEl>
                                        <p:attrNameLst>
                                          <p:attrName>style.visibility</p:attrName>
                                        </p:attrNameLst>
                                      </p:cBhvr>
                                      <p:to>
                                        <p:strVal val="visible"/>
                                      </p:to>
                                    </p:set>
                                    <p:anim calcmode="lin" valueType="num">
                                      <p:cBhvr additive="base">
                                        <p:cTn id="49" dur="500" fill="hold"/>
                                        <p:tgtEl>
                                          <p:spTgt spid="43019"/>
                                        </p:tgtEl>
                                        <p:attrNameLst>
                                          <p:attrName>ppt_x</p:attrName>
                                        </p:attrNameLst>
                                      </p:cBhvr>
                                      <p:tavLst>
                                        <p:tav tm="0">
                                          <p:val>
                                            <p:strVal val="#ppt_x"/>
                                          </p:val>
                                        </p:tav>
                                        <p:tav tm="100000">
                                          <p:val>
                                            <p:strVal val="#ppt_x"/>
                                          </p:val>
                                        </p:tav>
                                      </p:tavLst>
                                    </p:anim>
                                    <p:anim calcmode="lin" valueType="num">
                                      <p:cBhvr additive="base">
                                        <p:cTn id="50" dur="500" fill="hold"/>
                                        <p:tgtEl>
                                          <p:spTgt spid="4301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3022"/>
                                        </p:tgtEl>
                                        <p:attrNameLst>
                                          <p:attrName>style.visibility</p:attrName>
                                        </p:attrNameLst>
                                      </p:cBhvr>
                                      <p:to>
                                        <p:strVal val="visible"/>
                                      </p:to>
                                    </p:set>
                                    <p:animEffect transition="in" filter="wipe(left)">
                                      <p:cBhvr>
                                        <p:cTn id="55" dur="1000"/>
                                        <p:tgtEl>
                                          <p:spTgt spid="430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43024"/>
                                        </p:tgtEl>
                                        <p:attrNameLst>
                                          <p:attrName>style.visibility</p:attrName>
                                        </p:attrNameLst>
                                      </p:cBhvr>
                                      <p:to>
                                        <p:strVal val="visible"/>
                                      </p:to>
                                    </p:set>
                                    <p:animEffect transition="in" filter="wipe(left)">
                                      <p:cBhvr>
                                        <p:cTn id="60" dur="2000"/>
                                        <p:tgtEl>
                                          <p:spTgt spid="43024"/>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blinds(horizontal)">
                                      <p:cBhvr>
                                        <p:cTn id="6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ldLvl="0" animBg="1"/>
      <p:bldP spid="43011" grpId="0"/>
      <p:bldP spid="43012" grpId="0"/>
      <p:bldP spid="43019" grpId="0" bldLvl="0" animBg="1"/>
      <p:bldP spid="43020" grpId="0"/>
      <p:bldP spid="43021" grpId="0" bldLvl="0" animBg="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矩形 7169"/>
          <p:cNvSpPr/>
          <p:nvPr/>
        </p:nvSpPr>
        <p:spPr>
          <a:xfrm>
            <a:off x="538163" y="908050"/>
            <a:ext cx="8353425" cy="607695"/>
          </a:xfrm>
          <a:prstGeom prst="rect">
            <a:avLst/>
          </a:prstGeom>
          <a:noFill/>
          <a:ln w="9525">
            <a:noFill/>
          </a:ln>
        </p:spPr>
        <p:txBody>
          <a:bodyPr>
            <a:spAutoFit/>
          </a:bodyPr>
          <a:p>
            <a:pPr algn="just" eaLnBrk="1" hangingPunct="1">
              <a:lnSpc>
                <a:spcPct val="120000"/>
              </a:lnSpc>
            </a:pPr>
            <a:r>
              <a:rPr lang="en-US" altLang="zh-CN" dirty="0">
                <a:solidFill>
                  <a:schemeClr val="bg1"/>
                </a:solidFill>
                <a:latin typeface="楷体_GB2312" pitchFamily="1" charset="-122"/>
                <a:ea typeface="楷体_GB2312" pitchFamily="1" charset="-122"/>
              </a:rPr>
              <a:t>(1)</a:t>
            </a:r>
            <a:r>
              <a:rPr lang="zh-CN" altLang="en-US" dirty="0">
                <a:solidFill>
                  <a:schemeClr val="bg1"/>
                </a:solidFill>
                <a:latin typeface="仿宋_GB2312" pitchFamily="1" charset="-122"/>
                <a:ea typeface="仿宋_GB2312" pitchFamily="1" charset="-122"/>
              </a:rPr>
              <a:t> </a:t>
            </a:r>
            <a:r>
              <a:rPr lang="zh-CN" altLang="en-US" dirty="0">
                <a:solidFill>
                  <a:schemeClr val="bg1"/>
                </a:solidFill>
                <a:latin typeface="Times New Roman" panose="02020603050405020304" pitchFamily="18" charset="0"/>
                <a:ea typeface="仿宋_GB2312" pitchFamily="1" charset="-122"/>
              </a:rPr>
              <a:t>(</a:t>
            </a:r>
            <a:r>
              <a:rPr lang="zh-CN" altLang="en-US" i="1" dirty="0">
                <a:solidFill>
                  <a:schemeClr val="bg1"/>
                </a:solidFill>
                <a:latin typeface="Times New Roman" panose="02020603050405020304" pitchFamily="18" charset="0"/>
                <a:ea typeface="仿宋_GB2312" pitchFamily="1" charset="-122"/>
              </a:rPr>
              <a:t>amplitude</a:t>
            </a:r>
            <a:r>
              <a:rPr lang="zh-CN" altLang="en-US" dirty="0">
                <a:solidFill>
                  <a:schemeClr val="bg1"/>
                </a:solidFill>
                <a:latin typeface="Times New Roman" panose="02020603050405020304" pitchFamily="18" charset="0"/>
                <a:ea typeface="仿宋_GB2312" pitchFamily="1" charset="-122"/>
              </a:rPr>
              <a:t>)</a:t>
            </a:r>
            <a:r>
              <a:rPr lang="zh-CN" altLang="en-US" dirty="0">
                <a:solidFill>
                  <a:schemeClr val="bg1"/>
                </a:solidFill>
                <a:latin typeface="仿宋_GB2312" pitchFamily="1" charset="-122"/>
                <a:ea typeface="仿宋_GB2312" pitchFamily="1" charset="-122"/>
              </a:rPr>
              <a:t> </a:t>
            </a:r>
            <a:r>
              <a:rPr lang="zh-CN" altLang="en-US" sz="2800" i="1" dirty="0">
                <a:solidFill>
                  <a:schemeClr val="bg1"/>
                </a:solidFill>
                <a:latin typeface="Times New Roman" panose="02020603050405020304" pitchFamily="18" charset="0"/>
                <a:ea typeface="仿宋_GB2312" pitchFamily="1" charset="-122"/>
              </a:rPr>
              <a:t>I</a:t>
            </a:r>
            <a:r>
              <a:rPr lang="zh-CN" altLang="en-US" sz="2800" baseline="-25000" dirty="0">
                <a:solidFill>
                  <a:schemeClr val="bg1"/>
                </a:solidFill>
                <a:latin typeface="Times New Roman" panose="02020603050405020304" pitchFamily="18" charset="0"/>
                <a:ea typeface="仿宋_GB2312" pitchFamily="1" charset="-122"/>
              </a:rPr>
              <a:t>m</a:t>
            </a:r>
            <a:endParaRPr lang="zh-CN" altLang="en-US" sz="2800" dirty="0">
              <a:solidFill>
                <a:schemeClr val="bg1"/>
              </a:solidFill>
              <a:latin typeface="Times New Roman" panose="02020603050405020304" pitchFamily="18" charset="0"/>
              <a:ea typeface="仿宋_GB2312" pitchFamily="1" charset="-122"/>
            </a:endParaRPr>
          </a:p>
        </p:txBody>
      </p:sp>
      <p:sp>
        <p:nvSpPr>
          <p:cNvPr id="7171" name="文本框 7170"/>
          <p:cNvSpPr txBox="1"/>
          <p:nvPr/>
        </p:nvSpPr>
        <p:spPr>
          <a:xfrm>
            <a:off x="539750" y="2060575"/>
            <a:ext cx="5256213" cy="607695"/>
          </a:xfrm>
          <a:prstGeom prst="rect">
            <a:avLst/>
          </a:prstGeom>
          <a:noFill/>
          <a:ln w="9525">
            <a:noFill/>
          </a:ln>
        </p:spPr>
        <p:txBody>
          <a:bodyPr>
            <a:spAutoFit/>
          </a:bodyPr>
          <a:p>
            <a:pPr marL="476250" indent="-476250" algn="just" eaLnBrk="1" hangingPunct="1">
              <a:lnSpc>
                <a:spcPct val="120000"/>
              </a:lnSpc>
            </a:pPr>
            <a:r>
              <a:rPr lang="zh-CN" altLang="en-US" dirty="0">
                <a:solidFill>
                  <a:schemeClr val="bg1"/>
                </a:solidFill>
                <a:latin typeface="楷体_GB2312" pitchFamily="1" charset="-122"/>
                <a:ea typeface="楷体_GB2312" pitchFamily="1" charset="-122"/>
              </a:rPr>
              <a:t>(2) </a:t>
            </a:r>
            <a:r>
              <a:rPr lang="en-US" altLang="zh-CN" dirty="0">
                <a:solidFill>
                  <a:schemeClr val="bg1"/>
                </a:solidFill>
                <a:latin typeface="楷体_GB2312" pitchFamily="1" charset="-122"/>
                <a:ea typeface="楷体_GB2312" pitchFamily="1" charset="-122"/>
              </a:rPr>
              <a:t>(</a:t>
            </a:r>
            <a:r>
              <a:rPr lang="zh-CN" altLang="en-US" i="1" dirty="0">
                <a:solidFill>
                  <a:schemeClr val="bg1"/>
                </a:solidFill>
                <a:latin typeface="Times New Roman" panose="02020603050405020304" pitchFamily="18" charset="0"/>
                <a:ea typeface="楷体_GB2312" pitchFamily="1" charset="-122"/>
              </a:rPr>
              <a:t>angular  frequency</a:t>
            </a:r>
            <a:r>
              <a:rPr lang="zh-CN" altLang="en-US" dirty="0">
                <a:solidFill>
                  <a:schemeClr val="bg1"/>
                </a:solidFill>
                <a:latin typeface="Times New Roman" panose="02020603050405020304" pitchFamily="18" charset="0"/>
                <a:ea typeface="楷体_GB2312" pitchFamily="1" charset="-122"/>
              </a:rPr>
              <a:t>)</a:t>
            </a:r>
            <a:r>
              <a:rPr lang="el-GR" altLang="en-US" sz="2800" i="1" dirty="0">
                <a:solidFill>
                  <a:schemeClr val="bg1"/>
                </a:solidFill>
                <a:latin typeface="仿宋_GB2312" pitchFamily="1" charset="-122"/>
                <a:ea typeface="仿宋_GB2312" pitchFamily="1" charset="-122"/>
              </a:rPr>
              <a:t>ω</a:t>
            </a:r>
            <a:endParaRPr lang="el-GR" altLang="en-US" dirty="0">
              <a:solidFill>
                <a:schemeClr val="bg1"/>
              </a:solidFill>
              <a:latin typeface="仿宋_GB2312" pitchFamily="1" charset="-122"/>
              <a:ea typeface="仿宋_GB2312" pitchFamily="1" charset="-122"/>
            </a:endParaRPr>
          </a:p>
        </p:txBody>
      </p:sp>
      <p:sp>
        <p:nvSpPr>
          <p:cNvPr id="7172" name="矩形 7171"/>
          <p:cNvSpPr/>
          <p:nvPr/>
        </p:nvSpPr>
        <p:spPr>
          <a:xfrm>
            <a:off x="539750" y="146685"/>
            <a:ext cx="5050790" cy="521970"/>
          </a:xfrm>
          <a:prstGeom prst="rect">
            <a:avLst/>
          </a:prstGeom>
          <a:solidFill>
            <a:srgbClr val="FF3300"/>
          </a:solidFill>
          <a:ln w="9525">
            <a:noFill/>
          </a:ln>
        </p:spPr>
        <p:txBody>
          <a:bodyPr wrap="square" lIns="270000" rIns="270000">
            <a:spAutoFit/>
          </a:bodyPr>
          <a:p>
            <a:pPr eaLnBrk="1" hangingPunct="1"/>
            <a:r>
              <a:rPr lang="en-US" altLang="zh-CN" sz="2800" dirty="0">
                <a:solidFill>
                  <a:schemeClr val="bg1"/>
                </a:solidFill>
                <a:latin typeface="Times New Roman" panose="02020603050405020304" pitchFamily="18" charset="0"/>
                <a:ea typeface="楷体_GB2312" pitchFamily="1" charset="-122"/>
              </a:rPr>
              <a:t>2. Three elements of sinusoid</a:t>
            </a:r>
            <a:endParaRPr lang="en-US" altLang="zh-CN" sz="2800" dirty="0">
              <a:solidFill>
                <a:schemeClr val="bg1"/>
              </a:solidFill>
              <a:latin typeface="楷体_GB2312" pitchFamily="1" charset="-122"/>
              <a:ea typeface="楷体_GB2312" pitchFamily="1" charset="-122"/>
            </a:endParaRPr>
          </a:p>
        </p:txBody>
      </p:sp>
      <p:sp>
        <p:nvSpPr>
          <p:cNvPr id="7173" name="文本框 7172"/>
          <p:cNvSpPr txBox="1"/>
          <p:nvPr/>
        </p:nvSpPr>
        <p:spPr>
          <a:xfrm>
            <a:off x="611188" y="4149725"/>
            <a:ext cx="5113337" cy="521970"/>
          </a:xfrm>
          <a:prstGeom prst="rect">
            <a:avLst/>
          </a:prstGeom>
          <a:noFill/>
          <a:ln w="9525">
            <a:noFill/>
          </a:ln>
        </p:spPr>
        <p:txBody>
          <a:bodyPr>
            <a:spAutoFit/>
          </a:bodyPr>
          <a:p>
            <a:pPr eaLnBrk="1" hangingPunct="1"/>
            <a:r>
              <a:rPr lang="en-US" altLang="zh-CN" dirty="0">
                <a:solidFill>
                  <a:schemeClr val="bg1"/>
                </a:solidFill>
                <a:latin typeface="仿宋_GB2312" pitchFamily="1" charset="-122"/>
                <a:ea typeface="仿宋_GB2312" pitchFamily="1" charset="-122"/>
              </a:rPr>
              <a:t>(3)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initial phase angle</a:t>
            </a:r>
            <a:r>
              <a:rPr lang="en-US" altLang="zh-CN" dirty="0">
                <a:solidFill>
                  <a:schemeClr val="bg1"/>
                </a:solidFill>
                <a:latin typeface="Times New Roman" panose="02020603050405020304" pitchFamily="18" charset="0"/>
              </a:rPr>
              <a:t>) </a:t>
            </a:r>
            <a:r>
              <a:rPr lang="en-US" altLang="zh-CN" sz="2800" i="1" dirty="0">
                <a:solidFill>
                  <a:schemeClr val="bg1"/>
                </a:solidFill>
                <a:latin typeface="Symbol" panose="05050102010706020507" pitchFamily="18" charset="2"/>
              </a:rPr>
              <a:t>y</a:t>
            </a:r>
            <a:endParaRPr lang="en-US" altLang="zh-CN" sz="2800" dirty="0">
              <a:solidFill>
                <a:schemeClr val="bg1"/>
              </a:solidFill>
              <a:latin typeface="Symbol" panose="05050102010706020507" pitchFamily="18" charset="2"/>
            </a:endParaRPr>
          </a:p>
        </p:txBody>
      </p:sp>
      <p:grpSp>
        <p:nvGrpSpPr>
          <p:cNvPr id="2" name="组合 7173"/>
          <p:cNvGrpSpPr/>
          <p:nvPr/>
        </p:nvGrpSpPr>
        <p:grpSpPr>
          <a:xfrm>
            <a:off x="6372225" y="4581525"/>
            <a:ext cx="473075" cy="617538"/>
            <a:chOff x="0" y="0"/>
            <a:chExt cx="298" cy="389"/>
          </a:xfrm>
        </p:grpSpPr>
        <p:sp>
          <p:nvSpPr>
            <p:cNvPr id="3118" name="直接连接符 7174"/>
            <p:cNvSpPr/>
            <p:nvPr/>
          </p:nvSpPr>
          <p:spPr>
            <a:xfrm>
              <a:off x="47" y="0"/>
              <a:ext cx="0" cy="389"/>
            </a:xfrm>
            <a:prstGeom prst="line">
              <a:avLst/>
            </a:prstGeom>
            <a:ln w="38100" cap="flat" cmpd="sng">
              <a:solidFill>
                <a:schemeClr val="bg1"/>
              </a:solidFill>
              <a:prstDash val="solid"/>
              <a:headEnd type="none" w="med" len="med"/>
              <a:tailEnd type="none" w="med" len="med"/>
            </a:ln>
          </p:spPr>
        </p:sp>
        <p:sp>
          <p:nvSpPr>
            <p:cNvPr id="3119" name="文本框 7175"/>
            <p:cNvSpPr txBox="1"/>
            <p:nvPr/>
          </p:nvSpPr>
          <p:spPr>
            <a:xfrm>
              <a:off x="0" y="96"/>
              <a:ext cx="298"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sz="1600" dirty="0">
                  <a:solidFill>
                    <a:schemeClr val="bg1"/>
                  </a:solidFill>
                  <a:latin typeface="Times New Roman" panose="02020603050405020304" pitchFamily="18" charset="0"/>
                </a:rPr>
                <a:t>m</a:t>
              </a:r>
              <a:endParaRPr lang="en-US" altLang="zh-CN" i="1" dirty="0">
                <a:solidFill>
                  <a:schemeClr val="bg1"/>
                </a:solidFill>
                <a:latin typeface="Times New Roman" panose="02020603050405020304" pitchFamily="18" charset="0"/>
              </a:endParaRPr>
            </a:p>
          </p:txBody>
        </p:sp>
      </p:grpSp>
      <p:grpSp>
        <p:nvGrpSpPr>
          <p:cNvPr id="3" name="组合 7176"/>
          <p:cNvGrpSpPr/>
          <p:nvPr/>
        </p:nvGrpSpPr>
        <p:grpSpPr>
          <a:xfrm>
            <a:off x="5695950" y="3981450"/>
            <a:ext cx="3124200" cy="2209800"/>
            <a:chOff x="0" y="0"/>
            <a:chExt cx="1968" cy="1392"/>
          </a:xfrm>
        </p:grpSpPr>
        <p:sp>
          <p:nvSpPr>
            <p:cNvPr id="3091" name="直接连接符 7177"/>
            <p:cNvSpPr/>
            <p:nvPr/>
          </p:nvSpPr>
          <p:spPr>
            <a:xfrm>
              <a:off x="0" y="766"/>
              <a:ext cx="1968" cy="0"/>
            </a:xfrm>
            <a:prstGeom prst="line">
              <a:avLst/>
            </a:prstGeom>
            <a:ln w="38100" cap="flat" cmpd="sng">
              <a:solidFill>
                <a:srgbClr val="FFFF00"/>
              </a:solidFill>
              <a:prstDash val="solid"/>
              <a:headEnd type="none" w="med" len="med"/>
              <a:tailEnd type="triangle" w="med" len="med"/>
            </a:ln>
          </p:spPr>
        </p:sp>
        <p:sp>
          <p:nvSpPr>
            <p:cNvPr id="3092" name="文本框 7178"/>
            <p:cNvSpPr txBox="1"/>
            <p:nvPr/>
          </p:nvSpPr>
          <p:spPr>
            <a:xfrm>
              <a:off x="335" y="1104"/>
              <a:ext cx="480"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宋体" panose="02010600030101010101" pitchFamily="2" charset="-122"/>
                  <a:sym typeface="Symbol" panose="05050102010706020507" pitchFamily="18" charset="2"/>
                </a:rPr>
                <a:t>/</a:t>
              </a:r>
              <a:endParaRPr lang="en-US" altLang="zh-CN" dirty="0">
                <a:solidFill>
                  <a:schemeClr val="bg1"/>
                </a:solidFill>
                <a:latin typeface="Times New Roman" panose="02020603050405020304" pitchFamily="18" charset="0"/>
              </a:endParaRPr>
            </a:p>
          </p:txBody>
        </p:sp>
        <p:grpSp>
          <p:nvGrpSpPr>
            <p:cNvPr id="3093" name="组合 7179"/>
            <p:cNvGrpSpPr/>
            <p:nvPr/>
          </p:nvGrpSpPr>
          <p:grpSpPr>
            <a:xfrm>
              <a:off x="108" y="0"/>
              <a:ext cx="1827" cy="1296"/>
              <a:chOff x="0" y="0"/>
              <a:chExt cx="1827" cy="1296"/>
            </a:xfrm>
          </p:grpSpPr>
          <p:sp>
            <p:nvSpPr>
              <p:cNvPr id="3094" name="任意多边形 7180"/>
              <p:cNvSpPr/>
              <p:nvPr/>
            </p:nvSpPr>
            <p:spPr>
              <a:xfrm>
                <a:off x="125" y="499"/>
                <a:ext cx="118" cy="274"/>
              </a:xfrm>
              <a:custGeom>
                <a:avLst/>
                <a:gdLst>
                  <a:gd name="txL" fmla="*/ 0 w 118"/>
                  <a:gd name="txT" fmla="*/ 0 h 274"/>
                  <a:gd name="txR" fmla="*/ 118 w 118"/>
                  <a:gd name="txB" fmla="*/ 274 h 274"/>
                </a:gdLst>
                <a:ahLst/>
                <a:cxnLst>
                  <a:cxn ang="0">
                    <a:pos x="0" y="274"/>
                  </a:cxn>
                  <a:cxn ang="0">
                    <a:pos x="13" y="240"/>
                  </a:cxn>
                  <a:cxn ang="0">
                    <a:pos x="29" y="200"/>
                  </a:cxn>
                  <a:cxn ang="0">
                    <a:pos x="59" y="127"/>
                  </a:cxn>
                  <a:cxn ang="0">
                    <a:pos x="75" y="90"/>
                  </a:cxn>
                  <a:cxn ang="0">
                    <a:pos x="89" y="56"/>
                  </a:cxn>
                  <a:cxn ang="0">
                    <a:pos x="105" y="27"/>
                  </a:cxn>
                  <a:cxn ang="0">
                    <a:pos x="118" y="0"/>
                  </a:cxn>
                </a:cxnLst>
                <a:rect l="txL" t="txT" r="txR" b="txB"/>
                <a:pathLst>
                  <a:path w="118" h="274">
                    <a:moveTo>
                      <a:pt x="0" y="274"/>
                    </a:moveTo>
                    <a:lnTo>
                      <a:pt x="13" y="240"/>
                    </a:lnTo>
                    <a:lnTo>
                      <a:pt x="29" y="200"/>
                    </a:lnTo>
                    <a:lnTo>
                      <a:pt x="59" y="127"/>
                    </a:lnTo>
                    <a:lnTo>
                      <a:pt x="75" y="90"/>
                    </a:lnTo>
                    <a:lnTo>
                      <a:pt x="89" y="56"/>
                    </a:lnTo>
                    <a:lnTo>
                      <a:pt x="105" y="27"/>
                    </a:lnTo>
                    <a:lnTo>
                      <a:pt x="118"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095" name="任意多边形 7181"/>
              <p:cNvSpPr/>
              <p:nvPr/>
            </p:nvSpPr>
            <p:spPr>
              <a:xfrm>
                <a:off x="243" y="386"/>
                <a:ext cx="116" cy="113"/>
              </a:xfrm>
              <a:custGeom>
                <a:avLst/>
                <a:gdLst>
                  <a:gd name="txL" fmla="*/ 0 w 116"/>
                  <a:gd name="txT" fmla="*/ 0 h 113"/>
                  <a:gd name="txR" fmla="*/ 116 w 116"/>
                  <a:gd name="txB" fmla="*/ 113 h 113"/>
                </a:gdLst>
                <a:ahLst/>
                <a:cxnLst>
                  <a:cxn ang="0">
                    <a:pos x="0" y="113"/>
                  </a:cxn>
                  <a:cxn ang="0">
                    <a:pos x="14" y="88"/>
                  </a:cxn>
                  <a:cxn ang="0">
                    <a:pos x="30" y="69"/>
                  </a:cxn>
                  <a:cxn ang="0">
                    <a:pos x="44" y="49"/>
                  </a:cxn>
                  <a:cxn ang="0">
                    <a:pos x="57" y="32"/>
                  </a:cxn>
                  <a:cxn ang="0">
                    <a:pos x="73" y="20"/>
                  </a:cxn>
                  <a:cxn ang="0">
                    <a:pos x="87" y="8"/>
                  </a:cxn>
                  <a:cxn ang="0">
                    <a:pos x="103" y="3"/>
                  </a:cxn>
                  <a:cxn ang="0">
                    <a:pos x="116" y="0"/>
                  </a:cxn>
                </a:cxnLst>
                <a:rect l="txL" t="txT" r="txR" b="txB"/>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096" name="任意多边形 7182"/>
              <p:cNvSpPr/>
              <p:nvPr/>
            </p:nvSpPr>
            <p:spPr>
              <a:xfrm>
                <a:off x="359" y="386"/>
                <a:ext cx="119" cy="113"/>
              </a:xfrm>
              <a:custGeom>
                <a:avLst/>
                <a:gdLst>
                  <a:gd name="txL" fmla="*/ 0 w 119"/>
                  <a:gd name="txT" fmla="*/ 0 h 113"/>
                  <a:gd name="txR" fmla="*/ 119 w 119"/>
                  <a:gd name="txB" fmla="*/ 113 h 113"/>
                </a:gdLst>
                <a:ahLst/>
                <a:cxnLst>
                  <a:cxn ang="0">
                    <a:pos x="0" y="0"/>
                  </a:cxn>
                  <a:cxn ang="0">
                    <a:pos x="14" y="3"/>
                  </a:cxn>
                  <a:cxn ang="0">
                    <a:pos x="30" y="8"/>
                  </a:cxn>
                  <a:cxn ang="0">
                    <a:pos x="44" y="20"/>
                  </a:cxn>
                  <a:cxn ang="0">
                    <a:pos x="60" y="32"/>
                  </a:cxn>
                  <a:cxn ang="0">
                    <a:pos x="76" y="49"/>
                  </a:cxn>
                  <a:cxn ang="0">
                    <a:pos x="90" y="69"/>
                  </a:cxn>
                  <a:cxn ang="0">
                    <a:pos x="106" y="88"/>
                  </a:cxn>
                  <a:cxn ang="0">
                    <a:pos x="119" y="113"/>
                  </a:cxn>
                </a:cxnLst>
                <a:rect l="txL" t="txT" r="txR" b="txB"/>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097" name="任意多边形 7183"/>
              <p:cNvSpPr/>
              <p:nvPr/>
            </p:nvSpPr>
            <p:spPr>
              <a:xfrm>
                <a:off x="478" y="499"/>
                <a:ext cx="116" cy="274"/>
              </a:xfrm>
              <a:custGeom>
                <a:avLst/>
                <a:gdLst>
                  <a:gd name="txL" fmla="*/ 0 w 116"/>
                  <a:gd name="txT" fmla="*/ 0 h 274"/>
                  <a:gd name="txR" fmla="*/ 116 w 116"/>
                  <a:gd name="txB" fmla="*/ 274 h 274"/>
                </a:gdLst>
                <a:ahLst/>
                <a:cxnLst>
                  <a:cxn ang="0">
                    <a:pos x="0" y="0"/>
                  </a:cxn>
                  <a:cxn ang="0">
                    <a:pos x="14" y="27"/>
                  </a:cxn>
                  <a:cxn ang="0">
                    <a:pos x="30" y="56"/>
                  </a:cxn>
                  <a:cxn ang="0">
                    <a:pos x="43" y="90"/>
                  </a:cxn>
                  <a:cxn ang="0">
                    <a:pos x="57" y="127"/>
                  </a:cxn>
                  <a:cxn ang="0">
                    <a:pos x="87" y="203"/>
                  </a:cxn>
                  <a:cxn ang="0">
                    <a:pos x="103" y="240"/>
                  </a:cxn>
                  <a:cxn ang="0">
                    <a:pos x="116" y="274"/>
                  </a:cxn>
                </a:cxnLst>
                <a:rect l="txL" t="txT" r="txR" b="txB"/>
                <a:pathLst>
                  <a:path w="116" h="274">
                    <a:moveTo>
                      <a:pt x="0" y="0"/>
                    </a:moveTo>
                    <a:lnTo>
                      <a:pt x="14" y="27"/>
                    </a:lnTo>
                    <a:lnTo>
                      <a:pt x="30" y="56"/>
                    </a:lnTo>
                    <a:lnTo>
                      <a:pt x="43" y="90"/>
                    </a:lnTo>
                    <a:lnTo>
                      <a:pt x="57" y="127"/>
                    </a:lnTo>
                    <a:lnTo>
                      <a:pt x="87" y="203"/>
                    </a:lnTo>
                    <a:lnTo>
                      <a:pt x="103" y="240"/>
                    </a:lnTo>
                    <a:lnTo>
                      <a:pt x="116" y="274"/>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098" name="任意多边形 7184"/>
              <p:cNvSpPr/>
              <p:nvPr/>
            </p:nvSpPr>
            <p:spPr>
              <a:xfrm>
                <a:off x="594" y="773"/>
                <a:ext cx="119" cy="271"/>
              </a:xfrm>
              <a:custGeom>
                <a:avLst/>
                <a:gdLst>
                  <a:gd name="txL" fmla="*/ 0 w 119"/>
                  <a:gd name="txT" fmla="*/ 0 h 271"/>
                  <a:gd name="txR" fmla="*/ 119 w 119"/>
                  <a:gd name="txB" fmla="*/ 271 h 271"/>
                </a:gdLst>
                <a:ahLst/>
                <a:cxnLst>
                  <a:cxn ang="0">
                    <a:pos x="0" y="0"/>
                  </a:cxn>
                  <a:cxn ang="0">
                    <a:pos x="14" y="34"/>
                  </a:cxn>
                  <a:cxn ang="0">
                    <a:pos x="30" y="71"/>
                  </a:cxn>
                  <a:cxn ang="0">
                    <a:pos x="60" y="146"/>
                  </a:cxn>
                  <a:cxn ang="0">
                    <a:pos x="76" y="181"/>
                  </a:cxn>
                  <a:cxn ang="0">
                    <a:pos x="89" y="215"/>
                  </a:cxn>
                  <a:cxn ang="0">
                    <a:pos x="106" y="244"/>
                  </a:cxn>
                  <a:cxn ang="0">
                    <a:pos x="119" y="271"/>
                  </a:cxn>
                </a:cxnLst>
                <a:rect l="txL" t="txT" r="txR" b="txB"/>
                <a:pathLst>
                  <a:path w="119" h="271">
                    <a:moveTo>
                      <a:pt x="0" y="0"/>
                    </a:moveTo>
                    <a:lnTo>
                      <a:pt x="14" y="34"/>
                    </a:lnTo>
                    <a:lnTo>
                      <a:pt x="30" y="71"/>
                    </a:lnTo>
                    <a:lnTo>
                      <a:pt x="60" y="146"/>
                    </a:lnTo>
                    <a:lnTo>
                      <a:pt x="76" y="181"/>
                    </a:lnTo>
                    <a:lnTo>
                      <a:pt x="89" y="215"/>
                    </a:lnTo>
                    <a:lnTo>
                      <a:pt x="106" y="244"/>
                    </a:lnTo>
                    <a:lnTo>
                      <a:pt x="119" y="271"/>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099" name="任意多边形 7185"/>
              <p:cNvSpPr/>
              <p:nvPr/>
            </p:nvSpPr>
            <p:spPr>
              <a:xfrm>
                <a:off x="713" y="1044"/>
                <a:ext cx="116" cy="115"/>
              </a:xfrm>
              <a:custGeom>
                <a:avLst/>
                <a:gdLst>
                  <a:gd name="txL" fmla="*/ 0 w 116"/>
                  <a:gd name="txT" fmla="*/ 0 h 115"/>
                  <a:gd name="txR" fmla="*/ 116 w 116"/>
                  <a:gd name="txB" fmla="*/ 115 h 115"/>
                </a:gdLst>
                <a:ahLst/>
                <a:cxnLst>
                  <a:cxn ang="0">
                    <a:pos x="0" y="0"/>
                  </a:cxn>
                  <a:cxn ang="0">
                    <a:pos x="14" y="25"/>
                  </a:cxn>
                  <a:cxn ang="0">
                    <a:pos x="30" y="44"/>
                  </a:cxn>
                  <a:cxn ang="0">
                    <a:pos x="43" y="64"/>
                  </a:cxn>
                  <a:cxn ang="0">
                    <a:pos x="57" y="81"/>
                  </a:cxn>
                  <a:cxn ang="0">
                    <a:pos x="73" y="96"/>
                  </a:cxn>
                  <a:cxn ang="0">
                    <a:pos x="87" y="105"/>
                  </a:cxn>
                  <a:cxn ang="0">
                    <a:pos x="103" y="113"/>
                  </a:cxn>
                  <a:cxn ang="0">
                    <a:pos x="116" y="115"/>
                  </a:cxn>
                </a:cxnLst>
                <a:rect l="txL" t="txT" r="txR" b="txB"/>
                <a:pathLst>
                  <a:path w="116" h="115">
                    <a:moveTo>
                      <a:pt x="0" y="0"/>
                    </a:moveTo>
                    <a:lnTo>
                      <a:pt x="14" y="25"/>
                    </a:lnTo>
                    <a:lnTo>
                      <a:pt x="30" y="44"/>
                    </a:lnTo>
                    <a:lnTo>
                      <a:pt x="43" y="64"/>
                    </a:lnTo>
                    <a:lnTo>
                      <a:pt x="57" y="81"/>
                    </a:lnTo>
                    <a:lnTo>
                      <a:pt x="73" y="96"/>
                    </a:lnTo>
                    <a:lnTo>
                      <a:pt x="87" y="105"/>
                    </a:lnTo>
                    <a:lnTo>
                      <a:pt x="103" y="113"/>
                    </a:lnTo>
                    <a:lnTo>
                      <a:pt x="116" y="115"/>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100" name="任意多边形 7186"/>
              <p:cNvSpPr/>
              <p:nvPr/>
            </p:nvSpPr>
            <p:spPr>
              <a:xfrm>
                <a:off x="829" y="1044"/>
                <a:ext cx="119" cy="115"/>
              </a:xfrm>
              <a:custGeom>
                <a:avLst/>
                <a:gdLst>
                  <a:gd name="txL" fmla="*/ 0 w 119"/>
                  <a:gd name="txT" fmla="*/ 0 h 115"/>
                  <a:gd name="txR" fmla="*/ 119 w 119"/>
                  <a:gd name="txB" fmla="*/ 115 h 115"/>
                </a:gdLst>
                <a:ahLst/>
                <a:cxnLst>
                  <a:cxn ang="0">
                    <a:pos x="0" y="115"/>
                  </a:cxn>
                  <a:cxn ang="0">
                    <a:pos x="14" y="113"/>
                  </a:cxn>
                  <a:cxn ang="0">
                    <a:pos x="30" y="105"/>
                  </a:cxn>
                  <a:cxn ang="0">
                    <a:pos x="43" y="96"/>
                  </a:cxn>
                  <a:cxn ang="0">
                    <a:pos x="60" y="81"/>
                  </a:cxn>
                  <a:cxn ang="0">
                    <a:pos x="76" y="64"/>
                  </a:cxn>
                  <a:cxn ang="0">
                    <a:pos x="89" y="44"/>
                  </a:cxn>
                  <a:cxn ang="0">
                    <a:pos x="106" y="25"/>
                  </a:cxn>
                  <a:cxn ang="0">
                    <a:pos x="119" y="0"/>
                  </a:cxn>
                </a:cxnLst>
                <a:rect l="txL" t="txT" r="txR" b="txB"/>
                <a:pathLst>
                  <a:path w="119" h="115">
                    <a:moveTo>
                      <a:pt x="0" y="115"/>
                    </a:moveTo>
                    <a:lnTo>
                      <a:pt x="14" y="113"/>
                    </a:lnTo>
                    <a:lnTo>
                      <a:pt x="30" y="105"/>
                    </a:lnTo>
                    <a:lnTo>
                      <a:pt x="43" y="96"/>
                    </a:lnTo>
                    <a:lnTo>
                      <a:pt x="60" y="81"/>
                    </a:lnTo>
                    <a:lnTo>
                      <a:pt x="76" y="64"/>
                    </a:lnTo>
                    <a:lnTo>
                      <a:pt x="89" y="44"/>
                    </a:lnTo>
                    <a:lnTo>
                      <a:pt x="106" y="25"/>
                    </a:lnTo>
                    <a:lnTo>
                      <a:pt x="119"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101" name="任意多边形 7187"/>
              <p:cNvSpPr/>
              <p:nvPr/>
            </p:nvSpPr>
            <p:spPr>
              <a:xfrm>
                <a:off x="948" y="773"/>
                <a:ext cx="116" cy="271"/>
              </a:xfrm>
              <a:custGeom>
                <a:avLst/>
                <a:gdLst>
                  <a:gd name="txL" fmla="*/ 0 w 116"/>
                  <a:gd name="txT" fmla="*/ 0 h 271"/>
                  <a:gd name="txR" fmla="*/ 116 w 116"/>
                  <a:gd name="txB" fmla="*/ 271 h 271"/>
                </a:gdLst>
                <a:ahLst/>
                <a:cxnLst>
                  <a:cxn ang="0">
                    <a:pos x="0" y="271"/>
                  </a:cxn>
                  <a:cxn ang="0">
                    <a:pos x="14" y="244"/>
                  </a:cxn>
                  <a:cxn ang="0">
                    <a:pos x="30" y="215"/>
                  </a:cxn>
                  <a:cxn ang="0">
                    <a:pos x="43" y="181"/>
                  </a:cxn>
                  <a:cxn ang="0">
                    <a:pos x="57" y="146"/>
                  </a:cxn>
                  <a:cxn ang="0">
                    <a:pos x="86" y="71"/>
                  </a:cxn>
                  <a:cxn ang="0">
                    <a:pos x="103" y="34"/>
                  </a:cxn>
                  <a:cxn ang="0">
                    <a:pos x="116" y="0"/>
                  </a:cxn>
                </a:cxnLst>
                <a:rect l="txL" t="txT" r="txR" b="txB"/>
                <a:pathLst>
                  <a:path w="116" h="271">
                    <a:moveTo>
                      <a:pt x="0" y="271"/>
                    </a:moveTo>
                    <a:lnTo>
                      <a:pt x="14" y="244"/>
                    </a:lnTo>
                    <a:lnTo>
                      <a:pt x="30" y="215"/>
                    </a:lnTo>
                    <a:lnTo>
                      <a:pt x="43" y="181"/>
                    </a:lnTo>
                    <a:lnTo>
                      <a:pt x="57" y="146"/>
                    </a:lnTo>
                    <a:lnTo>
                      <a:pt x="86" y="71"/>
                    </a:lnTo>
                    <a:lnTo>
                      <a:pt x="103" y="34"/>
                    </a:lnTo>
                    <a:lnTo>
                      <a:pt x="116"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102" name="任意多边形 7188"/>
              <p:cNvSpPr/>
              <p:nvPr/>
            </p:nvSpPr>
            <p:spPr>
              <a:xfrm>
                <a:off x="1064" y="499"/>
                <a:ext cx="119" cy="274"/>
              </a:xfrm>
              <a:custGeom>
                <a:avLst/>
                <a:gdLst>
                  <a:gd name="txL" fmla="*/ 0 w 119"/>
                  <a:gd name="txT" fmla="*/ 0 h 274"/>
                  <a:gd name="txR" fmla="*/ 119 w 119"/>
                  <a:gd name="txB" fmla="*/ 274 h 274"/>
                </a:gdLst>
                <a:ahLst/>
                <a:cxnLst>
                  <a:cxn ang="0">
                    <a:pos x="0" y="274"/>
                  </a:cxn>
                  <a:cxn ang="0">
                    <a:pos x="14" y="240"/>
                  </a:cxn>
                  <a:cxn ang="0">
                    <a:pos x="30" y="203"/>
                  </a:cxn>
                  <a:cxn ang="0">
                    <a:pos x="60" y="127"/>
                  </a:cxn>
                  <a:cxn ang="0">
                    <a:pos x="76" y="90"/>
                  </a:cxn>
                  <a:cxn ang="0">
                    <a:pos x="89" y="56"/>
                  </a:cxn>
                  <a:cxn ang="0">
                    <a:pos x="105" y="27"/>
                  </a:cxn>
                  <a:cxn ang="0">
                    <a:pos x="119" y="0"/>
                  </a:cxn>
                </a:cxnLst>
                <a:rect l="txL" t="txT" r="txR" b="txB"/>
                <a:pathLst>
                  <a:path w="119" h="274">
                    <a:moveTo>
                      <a:pt x="0" y="274"/>
                    </a:moveTo>
                    <a:lnTo>
                      <a:pt x="14" y="240"/>
                    </a:lnTo>
                    <a:lnTo>
                      <a:pt x="30" y="203"/>
                    </a:lnTo>
                    <a:lnTo>
                      <a:pt x="60" y="127"/>
                    </a:lnTo>
                    <a:lnTo>
                      <a:pt x="76" y="90"/>
                    </a:lnTo>
                    <a:lnTo>
                      <a:pt x="89" y="56"/>
                    </a:lnTo>
                    <a:lnTo>
                      <a:pt x="105" y="27"/>
                    </a:lnTo>
                    <a:lnTo>
                      <a:pt x="119"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103" name="任意多边形 7189"/>
              <p:cNvSpPr/>
              <p:nvPr/>
            </p:nvSpPr>
            <p:spPr>
              <a:xfrm>
                <a:off x="1183" y="386"/>
                <a:ext cx="116" cy="113"/>
              </a:xfrm>
              <a:custGeom>
                <a:avLst/>
                <a:gdLst>
                  <a:gd name="txL" fmla="*/ 0 w 116"/>
                  <a:gd name="txT" fmla="*/ 0 h 113"/>
                  <a:gd name="txR" fmla="*/ 116 w 116"/>
                  <a:gd name="txB" fmla="*/ 113 h 113"/>
                </a:gdLst>
                <a:ahLst/>
                <a:cxnLst>
                  <a:cxn ang="0">
                    <a:pos x="0" y="113"/>
                  </a:cxn>
                  <a:cxn ang="0">
                    <a:pos x="13" y="88"/>
                  </a:cxn>
                  <a:cxn ang="0">
                    <a:pos x="30" y="69"/>
                  </a:cxn>
                  <a:cxn ang="0">
                    <a:pos x="43" y="49"/>
                  </a:cxn>
                  <a:cxn ang="0">
                    <a:pos x="57" y="32"/>
                  </a:cxn>
                  <a:cxn ang="0">
                    <a:pos x="73" y="20"/>
                  </a:cxn>
                  <a:cxn ang="0">
                    <a:pos x="86" y="8"/>
                  </a:cxn>
                  <a:cxn ang="0">
                    <a:pos x="103" y="3"/>
                  </a:cxn>
                  <a:cxn ang="0">
                    <a:pos x="116" y="0"/>
                  </a:cxn>
                </a:cxnLst>
                <a:rect l="txL" t="txT" r="txR" b="txB"/>
                <a:pathLst>
                  <a:path w="116" h="113">
                    <a:moveTo>
                      <a:pt x="0" y="113"/>
                    </a:moveTo>
                    <a:lnTo>
                      <a:pt x="13" y="88"/>
                    </a:lnTo>
                    <a:lnTo>
                      <a:pt x="30" y="69"/>
                    </a:lnTo>
                    <a:lnTo>
                      <a:pt x="43" y="49"/>
                    </a:lnTo>
                    <a:lnTo>
                      <a:pt x="57" y="32"/>
                    </a:lnTo>
                    <a:lnTo>
                      <a:pt x="73" y="20"/>
                    </a:lnTo>
                    <a:lnTo>
                      <a:pt x="86" y="8"/>
                    </a:lnTo>
                    <a:lnTo>
                      <a:pt x="103" y="3"/>
                    </a:lnTo>
                    <a:lnTo>
                      <a:pt x="116"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104" name="任意多边形 7190"/>
              <p:cNvSpPr/>
              <p:nvPr/>
            </p:nvSpPr>
            <p:spPr>
              <a:xfrm>
                <a:off x="1299" y="386"/>
                <a:ext cx="119" cy="113"/>
              </a:xfrm>
              <a:custGeom>
                <a:avLst/>
                <a:gdLst>
                  <a:gd name="txL" fmla="*/ 0 w 119"/>
                  <a:gd name="txT" fmla="*/ 0 h 113"/>
                  <a:gd name="txR" fmla="*/ 119 w 119"/>
                  <a:gd name="txB" fmla="*/ 113 h 113"/>
                </a:gdLst>
                <a:ahLst/>
                <a:cxnLst>
                  <a:cxn ang="0">
                    <a:pos x="0" y="0"/>
                  </a:cxn>
                  <a:cxn ang="0">
                    <a:pos x="14" y="3"/>
                  </a:cxn>
                  <a:cxn ang="0">
                    <a:pos x="30" y="8"/>
                  </a:cxn>
                  <a:cxn ang="0">
                    <a:pos x="43" y="20"/>
                  </a:cxn>
                  <a:cxn ang="0">
                    <a:pos x="59" y="32"/>
                  </a:cxn>
                  <a:cxn ang="0">
                    <a:pos x="76" y="49"/>
                  </a:cxn>
                  <a:cxn ang="0">
                    <a:pos x="89" y="69"/>
                  </a:cxn>
                  <a:cxn ang="0">
                    <a:pos x="105" y="88"/>
                  </a:cxn>
                  <a:cxn ang="0">
                    <a:pos x="119" y="113"/>
                  </a:cxn>
                </a:cxnLst>
                <a:rect l="txL" t="txT" r="txR" b="txB"/>
                <a:pathLst>
                  <a:path w="119" h="113">
                    <a:moveTo>
                      <a:pt x="0" y="0"/>
                    </a:moveTo>
                    <a:lnTo>
                      <a:pt x="14" y="3"/>
                    </a:lnTo>
                    <a:lnTo>
                      <a:pt x="30" y="8"/>
                    </a:lnTo>
                    <a:lnTo>
                      <a:pt x="43" y="20"/>
                    </a:lnTo>
                    <a:lnTo>
                      <a:pt x="59" y="32"/>
                    </a:lnTo>
                    <a:lnTo>
                      <a:pt x="76" y="49"/>
                    </a:lnTo>
                    <a:lnTo>
                      <a:pt x="89" y="69"/>
                    </a:lnTo>
                    <a:lnTo>
                      <a:pt x="105" y="88"/>
                    </a:lnTo>
                    <a:lnTo>
                      <a:pt x="119" y="113"/>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105" name="任意多边形 7191"/>
              <p:cNvSpPr/>
              <p:nvPr/>
            </p:nvSpPr>
            <p:spPr>
              <a:xfrm>
                <a:off x="1418" y="499"/>
                <a:ext cx="116" cy="274"/>
              </a:xfrm>
              <a:custGeom>
                <a:avLst/>
                <a:gdLst>
                  <a:gd name="txL" fmla="*/ 0 w 116"/>
                  <a:gd name="txT" fmla="*/ 0 h 274"/>
                  <a:gd name="txR" fmla="*/ 116 w 116"/>
                  <a:gd name="txB" fmla="*/ 274 h 274"/>
                </a:gdLst>
                <a:ahLst/>
                <a:cxnLst>
                  <a:cxn ang="0">
                    <a:pos x="0" y="0"/>
                  </a:cxn>
                  <a:cxn ang="0">
                    <a:pos x="13" y="27"/>
                  </a:cxn>
                  <a:cxn ang="0">
                    <a:pos x="30" y="56"/>
                  </a:cxn>
                  <a:cxn ang="0">
                    <a:pos x="43" y="90"/>
                  </a:cxn>
                  <a:cxn ang="0">
                    <a:pos x="57" y="127"/>
                  </a:cxn>
                  <a:cxn ang="0">
                    <a:pos x="86" y="203"/>
                  </a:cxn>
                  <a:cxn ang="0">
                    <a:pos x="102" y="240"/>
                  </a:cxn>
                  <a:cxn ang="0">
                    <a:pos x="116" y="274"/>
                  </a:cxn>
                </a:cxnLst>
                <a:rect l="txL" t="txT" r="txR" b="txB"/>
                <a:pathLst>
                  <a:path w="116" h="274">
                    <a:moveTo>
                      <a:pt x="0" y="0"/>
                    </a:moveTo>
                    <a:lnTo>
                      <a:pt x="13" y="27"/>
                    </a:lnTo>
                    <a:lnTo>
                      <a:pt x="30" y="56"/>
                    </a:lnTo>
                    <a:lnTo>
                      <a:pt x="43" y="90"/>
                    </a:lnTo>
                    <a:lnTo>
                      <a:pt x="57" y="127"/>
                    </a:lnTo>
                    <a:lnTo>
                      <a:pt x="86" y="203"/>
                    </a:lnTo>
                    <a:lnTo>
                      <a:pt x="102" y="240"/>
                    </a:lnTo>
                    <a:lnTo>
                      <a:pt x="116" y="274"/>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3106" name="直接连接符 7192"/>
              <p:cNvSpPr/>
              <p:nvPr/>
            </p:nvSpPr>
            <p:spPr>
              <a:xfrm>
                <a:off x="1534" y="773"/>
                <a:ext cx="119" cy="271"/>
              </a:xfrm>
              <a:prstGeom prst="line">
                <a:avLst/>
              </a:prstGeom>
              <a:ln w="38100" cap="flat" cmpd="sng">
                <a:solidFill>
                  <a:srgbClr val="FF0000"/>
                </a:solidFill>
                <a:prstDash val="solid"/>
                <a:headEnd type="none" w="med" len="med"/>
                <a:tailEnd type="none" w="med" len="med"/>
              </a:ln>
            </p:spPr>
          </p:sp>
          <p:sp>
            <p:nvSpPr>
              <p:cNvPr id="3107" name="直接连接符 7193"/>
              <p:cNvSpPr/>
              <p:nvPr/>
            </p:nvSpPr>
            <p:spPr>
              <a:xfrm flipV="1">
                <a:off x="228" y="96"/>
                <a:ext cx="0" cy="1200"/>
              </a:xfrm>
              <a:prstGeom prst="line">
                <a:avLst/>
              </a:prstGeom>
              <a:ln w="38100" cap="flat" cmpd="sng">
                <a:solidFill>
                  <a:srgbClr val="FFFF00"/>
                </a:solidFill>
                <a:prstDash val="solid"/>
                <a:headEnd type="none" w="med" len="med"/>
                <a:tailEnd type="triangle" w="med" len="med"/>
              </a:ln>
            </p:spPr>
          </p:sp>
          <p:sp>
            <p:nvSpPr>
              <p:cNvPr id="3108" name="文本框 7194"/>
              <p:cNvSpPr txBox="1"/>
              <p:nvPr/>
            </p:nvSpPr>
            <p:spPr>
              <a:xfrm>
                <a:off x="1658" y="720"/>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t</a:t>
                </a:r>
                <a:endParaRPr lang="en-US" altLang="zh-CN" dirty="0">
                  <a:solidFill>
                    <a:schemeClr val="bg1"/>
                  </a:solidFill>
                  <a:latin typeface="Times New Roman" panose="02020603050405020304" pitchFamily="18" charset="0"/>
                </a:endParaRPr>
              </a:p>
            </p:txBody>
          </p:sp>
          <p:sp>
            <p:nvSpPr>
              <p:cNvPr id="3109" name="文本框 7195"/>
              <p:cNvSpPr txBox="1"/>
              <p:nvPr/>
            </p:nvSpPr>
            <p:spPr>
              <a:xfrm>
                <a:off x="11" y="0"/>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dirty="0">
                  <a:solidFill>
                    <a:schemeClr val="bg1"/>
                  </a:solidFill>
                  <a:latin typeface="Times New Roman" panose="02020603050405020304" pitchFamily="18" charset="0"/>
                </a:endParaRPr>
              </a:p>
            </p:txBody>
          </p:sp>
          <p:sp>
            <p:nvSpPr>
              <p:cNvPr id="3110" name="文本框 7196"/>
              <p:cNvSpPr txBox="1"/>
              <p:nvPr/>
            </p:nvSpPr>
            <p:spPr>
              <a:xfrm>
                <a:off x="0" y="741"/>
                <a:ext cx="255"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O</a:t>
                </a:r>
                <a:endParaRPr lang="en-US" altLang="zh-CN" dirty="0">
                  <a:solidFill>
                    <a:schemeClr val="bg1"/>
                  </a:solidFill>
                  <a:latin typeface="Times New Roman" panose="02020603050405020304" pitchFamily="18" charset="0"/>
                </a:endParaRPr>
              </a:p>
            </p:txBody>
          </p:sp>
          <p:sp>
            <p:nvSpPr>
              <p:cNvPr id="3111" name="直接连接符 7197"/>
              <p:cNvSpPr/>
              <p:nvPr/>
            </p:nvSpPr>
            <p:spPr>
              <a:xfrm>
                <a:off x="363" y="741"/>
                <a:ext cx="0" cy="432"/>
              </a:xfrm>
              <a:prstGeom prst="line">
                <a:avLst/>
              </a:prstGeom>
              <a:ln w="28575" cap="flat" cmpd="sng">
                <a:solidFill>
                  <a:schemeClr val="bg1"/>
                </a:solidFill>
                <a:prstDash val="dash"/>
                <a:headEnd type="none" w="med" len="med"/>
                <a:tailEnd type="none" w="med" len="med"/>
              </a:ln>
            </p:spPr>
          </p:sp>
          <p:sp>
            <p:nvSpPr>
              <p:cNvPr id="3112" name="直接连接符 7198"/>
              <p:cNvSpPr/>
              <p:nvPr/>
            </p:nvSpPr>
            <p:spPr>
              <a:xfrm>
                <a:off x="83" y="1128"/>
                <a:ext cx="144" cy="0"/>
              </a:xfrm>
              <a:prstGeom prst="line">
                <a:avLst/>
              </a:prstGeom>
              <a:ln w="38100" cap="flat" cmpd="sng">
                <a:solidFill>
                  <a:srgbClr val="66FFFF"/>
                </a:solidFill>
                <a:prstDash val="solid"/>
                <a:headEnd type="none" w="med" len="med"/>
                <a:tailEnd type="triangle" w="med" len="med"/>
              </a:ln>
            </p:spPr>
          </p:sp>
          <p:sp>
            <p:nvSpPr>
              <p:cNvPr id="3113" name="直接连接符 7199"/>
              <p:cNvSpPr/>
              <p:nvPr/>
            </p:nvSpPr>
            <p:spPr>
              <a:xfrm flipH="1">
                <a:off x="355" y="1116"/>
                <a:ext cx="144" cy="0"/>
              </a:xfrm>
              <a:prstGeom prst="line">
                <a:avLst/>
              </a:prstGeom>
              <a:ln w="38100" cap="flat" cmpd="sng">
                <a:solidFill>
                  <a:srgbClr val="66FFFF"/>
                </a:solidFill>
                <a:prstDash val="solid"/>
                <a:headEnd type="none" w="med" len="med"/>
                <a:tailEnd type="triangle" w="med" len="med"/>
              </a:ln>
            </p:spPr>
          </p:sp>
          <p:sp>
            <p:nvSpPr>
              <p:cNvPr id="3114" name="直接连接符 7200"/>
              <p:cNvSpPr/>
              <p:nvPr/>
            </p:nvSpPr>
            <p:spPr>
              <a:xfrm>
                <a:off x="1188" y="240"/>
                <a:ext cx="0" cy="528"/>
              </a:xfrm>
              <a:prstGeom prst="line">
                <a:avLst/>
              </a:prstGeom>
              <a:ln w="28575" cap="flat" cmpd="sng">
                <a:solidFill>
                  <a:schemeClr val="bg1"/>
                </a:solidFill>
                <a:prstDash val="dash"/>
                <a:headEnd type="none" w="med" len="med"/>
                <a:tailEnd type="none" w="med" len="med"/>
              </a:ln>
            </p:spPr>
          </p:sp>
          <p:sp>
            <p:nvSpPr>
              <p:cNvPr id="3115" name="直接连接符 7201"/>
              <p:cNvSpPr/>
              <p:nvPr/>
            </p:nvSpPr>
            <p:spPr>
              <a:xfrm>
                <a:off x="228" y="336"/>
                <a:ext cx="960" cy="0"/>
              </a:xfrm>
              <a:prstGeom prst="line">
                <a:avLst/>
              </a:prstGeom>
              <a:ln w="38100" cap="flat" cmpd="sng">
                <a:solidFill>
                  <a:srgbClr val="66FFFF"/>
                </a:solidFill>
                <a:prstDash val="solid"/>
                <a:headEnd type="triangle" w="med" len="med"/>
                <a:tailEnd type="triangle" w="med" len="med"/>
              </a:ln>
            </p:spPr>
          </p:sp>
          <p:sp>
            <p:nvSpPr>
              <p:cNvPr id="3116" name="文本框 7202"/>
              <p:cNvSpPr txBox="1"/>
              <p:nvPr/>
            </p:nvSpPr>
            <p:spPr>
              <a:xfrm>
                <a:off x="564" y="96"/>
                <a:ext cx="233"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T</a:t>
                </a:r>
                <a:endParaRPr lang="en-US" altLang="zh-CN" dirty="0">
                  <a:solidFill>
                    <a:schemeClr val="bg1"/>
                  </a:solidFill>
                  <a:latin typeface="Times New Roman" panose="02020603050405020304" pitchFamily="18" charset="0"/>
                </a:endParaRPr>
              </a:p>
            </p:txBody>
          </p:sp>
          <p:sp>
            <p:nvSpPr>
              <p:cNvPr id="3117" name="文本框 7203"/>
              <p:cNvSpPr txBox="1"/>
              <p:nvPr/>
            </p:nvSpPr>
            <p:spPr>
              <a:xfrm>
                <a:off x="1064" y="732"/>
                <a:ext cx="329"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ndParaRPr>
              </a:p>
            </p:txBody>
          </p:sp>
        </p:grpSp>
      </p:grpSp>
      <p:sp>
        <p:nvSpPr>
          <p:cNvPr id="7205" name="文本框 7204" descr="羊皮纸"/>
          <p:cNvSpPr txBox="1"/>
          <p:nvPr/>
        </p:nvSpPr>
        <p:spPr>
          <a:xfrm>
            <a:off x="6372225" y="5805488"/>
            <a:ext cx="504825" cy="460375"/>
          </a:xfrm>
          <a:prstGeom prst="rect">
            <a:avLst/>
          </a:prstGeom>
          <a:blipFill rotWithShape="1">
            <a:blip r:embed="rId1"/>
          </a:blipFill>
          <a:ln w="9525">
            <a:noFill/>
          </a:ln>
        </p:spPr>
        <p:txBody>
          <a:bodyPr>
            <a:spAutoFit/>
          </a:bodyPr>
          <a:p>
            <a:pPr eaLnBrk="1" hangingPunct="1">
              <a:spcBef>
                <a:spcPct val="50000"/>
              </a:spcBef>
            </a:pPr>
            <a:r>
              <a:rPr lang="en-US" altLang="zh-CN" i="1" dirty="0">
                <a:solidFill>
                  <a:schemeClr val="tx1"/>
                </a:solidFill>
                <a:latin typeface="Times New Roman" panose="02020603050405020304" pitchFamily="18" charset="0"/>
                <a:sym typeface="Symbol" panose="05050102010706020507" pitchFamily="18" charset="2"/>
              </a:rPr>
              <a:t></a:t>
            </a:r>
            <a:endParaRPr lang="en-US" altLang="zh-CN" i="1" dirty="0">
              <a:solidFill>
                <a:schemeClr val="tx1"/>
              </a:solidFill>
              <a:latin typeface="Times New Roman" panose="02020603050405020304" pitchFamily="18" charset="0"/>
              <a:sym typeface="Symbol" panose="05050102010706020507" pitchFamily="18" charset="2"/>
            </a:endParaRPr>
          </a:p>
        </p:txBody>
      </p:sp>
      <p:sp>
        <p:nvSpPr>
          <p:cNvPr id="7206" name="文本框 7205" descr="羊皮纸"/>
          <p:cNvSpPr txBox="1"/>
          <p:nvPr/>
        </p:nvSpPr>
        <p:spPr>
          <a:xfrm>
            <a:off x="8459788" y="5229225"/>
            <a:ext cx="476885" cy="460375"/>
          </a:xfrm>
          <a:prstGeom prst="rect">
            <a:avLst/>
          </a:prstGeom>
          <a:blipFill rotWithShape="1">
            <a:blip r:embed="rId1"/>
          </a:blipFill>
          <a:ln w="9525">
            <a:noFill/>
          </a:ln>
        </p:spPr>
        <p:txBody>
          <a:bodyPr wrap="none">
            <a:spAutoFit/>
          </a:bodyPr>
          <a:p>
            <a:pPr eaLnBrk="1" hangingPunct="1">
              <a:spcBef>
                <a:spcPct val="50000"/>
              </a:spcBef>
            </a:pPr>
            <a:r>
              <a:rPr lang="en-US" altLang="zh-CN" dirty="0">
                <a:solidFill>
                  <a:schemeClr val="tx1"/>
                </a:solidFill>
                <a:latin typeface="Times New Roman" panose="02020603050405020304" pitchFamily="18" charset="0"/>
                <a:sym typeface="Symbol" panose="05050102010706020507" pitchFamily="18" charset="2"/>
              </a:rPr>
              <a:t></a:t>
            </a:r>
            <a:r>
              <a:rPr lang="en-US" altLang="zh-CN" i="1" dirty="0">
                <a:solidFill>
                  <a:schemeClr val="tx1"/>
                </a:solidFill>
                <a:latin typeface="Times New Roman" panose="02020603050405020304" pitchFamily="18" charset="0"/>
                <a:sym typeface="Symbol" panose="05050102010706020507" pitchFamily="18" charset="2"/>
              </a:rPr>
              <a:t>t</a:t>
            </a:r>
            <a:endParaRPr lang="en-US" altLang="zh-CN" dirty="0">
              <a:solidFill>
                <a:schemeClr val="tx1"/>
              </a:solidFill>
              <a:latin typeface="Times New Roman" panose="02020603050405020304" pitchFamily="18" charset="0"/>
            </a:endParaRPr>
          </a:p>
        </p:txBody>
      </p:sp>
      <p:graphicFrame>
        <p:nvGraphicFramePr>
          <p:cNvPr id="7207" name="对象 7206"/>
          <p:cNvGraphicFramePr>
            <a:graphicFrameLocks noChangeAspect="1"/>
          </p:cNvGraphicFramePr>
          <p:nvPr/>
        </p:nvGraphicFramePr>
        <p:xfrm>
          <a:off x="1171575" y="3286125"/>
          <a:ext cx="2587625" cy="746125"/>
        </p:xfrm>
        <a:graphic>
          <a:graphicData uri="http://schemas.openxmlformats.org/presentationml/2006/ole">
            <mc:AlternateContent xmlns:mc="http://schemas.openxmlformats.org/markup-compatibility/2006">
              <mc:Choice xmlns:v="urn:schemas-microsoft-com:vml" Requires="v">
                <p:oleObj spid="_x0000_s3089" name="" r:id="rId2" imgW="1054100" imgH="304800" progId="Equation.DSMT4">
                  <p:embed/>
                </p:oleObj>
              </mc:Choice>
              <mc:Fallback>
                <p:oleObj name="" r:id="rId2" imgW="1054100" imgH="304800" progId="Equation.DSMT4">
                  <p:embed/>
                  <p:pic>
                    <p:nvPicPr>
                      <p:cNvPr id="0" name="图片 3088"/>
                      <p:cNvPicPr/>
                      <p:nvPr/>
                    </p:nvPicPr>
                    <p:blipFill>
                      <a:blip r:embed="rId3"/>
                      <a:stretch>
                        <a:fillRect/>
                      </a:stretch>
                    </p:blipFill>
                    <p:spPr>
                      <a:xfrm>
                        <a:off x="1171575" y="3286125"/>
                        <a:ext cx="2587625" cy="746125"/>
                      </a:xfrm>
                      <a:prstGeom prst="rect">
                        <a:avLst/>
                      </a:prstGeom>
                      <a:noFill/>
                      <a:ln w="38100">
                        <a:noFill/>
                        <a:miter/>
                      </a:ln>
                    </p:spPr>
                  </p:pic>
                </p:oleObj>
              </mc:Fallback>
            </mc:AlternateContent>
          </a:graphicData>
        </a:graphic>
      </p:graphicFrame>
      <p:sp>
        <p:nvSpPr>
          <p:cNvPr id="7208" name="矩形 7207"/>
          <p:cNvSpPr/>
          <p:nvPr/>
        </p:nvSpPr>
        <p:spPr>
          <a:xfrm>
            <a:off x="4427855" y="3357880"/>
            <a:ext cx="2197735" cy="460375"/>
          </a:xfrm>
          <a:prstGeom prst="rect">
            <a:avLst/>
          </a:prstGeom>
          <a:noFill/>
          <a:ln w="9525">
            <a:noFill/>
          </a:ln>
        </p:spPr>
        <p:txBody>
          <a:bodyPr wrap="square" lIns="198000" rIns="198000">
            <a:spAutoFit/>
          </a:bodyPr>
          <a:p>
            <a:pPr eaLnBrk="1" hangingPunct="1">
              <a:spcBef>
                <a:spcPct val="50000"/>
              </a:spcBef>
            </a:pPr>
            <a:r>
              <a:rPr lang="en-US" altLang="zh-CN" dirty="0">
                <a:solidFill>
                  <a:schemeClr val="bg1"/>
                </a:solidFill>
                <a:latin typeface="Times New Roman" panose="02020603050405020304" pitchFamily="18" charset="0"/>
              </a:rPr>
              <a:t>Unit</a:t>
            </a:r>
            <a:r>
              <a:rPr lang="zh-CN" altLang="en-US" dirty="0">
                <a:solidFill>
                  <a:schemeClr val="bg1"/>
                </a:solidFill>
                <a:latin typeface="Times New Roman" panose="02020603050405020304" pitchFamily="18" charset="0"/>
              </a:rPr>
              <a:t>： rad/s</a:t>
            </a:r>
            <a:r>
              <a:rPr lang="zh-CN" altLang="en-US" baseline="30000" dirty="0">
                <a:solidFill>
                  <a:schemeClr val="bg1"/>
                </a:solidFill>
                <a:latin typeface="Times New Roman" panose="02020603050405020304" pitchFamily="18" charset="0"/>
              </a:rPr>
              <a:t>  </a:t>
            </a:r>
            <a:endParaRPr lang="zh-CN" altLang="en-US" baseline="30000" dirty="0">
              <a:solidFill>
                <a:schemeClr val="bg1"/>
              </a:solidFill>
              <a:latin typeface="Times New Roman" panose="02020603050405020304" pitchFamily="18" charset="0"/>
            </a:endParaRPr>
          </a:p>
        </p:txBody>
      </p:sp>
      <p:sp>
        <p:nvSpPr>
          <p:cNvPr id="7209" name="直接连接符 7208"/>
          <p:cNvSpPr/>
          <p:nvPr/>
        </p:nvSpPr>
        <p:spPr>
          <a:xfrm>
            <a:off x="755650" y="1844675"/>
            <a:ext cx="576263" cy="0"/>
          </a:xfrm>
          <a:prstGeom prst="line">
            <a:avLst/>
          </a:prstGeom>
          <a:ln w="76200" cap="flat" cmpd="sng">
            <a:solidFill>
              <a:schemeClr val="accent1"/>
            </a:solidFill>
            <a:prstDash val="solid"/>
            <a:headEnd type="none" w="med" len="med"/>
            <a:tailEnd type="triangle" w="med" len="med"/>
          </a:ln>
        </p:spPr>
      </p:sp>
      <p:sp>
        <p:nvSpPr>
          <p:cNvPr id="7211" name="直接连接符 7210"/>
          <p:cNvSpPr/>
          <p:nvPr/>
        </p:nvSpPr>
        <p:spPr>
          <a:xfrm>
            <a:off x="4426585" y="2430145"/>
            <a:ext cx="576263" cy="0"/>
          </a:xfrm>
          <a:prstGeom prst="line">
            <a:avLst/>
          </a:prstGeom>
          <a:ln w="76200" cap="flat" cmpd="sng">
            <a:solidFill>
              <a:schemeClr val="accent1"/>
            </a:solidFill>
            <a:prstDash val="solid"/>
            <a:headEnd type="none" w="med" len="med"/>
            <a:tailEnd type="triangle" w="med" len="med"/>
          </a:ln>
        </p:spPr>
      </p:sp>
      <p:sp>
        <p:nvSpPr>
          <p:cNvPr id="7212" name="矩形 7211"/>
          <p:cNvSpPr/>
          <p:nvPr/>
        </p:nvSpPr>
        <p:spPr>
          <a:xfrm>
            <a:off x="383540" y="2708275"/>
            <a:ext cx="8437245" cy="534035"/>
          </a:xfrm>
          <a:prstGeom prst="rect">
            <a:avLst/>
          </a:prstGeom>
          <a:noFill/>
          <a:ln w="9525">
            <a:noFill/>
          </a:ln>
        </p:spPr>
        <p:txBody>
          <a:bodyPr wrap="square">
            <a:spAutoFit/>
          </a:bodyPr>
          <a:p>
            <a:pPr marL="476250" indent="-476250" algn="just" eaLnBrk="1" hangingPunct="1">
              <a:lnSpc>
                <a:spcPct val="120000"/>
              </a:lnSpc>
              <a:buClrTx/>
              <a:buSzTx/>
              <a:buFontTx/>
            </a:pPr>
            <a:r>
              <a:rPr lang="zh-CN" altLang="en-US" i="1" dirty="0">
                <a:solidFill>
                  <a:schemeClr val="bg1"/>
                </a:solidFill>
                <a:latin typeface="Times New Roman" panose="02020603050405020304" pitchFamily="18" charset="0"/>
                <a:ea typeface="楷体_GB2312" pitchFamily="1" charset="-122"/>
              </a:rPr>
              <a:t>The speed of phase change reflects the speed of sine change</a:t>
            </a:r>
            <a:r>
              <a:rPr lang="zh-CN" altLang="en-US" dirty="0">
                <a:solidFill>
                  <a:schemeClr val="bg1"/>
                </a:solidFill>
                <a:latin typeface="Times New Roman" panose="02020603050405020304" pitchFamily="18" charset="0"/>
                <a:ea typeface="楷体_GB2312" pitchFamily="1" charset="-122"/>
              </a:rPr>
              <a:t>。</a:t>
            </a:r>
            <a:r>
              <a:rPr lang="zh-CN" altLang="en-US" i="1" dirty="0">
                <a:solidFill>
                  <a:schemeClr val="bg1"/>
                </a:solidFill>
                <a:latin typeface="Times New Roman" panose="02020603050405020304" pitchFamily="18" charset="0"/>
                <a:ea typeface="楷体_GB2312" pitchFamily="1" charset="-122"/>
              </a:rPr>
              <a:t> </a:t>
            </a:r>
            <a:endParaRPr lang="zh-CN" altLang="en-US" i="1" dirty="0">
              <a:solidFill>
                <a:schemeClr val="bg1"/>
              </a:solidFill>
              <a:latin typeface="Times New Roman" panose="02020603050405020304" pitchFamily="18" charset="0"/>
              <a:ea typeface="楷体_GB2312" pitchFamily="1" charset="-122"/>
            </a:endParaRPr>
          </a:p>
        </p:txBody>
      </p:sp>
      <p:sp>
        <p:nvSpPr>
          <p:cNvPr id="7213" name="直接连接符 7212"/>
          <p:cNvSpPr/>
          <p:nvPr/>
        </p:nvSpPr>
        <p:spPr>
          <a:xfrm>
            <a:off x="324168" y="5086668"/>
            <a:ext cx="647700" cy="0"/>
          </a:xfrm>
          <a:prstGeom prst="line">
            <a:avLst/>
          </a:prstGeom>
          <a:ln w="76200" cap="flat" cmpd="sng">
            <a:solidFill>
              <a:schemeClr val="accent1"/>
            </a:solidFill>
            <a:prstDash val="solid"/>
            <a:headEnd type="none" w="med" len="med"/>
            <a:tailEnd type="triangle" w="med" len="med"/>
          </a:ln>
        </p:spPr>
      </p:sp>
      <p:sp>
        <p:nvSpPr>
          <p:cNvPr id="7214" name="矩形 7213"/>
          <p:cNvSpPr/>
          <p:nvPr/>
        </p:nvSpPr>
        <p:spPr>
          <a:xfrm>
            <a:off x="1116330" y="4871085"/>
            <a:ext cx="4107815" cy="1198880"/>
          </a:xfrm>
          <a:prstGeom prst="rect">
            <a:avLst/>
          </a:prstGeom>
          <a:noFill/>
          <a:ln w="9525">
            <a:noFill/>
          </a:ln>
        </p:spPr>
        <p:txBody>
          <a:bodyPr wrap="square">
            <a:spAutoFit/>
          </a:bodyPr>
          <a:p>
            <a:pPr algn="just" eaLnBrk="1" hangingPunct="1">
              <a:buClrTx/>
              <a:buSzTx/>
              <a:buFontTx/>
            </a:pPr>
            <a:r>
              <a:rPr lang="en-US" altLang="zh-CN" i="1" dirty="0">
                <a:solidFill>
                  <a:schemeClr val="bg1"/>
                </a:solidFill>
                <a:latin typeface="Times New Roman" panose="02020603050405020304" pitchFamily="18" charset="0"/>
              </a:rPr>
              <a:t>The starting point of timing reflecting sinusoidal quantity is usually expressed by angle</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 </a:t>
            </a:r>
            <a:endParaRPr lang="en-US" altLang="zh-CN" i="1" dirty="0">
              <a:solidFill>
                <a:schemeClr val="bg1"/>
              </a:solidFill>
              <a:latin typeface="Times New Roman" panose="02020603050405020304" pitchFamily="18" charset="0"/>
            </a:endParaRPr>
          </a:p>
        </p:txBody>
      </p:sp>
      <p:sp>
        <p:nvSpPr>
          <p:cNvPr id="7215" name="文本框 7214"/>
          <p:cNvSpPr txBox="1"/>
          <p:nvPr/>
        </p:nvSpPr>
        <p:spPr>
          <a:xfrm>
            <a:off x="5011103" y="848995"/>
            <a:ext cx="3107690" cy="583565"/>
          </a:xfrm>
          <a:prstGeom prst="rect">
            <a:avLst/>
          </a:prstGeom>
          <a:noFill/>
          <a:ln w="9525">
            <a:noFill/>
          </a:ln>
        </p:spPr>
        <p:txBody>
          <a:bodyPr wrap="none">
            <a:spAutoFit/>
          </a:bodyPr>
          <a:p>
            <a:pPr eaLnBrk="1" hangingPunct="1"/>
            <a:r>
              <a:rPr lang="en-US" altLang="zh-CN" sz="3200" i="1" dirty="0">
                <a:solidFill>
                  <a:schemeClr val="bg1"/>
                </a:solidFill>
                <a:latin typeface="Times New Roman" panose="02020603050405020304" pitchFamily="18" charset="0"/>
              </a:rPr>
              <a:t>i</a:t>
            </a:r>
            <a:r>
              <a:rPr lang="en-US" altLang="zh-CN" sz="3200" dirty="0">
                <a:solidFill>
                  <a:schemeClr val="bg1"/>
                </a:solidFill>
                <a:latin typeface="Times New Roman" panose="02020603050405020304" pitchFamily="18" charset="0"/>
              </a:rPr>
              <a:t>(</a:t>
            </a:r>
            <a:r>
              <a:rPr lang="en-US" altLang="zh-CN" sz="3200" i="1" dirty="0">
                <a:solidFill>
                  <a:schemeClr val="bg1"/>
                </a:solidFill>
                <a:latin typeface="Times New Roman" panose="02020603050405020304" pitchFamily="18" charset="0"/>
              </a:rPr>
              <a:t>t</a:t>
            </a:r>
            <a:r>
              <a:rPr lang="en-US" altLang="zh-CN" sz="3200" dirty="0">
                <a:solidFill>
                  <a:schemeClr val="bg1"/>
                </a:solidFill>
                <a:latin typeface="Times New Roman" panose="02020603050405020304" pitchFamily="18" charset="0"/>
              </a:rPr>
              <a:t>)=</a:t>
            </a:r>
            <a:r>
              <a:rPr lang="en-US" altLang="zh-CN" sz="3200" i="1" dirty="0">
                <a:solidFill>
                  <a:schemeClr val="bg1"/>
                </a:solidFill>
                <a:latin typeface="Times New Roman" panose="02020603050405020304" pitchFamily="18" charset="0"/>
              </a:rPr>
              <a:t>I</a:t>
            </a:r>
            <a:r>
              <a:rPr lang="en-US" altLang="zh-CN" sz="3200" baseline="-25000" dirty="0">
                <a:solidFill>
                  <a:schemeClr val="bg1"/>
                </a:solidFill>
                <a:latin typeface="Times New Roman" panose="02020603050405020304" pitchFamily="18" charset="0"/>
              </a:rPr>
              <a:t>m</a:t>
            </a:r>
            <a:r>
              <a:rPr lang="en-US" altLang="zh-CN" sz="3200" dirty="0">
                <a:solidFill>
                  <a:schemeClr val="bg1"/>
                </a:solidFill>
                <a:latin typeface="Times New Roman" panose="02020603050405020304" pitchFamily="18" charset="0"/>
              </a:rPr>
              <a:t>cos(</a:t>
            </a:r>
            <a:r>
              <a:rPr lang="en-US" altLang="zh-CN" sz="3200" i="1" dirty="0">
                <a:solidFill>
                  <a:schemeClr val="bg1"/>
                </a:solidFill>
                <a:latin typeface="Symbol" panose="05050102010706020507" pitchFamily="18" charset="2"/>
              </a:rPr>
              <a:t>w </a:t>
            </a:r>
            <a:r>
              <a:rPr lang="en-US" altLang="zh-CN" sz="3200" i="1" dirty="0">
                <a:solidFill>
                  <a:schemeClr val="bg1"/>
                </a:solidFill>
                <a:latin typeface="Times New Roman" panose="02020603050405020304" pitchFamily="18" charset="0"/>
              </a:rPr>
              <a:t>t</a:t>
            </a:r>
            <a:r>
              <a:rPr lang="en-US" altLang="zh-CN" sz="3200" dirty="0">
                <a:solidFill>
                  <a:schemeClr val="bg1"/>
                </a:solidFill>
                <a:latin typeface="Times New Roman" panose="02020603050405020304" pitchFamily="18" charset="0"/>
              </a:rPr>
              <a:t>+</a:t>
            </a:r>
            <a:r>
              <a:rPr lang="en-US" altLang="zh-CN" sz="3200" i="1" dirty="0">
                <a:solidFill>
                  <a:schemeClr val="bg1"/>
                </a:solidFill>
                <a:latin typeface="Symbol" panose="05050102010706020507" pitchFamily="18" charset="2"/>
              </a:rPr>
              <a:t>y</a:t>
            </a:r>
            <a:r>
              <a:rPr lang="en-US" altLang="zh-CN" sz="3200" dirty="0">
                <a:solidFill>
                  <a:schemeClr val="bg1"/>
                </a:solidFill>
                <a:latin typeface="Times New Roman" panose="02020603050405020304" pitchFamily="18" charset="0"/>
              </a:rPr>
              <a:t>)</a:t>
            </a:r>
            <a:endParaRPr lang="en-US" altLang="zh-CN" sz="3200" dirty="0">
              <a:solidFill>
                <a:schemeClr val="bg1"/>
              </a:solidFill>
              <a:latin typeface="Symbol" panose="05050102010706020507" pitchFamily="18" charset="2"/>
            </a:endParaRPr>
          </a:p>
        </p:txBody>
      </p:sp>
      <p:sp>
        <p:nvSpPr>
          <p:cNvPr id="4" name="文本框 3"/>
          <p:cNvSpPr txBox="1"/>
          <p:nvPr>
            <p:custDataLst>
              <p:tags r:id="rId4"/>
            </p:custDataLst>
          </p:nvPr>
        </p:nvSpPr>
        <p:spPr>
          <a:xfrm>
            <a:off x="1543050" y="1600200"/>
            <a:ext cx="2540000" cy="460375"/>
          </a:xfrm>
          <a:prstGeom prst="rect">
            <a:avLst/>
          </a:prstGeom>
          <a:noFill/>
        </p:spPr>
        <p:txBody>
          <a:bodyPr wrap="square" rtlCol="0" anchor="t">
            <a:spAutoFit/>
          </a:bodyPr>
          <a:p>
            <a:r>
              <a:rPr lang="zh-CN" altLang="en-US" i="1" dirty="0">
                <a:solidFill>
                  <a:schemeClr val="bg1"/>
                </a:solidFill>
                <a:latin typeface="Times New Roman" panose="02020603050405020304" pitchFamily="18" charset="0"/>
                <a:ea typeface="楷体_GB2312" pitchFamily="1" charset="-122"/>
              </a:rPr>
              <a:t>maximum value</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 calcmode="lin" valueType="num">
                                      <p:cBhvr additive="base">
                                        <p:cTn id="7" dur="500" fill="hold"/>
                                        <p:tgtEl>
                                          <p:spTgt spid="7172"/>
                                        </p:tgtEl>
                                        <p:attrNameLst>
                                          <p:attrName>ppt_x</p:attrName>
                                        </p:attrNameLst>
                                      </p:cBhvr>
                                      <p:tavLst>
                                        <p:tav tm="0">
                                          <p:val>
                                            <p:strVal val="0-#ppt_w/2"/>
                                          </p:val>
                                        </p:tav>
                                        <p:tav tm="100000">
                                          <p:val>
                                            <p:strVal val="#ppt_x"/>
                                          </p:val>
                                        </p:tav>
                                      </p:tavLst>
                                    </p:anim>
                                    <p:anim calcmode="lin" valueType="num">
                                      <p:cBhvr additive="base">
                                        <p:cTn id="8" dur="500" fill="hold"/>
                                        <p:tgtEl>
                                          <p:spTgt spid="717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7215"/>
                                        </p:tgtEl>
                                        <p:attrNameLst>
                                          <p:attrName>style.visibility</p:attrName>
                                        </p:attrNameLst>
                                      </p:cBhvr>
                                      <p:to>
                                        <p:strVal val="visible"/>
                                      </p:to>
                                    </p:set>
                                    <p:animEffect transition="in" filter="wipe(left)">
                                      <p:cBhvr>
                                        <p:cTn id="12" dur="2000"/>
                                        <p:tgtEl>
                                          <p:spTgt spid="7215"/>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checkerboard(across)">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7170"/>
                                        </p:tgtEl>
                                        <p:attrNameLst>
                                          <p:attrName>style.visibility</p:attrName>
                                        </p:attrNameLst>
                                      </p:cBhvr>
                                      <p:to>
                                        <p:strVal val="visible"/>
                                      </p:to>
                                    </p:set>
                                    <p:animEffect transition="in" filter="slide(fromLeft)">
                                      <p:cBhvr>
                                        <p:cTn id="22" dur="500"/>
                                        <p:tgtEl>
                                          <p:spTgt spid="7170"/>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nodeType="clickEffect">
                                  <p:stCondLst>
                                    <p:cond delay="0"/>
                                  </p:stCondLst>
                                  <p:childTnLst>
                                    <p:set>
                                      <p:cBhvr>
                                        <p:cTn id="26" dur="1" fill="hold">
                                          <p:stCondLst>
                                            <p:cond delay="0"/>
                                          </p:stCondLst>
                                        </p:cTn>
                                        <p:tgtEl>
                                          <p:spTgt spid="7209"/>
                                        </p:tgtEl>
                                        <p:attrNameLst>
                                          <p:attrName>style.visibility</p:attrName>
                                        </p:attrNameLst>
                                      </p:cBhvr>
                                      <p:to>
                                        <p:strVal val="visible"/>
                                      </p:to>
                                    </p:set>
                                    <p:animEffect transition="in" filter="slide(fromLeft)">
                                      <p:cBhvr>
                                        <p:cTn id="27" dur="500"/>
                                        <p:tgtEl>
                                          <p:spTgt spid="72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1"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1000" fill="hold"/>
                                        <p:tgtEl>
                                          <p:spTgt spid="2"/>
                                        </p:tgtEl>
                                        <p:attrNameLst>
                                          <p:attrName>ppt_w</p:attrName>
                                        </p:attrNameLst>
                                      </p:cBhvr>
                                      <p:tavLst>
                                        <p:tav tm="0">
                                          <p:val>
                                            <p:fltVal val="0.000000"/>
                                          </p:val>
                                        </p:tav>
                                        <p:tav tm="100000">
                                          <p:val>
                                            <p:strVal val="#ppt_w"/>
                                          </p:val>
                                        </p:tav>
                                      </p:tavLst>
                                    </p:anim>
                                    <p:anim calcmode="lin" valueType="num">
                                      <p:cBhvr>
                                        <p:cTn id="38" dur="1000" fill="hold"/>
                                        <p:tgtEl>
                                          <p:spTgt spid="2"/>
                                        </p:tgtEl>
                                        <p:attrNameLst>
                                          <p:attrName>ppt_h</p:attrName>
                                        </p:attrNameLst>
                                      </p:cBhvr>
                                      <p:tavLst>
                                        <p:tav tm="0">
                                          <p:val>
                                            <p:fltVal val="0.000000"/>
                                          </p:val>
                                        </p:tav>
                                        <p:tav tm="100000">
                                          <p:val>
                                            <p:strVal val="#ppt_h"/>
                                          </p:val>
                                        </p:tav>
                                      </p:tavLst>
                                    </p:anim>
                                    <p:anim calcmode="lin" valueType="num">
                                      <p:cBhvr>
                                        <p:cTn id="39"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40" dur="1000" fill="hold"/>
                                        <p:tgtEl>
                                          <p:spTgt spid="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7171"/>
                                        </p:tgtEl>
                                        <p:attrNameLst>
                                          <p:attrName>style.visibility</p:attrName>
                                        </p:attrNameLst>
                                      </p:cBhvr>
                                      <p:to>
                                        <p:strVal val="visible"/>
                                      </p:to>
                                    </p:set>
                                    <p:animEffect transition="in" filter="wipe(left)">
                                      <p:cBhvr>
                                        <p:cTn id="45" dur="2000"/>
                                        <p:tgtEl>
                                          <p:spTgt spid="7171"/>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8" fill="hold" nodeType="clickEffect">
                                  <p:stCondLst>
                                    <p:cond delay="0"/>
                                  </p:stCondLst>
                                  <p:childTnLst>
                                    <p:set>
                                      <p:cBhvr>
                                        <p:cTn id="49" dur="1" fill="hold">
                                          <p:stCondLst>
                                            <p:cond delay="0"/>
                                          </p:stCondLst>
                                        </p:cTn>
                                        <p:tgtEl>
                                          <p:spTgt spid="7211"/>
                                        </p:tgtEl>
                                        <p:attrNameLst>
                                          <p:attrName>style.visibility</p:attrName>
                                        </p:attrNameLst>
                                      </p:cBhvr>
                                      <p:to>
                                        <p:strVal val="visible"/>
                                      </p:to>
                                    </p:set>
                                    <p:animEffect transition="in" filter="slide(fromLeft)">
                                      <p:cBhvr>
                                        <p:cTn id="50" dur="500"/>
                                        <p:tgtEl>
                                          <p:spTgt spid="7211"/>
                                        </p:tgtEl>
                                      </p:cBhvr>
                                    </p:animEffect>
                                  </p:childTnLst>
                                </p:cTn>
                              </p:par>
                            </p:childTnLst>
                          </p:cTn>
                        </p:par>
                        <p:par>
                          <p:cTn id="51" fill="hold">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7212"/>
                                        </p:tgtEl>
                                        <p:attrNameLst>
                                          <p:attrName>style.visibility</p:attrName>
                                        </p:attrNameLst>
                                      </p:cBhvr>
                                      <p:to>
                                        <p:strVal val="visible"/>
                                      </p:to>
                                    </p:set>
                                    <p:animEffect transition="in" filter="wipe(left)">
                                      <p:cBhvr>
                                        <p:cTn id="54" dur="2000"/>
                                        <p:tgtEl>
                                          <p:spTgt spid="7212"/>
                                        </p:tgtEl>
                                      </p:cBhvr>
                                    </p:animEffect>
                                  </p:childTnLst>
                                </p:cTn>
                              </p:par>
                            </p:childTnLst>
                          </p:cTn>
                        </p:par>
                        <p:par>
                          <p:cTn id="55" fill="hold">
                            <p:stCondLst>
                              <p:cond delay="2500"/>
                            </p:stCondLst>
                            <p:childTnLst>
                              <p:par>
                                <p:cTn id="56" presetID="9" presetClass="entr" presetSubtype="0" fill="hold" grpId="0" nodeType="afterEffect">
                                  <p:stCondLst>
                                    <p:cond delay="0"/>
                                  </p:stCondLst>
                                  <p:childTnLst>
                                    <p:set>
                                      <p:cBhvr>
                                        <p:cTn id="57" dur="1" fill="hold">
                                          <p:stCondLst>
                                            <p:cond delay="0"/>
                                          </p:stCondLst>
                                        </p:cTn>
                                        <p:tgtEl>
                                          <p:spTgt spid="7206"/>
                                        </p:tgtEl>
                                        <p:attrNameLst>
                                          <p:attrName>style.visibility</p:attrName>
                                        </p:attrNameLst>
                                      </p:cBhvr>
                                      <p:to>
                                        <p:strVal val="visible"/>
                                      </p:to>
                                    </p:set>
                                    <p:animEffect transition="in" filter="dissolve">
                                      <p:cBhvr>
                                        <p:cTn id="58" dur="500"/>
                                        <p:tgtEl>
                                          <p:spTgt spid="720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nodeType="clickEffect">
                                  <p:stCondLst>
                                    <p:cond delay="0"/>
                                  </p:stCondLst>
                                  <p:childTnLst>
                                    <p:set>
                                      <p:cBhvr>
                                        <p:cTn id="62" dur="1" fill="hold">
                                          <p:stCondLst>
                                            <p:cond delay="0"/>
                                          </p:stCondLst>
                                        </p:cTn>
                                        <p:tgtEl>
                                          <p:spTgt spid="7207"/>
                                        </p:tgtEl>
                                        <p:attrNameLst>
                                          <p:attrName>style.visibility</p:attrName>
                                        </p:attrNameLst>
                                      </p:cBhvr>
                                      <p:to>
                                        <p:strVal val="visible"/>
                                      </p:to>
                                    </p:set>
                                    <p:anim calcmode="lin" valueType="num">
                                      <p:cBhvr additive="base">
                                        <p:cTn id="63" dur="500" fill="hold"/>
                                        <p:tgtEl>
                                          <p:spTgt spid="7207"/>
                                        </p:tgtEl>
                                        <p:attrNameLst>
                                          <p:attrName>ppt_x</p:attrName>
                                        </p:attrNameLst>
                                      </p:cBhvr>
                                      <p:tavLst>
                                        <p:tav tm="0">
                                          <p:val>
                                            <p:strVal val="0-#ppt_w/2"/>
                                          </p:val>
                                        </p:tav>
                                        <p:tav tm="100000">
                                          <p:val>
                                            <p:strVal val="#ppt_x"/>
                                          </p:val>
                                        </p:tav>
                                      </p:tavLst>
                                    </p:anim>
                                    <p:anim calcmode="lin" valueType="num">
                                      <p:cBhvr additive="base">
                                        <p:cTn id="64" dur="500" fill="hold"/>
                                        <p:tgtEl>
                                          <p:spTgt spid="7207"/>
                                        </p:tgtEl>
                                        <p:attrNameLst>
                                          <p:attrName>ppt_y</p:attrName>
                                        </p:attrNameLst>
                                      </p:cBhvr>
                                      <p:tavLst>
                                        <p:tav tm="0">
                                          <p:val>
                                            <p:strVal val="#ppt_y"/>
                                          </p:val>
                                        </p:tav>
                                        <p:tav tm="100000">
                                          <p:val>
                                            <p:strVal val="#ppt_y"/>
                                          </p:val>
                                        </p:tav>
                                      </p:tavLst>
                                    </p:anim>
                                  </p:childTnLst>
                                </p:cTn>
                              </p:par>
                            </p:childTnLst>
                          </p:cTn>
                        </p:par>
                        <p:par>
                          <p:cTn id="65" fill="hold">
                            <p:stCondLst>
                              <p:cond delay="500"/>
                            </p:stCondLst>
                            <p:childTnLst>
                              <p:par>
                                <p:cTn id="66" presetID="17" presetClass="entr" presetSubtype="10" fill="hold" grpId="0" nodeType="afterEffect">
                                  <p:stCondLst>
                                    <p:cond delay="0"/>
                                  </p:stCondLst>
                                  <p:childTnLst>
                                    <p:set>
                                      <p:cBhvr>
                                        <p:cTn id="67" dur="1" fill="hold">
                                          <p:stCondLst>
                                            <p:cond delay="0"/>
                                          </p:stCondLst>
                                        </p:cTn>
                                        <p:tgtEl>
                                          <p:spTgt spid="7208"/>
                                        </p:tgtEl>
                                        <p:attrNameLst>
                                          <p:attrName>style.visibility</p:attrName>
                                        </p:attrNameLst>
                                      </p:cBhvr>
                                      <p:to>
                                        <p:strVal val="visible"/>
                                      </p:to>
                                    </p:set>
                                    <p:anim calcmode="lin" valueType="num">
                                      <p:cBhvr>
                                        <p:cTn id="68" dur="500" fill="hold"/>
                                        <p:tgtEl>
                                          <p:spTgt spid="7208"/>
                                        </p:tgtEl>
                                        <p:attrNameLst>
                                          <p:attrName>ppt_w</p:attrName>
                                        </p:attrNameLst>
                                      </p:cBhvr>
                                      <p:tavLst>
                                        <p:tav tm="0">
                                          <p:val>
                                            <p:fltVal val="0.000000"/>
                                          </p:val>
                                        </p:tav>
                                        <p:tav tm="100000">
                                          <p:val>
                                            <p:strVal val="#ppt_w"/>
                                          </p:val>
                                        </p:tav>
                                      </p:tavLst>
                                    </p:anim>
                                    <p:anim calcmode="lin" valueType="num">
                                      <p:cBhvr>
                                        <p:cTn id="69" dur="500" fill="hold"/>
                                        <p:tgtEl>
                                          <p:spTgt spid="7208"/>
                                        </p:tgtEl>
                                        <p:attrNameLst>
                                          <p:attrName>ppt_h</p:attrName>
                                        </p:attrNameLst>
                                      </p:cBhvr>
                                      <p:tavLst>
                                        <p:tav tm="0">
                                          <p:val>
                                            <p:strVal val="#ppt_h"/>
                                          </p:val>
                                        </p:tav>
                                        <p:tav tm="100000">
                                          <p:val>
                                            <p:strVal val="#ppt_h"/>
                                          </p:val>
                                        </p:tav>
                                      </p:tavLst>
                                    </p:anim>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7173"/>
                                        </p:tgtEl>
                                        <p:attrNameLst>
                                          <p:attrName>style.visibility</p:attrName>
                                        </p:attrNameLst>
                                      </p:cBhvr>
                                      <p:to>
                                        <p:strVal val="visible"/>
                                      </p:to>
                                    </p:set>
                                    <p:animEffect transition="in" filter="wipe(left)">
                                      <p:cBhvr>
                                        <p:cTn id="74" dur="2000"/>
                                        <p:tgtEl>
                                          <p:spTgt spid="717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7205"/>
                                        </p:tgtEl>
                                        <p:attrNameLst>
                                          <p:attrName>style.visibility</p:attrName>
                                        </p:attrNameLst>
                                      </p:cBhvr>
                                      <p:to>
                                        <p:strVal val="visible"/>
                                      </p:to>
                                    </p:set>
                                    <p:animEffect transition="in" filter="dissolve">
                                      <p:cBhvr>
                                        <p:cTn id="79" dur="500"/>
                                        <p:tgtEl>
                                          <p:spTgt spid="7205"/>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8" fill="hold" nodeType="clickEffect">
                                  <p:stCondLst>
                                    <p:cond delay="0"/>
                                  </p:stCondLst>
                                  <p:childTnLst>
                                    <p:set>
                                      <p:cBhvr>
                                        <p:cTn id="83" dur="1" fill="hold">
                                          <p:stCondLst>
                                            <p:cond delay="0"/>
                                          </p:stCondLst>
                                        </p:cTn>
                                        <p:tgtEl>
                                          <p:spTgt spid="7213"/>
                                        </p:tgtEl>
                                        <p:attrNameLst>
                                          <p:attrName>style.visibility</p:attrName>
                                        </p:attrNameLst>
                                      </p:cBhvr>
                                      <p:to>
                                        <p:strVal val="visible"/>
                                      </p:to>
                                    </p:set>
                                    <p:animEffect transition="in" filter="slide(fromLeft)">
                                      <p:cBhvr>
                                        <p:cTn id="84" dur="500"/>
                                        <p:tgtEl>
                                          <p:spTgt spid="7213"/>
                                        </p:tgtEl>
                                      </p:cBhvr>
                                    </p:animEffect>
                                  </p:childTnLst>
                                </p:cTn>
                              </p:par>
                            </p:childTnLst>
                          </p:cTn>
                        </p:par>
                        <p:par>
                          <p:cTn id="85" fill="hold">
                            <p:stCondLst>
                              <p:cond delay="500"/>
                            </p:stCondLst>
                            <p:childTnLst>
                              <p:par>
                                <p:cTn id="86" presetID="22" presetClass="entr" presetSubtype="8" fill="hold" grpId="0" nodeType="afterEffect">
                                  <p:stCondLst>
                                    <p:cond delay="0"/>
                                  </p:stCondLst>
                                  <p:childTnLst>
                                    <p:set>
                                      <p:cBhvr>
                                        <p:cTn id="87" dur="1" fill="hold">
                                          <p:stCondLst>
                                            <p:cond delay="0"/>
                                          </p:stCondLst>
                                        </p:cTn>
                                        <p:tgtEl>
                                          <p:spTgt spid="7214"/>
                                        </p:tgtEl>
                                        <p:attrNameLst>
                                          <p:attrName>style.visibility</p:attrName>
                                        </p:attrNameLst>
                                      </p:cBhvr>
                                      <p:to>
                                        <p:strVal val="visible"/>
                                      </p:to>
                                    </p:set>
                                    <p:animEffect transition="in" filter="wipe(left)">
                                      <p:cBhvr>
                                        <p:cTn id="88" dur="2000"/>
                                        <p:tgtEl>
                                          <p:spTgt spid="7214"/>
                                        </p:tgtEl>
                                      </p:cBhvr>
                                    </p:animEffec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93" dur="2000" fill="hold"/>
                                              <p:tgtEl>
                                                <p:spTgt spid="4"/>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p:bldP spid="7171" grpId="0"/>
      <p:bldP spid="7172" grpId="0" bldLvl="0" animBg="1"/>
      <p:bldP spid="7173" grpId="0"/>
      <p:bldP spid="7205" grpId="0" bldLvl="0" animBg="1"/>
      <p:bldP spid="7206" grpId="0" bldLvl="0" animBg="1"/>
      <p:bldP spid="7208" grpId="0"/>
      <p:bldP spid="7212" grpId="0"/>
      <p:bldP spid="7214" grpId="0"/>
      <p:bldP spid="7215" grpId="0"/>
      <p:bldP spid="4" grpId="0"/>
      <p:bldP spid="4" grpId="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文本框 44033"/>
          <p:cNvSpPr txBox="1"/>
          <p:nvPr/>
        </p:nvSpPr>
        <p:spPr>
          <a:xfrm>
            <a:off x="1187450" y="825500"/>
            <a:ext cx="6136640" cy="891540"/>
          </a:xfrm>
          <a:prstGeom prst="rect">
            <a:avLst/>
          </a:prstGeom>
          <a:noFill/>
          <a:ln w="9525">
            <a:noFill/>
          </a:ln>
        </p:spPr>
        <p:txBody>
          <a:bodyPr wrap="none">
            <a:spAutoFit/>
          </a:bodyPr>
          <a:p>
            <a:pPr eaLnBrk="1" hangingPunct="1"/>
            <a:r>
              <a:rPr lang="zh-CN" altLang="en-US" sz="2800" i="1" dirty="0">
                <a:solidFill>
                  <a:schemeClr val="bg1"/>
                </a:solidFill>
                <a:latin typeface="Times New Roman" panose="02020603050405020304" pitchFamily="18" charset="0"/>
              </a:rPr>
              <a:t>X</a:t>
            </a:r>
            <a:r>
              <a:rPr lang="zh-CN" altLang="en-US" sz="2800" i="1" baseline="-25000" dirty="0">
                <a:solidFill>
                  <a:schemeClr val="bg1"/>
                </a:solidFill>
                <a:latin typeface="Times New Roman" panose="02020603050405020304" pitchFamily="18" charset="0"/>
              </a:rPr>
              <a:t>C</a:t>
            </a:r>
            <a:r>
              <a:rPr lang="zh-CN" altLang="en-US" sz="2800" dirty="0">
                <a:solidFill>
                  <a:schemeClr val="bg1"/>
                </a:solidFill>
                <a:latin typeface="Times New Roman" panose="02020603050405020304" pitchFamily="18" charset="0"/>
              </a:rPr>
              <a:t>=1/</a:t>
            </a:r>
            <a:r>
              <a:rPr lang="zh-CN" altLang="en-US" sz="2800" i="1" dirty="0">
                <a:solidFill>
                  <a:schemeClr val="bg1"/>
                </a:solidFill>
                <a:latin typeface="Symbol" panose="05050102010706020507" pitchFamily="18" charset="2"/>
              </a:rPr>
              <a:t>w </a:t>
            </a:r>
            <a:r>
              <a:rPr lang="zh-CN" altLang="en-US" sz="2800" i="1" dirty="0">
                <a:solidFill>
                  <a:schemeClr val="bg1"/>
                </a:solidFill>
                <a:latin typeface="Times New Roman" panose="02020603050405020304" pitchFamily="18" charset="0"/>
              </a:rPr>
              <a:t>C</a:t>
            </a:r>
            <a:r>
              <a:rPr lang="zh-CN" altLang="en-US" sz="2800" dirty="0">
                <a:solidFill>
                  <a:schemeClr val="bg1"/>
                </a:solidFill>
                <a:latin typeface="Times New Roman" panose="02020603050405020304" pitchFamily="18" charset="0"/>
              </a:rPr>
              <a:t>，  </a:t>
            </a:r>
            <a:r>
              <a:rPr lang="zh-CN" altLang="en-US" b="0" dirty="0">
                <a:solidFill>
                  <a:schemeClr val="bg1"/>
                </a:solidFill>
                <a:latin typeface="Times New Roman" panose="02020603050405020304" pitchFamily="18" charset="0"/>
                <a:cs typeface="Times New Roman" panose="02020603050405020304" pitchFamily="18" charset="0"/>
              </a:rPr>
              <a: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is called capacitor impedance</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eaLnBrk="1" hangingPunct="1"/>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Unit is</a:t>
            </a:r>
            <a:r>
              <a:rPr lang="zh-CN" altLang="en-US" b="0" dirty="0">
                <a:solidFill>
                  <a:schemeClr val="bg1"/>
                </a:solidFill>
                <a:latin typeface="Times New Roman" panose="02020603050405020304" pitchFamily="18" charset="0"/>
                <a:cs typeface="Times New Roman" panose="02020603050405020304" pitchFamily="18" charset="0"/>
              </a:rPr>
              <a:t> </a:t>
            </a:r>
            <a:r>
              <a:rPr lang="zh-CN" altLang="en-US" b="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Ohm</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44035" name="文本框 44034"/>
          <p:cNvSpPr txBox="1"/>
          <p:nvPr/>
        </p:nvSpPr>
        <p:spPr>
          <a:xfrm>
            <a:off x="355918" y="2148205"/>
            <a:ext cx="8432165" cy="1506855"/>
          </a:xfrm>
          <a:prstGeom prst="rect">
            <a:avLst/>
          </a:prstGeom>
          <a:noFill/>
          <a:ln w="9525">
            <a:noFill/>
          </a:ln>
        </p:spPr>
        <p:txBody>
          <a:bodyPr wrap="none">
            <a:spAutoFit/>
          </a:bodyPr>
          <a:p>
            <a:pPr algn="l" eaLnBrk="1" hangingPunct="1">
              <a:spcBef>
                <a:spcPts val="1200"/>
              </a:spcBef>
            </a:pPr>
            <a:r>
              <a:rPr b="0" dirty="0">
                <a:solidFill>
                  <a:schemeClr val="bg1"/>
                </a:solidFill>
                <a:latin typeface="Times New Roman" panose="02020603050405020304" pitchFamily="18" charset="0"/>
              </a:rPr>
              <a:t>The frequency is inversely proportional to the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capacitor impedance</a:t>
            </a:r>
            <a:r>
              <a:rPr b="0" dirty="0">
                <a:solidFill>
                  <a:schemeClr val="bg1"/>
                </a:solidFill>
                <a:latin typeface="Times New Roman" panose="02020603050405020304" pitchFamily="18" charset="0"/>
              </a:rPr>
              <a:t>,</a:t>
            </a:r>
            <a:endParaRPr b="0" dirty="0">
              <a:solidFill>
                <a:schemeClr val="bg1"/>
              </a:solidFill>
              <a:latin typeface="Times New Roman" panose="02020603050405020304" pitchFamily="18" charset="0"/>
            </a:endParaRPr>
          </a:p>
          <a:p>
            <a:pPr algn="l" eaLnBrk="1" hangingPunct="1">
              <a:spcBef>
                <a:spcPts val="1200"/>
              </a:spcBef>
            </a:pPr>
            <a:r>
              <a:rPr lang="en-US" altLang="zh-CN" i="1" dirty="0">
                <a:solidFill>
                  <a:schemeClr val="bg1"/>
                </a:solidFill>
                <a:latin typeface="Symbol" panose="05050102010706020507" pitchFamily="18" charset="2"/>
                <a:sym typeface="Arial" panose="020B0604020202020204" pitchFamily="34" charset="0"/>
              </a:rPr>
              <a:t>w </a:t>
            </a:r>
            <a:r>
              <a:rPr lang="en-US" altLang="zh-CN" dirty="0">
                <a:solidFill>
                  <a:schemeClr val="bg1"/>
                </a:solidFill>
                <a:latin typeface="Symbol" panose="05050102010706020507" pitchFamily="18" charset="2"/>
                <a:sym typeface="Symbol" panose="05050102010706020507" pitchFamily="18" charset="2"/>
              </a:rPr>
              <a:t></a:t>
            </a:r>
            <a:r>
              <a:rPr lang="en-US" altLang="zh-CN" dirty="0">
                <a:solidFill>
                  <a:schemeClr val="bg1"/>
                </a:solidFill>
                <a:latin typeface="Times New Roman" panose="02020603050405020304" pitchFamily="18" charset="0"/>
              </a:rPr>
              <a:t>0</a:t>
            </a:r>
            <a:r>
              <a:rPr lang="zh-CN" altLang="en-US"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X</a:t>
            </a:r>
            <a:r>
              <a:rPr lang="en-US" altLang="zh-CN" i="1" baseline="-25000"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a:t>
            </a:r>
            <a:r>
              <a:rPr lang="en-US" altLang="zh-CN" dirty="0">
                <a:solidFill>
                  <a:schemeClr val="bg1"/>
                </a:solidFill>
                <a:latin typeface="Symbol" panose="05050102010706020507" pitchFamily="18" charset="2"/>
                <a:sym typeface="Symbol" panose="05050102010706020507" pitchFamily="18" charset="2"/>
              </a:rPr>
              <a:t></a:t>
            </a:r>
            <a:r>
              <a:rPr lang="en-US" altLang="zh-CN"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dc open-circuit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algn="l" eaLnBrk="1" hangingPunct="1">
              <a:spcBef>
                <a:spcPts val="1200"/>
              </a:spcBef>
            </a:pPr>
            <a:r>
              <a:rPr lang="en-US" altLang="zh-CN" i="1" dirty="0">
                <a:solidFill>
                  <a:schemeClr val="bg1"/>
                </a:solidFill>
                <a:latin typeface="Symbol" panose="05050102010706020507" pitchFamily="18" charset="2"/>
              </a:rPr>
              <a:t>w </a:t>
            </a:r>
            <a:r>
              <a:rPr lang="en-US" altLang="zh-CN" dirty="0">
                <a:solidFill>
                  <a:schemeClr val="bg1"/>
                </a:solidFill>
                <a:latin typeface="Symbol" panose="05050102010706020507" pitchFamily="18" charset="2"/>
                <a:sym typeface="Symbol" panose="05050102010706020507" pitchFamily="18" charset="2"/>
              </a:rPr>
              <a:t> </a:t>
            </a:r>
            <a:r>
              <a:rPr lang="zh-CN" altLang="en-US" dirty="0">
                <a:solidFill>
                  <a:schemeClr val="bg1"/>
                </a:solidFill>
                <a:latin typeface="Symbol" panose="05050102010706020507" pitchFamily="18" charset="2"/>
                <a:sym typeface="Symbol" panose="05050102010706020507" pitchFamily="18" charset="2"/>
              </a:rPr>
              <a:t>，</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X</a:t>
            </a:r>
            <a:r>
              <a:rPr lang="en-US" altLang="zh-CN" i="1" baseline="-25000"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a:t>
            </a:r>
            <a:r>
              <a:rPr lang="en-US" altLang="zh-CN" dirty="0">
                <a:solidFill>
                  <a:schemeClr val="bg1"/>
                </a:solidFill>
                <a:latin typeface="Symbol" panose="05050102010706020507" pitchFamily="18" charset="2"/>
                <a:sym typeface="Symbol" panose="05050102010706020507" pitchFamily="18" charset="2"/>
              </a:rPr>
              <a:t>0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high frequency short-circuit</a:t>
            </a:r>
            <a:endPar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nvGrpSpPr>
          <p:cNvPr id="2" name="组合 44035"/>
          <p:cNvGrpSpPr/>
          <p:nvPr/>
        </p:nvGrpSpPr>
        <p:grpSpPr>
          <a:xfrm>
            <a:off x="415925" y="3596640"/>
            <a:ext cx="2895600" cy="1863725"/>
            <a:chOff x="0" y="0"/>
            <a:chExt cx="1824" cy="1174"/>
          </a:xfrm>
        </p:grpSpPr>
        <p:sp>
          <p:nvSpPr>
            <p:cNvPr id="34830" name="直接连接符 44036"/>
            <p:cNvSpPr/>
            <p:nvPr/>
          </p:nvSpPr>
          <p:spPr>
            <a:xfrm flipV="1">
              <a:off x="432" y="96"/>
              <a:ext cx="0" cy="912"/>
            </a:xfrm>
            <a:prstGeom prst="line">
              <a:avLst/>
            </a:prstGeom>
            <a:ln w="38100" cap="flat" cmpd="sng">
              <a:solidFill>
                <a:srgbClr val="FFFF00"/>
              </a:solidFill>
              <a:prstDash val="solid"/>
              <a:headEnd type="none" w="med" len="med"/>
              <a:tailEnd type="triangle" w="med" len="med"/>
            </a:ln>
          </p:spPr>
        </p:sp>
        <p:sp>
          <p:nvSpPr>
            <p:cNvPr id="34831" name="直接连接符 44037"/>
            <p:cNvSpPr/>
            <p:nvPr/>
          </p:nvSpPr>
          <p:spPr>
            <a:xfrm>
              <a:off x="434" y="1008"/>
              <a:ext cx="1056" cy="0"/>
            </a:xfrm>
            <a:prstGeom prst="line">
              <a:avLst/>
            </a:prstGeom>
            <a:ln w="38100" cap="flat" cmpd="sng">
              <a:solidFill>
                <a:srgbClr val="FFFF00"/>
              </a:solidFill>
              <a:prstDash val="solid"/>
              <a:headEnd type="none" w="med" len="med"/>
              <a:tailEnd type="triangle" w="med" len="med"/>
            </a:ln>
          </p:spPr>
        </p:sp>
        <p:sp>
          <p:nvSpPr>
            <p:cNvPr id="34832" name="文本框 44038"/>
            <p:cNvSpPr txBox="1"/>
            <p:nvPr/>
          </p:nvSpPr>
          <p:spPr>
            <a:xfrm>
              <a:off x="1480" y="886"/>
              <a:ext cx="344" cy="288"/>
            </a:xfrm>
            <a:prstGeom prst="rect">
              <a:avLst/>
            </a:prstGeom>
            <a:noFill/>
            <a:ln w="9525">
              <a:noFill/>
            </a:ln>
          </p:spPr>
          <p:txBody>
            <a:bodyPr>
              <a:spAutoFit/>
            </a:bodyPr>
            <a:p>
              <a:pPr eaLnBrk="1" hangingPunct="1"/>
              <a:r>
                <a:rPr lang="en-US" altLang="zh-CN" i="1" dirty="0">
                  <a:solidFill>
                    <a:schemeClr val="bg1"/>
                  </a:solidFill>
                  <a:latin typeface="Symbol" panose="05050102010706020507" pitchFamily="18" charset="2"/>
                </a:rPr>
                <a:t>w</a:t>
              </a:r>
              <a:endParaRPr lang="en-US" altLang="zh-CN" dirty="0">
                <a:solidFill>
                  <a:schemeClr val="bg1"/>
                </a:solidFill>
                <a:latin typeface="Times New Roman" panose="02020603050405020304" pitchFamily="18" charset="0"/>
              </a:endParaRPr>
            </a:p>
          </p:txBody>
        </p:sp>
        <p:sp>
          <p:nvSpPr>
            <p:cNvPr id="34833" name="矩形 44039"/>
            <p:cNvSpPr/>
            <p:nvPr/>
          </p:nvSpPr>
          <p:spPr>
            <a:xfrm>
              <a:off x="0" y="0"/>
              <a:ext cx="413"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X</a:t>
              </a:r>
              <a:r>
                <a:rPr lang="en-US" altLang="zh-CN" i="1" baseline="-25000"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4834" name="任意多边形 44040"/>
            <p:cNvSpPr/>
            <p:nvPr/>
          </p:nvSpPr>
          <p:spPr>
            <a:xfrm>
              <a:off x="462" y="240"/>
              <a:ext cx="807" cy="753"/>
            </a:xfrm>
            <a:custGeom>
              <a:avLst/>
              <a:gdLst>
                <a:gd name="txL" fmla="*/ 0 w 807"/>
                <a:gd name="txT" fmla="*/ 0 h 753"/>
                <a:gd name="txR" fmla="*/ 807 w 807"/>
                <a:gd name="txB" fmla="*/ 753 h 753"/>
              </a:gdLst>
              <a:ahLst/>
              <a:cxnLst>
                <a:cxn ang="0">
                  <a:pos x="0" y="0"/>
                </a:cxn>
                <a:cxn ang="0">
                  <a:pos x="57" y="429"/>
                </a:cxn>
                <a:cxn ang="0">
                  <a:pos x="294" y="699"/>
                </a:cxn>
                <a:cxn ang="0">
                  <a:pos x="807" y="750"/>
                </a:cxn>
              </a:cxnLst>
              <a:rect l="txL" t="txT" r="txR" b="txB"/>
              <a:pathLst>
                <a:path w="807" h="753">
                  <a:moveTo>
                    <a:pt x="0" y="0"/>
                  </a:moveTo>
                  <a:cubicBezTo>
                    <a:pt x="10" y="72"/>
                    <a:pt x="8" y="312"/>
                    <a:pt x="57" y="429"/>
                  </a:cubicBezTo>
                  <a:cubicBezTo>
                    <a:pt x="106" y="546"/>
                    <a:pt x="169" y="645"/>
                    <a:pt x="294" y="699"/>
                  </a:cubicBezTo>
                  <a:cubicBezTo>
                    <a:pt x="419" y="753"/>
                    <a:pt x="700" y="740"/>
                    <a:pt x="807" y="750"/>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sp>
        <p:nvSpPr>
          <p:cNvPr id="44042" name="文本框 44041"/>
          <p:cNvSpPr txBox="1"/>
          <p:nvPr/>
        </p:nvSpPr>
        <p:spPr>
          <a:xfrm>
            <a:off x="384175" y="287338"/>
            <a:ext cx="3268345" cy="460375"/>
          </a:xfrm>
          <a:prstGeom prst="rect">
            <a:avLst/>
          </a:prstGeom>
          <a:solidFill>
            <a:schemeClr val="accent2"/>
          </a:solid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Capacitor impedance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44043" name="文本框 44042"/>
          <p:cNvSpPr txBox="1"/>
          <p:nvPr/>
        </p:nvSpPr>
        <p:spPr>
          <a:xfrm>
            <a:off x="701040" y="5562283"/>
            <a:ext cx="2635250" cy="534035"/>
          </a:xfrm>
          <a:prstGeom prst="rect">
            <a:avLst/>
          </a:prstGeom>
          <a:solidFill>
            <a:schemeClr val="accent2"/>
          </a:solidFill>
          <a:ln w="9525">
            <a:noFill/>
          </a:ln>
        </p:spPr>
        <p:txBody>
          <a:bodyPr wrap="none">
            <a:spAutoFit/>
          </a:bodyPr>
          <a:p>
            <a:pPr algn="l" eaLnBrk="1" hangingPunct="1">
              <a:lnSpc>
                <a:spcPct val="120000"/>
              </a:lnSpc>
            </a:pPr>
            <a:r>
              <a:rPr lang="zh-CN" altLang="en-US" dirty="0">
                <a:solidFill>
                  <a:schemeClr val="bg1"/>
                </a:solidFill>
                <a:latin typeface="Times New Roman" panose="02020603050405020304" pitchFamily="18" charset="0"/>
                <a:sym typeface="+mn-ea"/>
              </a:rPr>
              <a:t>Phasor expression</a:t>
            </a:r>
            <a:r>
              <a:rPr lang="en-US" altLang="zh-CN" dirty="0">
                <a:solidFill>
                  <a:schemeClr val="bg1"/>
                </a:solidFill>
                <a:latin typeface="Times New Roman" panose="02020603050405020304" pitchFamily="18" charset="0"/>
                <a:sym typeface="+mn-ea"/>
              </a:rPr>
              <a:t>:</a:t>
            </a:r>
            <a:endParaRPr lang="en-US" altLang="zh-CN" dirty="0">
              <a:solidFill>
                <a:schemeClr val="bg1"/>
              </a:solidFill>
              <a:latin typeface="Times New Roman" panose="02020603050405020304" pitchFamily="18" charset="0"/>
            </a:endParaRPr>
          </a:p>
        </p:txBody>
      </p:sp>
      <p:grpSp>
        <p:nvGrpSpPr>
          <p:cNvPr id="3" name="组合 13"/>
          <p:cNvGrpSpPr/>
          <p:nvPr/>
        </p:nvGrpSpPr>
        <p:grpSpPr>
          <a:xfrm>
            <a:off x="3665855" y="3910330"/>
            <a:ext cx="2735263" cy="720725"/>
            <a:chOff x="5580112" y="4437112"/>
            <a:chExt cx="2736304" cy="720080"/>
          </a:xfrm>
        </p:grpSpPr>
        <p:sp>
          <p:nvSpPr>
            <p:cNvPr id="15" name="矩形 14"/>
            <p:cNvSpPr/>
            <p:nvPr/>
          </p:nvSpPr>
          <p:spPr>
            <a:xfrm>
              <a:off x="5580112" y="4437112"/>
              <a:ext cx="27363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lt1"/>
                </a:solidFill>
                <a:effectLst/>
                <a:uLnTx/>
                <a:uFillTx/>
                <a:latin typeface="+mn-lt"/>
                <a:ea typeface="+mn-ea"/>
                <a:cs typeface="+mn-cs"/>
              </a:endParaRPr>
            </a:p>
          </p:txBody>
        </p:sp>
        <p:graphicFrame>
          <p:nvGraphicFramePr>
            <p:cNvPr id="34818" name="Object 13"/>
            <p:cNvGraphicFramePr/>
            <p:nvPr/>
          </p:nvGraphicFramePr>
          <p:xfrm>
            <a:off x="5795603" y="4437112"/>
            <a:ext cx="2393591" cy="720080"/>
          </p:xfrm>
          <a:graphic>
            <a:graphicData uri="http://schemas.openxmlformats.org/presentationml/2006/ole">
              <mc:AlternateContent xmlns:mc="http://schemas.openxmlformats.org/markup-compatibility/2006">
                <mc:Choice xmlns:v="urn:schemas-microsoft-com:vml" Requires="v">
                  <p:oleObj spid="_x0000_s3259" name="" r:id="rId1" imgW="1308100" imgH="393700" progId="Equation.KSEE3">
                    <p:embed/>
                  </p:oleObj>
                </mc:Choice>
                <mc:Fallback>
                  <p:oleObj name="" r:id="rId1" imgW="1308100" imgH="393700" progId="Equation.KSEE3">
                    <p:embed/>
                    <p:pic>
                      <p:nvPicPr>
                        <p:cNvPr id="0" name="图片 3258"/>
                        <p:cNvPicPr/>
                        <p:nvPr/>
                      </p:nvPicPr>
                      <p:blipFill>
                        <a:blip r:embed="rId2"/>
                        <a:stretch>
                          <a:fillRect/>
                        </a:stretch>
                      </p:blipFill>
                      <p:spPr>
                        <a:xfrm>
                          <a:off x="5795603" y="4437112"/>
                          <a:ext cx="2393591" cy="720080"/>
                        </a:xfrm>
                        <a:prstGeom prst="rect">
                          <a:avLst/>
                        </a:prstGeom>
                        <a:noFill/>
                        <a:ln w="38100">
                          <a:noFill/>
                          <a:miter/>
                        </a:ln>
                      </p:spPr>
                    </p:pic>
                  </p:oleObj>
                </mc:Fallback>
              </mc:AlternateContent>
            </a:graphicData>
          </a:graphic>
        </p:graphicFrame>
      </p:grpSp>
      <p:grpSp>
        <p:nvGrpSpPr>
          <p:cNvPr id="4" name="组合 16"/>
          <p:cNvGrpSpPr/>
          <p:nvPr/>
        </p:nvGrpSpPr>
        <p:grpSpPr>
          <a:xfrm>
            <a:off x="3665220" y="4981893"/>
            <a:ext cx="2735263" cy="720725"/>
            <a:chOff x="5580112" y="4437112"/>
            <a:chExt cx="2736304" cy="720080"/>
          </a:xfrm>
        </p:grpSpPr>
        <p:sp>
          <p:nvSpPr>
            <p:cNvPr id="18" name="矩形 17"/>
            <p:cNvSpPr/>
            <p:nvPr/>
          </p:nvSpPr>
          <p:spPr>
            <a:xfrm>
              <a:off x="5580112" y="4437112"/>
              <a:ext cx="273630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400" b="1" i="0" u="none" strike="noStrike" kern="1200" cap="none" spc="0" normalizeH="0" baseline="0" noProof="0" smtClean="0">
                <a:ln>
                  <a:noFill/>
                </a:ln>
                <a:solidFill>
                  <a:schemeClr val="lt1"/>
                </a:solidFill>
                <a:effectLst/>
                <a:uLnTx/>
                <a:uFillTx/>
                <a:latin typeface="+mn-lt"/>
                <a:ea typeface="+mn-ea"/>
                <a:cs typeface="+mn-cs"/>
              </a:endParaRPr>
            </a:p>
          </p:txBody>
        </p:sp>
        <p:graphicFrame>
          <p:nvGraphicFramePr>
            <p:cNvPr id="34819" name="Object 13"/>
            <p:cNvGraphicFramePr/>
            <p:nvPr/>
          </p:nvGraphicFramePr>
          <p:xfrm>
            <a:off x="5912143" y="4575036"/>
            <a:ext cx="2161092" cy="442199"/>
          </p:xfrm>
          <a:graphic>
            <a:graphicData uri="http://schemas.openxmlformats.org/presentationml/2006/ole">
              <mc:AlternateContent xmlns:mc="http://schemas.openxmlformats.org/markup-compatibility/2006">
                <mc:Choice xmlns:v="urn:schemas-microsoft-com:vml" Requires="v">
                  <p:oleObj spid="_x0000_s3258" name="" r:id="rId3" imgW="1181100" imgH="241300" progId="Equation.KSEE3">
                    <p:embed/>
                  </p:oleObj>
                </mc:Choice>
                <mc:Fallback>
                  <p:oleObj name="" r:id="rId3" imgW="1181100" imgH="241300" progId="Equation.KSEE3">
                    <p:embed/>
                    <p:pic>
                      <p:nvPicPr>
                        <p:cNvPr id="0" name="图片 3257"/>
                        <p:cNvPicPr/>
                        <p:nvPr/>
                      </p:nvPicPr>
                      <p:blipFill>
                        <a:blip r:embed="rId4"/>
                        <a:stretch>
                          <a:fillRect/>
                        </a:stretch>
                      </p:blipFill>
                      <p:spPr>
                        <a:xfrm>
                          <a:off x="5912143" y="4575036"/>
                          <a:ext cx="2161092" cy="442199"/>
                        </a:xfrm>
                        <a:prstGeom prst="rect">
                          <a:avLst/>
                        </a:prstGeom>
                        <a:noFill/>
                        <a:ln w="38100">
                          <a:noFill/>
                          <a:miter/>
                        </a:ln>
                      </p:spPr>
                    </p:pic>
                  </p:oleObj>
                </mc:Fallback>
              </mc:AlternateContent>
            </a:graphicData>
          </a:graphic>
        </p:graphicFrame>
      </p:grpSp>
      <p:sp>
        <p:nvSpPr>
          <p:cNvPr id="13" name="矩形 12"/>
          <p:cNvSpPr/>
          <p:nvPr/>
        </p:nvSpPr>
        <p:spPr>
          <a:xfrm>
            <a:off x="3593465" y="5881370"/>
            <a:ext cx="2927985" cy="460375"/>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capacitor admittance</a:t>
            </a:r>
            <a:endParaRPr lang="en-US" altLang="zh-CN"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42"/>
                                        </p:tgtEl>
                                        <p:attrNameLst>
                                          <p:attrName>style.visibility</p:attrName>
                                        </p:attrNameLst>
                                      </p:cBhvr>
                                      <p:to>
                                        <p:strVal val="visible"/>
                                      </p:to>
                                    </p:set>
                                    <p:anim calcmode="lin" valueType="num">
                                      <p:cBhvr additive="base">
                                        <p:cTn id="7" dur="500" fill="hold"/>
                                        <p:tgtEl>
                                          <p:spTgt spid="44042"/>
                                        </p:tgtEl>
                                        <p:attrNameLst>
                                          <p:attrName>ppt_x</p:attrName>
                                        </p:attrNameLst>
                                      </p:cBhvr>
                                      <p:tavLst>
                                        <p:tav tm="0">
                                          <p:val>
                                            <p:strVal val="0-#ppt_w/2"/>
                                          </p:val>
                                        </p:tav>
                                        <p:tav tm="100000">
                                          <p:val>
                                            <p:strVal val="#ppt_x"/>
                                          </p:val>
                                        </p:tav>
                                      </p:tavLst>
                                    </p:anim>
                                    <p:anim calcmode="lin" valueType="num">
                                      <p:cBhvr additive="base">
                                        <p:cTn id="8" dur="500" fill="hold"/>
                                        <p:tgtEl>
                                          <p:spTgt spid="440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4034"/>
                                        </p:tgtEl>
                                        <p:attrNameLst>
                                          <p:attrName>style.visibility</p:attrName>
                                        </p:attrNameLst>
                                      </p:cBhvr>
                                      <p:to>
                                        <p:strVal val="visible"/>
                                      </p:to>
                                    </p:set>
                                    <p:animEffect transition="in" filter="wipe(up)">
                                      <p:cBhvr>
                                        <p:cTn id="13" dur="2000"/>
                                        <p:tgtEl>
                                          <p:spTgt spid="4403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iterate type="lt">
                                    <p:tmAbs val="0"/>
                                  </p:iterate>
                                  <p:childTnLst>
                                    <p:set>
                                      <p:cBhvr>
                                        <p:cTn id="17" dur="1" fill="hold">
                                          <p:stCondLst>
                                            <p:cond delay="0"/>
                                          </p:stCondLst>
                                        </p:cTn>
                                        <p:tgtEl>
                                          <p:spTgt spid="44035"/>
                                        </p:tgtEl>
                                        <p:attrNameLst>
                                          <p:attrName>style.visibility</p:attrName>
                                        </p:attrNameLst>
                                      </p:cBhvr>
                                      <p:to>
                                        <p:strVal val="visible"/>
                                      </p:to>
                                    </p:set>
                                    <p:animEffect transition="in" filter="slide(fromBottom)">
                                      <p:cBhvr>
                                        <p:cTn id="18" dur="1000"/>
                                        <p:tgtEl>
                                          <p:spTgt spid="44035"/>
                                        </p:tgtEl>
                                      </p:cBhvr>
                                    </p:animEffect>
                                  </p:childTnLst>
                                </p:cTn>
                              </p:par>
                            </p:childTnLst>
                          </p:cTn>
                        </p:par>
                      </p:childTnLst>
                    </p:cTn>
                  </p:par>
                  <p:par>
                    <p:cTn id="19" fill="hold">
                      <p:stCondLst>
                        <p:cond delay="indefinite"/>
                      </p:stCondLst>
                      <p:childTnLst>
                        <p:par>
                          <p:cTn id="20" fill="hold">
                            <p:stCondLst>
                              <p:cond delay="0"/>
                            </p:stCondLst>
                            <p:childTnLst>
                              <p:par>
                                <p:cTn id="21" presetID="23" presetClass="entr" presetSubtype="52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500" fill="hold"/>
                                        <p:tgtEl>
                                          <p:spTgt spid="2"/>
                                        </p:tgtEl>
                                        <p:attrNameLst>
                                          <p:attrName>ppt_w</p:attrName>
                                        </p:attrNameLst>
                                      </p:cBhvr>
                                      <p:tavLst>
                                        <p:tav tm="0">
                                          <p:val>
                                            <p:fltVal val="0.000000"/>
                                          </p:val>
                                        </p:tav>
                                        <p:tav tm="100000">
                                          <p:val>
                                            <p:strVal val="#ppt_w"/>
                                          </p:val>
                                        </p:tav>
                                      </p:tavLst>
                                    </p:anim>
                                    <p:anim calcmode="lin" valueType="num">
                                      <p:cBhvr>
                                        <p:cTn id="24" dur="500" fill="hold"/>
                                        <p:tgtEl>
                                          <p:spTgt spid="2"/>
                                        </p:tgtEl>
                                        <p:attrNameLst>
                                          <p:attrName>ppt_h</p:attrName>
                                        </p:attrNameLst>
                                      </p:cBhvr>
                                      <p:tavLst>
                                        <p:tav tm="0">
                                          <p:val>
                                            <p:fltVal val="0.000000"/>
                                          </p:val>
                                        </p:tav>
                                        <p:tav tm="100000">
                                          <p:val>
                                            <p:strVal val="#ppt_h"/>
                                          </p:val>
                                        </p:tav>
                                      </p:tavLst>
                                    </p:anim>
                                    <p:anim calcmode="lin" valueType="num">
                                      <p:cBhvr>
                                        <p:cTn id="25" dur="500" fill="hold"/>
                                        <p:tgtEl>
                                          <p:spTgt spid="2"/>
                                        </p:tgtEl>
                                        <p:attrNameLst>
                                          <p:attrName>ppt_x</p:attrName>
                                        </p:attrNameLst>
                                      </p:cBhvr>
                                      <p:tavLst>
                                        <p:tav tm="0">
                                          <p:val>
                                            <p:fltVal val="0.500000"/>
                                          </p:val>
                                        </p:tav>
                                        <p:tav tm="100000">
                                          <p:val>
                                            <p:strVal val="#ppt_x"/>
                                          </p:val>
                                        </p:tav>
                                      </p:tavLst>
                                    </p:anim>
                                    <p:anim calcmode="lin" valueType="num">
                                      <p:cBhvr>
                                        <p:cTn id="26" dur="500" fill="hold"/>
                                        <p:tgtEl>
                                          <p:spTgt spid="2"/>
                                        </p:tgtEl>
                                        <p:attrNameLst>
                                          <p:attrName>ppt_y</p:attrName>
                                        </p:attrNameLst>
                                      </p:cBhvr>
                                      <p:tavLst>
                                        <p:tav tm="0">
                                          <p:val>
                                            <p:fltVal val="0.500000"/>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44043"/>
                                        </p:tgtEl>
                                        <p:attrNameLst>
                                          <p:attrName>style.visibility</p:attrName>
                                        </p:attrNameLst>
                                      </p:cBhvr>
                                      <p:to>
                                        <p:strVal val="visible"/>
                                      </p:to>
                                    </p:set>
                                    <p:anim calcmode="lin" valueType="num">
                                      <p:cBhvr>
                                        <p:cTn id="31" dur="1000" fill="hold"/>
                                        <p:tgtEl>
                                          <p:spTgt spid="44043"/>
                                        </p:tgtEl>
                                        <p:attrNameLst>
                                          <p:attrName>ppt_w</p:attrName>
                                        </p:attrNameLst>
                                      </p:cBhvr>
                                      <p:tavLst>
                                        <p:tav tm="0">
                                          <p:val>
                                            <p:strVal val="#ppt_w*0.70"/>
                                          </p:val>
                                        </p:tav>
                                        <p:tav tm="100000">
                                          <p:val>
                                            <p:strVal val="#ppt_w"/>
                                          </p:val>
                                        </p:tav>
                                      </p:tavLst>
                                    </p:anim>
                                    <p:anim calcmode="lin" valueType="num">
                                      <p:cBhvr>
                                        <p:cTn id="32" dur="1000" fill="hold"/>
                                        <p:tgtEl>
                                          <p:spTgt spid="44043"/>
                                        </p:tgtEl>
                                        <p:attrNameLst>
                                          <p:attrName>ppt_h</p:attrName>
                                        </p:attrNameLst>
                                      </p:cBhvr>
                                      <p:tavLst>
                                        <p:tav tm="0">
                                          <p:val>
                                            <p:strVal val="#ppt_h"/>
                                          </p:val>
                                        </p:tav>
                                        <p:tav tm="100000">
                                          <p:val>
                                            <p:strVal val="#ppt_h"/>
                                          </p:val>
                                        </p:tav>
                                      </p:tavLst>
                                    </p:anim>
                                    <p:animEffect transition="in" filter="fade">
                                      <p:cBhvr>
                                        <p:cTn id="33" dur="1000"/>
                                        <p:tgtEl>
                                          <p:spTgt spid="44043"/>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linds(horizont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blinds(horizontal)">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blinds(horizontal)">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p:bldP spid="44035" grpId="0"/>
      <p:bldP spid="44042" grpId="0" bldLvl="0" animBg="1"/>
      <p:bldP spid="44043" grpId="0" bldLvl="0" animBg="1"/>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文本框 45057"/>
          <p:cNvSpPr txBox="1"/>
          <p:nvPr/>
        </p:nvSpPr>
        <p:spPr>
          <a:xfrm>
            <a:off x="699135" y="334645"/>
            <a:ext cx="3561715" cy="521970"/>
          </a:xfrm>
          <a:prstGeom prst="rect">
            <a:avLst/>
          </a:prstGeom>
          <a:solidFill>
            <a:srgbClr val="FF3300"/>
          </a:solidFill>
          <a:ln w="9525">
            <a:noFill/>
          </a:ln>
        </p:spPr>
        <p:txBody>
          <a:bodyPr wrap="square" lIns="198000" rIns="198000">
            <a:spAutoFit/>
          </a:bodyPr>
          <a:p>
            <a:pPr algn="l" eaLnBrk="1" hangingPunct="1">
              <a:buClrTx/>
              <a:buSzTx/>
              <a:buFontTx/>
            </a:pPr>
            <a:r>
              <a:rPr lang="en-US" altLang="zh-CN" sz="2800" dirty="0">
                <a:solidFill>
                  <a:schemeClr val="bg1"/>
                </a:solidFill>
                <a:latin typeface="Times New Roman" panose="02020603050405020304" pitchFamily="18" charset="0"/>
                <a:ea typeface="楷体_GB2312" pitchFamily="1" charset="-122"/>
              </a:rPr>
              <a:t>2</a:t>
            </a:r>
            <a:r>
              <a:rPr lang="en-US" altLang="zh-CN" sz="2800" i="1" dirty="0">
                <a:solidFill>
                  <a:schemeClr val="bg1"/>
                </a:solidFill>
                <a:latin typeface="Times New Roman" panose="02020603050405020304" pitchFamily="18" charset="0"/>
                <a:ea typeface="楷体_GB2312" pitchFamily="1" charset="-122"/>
              </a:rPr>
              <a:t>. RLC series circuit</a:t>
            </a:r>
            <a:endParaRPr lang="en-US" altLang="zh-CN" sz="2800" i="1" dirty="0">
              <a:solidFill>
                <a:schemeClr val="bg1"/>
              </a:solidFill>
              <a:latin typeface="Times New Roman" panose="02020603050405020304" pitchFamily="18" charset="0"/>
              <a:ea typeface="楷体_GB2312" pitchFamily="1" charset="-122"/>
            </a:endParaRPr>
          </a:p>
        </p:txBody>
      </p:sp>
      <p:sp>
        <p:nvSpPr>
          <p:cNvPr id="45059" name="文本框 45058"/>
          <p:cNvSpPr txBox="1"/>
          <p:nvPr/>
        </p:nvSpPr>
        <p:spPr>
          <a:xfrm>
            <a:off x="-317" y="3492183"/>
            <a:ext cx="3138805" cy="460375"/>
          </a:xfrm>
          <a:prstGeom prst="rect">
            <a:avLst/>
          </a:prstGeom>
          <a:solidFill>
            <a:schemeClr val="accent2"/>
          </a:solidFill>
          <a:ln w="9525">
            <a:noFill/>
          </a:ln>
        </p:spPr>
        <p:txBody>
          <a:bodyPr wrap="none" lIns="198000" rIns="198000">
            <a:spAutoFit/>
          </a:bodyPr>
          <a:p>
            <a:pPr eaLnBrk="1" hangingPunct="1">
              <a:spcBef>
                <a:spcPct val="50000"/>
              </a:spcBef>
            </a:pPr>
            <a:r>
              <a:rPr lang="en-US" altLang="zh-CN" b="0" dirty="0">
                <a:solidFill>
                  <a:schemeClr val="bg1"/>
                </a:solidFill>
                <a:latin typeface="Times New Roman" panose="02020603050405020304" pitchFamily="18" charset="0"/>
              </a:rPr>
              <a:t>Accorrding to</a:t>
            </a:r>
            <a:r>
              <a:rPr lang="en-US" altLang="zh-CN" dirty="0">
                <a:solidFill>
                  <a:schemeClr val="bg1"/>
                </a:solidFill>
                <a:latin typeface="Times New Roman" panose="02020603050405020304" pitchFamily="18" charset="0"/>
              </a:rPr>
              <a:t> KVL</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45060" name="右箭头 45059"/>
          <p:cNvSpPr/>
          <p:nvPr/>
        </p:nvSpPr>
        <p:spPr>
          <a:xfrm>
            <a:off x="4356100" y="2349500"/>
            <a:ext cx="685800" cy="228600"/>
          </a:xfrm>
          <a:prstGeom prst="rightArrow">
            <a:avLst>
              <a:gd name="adj1" fmla="val 50000"/>
              <a:gd name="adj2" fmla="val 75000"/>
            </a:avLst>
          </a:prstGeom>
          <a:solidFill>
            <a:schemeClr val="accent1"/>
          </a:solidFill>
          <a:ln w="9525">
            <a:noFill/>
          </a:ln>
        </p:spPr>
        <p:txBody>
          <a:bodyPr/>
          <a:p>
            <a:pPr eaLnBrk="1" hangingPunct="1"/>
            <a:endParaRPr lang="zh-CN" altLang="en-US" dirty="0">
              <a:latin typeface="Arial" panose="020B0604020202020204" pitchFamily="34" charset="0"/>
            </a:endParaRPr>
          </a:p>
        </p:txBody>
      </p:sp>
      <p:graphicFrame>
        <p:nvGraphicFramePr>
          <p:cNvPr id="45061" name="对象 45060"/>
          <p:cNvGraphicFramePr>
            <a:graphicFrameLocks noChangeAspect="1"/>
          </p:cNvGraphicFramePr>
          <p:nvPr/>
        </p:nvGraphicFramePr>
        <p:xfrm>
          <a:off x="2943860" y="3336608"/>
          <a:ext cx="4927600" cy="784225"/>
        </p:xfrm>
        <a:graphic>
          <a:graphicData uri="http://schemas.openxmlformats.org/presentationml/2006/ole">
            <mc:AlternateContent xmlns:mc="http://schemas.openxmlformats.org/markup-compatibility/2006">
              <mc:Choice xmlns:v="urn:schemas-microsoft-com:vml" Requires="v">
                <p:oleObj spid="_x0000_s3260" name="" r:id="rId1" imgW="2463165" imgH="393700" progId="Equation.DSMT4">
                  <p:embed/>
                </p:oleObj>
              </mc:Choice>
              <mc:Fallback>
                <p:oleObj name="" r:id="rId1" imgW="2463165" imgH="393700" progId="Equation.DSMT4">
                  <p:embed/>
                  <p:pic>
                    <p:nvPicPr>
                      <p:cNvPr id="0" name="图片 3259"/>
                      <p:cNvPicPr/>
                      <p:nvPr/>
                    </p:nvPicPr>
                    <p:blipFill>
                      <a:blip r:embed="rId2"/>
                      <a:stretch>
                        <a:fillRect/>
                      </a:stretch>
                    </p:blipFill>
                    <p:spPr>
                      <a:xfrm>
                        <a:off x="2943860" y="3336608"/>
                        <a:ext cx="4927600" cy="784225"/>
                      </a:xfrm>
                      <a:prstGeom prst="rect">
                        <a:avLst/>
                      </a:prstGeom>
                      <a:noFill/>
                      <a:ln w="38100">
                        <a:noFill/>
                        <a:miter/>
                      </a:ln>
                    </p:spPr>
                  </p:pic>
                </p:oleObj>
              </mc:Fallback>
            </mc:AlternateContent>
          </a:graphicData>
        </a:graphic>
      </p:graphicFrame>
      <p:graphicFrame>
        <p:nvGraphicFramePr>
          <p:cNvPr id="45062" name="对象 45061"/>
          <p:cNvGraphicFramePr>
            <a:graphicFrameLocks noChangeAspect="1"/>
          </p:cNvGraphicFramePr>
          <p:nvPr/>
        </p:nvGraphicFramePr>
        <p:xfrm>
          <a:off x="1008063" y="4089400"/>
          <a:ext cx="5711825" cy="857250"/>
        </p:xfrm>
        <a:graphic>
          <a:graphicData uri="http://schemas.openxmlformats.org/presentationml/2006/ole">
            <mc:AlternateContent xmlns:mc="http://schemas.openxmlformats.org/markup-compatibility/2006">
              <mc:Choice xmlns:v="urn:schemas-microsoft-com:vml" Requires="v">
                <p:oleObj spid="_x0000_s3261" name="" r:id="rId3" imgW="2616200" imgH="393700" progId="Equation.DSMT4">
                  <p:embed/>
                </p:oleObj>
              </mc:Choice>
              <mc:Fallback>
                <p:oleObj name="" r:id="rId3" imgW="2616200" imgH="393700" progId="Equation.DSMT4">
                  <p:embed/>
                  <p:pic>
                    <p:nvPicPr>
                      <p:cNvPr id="0" name="图片 3260"/>
                      <p:cNvPicPr/>
                      <p:nvPr/>
                    </p:nvPicPr>
                    <p:blipFill>
                      <a:blip r:embed="rId4"/>
                      <a:stretch>
                        <a:fillRect/>
                      </a:stretch>
                    </p:blipFill>
                    <p:spPr>
                      <a:xfrm>
                        <a:off x="1008063" y="4089400"/>
                        <a:ext cx="5711825" cy="857250"/>
                      </a:xfrm>
                      <a:prstGeom prst="rect">
                        <a:avLst/>
                      </a:prstGeom>
                      <a:noFill/>
                      <a:ln w="38100">
                        <a:noFill/>
                        <a:miter/>
                      </a:ln>
                    </p:spPr>
                  </p:pic>
                </p:oleObj>
              </mc:Fallback>
            </mc:AlternateContent>
          </a:graphicData>
        </a:graphic>
      </p:graphicFrame>
      <p:graphicFrame>
        <p:nvGraphicFramePr>
          <p:cNvPr id="45063" name="对象 45062"/>
          <p:cNvGraphicFramePr>
            <a:graphicFrameLocks noChangeAspect="1"/>
          </p:cNvGraphicFramePr>
          <p:nvPr/>
        </p:nvGraphicFramePr>
        <p:xfrm>
          <a:off x="6766084" y="4222750"/>
          <a:ext cx="1668145" cy="469900"/>
        </p:xfrm>
        <a:graphic>
          <a:graphicData uri="http://schemas.openxmlformats.org/presentationml/2006/ole">
            <mc:AlternateContent xmlns:mc="http://schemas.openxmlformats.org/markup-compatibility/2006">
              <mc:Choice xmlns:v="urn:schemas-microsoft-com:vml" Requires="v">
                <p:oleObj spid="_x0000_s3262" name="" r:id="rId5" imgW="812800" imgH="228600" progId="Equation.DSMT4">
                  <p:embed/>
                </p:oleObj>
              </mc:Choice>
              <mc:Fallback>
                <p:oleObj name="" r:id="rId5" imgW="812800" imgH="228600" progId="Equation.DSMT4">
                  <p:embed/>
                  <p:pic>
                    <p:nvPicPr>
                      <p:cNvPr id="0" name="图片 3261"/>
                      <p:cNvPicPr/>
                      <p:nvPr/>
                    </p:nvPicPr>
                    <p:blipFill>
                      <a:blip r:embed="rId6"/>
                      <a:stretch>
                        <a:fillRect/>
                      </a:stretch>
                    </p:blipFill>
                    <p:spPr>
                      <a:xfrm>
                        <a:off x="6766084" y="4222750"/>
                        <a:ext cx="1668145" cy="469900"/>
                      </a:xfrm>
                      <a:prstGeom prst="rect">
                        <a:avLst/>
                      </a:prstGeom>
                      <a:noFill/>
                      <a:ln w="38100">
                        <a:noFill/>
                        <a:miter/>
                      </a:ln>
                    </p:spPr>
                  </p:pic>
                </p:oleObj>
              </mc:Fallback>
            </mc:AlternateContent>
          </a:graphicData>
        </a:graphic>
      </p:graphicFrame>
      <p:grpSp>
        <p:nvGrpSpPr>
          <p:cNvPr id="2" name="组合 45063"/>
          <p:cNvGrpSpPr/>
          <p:nvPr/>
        </p:nvGrpSpPr>
        <p:grpSpPr>
          <a:xfrm>
            <a:off x="755650" y="1052513"/>
            <a:ext cx="3505200" cy="2165350"/>
            <a:chOff x="0" y="0"/>
            <a:chExt cx="2208" cy="1364"/>
          </a:xfrm>
        </p:grpSpPr>
        <p:sp>
          <p:nvSpPr>
            <p:cNvPr id="35884" name="直接连接符 45064"/>
            <p:cNvSpPr/>
            <p:nvPr/>
          </p:nvSpPr>
          <p:spPr>
            <a:xfrm>
              <a:off x="1632" y="864"/>
              <a:ext cx="221" cy="1"/>
            </a:xfrm>
            <a:prstGeom prst="line">
              <a:avLst/>
            </a:prstGeom>
            <a:ln w="57150" cap="flat" cmpd="sng">
              <a:solidFill>
                <a:srgbClr val="FF9900"/>
              </a:solidFill>
              <a:prstDash val="solid"/>
              <a:headEnd type="none" w="med" len="med"/>
              <a:tailEnd type="none" w="med" len="med"/>
            </a:ln>
          </p:spPr>
        </p:sp>
        <p:sp>
          <p:nvSpPr>
            <p:cNvPr id="35885" name="直接连接符 45065"/>
            <p:cNvSpPr/>
            <p:nvPr/>
          </p:nvSpPr>
          <p:spPr>
            <a:xfrm flipV="1">
              <a:off x="1632" y="957"/>
              <a:ext cx="221" cy="3"/>
            </a:xfrm>
            <a:prstGeom prst="line">
              <a:avLst/>
            </a:prstGeom>
            <a:ln w="57150" cap="flat" cmpd="sng">
              <a:solidFill>
                <a:srgbClr val="FF9900"/>
              </a:solidFill>
              <a:prstDash val="solid"/>
              <a:headEnd type="none" w="med" len="med"/>
              <a:tailEnd type="none" w="med" len="med"/>
            </a:ln>
          </p:spPr>
        </p:sp>
        <p:sp>
          <p:nvSpPr>
            <p:cNvPr id="35886" name="任意多边形 45066"/>
            <p:cNvSpPr/>
            <p:nvPr/>
          </p:nvSpPr>
          <p:spPr>
            <a:xfrm>
              <a:off x="1739" y="432"/>
              <a:ext cx="1" cy="432"/>
            </a:xfrm>
            <a:custGeom>
              <a:avLst/>
              <a:gdLst>
                <a:gd name="txL" fmla="*/ 0 w 1"/>
                <a:gd name="txT" fmla="*/ 0 h 432"/>
                <a:gd name="txR" fmla="*/ 1 w 1"/>
                <a:gd name="txB" fmla="*/ 432 h 432"/>
              </a:gdLst>
              <a:ahLst/>
              <a:cxnLst>
                <a:cxn ang="0">
                  <a:pos x="0" y="0"/>
                </a:cxn>
                <a:cxn ang="0">
                  <a:pos x="1" y="6"/>
                </a:cxn>
                <a:cxn ang="0">
                  <a:pos x="1" y="432"/>
                </a:cxn>
              </a:cxnLst>
              <a:rect l="txL" t="txT" r="txR" b="txB"/>
              <a:pathLst>
                <a:path w="1" h="432">
                  <a:moveTo>
                    <a:pt x="0" y="0"/>
                  </a:moveTo>
                  <a:lnTo>
                    <a:pt x="1" y="6"/>
                  </a:lnTo>
                  <a:lnTo>
                    <a:pt x="1" y="43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5887" name="任意多边形 45067"/>
            <p:cNvSpPr/>
            <p:nvPr/>
          </p:nvSpPr>
          <p:spPr>
            <a:xfrm>
              <a:off x="1739" y="956"/>
              <a:ext cx="1" cy="388"/>
            </a:xfrm>
            <a:custGeom>
              <a:avLst/>
              <a:gdLst>
                <a:gd name="txL" fmla="*/ 0 w 1"/>
                <a:gd name="txT" fmla="*/ 0 h 388"/>
                <a:gd name="txR" fmla="*/ 1 w 1"/>
                <a:gd name="txB" fmla="*/ 388 h 388"/>
              </a:gdLst>
              <a:ahLst/>
              <a:cxnLst>
                <a:cxn ang="0">
                  <a:pos x="0" y="0"/>
                </a:cxn>
                <a:cxn ang="0">
                  <a:pos x="1" y="388"/>
                </a:cxn>
                <a:cxn ang="0">
                  <a:pos x="1" y="382"/>
                </a:cxn>
              </a:cxnLst>
              <a:rect l="txL" t="txT" r="txR" b="txB"/>
              <a:pathLst>
                <a:path w="1" h="388">
                  <a:moveTo>
                    <a:pt x="0" y="0"/>
                  </a:moveTo>
                  <a:lnTo>
                    <a:pt x="1" y="388"/>
                  </a:lnTo>
                  <a:lnTo>
                    <a:pt x="1" y="38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5888" name="矩形 45068"/>
            <p:cNvSpPr/>
            <p:nvPr/>
          </p:nvSpPr>
          <p:spPr>
            <a:xfrm rot="5400000">
              <a:off x="581" y="293"/>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35889" name="任意多边形 45069"/>
            <p:cNvSpPr/>
            <p:nvPr/>
          </p:nvSpPr>
          <p:spPr>
            <a:xfrm>
              <a:off x="216" y="1332"/>
              <a:ext cx="1518" cy="6"/>
            </a:xfrm>
            <a:custGeom>
              <a:avLst/>
              <a:gdLst>
                <a:gd name="txL" fmla="*/ 0 w 1518"/>
                <a:gd name="txT" fmla="*/ 0 h 6"/>
                <a:gd name="txR" fmla="*/ 1518 w 1518"/>
                <a:gd name="txB" fmla="*/ 6 h 6"/>
              </a:gdLst>
              <a:ahLst/>
              <a:cxnLst>
                <a:cxn ang="0">
                  <a:pos x="1518" y="6"/>
                </a:cxn>
                <a:cxn ang="0">
                  <a:pos x="0" y="0"/>
                </a:cxn>
              </a:cxnLst>
              <a:rect l="txL" t="txT" r="txR" b="txB"/>
              <a:pathLst>
                <a:path w="1518" h="6">
                  <a:moveTo>
                    <a:pt x="1518"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5890" name="文本框 45070"/>
            <p:cNvSpPr txBox="1"/>
            <p:nvPr/>
          </p:nvSpPr>
          <p:spPr>
            <a:xfrm>
              <a:off x="1111" y="96"/>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35891" name="文本框 45071"/>
            <p:cNvSpPr txBox="1"/>
            <p:nvPr/>
          </p:nvSpPr>
          <p:spPr>
            <a:xfrm>
              <a:off x="1392" y="76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35892" name="文本框 45072"/>
            <p:cNvSpPr txBox="1"/>
            <p:nvPr/>
          </p:nvSpPr>
          <p:spPr>
            <a:xfrm>
              <a:off x="480" y="4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35893" name="文本框 45073"/>
            <p:cNvSpPr txBox="1"/>
            <p:nvPr/>
          </p:nvSpPr>
          <p:spPr>
            <a:xfrm>
              <a:off x="0" y="720"/>
              <a:ext cx="338"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endParaRPr lang="en-US" altLang="zh-CN" i="1" dirty="0">
                <a:solidFill>
                  <a:schemeClr val="bg1"/>
                </a:solidFill>
                <a:latin typeface="Times New Roman" panose="02020603050405020304" pitchFamily="18" charset="0"/>
              </a:endParaRPr>
            </a:p>
          </p:txBody>
        </p:sp>
        <p:sp>
          <p:nvSpPr>
            <p:cNvPr id="35894" name="文本框 45074"/>
            <p:cNvSpPr txBox="1"/>
            <p:nvPr/>
          </p:nvSpPr>
          <p:spPr>
            <a:xfrm>
              <a:off x="1104" y="384"/>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35895" name="文本框 45075"/>
            <p:cNvSpPr txBox="1"/>
            <p:nvPr/>
          </p:nvSpPr>
          <p:spPr>
            <a:xfrm>
              <a:off x="1872" y="720"/>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35896" name="直接连接符 45076"/>
            <p:cNvSpPr/>
            <p:nvPr/>
          </p:nvSpPr>
          <p:spPr>
            <a:xfrm>
              <a:off x="144" y="288"/>
              <a:ext cx="288" cy="0"/>
            </a:xfrm>
            <a:prstGeom prst="line">
              <a:avLst/>
            </a:prstGeom>
            <a:ln w="38100" cap="flat" cmpd="sng">
              <a:solidFill>
                <a:srgbClr val="66FFFF"/>
              </a:solidFill>
              <a:prstDash val="solid"/>
              <a:headEnd type="none" w="med" len="med"/>
              <a:tailEnd type="stealth" w="sm" len="med"/>
            </a:ln>
          </p:spPr>
        </p:sp>
        <p:sp>
          <p:nvSpPr>
            <p:cNvPr id="35897" name="文本框 45077"/>
            <p:cNvSpPr txBox="1"/>
            <p:nvPr/>
          </p:nvSpPr>
          <p:spPr>
            <a:xfrm>
              <a:off x="144" y="0"/>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i="1" dirty="0">
                <a:solidFill>
                  <a:schemeClr val="bg1"/>
                </a:solidFill>
                <a:latin typeface="Times New Roman" panose="02020603050405020304" pitchFamily="18" charset="0"/>
              </a:endParaRPr>
            </a:p>
          </p:txBody>
        </p:sp>
        <p:grpSp>
          <p:nvGrpSpPr>
            <p:cNvPr id="35898" name="组合 45078"/>
            <p:cNvGrpSpPr/>
            <p:nvPr/>
          </p:nvGrpSpPr>
          <p:grpSpPr>
            <a:xfrm>
              <a:off x="1056" y="384"/>
              <a:ext cx="384" cy="57"/>
              <a:chOff x="0" y="0"/>
              <a:chExt cx="384" cy="57"/>
            </a:xfrm>
          </p:grpSpPr>
          <p:sp>
            <p:nvSpPr>
              <p:cNvPr id="35913" name="任意多边形 45079"/>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5914" name="任意多边形 45080"/>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5915" name="任意多边形 45081"/>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5916" name="任意多边形 45082"/>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5899" name="文本框 45083"/>
            <p:cNvSpPr txBox="1"/>
            <p:nvPr/>
          </p:nvSpPr>
          <p:spPr>
            <a:xfrm>
              <a:off x="55" y="432"/>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5900" name="文本框 45084"/>
            <p:cNvSpPr txBox="1"/>
            <p:nvPr/>
          </p:nvSpPr>
          <p:spPr>
            <a:xfrm>
              <a:off x="48" y="1056"/>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5901" name="直接连接符 45085"/>
            <p:cNvSpPr/>
            <p:nvPr/>
          </p:nvSpPr>
          <p:spPr>
            <a:xfrm>
              <a:off x="768" y="432"/>
              <a:ext cx="288" cy="0"/>
            </a:xfrm>
            <a:prstGeom prst="line">
              <a:avLst/>
            </a:prstGeom>
            <a:ln w="28575" cap="flat" cmpd="sng">
              <a:solidFill>
                <a:srgbClr val="FFCC00"/>
              </a:solidFill>
              <a:prstDash val="solid"/>
              <a:headEnd type="none" w="med" len="med"/>
              <a:tailEnd type="none" w="med" len="med"/>
            </a:ln>
          </p:spPr>
        </p:sp>
        <p:sp>
          <p:nvSpPr>
            <p:cNvPr id="35902" name="任意多边形 45086"/>
            <p:cNvSpPr/>
            <p:nvPr/>
          </p:nvSpPr>
          <p:spPr>
            <a:xfrm>
              <a:off x="1440" y="426"/>
              <a:ext cx="306" cy="6"/>
            </a:xfrm>
            <a:custGeom>
              <a:avLst/>
              <a:gdLst>
                <a:gd name="txL" fmla="*/ 0 w 306"/>
                <a:gd name="txT" fmla="*/ 0 h 6"/>
                <a:gd name="txR" fmla="*/ 306 w 306"/>
                <a:gd name="txB" fmla="*/ 6 h 6"/>
              </a:gdLst>
              <a:ahLst/>
              <a:cxnLst>
                <a:cxn ang="0">
                  <a:pos x="0" y="6"/>
                </a:cxn>
                <a:cxn ang="0">
                  <a:pos x="306" y="0"/>
                </a:cxn>
              </a:cxnLst>
              <a:rect l="txL" t="txT" r="txR" b="txB"/>
              <a:pathLst>
                <a:path w="306" h="6">
                  <a:moveTo>
                    <a:pt x="0" y="6"/>
                  </a:moveTo>
                  <a:lnTo>
                    <a:pt x="306"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5903" name="文本框 45087"/>
            <p:cNvSpPr txBox="1"/>
            <p:nvPr/>
          </p:nvSpPr>
          <p:spPr>
            <a:xfrm>
              <a:off x="1776" y="56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5904" name="文本框 45088"/>
            <p:cNvSpPr txBox="1"/>
            <p:nvPr/>
          </p:nvSpPr>
          <p:spPr>
            <a:xfrm>
              <a:off x="1764" y="948"/>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5905" name="文本框 45089"/>
            <p:cNvSpPr txBox="1"/>
            <p:nvPr/>
          </p:nvSpPr>
          <p:spPr>
            <a:xfrm>
              <a:off x="876" y="396"/>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5906" name="文本框 45090"/>
            <p:cNvSpPr txBox="1"/>
            <p:nvPr/>
          </p:nvSpPr>
          <p:spPr>
            <a:xfrm>
              <a:off x="1372" y="38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5907" name="任意多边形 45091"/>
            <p:cNvSpPr/>
            <p:nvPr/>
          </p:nvSpPr>
          <p:spPr>
            <a:xfrm>
              <a:off x="192" y="415"/>
              <a:ext cx="300" cy="7"/>
            </a:xfrm>
            <a:custGeom>
              <a:avLst/>
              <a:gdLst>
                <a:gd name="txL" fmla="*/ 0 w 300"/>
                <a:gd name="txT" fmla="*/ 0 h 7"/>
                <a:gd name="txR" fmla="*/ 300 w 300"/>
                <a:gd name="txB" fmla="*/ 7 h 7"/>
              </a:gdLst>
              <a:ahLst/>
              <a:cxnLst>
                <a:cxn ang="0">
                  <a:pos x="300" y="0"/>
                </a:cxn>
                <a:cxn ang="0">
                  <a:pos x="0" y="7"/>
                </a:cxn>
              </a:cxnLst>
              <a:rect l="txL" t="txT" r="txR" b="txB"/>
              <a:pathLst>
                <a:path w="300" h="7">
                  <a:moveTo>
                    <a:pt x="300" y="0"/>
                  </a:moveTo>
                  <a:lnTo>
                    <a:pt x="0" y="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5908" name="椭圆 45092"/>
            <p:cNvSpPr/>
            <p:nvPr/>
          </p:nvSpPr>
          <p:spPr>
            <a:xfrm>
              <a:off x="144" y="129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5909" name="椭圆 45093"/>
            <p:cNvSpPr/>
            <p:nvPr/>
          </p:nvSpPr>
          <p:spPr>
            <a:xfrm>
              <a:off x="124" y="38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5910" name="文本框 45094"/>
            <p:cNvSpPr txBox="1"/>
            <p:nvPr/>
          </p:nvSpPr>
          <p:spPr>
            <a:xfrm>
              <a:off x="280" y="460"/>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5911" name="文本框 45095"/>
            <p:cNvSpPr txBox="1"/>
            <p:nvPr/>
          </p:nvSpPr>
          <p:spPr>
            <a:xfrm>
              <a:off x="678" y="44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5912" name="文本框 45096"/>
            <p:cNvSpPr txBox="1"/>
            <p:nvPr/>
          </p:nvSpPr>
          <p:spPr>
            <a:xfrm>
              <a:off x="444" y="436"/>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grpSp>
      <p:graphicFrame>
        <p:nvGraphicFramePr>
          <p:cNvPr id="45098" name="对象 45097"/>
          <p:cNvGraphicFramePr>
            <a:graphicFrameLocks noChangeAspect="1"/>
          </p:cNvGraphicFramePr>
          <p:nvPr/>
        </p:nvGraphicFramePr>
        <p:xfrm>
          <a:off x="1146334" y="5156200"/>
          <a:ext cx="6779895" cy="1045845"/>
        </p:xfrm>
        <a:graphic>
          <a:graphicData uri="http://schemas.openxmlformats.org/presentationml/2006/ole">
            <mc:AlternateContent xmlns:mc="http://schemas.openxmlformats.org/markup-compatibility/2006">
              <mc:Choice xmlns:v="urn:schemas-microsoft-com:vml" Requires="v">
                <p:oleObj spid="_x0000_s3254" name="" r:id="rId7" imgW="2717800" imgH="419100" progId="Equation.DSMT4">
                  <p:embed/>
                </p:oleObj>
              </mc:Choice>
              <mc:Fallback>
                <p:oleObj name="" r:id="rId7" imgW="2717800" imgH="419100" progId="Equation.DSMT4">
                  <p:embed/>
                  <p:pic>
                    <p:nvPicPr>
                      <p:cNvPr id="0" name="图片 3253"/>
                      <p:cNvPicPr/>
                      <p:nvPr/>
                    </p:nvPicPr>
                    <p:blipFill>
                      <a:blip r:embed="rId8"/>
                      <a:stretch>
                        <a:fillRect/>
                      </a:stretch>
                    </p:blipFill>
                    <p:spPr>
                      <a:xfrm>
                        <a:off x="1146334" y="5156200"/>
                        <a:ext cx="6779895" cy="1045845"/>
                      </a:xfrm>
                      <a:prstGeom prst="rect">
                        <a:avLst/>
                      </a:prstGeom>
                      <a:gradFill rotWithShape="1">
                        <a:gsLst>
                          <a:gs pos="0">
                            <a:srgbClr val="FFFF99"/>
                          </a:gs>
                          <a:gs pos="100000">
                            <a:srgbClr val="FFFFFF"/>
                          </a:gs>
                        </a:gsLst>
                        <a:lin ang="5400000" scaled="1"/>
                        <a:tileRect/>
                      </a:gradFill>
                      <a:ln w="38100">
                        <a:noFill/>
                        <a:miter/>
                      </a:ln>
                    </p:spPr>
                  </p:pic>
                </p:oleObj>
              </mc:Fallback>
            </mc:AlternateContent>
          </a:graphicData>
        </a:graphic>
      </p:graphicFrame>
      <p:grpSp>
        <p:nvGrpSpPr>
          <p:cNvPr id="4" name="组合 45098"/>
          <p:cNvGrpSpPr/>
          <p:nvPr/>
        </p:nvGrpSpPr>
        <p:grpSpPr>
          <a:xfrm>
            <a:off x="5148263" y="908050"/>
            <a:ext cx="3411537" cy="2165350"/>
            <a:chOff x="0" y="0"/>
            <a:chExt cx="2149" cy="1364"/>
          </a:xfrm>
        </p:grpSpPr>
        <p:graphicFrame>
          <p:nvGraphicFramePr>
            <p:cNvPr id="35846" name="对象 45099"/>
            <p:cNvGraphicFramePr>
              <a:graphicFrameLocks noChangeAspect="1"/>
            </p:cNvGraphicFramePr>
            <p:nvPr/>
          </p:nvGraphicFramePr>
          <p:xfrm>
            <a:off x="136" y="0"/>
            <a:ext cx="151" cy="319"/>
          </p:xfrm>
          <a:graphic>
            <a:graphicData uri="http://schemas.openxmlformats.org/presentationml/2006/ole">
              <mc:AlternateContent xmlns:mc="http://schemas.openxmlformats.org/markup-compatibility/2006">
                <mc:Choice xmlns:v="urn:schemas-microsoft-com:vml" Requires="v">
                  <p:oleObj spid="_x0000_s3251" name="" r:id="rId9" imgW="99060" imgH="226060" progId="Equation.3">
                    <p:embed/>
                  </p:oleObj>
                </mc:Choice>
                <mc:Fallback>
                  <p:oleObj name="" r:id="rId9" imgW="99060" imgH="226060" progId="Equation.3">
                    <p:embed/>
                    <p:pic>
                      <p:nvPicPr>
                        <p:cNvPr id="0" name="图片 3250"/>
                        <p:cNvPicPr/>
                        <p:nvPr/>
                      </p:nvPicPr>
                      <p:blipFill>
                        <a:blip r:embed="rId10">
                          <a:clrChange>
                            <a:clrFrom>
                              <a:srgbClr val="000000"/>
                            </a:clrFrom>
                            <a:clrTo>
                              <a:srgbClr val="FFFFFF"/>
                            </a:clrTo>
                          </a:clrChange>
                        </a:blip>
                        <a:stretch>
                          <a:fillRect/>
                        </a:stretch>
                      </p:blipFill>
                      <p:spPr>
                        <a:xfrm>
                          <a:off x="136" y="0"/>
                          <a:ext cx="151" cy="319"/>
                        </a:xfrm>
                        <a:prstGeom prst="rect">
                          <a:avLst/>
                        </a:prstGeom>
                        <a:noFill/>
                        <a:ln w="38100">
                          <a:noFill/>
                          <a:miter/>
                        </a:ln>
                      </p:spPr>
                    </p:pic>
                  </p:oleObj>
                </mc:Fallback>
              </mc:AlternateContent>
            </a:graphicData>
          </a:graphic>
        </p:graphicFrame>
        <p:sp>
          <p:nvSpPr>
            <p:cNvPr id="35857" name="文本框 45100"/>
            <p:cNvSpPr txBox="1"/>
            <p:nvPr/>
          </p:nvSpPr>
          <p:spPr>
            <a:xfrm>
              <a:off x="1044" y="46"/>
              <a:ext cx="46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graphicFrame>
          <p:nvGraphicFramePr>
            <p:cNvPr id="35847" name="对象 45101"/>
            <p:cNvGraphicFramePr>
              <a:graphicFrameLocks noChangeAspect="1"/>
            </p:cNvGraphicFramePr>
            <p:nvPr/>
          </p:nvGraphicFramePr>
          <p:xfrm>
            <a:off x="0" y="771"/>
            <a:ext cx="197" cy="336"/>
          </p:xfrm>
          <a:graphic>
            <a:graphicData uri="http://schemas.openxmlformats.org/presentationml/2006/ole">
              <mc:AlternateContent xmlns:mc="http://schemas.openxmlformats.org/markup-compatibility/2006">
                <mc:Choice xmlns:v="urn:schemas-microsoft-com:vml" Requires="v">
                  <p:oleObj spid="_x0000_s3250" name="" r:id="rId11" imgW="137795" imgH="236855" progId="Equation.3">
                    <p:embed/>
                  </p:oleObj>
                </mc:Choice>
                <mc:Fallback>
                  <p:oleObj name="" r:id="rId11" imgW="137795" imgH="236855" progId="Equation.3">
                    <p:embed/>
                    <p:pic>
                      <p:nvPicPr>
                        <p:cNvPr id="0" name="图片 3249"/>
                        <p:cNvPicPr/>
                        <p:nvPr/>
                      </p:nvPicPr>
                      <p:blipFill>
                        <a:blip r:embed="rId12">
                          <a:clrChange>
                            <a:clrFrom>
                              <a:srgbClr val="000000"/>
                            </a:clrFrom>
                            <a:clrTo>
                              <a:srgbClr val="FFFFFF"/>
                            </a:clrTo>
                          </a:clrChange>
                        </a:blip>
                        <a:stretch>
                          <a:fillRect/>
                        </a:stretch>
                      </p:blipFill>
                      <p:spPr>
                        <a:xfrm>
                          <a:off x="0" y="771"/>
                          <a:ext cx="197" cy="336"/>
                        </a:xfrm>
                        <a:prstGeom prst="rect">
                          <a:avLst/>
                        </a:prstGeom>
                        <a:noFill/>
                        <a:ln w="38100">
                          <a:noFill/>
                          <a:miter/>
                        </a:ln>
                      </p:spPr>
                    </p:pic>
                  </p:oleObj>
                </mc:Fallback>
              </mc:AlternateContent>
            </a:graphicData>
          </a:graphic>
        </p:graphicFrame>
        <p:graphicFrame>
          <p:nvGraphicFramePr>
            <p:cNvPr id="35848" name="对象 45102"/>
            <p:cNvGraphicFramePr>
              <a:graphicFrameLocks noChangeAspect="1"/>
            </p:cNvGraphicFramePr>
            <p:nvPr/>
          </p:nvGraphicFramePr>
          <p:xfrm>
            <a:off x="1089" y="363"/>
            <a:ext cx="289" cy="336"/>
          </p:xfrm>
          <a:graphic>
            <a:graphicData uri="http://schemas.openxmlformats.org/presentationml/2006/ole">
              <mc:AlternateContent xmlns:mc="http://schemas.openxmlformats.org/markup-compatibility/2006">
                <mc:Choice xmlns:v="urn:schemas-microsoft-com:vml" Requires="v">
                  <p:oleObj spid="_x0000_s3249" name="" r:id="rId13" imgW="203835" imgH="236855" progId="Equation.3">
                    <p:embed/>
                  </p:oleObj>
                </mc:Choice>
                <mc:Fallback>
                  <p:oleObj name="" r:id="rId13" imgW="203835" imgH="236855" progId="Equation.3">
                    <p:embed/>
                    <p:pic>
                      <p:nvPicPr>
                        <p:cNvPr id="0" name="图片 3248"/>
                        <p:cNvPicPr/>
                        <p:nvPr/>
                      </p:nvPicPr>
                      <p:blipFill>
                        <a:blip r:embed="rId14">
                          <a:clrChange>
                            <a:clrFrom>
                              <a:srgbClr val="000000"/>
                            </a:clrFrom>
                            <a:clrTo>
                              <a:srgbClr val="FFFFFF"/>
                            </a:clrTo>
                          </a:clrChange>
                        </a:blip>
                        <a:stretch>
                          <a:fillRect/>
                        </a:stretch>
                      </p:blipFill>
                      <p:spPr>
                        <a:xfrm>
                          <a:off x="1089" y="363"/>
                          <a:ext cx="289" cy="336"/>
                        </a:xfrm>
                        <a:prstGeom prst="rect">
                          <a:avLst/>
                        </a:prstGeom>
                        <a:noFill/>
                        <a:ln w="38100">
                          <a:noFill/>
                          <a:miter/>
                        </a:ln>
                      </p:spPr>
                    </p:pic>
                  </p:oleObj>
                </mc:Fallback>
              </mc:AlternateContent>
            </a:graphicData>
          </a:graphic>
        </p:graphicFrame>
        <p:graphicFrame>
          <p:nvGraphicFramePr>
            <p:cNvPr id="35849" name="对象 45103"/>
            <p:cNvGraphicFramePr>
              <a:graphicFrameLocks noChangeAspect="1"/>
            </p:cNvGraphicFramePr>
            <p:nvPr/>
          </p:nvGraphicFramePr>
          <p:xfrm>
            <a:off x="1860" y="726"/>
            <a:ext cx="289" cy="336"/>
          </p:xfrm>
          <a:graphic>
            <a:graphicData uri="http://schemas.openxmlformats.org/presentationml/2006/ole">
              <mc:AlternateContent xmlns:mc="http://schemas.openxmlformats.org/markup-compatibility/2006">
                <mc:Choice xmlns:v="urn:schemas-microsoft-com:vml" Requires="v">
                  <p:oleObj spid="_x0000_s3252" name="" r:id="rId15" imgW="203835" imgH="236855" progId="Equation.3">
                    <p:embed/>
                  </p:oleObj>
                </mc:Choice>
                <mc:Fallback>
                  <p:oleObj name="" r:id="rId15" imgW="203835" imgH="236855" progId="Equation.3">
                    <p:embed/>
                    <p:pic>
                      <p:nvPicPr>
                        <p:cNvPr id="0" name="图片 3251"/>
                        <p:cNvPicPr/>
                        <p:nvPr/>
                      </p:nvPicPr>
                      <p:blipFill>
                        <a:blip r:embed="rId16">
                          <a:clrChange>
                            <a:clrFrom>
                              <a:srgbClr val="000000"/>
                            </a:clrFrom>
                            <a:clrTo>
                              <a:srgbClr val="FFFFFF"/>
                            </a:clrTo>
                          </a:clrChange>
                        </a:blip>
                        <a:stretch>
                          <a:fillRect/>
                        </a:stretch>
                      </p:blipFill>
                      <p:spPr>
                        <a:xfrm>
                          <a:off x="1860" y="726"/>
                          <a:ext cx="289" cy="336"/>
                        </a:xfrm>
                        <a:prstGeom prst="rect">
                          <a:avLst/>
                        </a:prstGeom>
                        <a:noFill/>
                        <a:ln w="38100">
                          <a:noFill/>
                          <a:miter/>
                        </a:ln>
                      </p:spPr>
                    </p:pic>
                  </p:oleObj>
                </mc:Fallback>
              </mc:AlternateContent>
            </a:graphicData>
          </a:graphic>
        </p:graphicFrame>
        <p:graphicFrame>
          <p:nvGraphicFramePr>
            <p:cNvPr id="35850" name="对象 45104"/>
            <p:cNvGraphicFramePr>
              <a:graphicFrameLocks noChangeAspect="1"/>
            </p:cNvGraphicFramePr>
            <p:nvPr/>
          </p:nvGraphicFramePr>
          <p:xfrm>
            <a:off x="1089" y="681"/>
            <a:ext cx="444" cy="517"/>
          </p:xfrm>
          <a:graphic>
            <a:graphicData uri="http://schemas.openxmlformats.org/presentationml/2006/ole">
              <mc:AlternateContent xmlns:mc="http://schemas.openxmlformats.org/markup-compatibility/2006">
                <mc:Choice xmlns:v="urn:schemas-microsoft-com:vml" Requires="v">
                  <p:oleObj spid="_x0000_s3253" name="" r:id="rId17" imgW="313690" imgH="368935" progId="Equation.3">
                    <p:embed/>
                  </p:oleObj>
                </mc:Choice>
                <mc:Fallback>
                  <p:oleObj name="" r:id="rId17" imgW="313690" imgH="368935" progId="Equation.3">
                    <p:embed/>
                    <p:pic>
                      <p:nvPicPr>
                        <p:cNvPr id="0" name="图片 3252"/>
                        <p:cNvPicPr/>
                        <p:nvPr/>
                      </p:nvPicPr>
                      <p:blipFill>
                        <a:blip r:embed="rId18">
                          <a:clrChange>
                            <a:clrFrom>
                              <a:srgbClr val="000000"/>
                            </a:clrFrom>
                            <a:clrTo>
                              <a:srgbClr val="FFFFFF"/>
                            </a:clrTo>
                          </a:clrChange>
                        </a:blip>
                        <a:stretch>
                          <a:fillRect/>
                        </a:stretch>
                      </p:blipFill>
                      <p:spPr>
                        <a:xfrm>
                          <a:off x="1089" y="681"/>
                          <a:ext cx="444" cy="517"/>
                        </a:xfrm>
                        <a:prstGeom prst="rect">
                          <a:avLst/>
                        </a:prstGeom>
                        <a:noFill/>
                        <a:ln w="38100">
                          <a:noFill/>
                          <a:miter/>
                        </a:ln>
                      </p:spPr>
                    </p:pic>
                  </p:oleObj>
                </mc:Fallback>
              </mc:AlternateContent>
            </a:graphicData>
          </a:graphic>
        </p:graphicFrame>
        <p:sp>
          <p:nvSpPr>
            <p:cNvPr id="35858" name="直接连接符 45105"/>
            <p:cNvSpPr/>
            <p:nvPr/>
          </p:nvSpPr>
          <p:spPr>
            <a:xfrm>
              <a:off x="1587" y="864"/>
              <a:ext cx="221" cy="1"/>
            </a:xfrm>
            <a:prstGeom prst="line">
              <a:avLst/>
            </a:prstGeom>
            <a:ln w="57150" cap="flat" cmpd="sng">
              <a:solidFill>
                <a:srgbClr val="FF9900"/>
              </a:solidFill>
              <a:prstDash val="solid"/>
              <a:headEnd type="none" w="med" len="med"/>
              <a:tailEnd type="none" w="med" len="med"/>
            </a:ln>
          </p:spPr>
        </p:sp>
        <p:sp>
          <p:nvSpPr>
            <p:cNvPr id="35859" name="直接连接符 45106"/>
            <p:cNvSpPr/>
            <p:nvPr/>
          </p:nvSpPr>
          <p:spPr>
            <a:xfrm flipV="1">
              <a:off x="1587" y="957"/>
              <a:ext cx="221" cy="3"/>
            </a:xfrm>
            <a:prstGeom prst="line">
              <a:avLst/>
            </a:prstGeom>
            <a:ln w="57150" cap="flat" cmpd="sng">
              <a:solidFill>
                <a:srgbClr val="FF9900"/>
              </a:solidFill>
              <a:prstDash val="solid"/>
              <a:headEnd type="none" w="med" len="med"/>
              <a:tailEnd type="none" w="med" len="med"/>
            </a:ln>
          </p:spPr>
        </p:sp>
        <p:sp>
          <p:nvSpPr>
            <p:cNvPr id="35860" name="任意多边形 45107"/>
            <p:cNvSpPr/>
            <p:nvPr/>
          </p:nvSpPr>
          <p:spPr>
            <a:xfrm>
              <a:off x="1694" y="432"/>
              <a:ext cx="1" cy="432"/>
            </a:xfrm>
            <a:custGeom>
              <a:avLst/>
              <a:gdLst>
                <a:gd name="txL" fmla="*/ 0 w 1"/>
                <a:gd name="txT" fmla="*/ 0 h 432"/>
                <a:gd name="txR" fmla="*/ 1 w 1"/>
                <a:gd name="txB" fmla="*/ 432 h 432"/>
              </a:gdLst>
              <a:ahLst/>
              <a:cxnLst>
                <a:cxn ang="0">
                  <a:pos x="0" y="0"/>
                </a:cxn>
                <a:cxn ang="0">
                  <a:pos x="1" y="6"/>
                </a:cxn>
                <a:cxn ang="0">
                  <a:pos x="1" y="432"/>
                </a:cxn>
              </a:cxnLst>
              <a:rect l="txL" t="txT" r="txR" b="txB"/>
              <a:pathLst>
                <a:path w="1" h="432">
                  <a:moveTo>
                    <a:pt x="0" y="0"/>
                  </a:moveTo>
                  <a:lnTo>
                    <a:pt x="1" y="6"/>
                  </a:lnTo>
                  <a:lnTo>
                    <a:pt x="1" y="43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5861" name="任意多边形 45108"/>
            <p:cNvSpPr/>
            <p:nvPr/>
          </p:nvSpPr>
          <p:spPr>
            <a:xfrm>
              <a:off x="1694" y="956"/>
              <a:ext cx="1" cy="388"/>
            </a:xfrm>
            <a:custGeom>
              <a:avLst/>
              <a:gdLst>
                <a:gd name="txL" fmla="*/ 0 w 1"/>
                <a:gd name="txT" fmla="*/ 0 h 388"/>
                <a:gd name="txR" fmla="*/ 1 w 1"/>
                <a:gd name="txB" fmla="*/ 388 h 388"/>
              </a:gdLst>
              <a:ahLst/>
              <a:cxnLst>
                <a:cxn ang="0">
                  <a:pos x="0" y="0"/>
                </a:cxn>
                <a:cxn ang="0">
                  <a:pos x="1" y="388"/>
                </a:cxn>
                <a:cxn ang="0">
                  <a:pos x="1" y="382"/>
                </a:cxn>
              </a:cxnLst>
              <a:rect l="txL" t="txT" r="txR" b="txB"/>
              <a:pathLst>
                <a:path w="1" h="388">
                  <a:moveTo>
                    <a:pt x="0" y="0"/>
                  </a:moveTo>
                  <a:lnTo>
                    <a:pt x="1" y="388"/>
                  </a:lnTo>
                  <a:lnTo>
                    <a:pt x="1" y="38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5862" name="矩形 45109"/>
            <p:cNvSpPr/>
            <p:nvPr/>
          </p:nvSpPr>
          <p:spPr>
            <a:xfrm rot="5400000">
              <a:off x="536" y="293"/>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35863" name="任意多边形 45110"/>
            <p:cNvSpPr/>
            <p:nvPr/>
          </p:nvSpPr>
          <p:spPr>
            <a:xfrm>
              <a:off x="171" y="1332"/>
              <a:ext cx="1518" cy="6"/>
            </a:xfrm>
            <a:custGeom>
              <a:avLst/>
              <a:gdLst>
                <a:gd name="txL" fmla="*/ 0 w 1518"/>
                <a:gd name="txT" fmla="*/ 0 h 6"/>
                <a:gd name="txR" fmla="*/ 1518 w 1518"/>
                <a:gd name="txB" fmla="*/ 6 h 6"/>
              </a:gdLst>
              <a:ahLst/>
              <a:cxnLst>
                <a:cxn ang="0">
                  <a:pos x="1518" y="6"/>
                </a:cxn>
                <a:cxn ang="0">
                  <a:pos x="0" y="0"/>
                </a:cxn>
              </a:cxnLst>
              <a:rect l="txL" t="txT" r="txR" b="txB"/>
              <a:pathLst>
                <a:path w="1518" h="6">
                  <a:moveTo>
                    <a:pt x="1518"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5864" name="文本框 45111"/>
            <p:cNvSpPr txBox="1"/>
            <p:nvPr/>
          </p:nvSpPr>
          <p:spPr>
            <a:xfrm>
              <a:off x="435" y="4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35865" name="直接连接符 45112"/>
            <p:cNvSpPr/>
            <p:nvPr/>
          </p:nvSpPr>
          <p:spPr>
            <a:xfrm>
              <a:off x="99" y="363"/>
              <a:ext cx="288" cy="0"/>
            </a:xfrm>
            <a:prstGeom prst="line">
              <a:avLst/>
            </a:prstGeom>
            <a:ln w="38100" cap="flat" cmpd="sng">
              <a:solidFill>
                <a:srgbClr val="66FFFF"/>
              </a:solidFill>
              <a:prstDash val="solid"/>
              <a:headEnd type="none" w="med" len="med"/>
              <a:tailEnd type="stealth" w="sm" len="med"/>
            </a:ln>
          </p:spPr>
        </p:sp>
        <p:grpSp>
          <p:nvGrpSpPr>
            <p:cNvPr id="35866" name="组合 45113"/>
            <p:cNvGrpSpPr/>
            <p:nvPr/>
          </p:nvGrpSpPr>
          <p:grpSpPr>
            <a:xfrm>
              <a:off x="1011" y="384"/>
              <a:ext cx="384" cy="57"/>
              <a:chOff x="0" y="0"/>
              <a:chExt cx="384" cy="57"/>
            </a:xfrm>
          </p:grpSpPr>
          <p:sp>
            <p:nvSpPr>
              <p:cNvPr id="35880" name="任意多边形 45114"/>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5881" name="任意多边形 45115"/>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5882" name="任意多边形 45116"/>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5883" name="任意多边形 45117"/>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5867" name="文本框 45118"/>
            <p:cNvSpPr txBox="1"/>
            <p:nvPr/>
          </p:nvSpPr>
          <p:spPr>
            <a:xfrm>
              <a:off x="10" y="432"/>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5868" name="文本框 45119"/>
            <p:cNvSpPr txBox="1"/>
            <p:nvPr/>
          </p:nvSpPr>
          <p:spPr>
            <a:xfrm>
              <a:off x="3" y="1056"/>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5869" name="直接连接符 45120"/>
            <p:cNvSpPr/>
            <p:nvPr/>
          </p:nvSpPr>
          <p:spPr>
            <a:xfrm>
              <a:off x="723" y="432"/>
              <a:ext cx="288" cy="0"/>
            </a:xfrm>
            <a:prstGeom prst="line">
              <a:avLst/>
            </a:prstGeom>
            <a:ln w="28575" cap="flat" cmpd="sng">
              <a:solidFill>
                <a:srgbClr val="FFCC00"/>
              </a:solidFill>
              <a:prstDash val="solid"/>
              <a:headEnd type="none" w="med" len="med"/>
              <a:tailEnd type="none" w="med" len="med"/>
            </a:ln>
          </p:spPr>
        </p:sp>
        <p:sp>
          <p:nvSpPr>
            <p:cNvPr id="35870" name="任意多边形 45121"/>
            <p:cNvSpPr/>
            <p:nvPr/>
          </p:nvSpPr>
          <p:spPr>
            <a:xfrm>
              <a:off x="1395" y="426"/>
              <a:ext cx="306" cy="6"/>
            </a:xfrm>
            <a:custGeom>
              <a:avLst/>
              <a:gdLst>
                <a:gd name="txL" fmla="*/ 0 w 306"/>
                <a:gd name="txT" fmla="*/ 0 h 6"/>
                <a:gd name="txR" fmla="*/ 306 w 306"/>
                <a:gd name="txB" fmla="*/ 6 h 6"/>
              </a:gdLst>
              <a:ahLst/>
              <a:cxnLst>
                <a:cxn ang="0">
                  <a:pos x="0" y="6"/>
                </a:cxn>
                <a:cxn ang="0">
                  <a:pos x="306" y="0"/>
                </a:cxn>
              </a:cxnLst>
              <a:rect l="txL" t="txT" r="txR" b="txB"/>
              <a:pathLst>
                <a:path w="306" h="6">
                  <a:moveTo>
                    <a:pt x="0" y="6"/>
                  </a:moveTo>
                  <a:lnTo>
                    <a:pt x="306"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5871" name="文本框 45122"/>
            <p:cNvSpPr txBox="1"/>
            <p:nvPr/>
          </p:nvSpPr>
          <p:spPr>
            <a:xfrm>
              <a:off x="1731" y="56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5872" name="文本框 45123"/>
            <p:cNvSpPr txBox="1"/>
            <p:nvPr/>
          </p:nvSpPr>
          <p:spPr>
            <a:xfrm>
              <a:off x="1719" y="948"/>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5873" name="文本框 45124"/>
            <p:cNvSpPr txBox="1"/>
            <p:nvPr/>
          </p:nvSpPr>
          <p:spPr>
            <a:xfrm>
              <a:off x="831" y="396"/>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5874" name="文本框 45125"/>
            <p:cNvSpPr txBox="1"/>
            <p:nvPr/>
          </p:nvSpPr>
          <p:spPr>
            <a:xfrm>
              <a:off x="1327" y="38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5875" name="任意多边形 45126"/>
            <p:cNvSpPr/>
            <p:nvPr/>
          </p:nvSpPr>
          <p:spPr>
            <a:xfrm>
              <a:off x="147" y="415"/>
              <a:ext cx="300" cy="7"/>
            </a:xfrm>
            <a:custGeom>
              <a:avLst/>
              <a:gdLst>
                <a:gd name="txL" fmla="*/ 0 w 300"/>
                <a:gd name="txT" fmla="*/ 0 h 7"/>
                <a:gd name="txR" fmla="*/ 300 w 300"/>
                <a:gd name="txB" fmla="*/ 7 h 7"/>
              </a:gdLst>
              <a:ahLst/>
              <a:cxnLst>
                <a:cxn ang="0">
                  <a:pos x="300" y="0"/>
                </a:cxn>
                <a:cxn ang="0">
                  <a:pos x="0" y="7"/>
                </a:cxn>
              </a:cxnLst>
              <a:rect l="txL" t="txT" r="txR" b="txB"/>
              <a:pathLst>
                <a:path w="300" h="7">
                  <a:moveTo>
                    <a:pt x="300" y="0"/>
                  </a:moveTo>
                  <a:lnTo>
                    <a:pt x="0" y="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5876" name="椭圆 45127"/>
            <p:cNvSpPr/>
            <p:nvPr/>
          </p:nvSpPr>
          <p:spPr>
            <a:xfrm>
              <a:off x="99" y="129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5877" name="椭圆 45128"/>
            <p:cNvSpPr/>
            <p:nvPr/>
          </p:nvSpPr>
          <p:spPr>
            <a:xfrm>
              <a:off x="79" y="38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5878" name="文本框 45129"/>
            <p:cNvSpPr txBox="1"/>
            <p:nvPr/>
          </p:nvSpPr>
          <p:spPr>
            <a:xfrm>
              <a:off x="235" y="460"/>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5879" name="文本框 45130"/>
            <p:cNvSpPr txBox="1"/>
            <p:nvPr/>
          </p:nvSpPr>
          <p:spPr>
            <a:xfrm>
              <a:off x="633" y="44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aphicFrame>
          <p:nvGraphicFramePr>
            <p:cNvPr id="35851" name="对象 45131"/>
            <p:cNvGraphicFramePr>
              <a:graphicFrameLocks noChangeAspect="1"/>
            </p:cNvGraphicFramePr>
            <p:nvPr/>
          </p:nvGraphicFramePr>
          <p:xfrm>
            <a:off x="454" y="408"/>
            <a:ext cx="289" cy="317"/>
          </p:xfrm>
          <a:graphic>
            <a:graphicData uri="http://schemas.openxmlformats.org/presentationml/2006/ole">
              <mc:AlternateContent xmlns:mc="http://schemas.openxmlformats.org/markup-compatibility/2006">
                <mc:Choice xmlns:v="urn:schemas-microsoft-com:vml" Requires="v">
                  <p:oleObj spid="_x0000_s3256" name="" r:id="rId19" imgW="203835" imgH="236855" progId="Equation.3">
                    <p:embed/>
                  </p:oleObj>
                </mc:Choice>
                <mc:Fallback>
                  <p:oleObj name="" r:id="rId19" imgW="203835" imgH="236855" progId="Equation.3">
                    <p:embed/>
                    <p:pic>
                      <p:nvPicPr>
                        <p:cNvPr id="0" name="图片 3255"/>
                        <p:cNvPicPr/>
                        <p:nvPr/>
                      </p:nvPicPr>
                      <p:blipFill>
                        <a:blip r:embed="rId20">
                          <a:clrChange>
                            <a:clrFrom>
                              <a:srgbClr val="000000"/>
                            </a:clrFrom>
                            <a:clrTo>
                              <a:srgbClr val="FFFFFF"/>
                            </a:clrTo>
                          </a:clrChange>
                        </a:blip>
                        <a:stretch>
                          <a:fillRect/>
                        </a:stretch>
                      </p:blipFill>
                      <p:spPr>
                        <a:xfrm>
                          <a:off x="454" y="408"/>
                          <a:ext cx="289" cy="31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5058"/>
                                        </p:tgtEl>
                                        <p:attrNameLst>
                                          <p:attrName>style.visibility</p:attrName>
                                        </p:attrNameLst>
                                      </p:cBhvr>
                                      <p:to>
                                        <p:strVal val="visible"/>
                                      </p:to>
                                    </p:set>
                                    <p:anim calcmode="lin" valueType="num">
                                      <p:cBhvr additive="base">
                                        <p:cTn id="7" dur="500" fill="hold"/>
                                        <p:tgtEl>
                                          <p:spTgt spid="45058"/>
                                        </p:tgtEl>
                                        <p:attrNameLst>
                                          <p:attrName>ppt_x</p:attrName>
                                        </p:attrNameLst>
                                      </p:cBhvr>
                                      <p:tavLst>
                                        <p:tav tm="0">
                                          <p:val>
                                            <p:strVal val="0-#ppt_w/2"/>
                                          </p:val>
                                        </p:tav>
                                        <p:tav tm="100000">
                                          <p:val>
                                            <p:strVal val="#ppt_x"/>
                                          </p:val>
                                        </p:tav>
                                      </p:tavLst>
                                    </p:anim>
                                    <p:anim calcmode="lin" valueType="num">
                                      <p:cBhvr additive="base">
                                        <p:cTn id="8" dur="500" fill="hold"/>
                                        <p:tgtEl>
                                          <p:spTgt spid="450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000000"/>
                                          </p:val>
                                        </p:tav>
                                        <p:tav tm="100000">
                                          <p:val>
                                            <p:strVal val="#ppt_w"/>
                                          </p:val>
                                        </p:tav>
                                      </p:tavLst>
                                    </p:anim>
                                    <p:anim calcmode="lin" valueType="num">
                                      <p:cBhvr>
                                        <p:cTn id="13"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45060"/>
                                        </p:tgtEl>
                                        <p:attrNameLst>
                                          <p:attrName>style.visibility</p:attrName>
                                        </p:attrNameLst>
                                      </p:cBhvr>
                                      <p:to>
                                        <p:strVal val="visible"/>
                                      </p:to>
                                    </p:set>
                                    <p:animEffect transition="in" filter="slide(fromLeft)">
                                      <p:cBhvr>
                                        <p:cTn id="18" dur="500"/>
                                        <p:tgtEl>
                                          <p:spTgt spid="45060"/>
                                        </p:tgtEl>
                                      </p:cBhvr>
                                    </p:animEffect>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45059"/>
                                        </p:tgtEl>
                                        <p:attrNameLst>
                                          <p:attrName>style.visibility</p:attrName>
                                        </p:attrNameLst>
                                      </p:cBhvr>
                                      <p:to>
                                        <p:strVal val="visible"/>
                                      </p:to>
                                    </p:set>
                                    <p:anim calcmode="lin" valueType="num">
                                      <p:cBhvr additive="base">
                                        <p:cTn id="28" dur="500" fill="hold"/>
                                        <p:tgtEl>
                                          <p:spTgt spid="45059"/>
                                        </p:tgtEl>
                                        <p:attrNameLst>
                                          <p:attrName>ppt_x</p:attrName>
                                        </p:attrNameLst>
                                      </p:cBhvr>
                                      <p:tavLst>
                                        <p:tav tm="0">
                                          <p:val>
                                            <p:strVal val="0-#ppt_w/2"/>
                                          </p:val>
                                        </p:tav>
                                        <p:tav tm="100000">
                                          <p:val>
                                            <p:strVal val="#ppt_x"/>
                                          </p:val>
                                        </p:tav>
                                      </p:tavLst>
                                    </p:anim>
                                    <p:anim calcmode="lin" valueType="num">
                                      <p:cBhvr additive="base">
                                        <p:cTn id="29" dur="500" fill="hold"/>
                                        <p:tgtEl>
                                          <p:spTgt spid="45059"/>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5061"/>
                                        </p:tgtEl>
                                        <p:attrNameLst>
                                          <p:attrName>style.visibility</p:attrName>
                                        </p:attrNameLst>
                                      </p:cBhvr>
                                      <p:to>
                                        <p:strVal val="visible"/>
                                      </p:to>
                                    </p:set>
                                    <p:animEffect transition="in" filter="wipe(left)">
                                      <p:cBhvr>
                                        <p:cTn id="34" dur="2000"/>
                                        <p:tgtEl>
                                          <p:spTgt spid="45061"/>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5062"/>
                                        </p:tgtEl>
                                        <p:attrNameLst>
                                          <p:attrName>style.visibility</p:attrName>
                                        </p:attrNameLst>
                                      </p:cBhvr>
                                      <p:to>
                                        <p:strVal val="visible"/>
                                      </p:to>
                                    </p:set>
                                    <p:animEffect transition="in" filter="wipe(left)">
                                      <p:cBhvr>
                                        <p:cTn id="39" dur="2000"/>
                                        <p:tgtEl>
                                          <p:spTgt spid="4506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45063"/>
                                        </p:tgtEl>
                                        <p:attrNameLst>
                                          <p:attrName>style.visibility</p:attrName>
                                        </p:attrNameLst>
                                      </p:cBhvr>
                                      <p:to>
                                        <p:strVal val="visible"/>
                                      </p:to>
                                    </p:set>
                                    <p:animEffect transition="in" filter="wipe(left)">
                                      <p:cBhvr>
                                        <p:cTn id="44" dur="2000"/>
                                        <p:tgtEl>
                                          <p:spTgt spid="45063"/>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45098"/>
                                        </p:tgtEl>
                                        <p:attrNameLst>
                                          <p:attrName>style.visibility</p:attrName>
                                        </p:attrNameLst>
                                      </p:cBhvr>
                                      <p:to>
                                        <p:strVal val="visible"/>
                                      </p:to>
                                    </p:set>
                                    <p:anim calcmode="lin" valueType="num">
                                      <p:cBhvr>
                                        <p:cTn id="49" dur="500" fill="hold"/>
                                        <p:tgtEl>
                                          <p:spTgt spid="45098"/>
                                        </p:tgtEl>
                                        <p:attrNameLst>
                                          <p:attrName>ppt_w</p:attrName>
                                        </p:attrNameLst>
                                      </p:cBhvr>
                                      <p:tavLst>
                                        <p:tav tm="0">
                                          <p:val>
                                            <p:fltVal val="0.000000"/>
                                          </p:val>
                                        </p:tav>
                                        <p:tav tm="100000">
                                          <p:val>
                                            <p:strVal val="#ppt_w"/>
                                          </p:val>
                                        </p:tav>
                                      </p:tavLst>
                                    </p:anim>
                                    <p:anim calcmode="lin" valueType="num">
                                      <p:cBhvr>
                                        <p:cTn id="50" dur="500" fill="hold"/>
                                        <p:tgtEl>
                                          <p:spTgt spid="45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ldLvl="0" animBg="1"/>
      <p:bldP spid="45059"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文本框 46081"/>
          <p:cNvSpPr txBox="1"/>
          <p:nvPr/>
        </p:nvSpPr>
        <p:spPr>
          <a:xfrm>
            <a:off x="433388" y="295275"/>
            <a:ext cx="8424862" cy="1974215"/>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Z</a:t>
            </a:r>
            <a:r>
              <a:rPr lang="en-US" altLang="zh-CN" dirty="0">
                <a:solidFill>
                  <a:schemeClr val="bg1"/>
                </a:solidFill>
                <a:latin typeface="Times New Roman" panose="02020603050405020304" pitchFamily="18" charset="0"/>
              </a:rPr>
              <a:t>— </a:t>
            </a:r>
            <a:r>
              <a:rPr lang="zh-CN" altLang="en-US" dirty="0">
                <a:solidFill>
                  <a:schemeClr val="bg1"/>
                </a:solidFill>
                <a:latin typeface="Times New Roman" panose="02020603050405020304" pitchFamily="18" charset="0"/>
              </a:rPr>
              <a:t>complex impedance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a:p>
            <a:pPr eaLnBrk="1" hangingPunct="1">
              <a:spcBef>
                <a:spcPct val="50000"/>
              </a:spcBef>
            </a:pPr>
            <a:r>
              <a:rPr lang="zh-CN" altLang="en-US"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R</a:t>
            </a:r>
            <a:r>
              <a:rPr lang="en-US" altLang="zh-CN" dirty="0">
                <a:solidFill>
                  <a:schemeClr val="bg1"/>
                </a:solidFill>
                <a:latin typeface="Times New Roman" panose="02020603050405020304" pitchFamily="18" charset="0"/>
              </a:rPr>
              <a:t>—resistance(real part)</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X</a:t>
            </a:r>
            <a:r>
              <a:rPr lang="en-US" altLang="zh-CN" dirty="0">
                <a:solidFill>
                  <a:schemeClr val="bg1"/>
                </a:solidFill>
                <a:latin typeface="Times New Roman" panose="02020603050405020304" pitchFamily="18" charset="0"/>
              </a:rPr>
              <a:t>—(</a:t>
            </a:r>
            <a:r>
              <a:rPr lang="zh-CN" altLang="en-US" dirty="0">
                <a:solidFill>
                  <a:schemeClr val="bg1"/>
                </a:solidFill>
                <a:latin typeface="Times New Roman" panose="02020603050405020304" pitchFamily="18" charset="0"/>
              </a:rPr>
              <a:t>imaginary part</a:t>
            </a:r>
            <a:r>
              <a:rPr lang="en-US" altLang="zh-CN" dirty="0">
                <a:solidFill>
                  <a:schemeClr val="bg1"/>
                </a:solidFill>
                <a:latin typeface="Times New Roman" panose="02020603050405020304" pitchFamily="18" charset="0"/>
              </a:rPr>
              <a:t>)</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a:p>
            <a:pPr eaLnBrk="1" hangingPunct="1">
              <a:spcBef>
                <a:spcPct val="20000"/>
              </a:spcBef>
            </a:pPr>
            <a:r>
              <a:rPr lang="zh-CN" altLang="en-US"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Z</a:t>
            </a:r>
            <a:r>
              <a:rPr lang="en-US" altLang="zh-CN" dirty="0">
                <a:solidFill>
                  <a:schemeClr val="bg1"/>
                </a:solidFill>
                <a:latin typeface="Times New Roman" panose="02020603050405020304" pitchFamily="18" charset="0"/>
              </a:rPr>
              <a:t>|—</a:t>
            </a:r>
            <a:r>
              <a:rPr lang="zh-CN" altLang="en-US"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magnitude of </a:t>
            </a:r>
            <a:r>
              <a:rPr lang="zh-CN" altLang="en-US" dirty="0">
                <a:solidFill>
                  <a:schemeClr val="bg1"/>
                </a:solidFill>
                <a:latin typeface="Times New Roman" panose="02020603050405020304" pitchFamily="18" charset="0"/>
              </a:rPr>
              <a:t>complex impedance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a:p>
            <a:pPr eaLnBrk="1" hangingPunct="1">
              <a:spcBef>
                <a:spcPct val="20000"/>
              </a:spcBef>
            </a:pPr>
            <a:r>
              <a:rPr lang="zh-CN" altLang="en-US"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z</a:t>
            </a:r>
            <a:r>
              <a:rPr lang="en-US" altLang="zh-CN" i="1" dirty="0">
                <a:solidFill>
                  <a:schemeClr val="bg1"/>
                </a:solidFill>
                <a:latin typeface="Times New Roman" panose="02020603050405020304" pitchFamily="18" charset="0"/>
                <a:sym typeface="Symbol" panose="05050102010706020507" pitchFamily="18" charset="2"/>
              </a:rPr>
              <a:t> </a:t>
            </a:r>
            <a:r>
              <a:rPr lang="en-US" altLang="zh-CN" dirty="0">
                <a:solidFill>
                  <a:schemeClr val="bg1"/>
                </a:solidFill>
                <a:latin typeface="Times New Roman" panose="02020603050405020304" pitchFamily="18" charset="0"/>
                <a:sym typeface="Symbol" panose="05050102010706020507" pitchFamily="18" charset="2"/>
              </a:rPr>
              <a:t>—impedance angle</a:t>
            </a:r>
            <a:endParaRPr lang="zh-CN" altLang="en-US" dirty="0">
              <a:solidFill>
                <a:schemeClr val="bg1"/>
              </a:solidFill>
              <a:latin typeface="Times New Roman" panose="02020603050405020304" pitchFamily="18" charset="0"/>
            </a:endParaRPr>
          </a:p>
        </p:txBody>
      </p:sp>
      <p:sp>
        <p:nvSpPr>
          <p:cNvPr id="46083" name="文本框 46082"/>
          <p:cNvSpPr txBox="1"/>
          <p:nvPr/>
        </p:nvSpPr>
        <p:spPr>
          <a:xfrm>
            <a:off x="433705" y="2269490"/>
            <a:ext cx="3032125" cy="460375"/>
          </a:xfrm>
          <a:prstGeom prst="rect">
            <a:avLst/>
          </a:prstGeom>
          <a:solidFill>
            <a:schemeClr val="accent2"/>
          </a:solidFill>
          <a:ln w="9525">
            <a:noFill/>
          </a:ln>
        </p:spPr>
        <p:txBody>
          <a:bodyPr wrap="square">
            <a:spAutoFit/>
          </a:bodyPr>
          <a:p>
            <a:pPr eaLnBrk="1" hangingPunct="1">
              <a:spcBef>
                <a:spcPts val="0"/>
              </a:spcBef>
            </a:pPr>
            <a:r>
              <a:rPr lang="en-US" altLang="zh-CN" dirty="0">
                <a:solidFill>
                  <a:schemeClr val="bg1"/>
                </a:solidFill>
                <a:latin typeface="Times New Roman" panose="02020603050405020304" pitchFamily="18" charset="0"/>
              </a:rPr>
              <a:t>convertion relation</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46084" name="对象 46083"/>
          <p:cNvGraphicFramePr>
            <a:graphicFrameLocks noChangeAspect="1"/>
          </p:cNvGraphicFramePr>
          <p:nvPr/>
        </p:nvGraphicFramePr>
        <p:xfrm>
          <a:off x="3669030" y="2342515"/>
          <a:ext cx="2239010" cy="1139190"/>
        </p:xfrm>
        <a:graphic>
          <a:graphicData uri="http://schemas.openxmlformats.org/presentationml/2006/ole">
            <mc:AlternateContent xmlns:mc="http://schemas.openxmlformats.org/markup-compatibility/2006">
              <mc:Choice xmlns:v="urn:schemas-microsoft-com:vml" Requires="v">
                <p:oleObj spid="_x0000_s3257" name="" r:id="rId1" imgW="1346200" imgH="685800" progId="Equation.DSMT4">
                  <p:embed/>
                </p:oleObj>
              </mc:Choice>
              <mc:Fallback>
                <p:oleObj name="" r:id="rId1" imgW="1346200" imgH="685800" progId="Equation.DSMT4">
                  <p:embed/>
                  <p:pic>
                    <p:nvPicPr>
                      <p:cNvPr id="0" name="图片 3256"/>
                      <p:cNvPicPr/>
                      <p:nvPr/>
                    </p:nvPicPr>
                    <p:blipFill>
                      <a:blip r:embed="rId2"/>
                      <a:stretch>
                        <a:fillRect/>
                      </a:stretch>
                    </p:blipFill>
                    <p:spPr>
                      <a:xfrm>
                        <a:off x="3669030" y="2342515"/>
                        <a:ext cx="2239010" cy="1139190"/>
                      </a:xfrm>
                      <a:prstGeom prst="rect">
                        <a:avLst/>
                      </a:prstGeom>
                      <a:noFill/>
                      <a:ln w="38100">
                        <a:noFill/>
                        <a:miter/>
                      </a:ln>
                    </p:spPr>
                  </p:pic>
                </p:oleObj>
              </mc:Fallback>
            </mc:AlternateContent>
          </a:graphicData>
        </a:graphic>
      </p:graphicFrame>
      <p:sp>
        <p:nvSpPr>
          <p:cNvPr id="46085" name="文本框 46084"/>
          <p:cNvSpPr txBox="1"/>
          <p:nvPr/>
        </p:nvSpPr>
        <p:spPr>
          <a:xfrm>
            <a:off x="1072198" y="3481388"/>
            <a:ext cx="470535"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or</a:t>
            </a:r>
            <a:endParaRPr lang="en-US" altLang="zh-CN" dirty="0">
              <a:solidFill>
                <a:schemeClr val="bg1"/>
              </a:solidFill>
              <a:latin typeface="Times New Roman" panose="02020603050405020304" pitchFamily="18" charset="0"/>
            </a:endParaRPr>
          </a:p>
        </p:txBody>
      </p:sp>
      <p:grpSp>
        <p:nvGrpSpPr>
          <p:cNvPr id="2" name="组合 46085"/>
          <p:cNvGrpSpPr/>
          <p:nvPr/>
        </p:nvGrpSpPr>
        <p:grpSpPr>
          <a:xfrm>
            <a:off x="2315528" y="3574733"/>
            <a:ext cx="2376487" cy="1160462"/>
            <a:chOff x="0" y="0"/>
            <a:chExt cx="1104" cy="680"/>
          </a:xfrm>
        </p:grpSpPr>
        <p:sp>
          <p:nvSpPr>
            <p:cNvPr id="36883" name="文本框 46086"/>
            <p:cNvSpPr txBox="1"/>
            <p:nvPr/>
          </p:nvSpPr>
          <p:spPr>
            <a:xfrm>
              <a:off x="48" y="0"/>
              <a:ext cx="1056" cy="680"/>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R</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Z</a:t>
              </a:r>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z</a:t>
              </a:r>
              <a:endParaRPr lang="en-US" altLang="zh-CN" sz="2800" i="1" baseline="-25000" dirty="0">
                <a:solidFill>
                  <a:schemeClr val="bg1"/>
                </a:solidFill>
                <a:latin typeface="Times New Roman" panose="02020603050405020304" pitchFamily="18" charset="0"/>
                <a:sym typeface="Symbol" panose="05050102010706020507" pitchFamily="18" charset="2"/>
              </a:endParaRPr>
            </a:p>
            <a:p>
              <a:pPr eaLnBrk="1" hangingPunct="1">
                <a:spcBef>
                  <a:spcPct val="50000"/>
                </a:spcBef>
              </a:pPr>
              <a:r>
                <a:rPr lang="en-US" altLang="zh-CN" sz="2800" i="1" dirty="0">
                  <a:solidFill>
                    <a:schemeClr val="bg1"/>
                  </a:solidFill>
                  <a:latin typeface="Times New Roman" panose="02020603050405020304" pitchFamily="18" charset="0"/>
                </a:rPr>
                <a:t>X</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Z</a:t>
              </a:r>
              <a:r>
                <a:rPr lang="en-US" altLang="zh-CN" sz="2800" dirty="0">
                  <a:solidFill>
                    <a:schemeClr val="bg1"/>
                  </a:solidFill>
                  <a:latin typeface="Times New Roman" panose="02020603050405020304" pitchFamily="18" charset="0"/>
                </a:rPr>
                <a:t>|sin</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z</a:t>
              </a:r>
              <a:endParaRPr lang="en-US" altLang="zh-CN" sz="2800" i="1" baseline="-25000" dirty="0">
                <a:solidFill>
                  <a:schemeClr val="bg1"/>
                </a:solidFill>
                <a:latin typeface="Times New Roman" panose="02020603050405020304" pitchFamily="18" charset="0"/>
              </a:endParaRPr>
            </a:p>
          </p:txBody>
        </p:sp>
        <p:sp>
          <p:nvSpPr>
            <p:cNvPr id="36884" name="左大括号 46087"/>
            <p:cNvSpPr/>
            <p:nvPr/>
          </p:nvSpPr>
          <p:spPr>
            <a:xfrm>
              <a:off x="0" y="48"/>
              <a:ext cx="96" cy="528"/>
            </a:xfrm>
            <a:prstGeom prst="leftBrace">
              <a:avLst>
                <a:gd name="adj1" fmla="val 45375"/>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46089" name="文本框 46088"/>
          <p:cNvSpPr txBox="1"/>
          <p:nvPr/>
        </p:nvSpPr>
        <p:spPr>
          <a:xfrm>
            <a:off x="684213" y="5052378"/>
            <a:ext cx="2781300"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impedance triangle:</a:t>
            </a:r>
            <a:endParaRPr lang="en-US" altLang="zh-CN" dirty="0">
              <a:solidFill>
                <a:schemeClr val="bg1"/>
              </a:solidFill>
              <a:latin typeface="Times New Roman" panose="02020603050405020304" pitchFamily="18" charset="0"/>
            </a:endParaRPr>
          </a:p>
        </p:txBody>
      </p:sp>
      <p:grpSp>
        <p:nvGrpSpPr>
          <p:cNvPr id="3" name="组合 46089"/>
          <p:cNvGrpSpPr/>
          <p:nvPr/>
        </p:nvGrpSpPr>
        <p:grpSpPr>
          <a:xfrm>
            <a:off x="3392488" y="5026978"/>
            <a:ext cx="2187575" cy="1676400"/>
            <a:chOff x="0" y="0"/>
            <a:chExt cx="1378" cy="1056"/>
          </a:xfrm>
        </p:grpSpPr>
        <p:sp>
          <p:nvSpPr>
            <p:cNvPr id="36874" name="直接连接符 46090"/>
            <p:cNvSpPr/>
            <p:nvPr/>
          </p:nvSpPr>
          <p:spPr>
            <a:xfrm>
              <a:off x="46" y="787"/>
              <a:ext cx="1056" cy="0"/>
            </a:xfrm>
            <a:prstGeom prst="line">
              <a:avLst/>
            </a:prstGeom>
            <a:ln w="38100" cap="flat" cmpd="sng">
              <a:solidFill>
                <a:srgbClr val="FF9900"/>
              </a:solidFill>
              <a:prstDash val="solid"/>
              <a:headEnd type="none" w="med" len="med"/>
              <a:tailEnd type="none" w="med" len="med"/>
            </a:ln>
          </p:spPr>
        </p:sp>
        <p:sp>
          <p:nvSpPr>
            <p:cNvPr id="36875" name="直接连接符 46091"/>
            <p:cNvSpPr/>
            <p:nvPr/>
          </p:nvSpPr>
          <p:spPr>
            <a:xfrm flipV="1">
              <a:off x="1086" y="0"/>
              <a:ext cx="0" cy="768"/>
            </a:xfrm>
            <a:prstGeom prst="line">
              <a:avLst/>
            </a:prstGeom>
            <a:ln w="38100" cap="flat" cmpd="sng">
              <a:solidFill>
                <a:srgbClr val="FF9900"/>
              </a:solidFill>
              <a:prstDash val="solid"/>
              <a:headEnd type="none" w="med" len="med"/>
              <a:tailEnd type="none" w="med" len="med"/>
            </a:ln>
          </p:spPr>
        </p:sp>
        <p:sp>
          <p:nvSpPr>
            <p:cNvPr id="36876" name="直接连接符 46092"/>
            <p:cNvSpPr/>
            <p:nvPr/>
          </p:nvSpPr>
          <p:spPr>
            <a:xfrm flipH="1">
              <a:off x="0" y="16"/>
              <a:ext cx="1056" cy="768"/>
            </a:xfrm>
            <a:prstGeom prst="line">
              <a:avLst/>
            </a:prstGeom>
            <a:ln w="38100" cap="flat" cmpd="sng">
              <a:solidFill>
                <a:srgbClr val="FF9900"/>
              </a:solidFill>
              <a:prstDash val="solid"/>
              <a:headEnd type="none" w="med" len="med"/>
              <a:tailEnd type="none" w="med" len="med"/>
            </a:ln>
          </p:spPr>
        </p:sp>
        <p:sp>
          <p:nvSpPr>
            <p:cNvPr id="36877" name="任意多边形 46093"/>
            <p:cNvSpPr/>
            <p:nvPr/>
          </p:nvSpPr>
          <p:spPr>
            <a:xfrm>
              <a:off x="174" y="660"/>
              <a:ext cx="60" cy="108"/>
            </a:xfrm>
            <a:custGeom>
              <a:avLst/>
              <a:gdLst>
                <a:gd name="txL" fmla="*/ 0 w 60"/>
                <a:gd name="txT" fmla="*/ 0 h 108"/>
                <a:gd name="txR" fmla="*/ 60 w 60"/>
                <a:gd name="txB" fmla="*/ 108 h 108"/>
              </a:gdLst>
              <a:ahLst/>
              <a:cxnLst>
                <a:cxn ang="0">
                  <a:pos x="0" y="0"/>
                </a:cxn>
                <a:cxn ang="0">
                  <a:pos x="60" y="108"/>
                </a:cxn>
              </a:cxnLst>
              <a:rect l="txL" t="txT" r="txR" b="txB"/>
              <a:pathLst>
                <a:path w="60" h="108">
                  <a:moveTo>
                    <a:pt x="0" y="0"/>
                  </a:moveTo>
                  <a:cubicBezTo>
                    <a:pt x="41" y="27"/>
                    <a:pt x="60" y="55"/>
                    <a:pt x="60" y="108"/>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36878" name="文本框 46094"/>
            <p:cNvSpPr txBox="1"/>
            <p:nvPr/>
          </p:nvSpPr>
          <p:spPr>
            <a:xfrm>
              <a:off x="270" y="96"/>
              <a:ext cx="31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endParaRPr lang="en-US" altLang="zh-CN" i="1" dirty="0">
                <a:solidFill>
                  <a:schemeClr val="bg1"/>
                </a:solidFill>
                <a:latin typeface="Times New Roman" panose="02020603050405020304" pitchFamily="18" charset="0"/>
              </a:endParaRPr>
            </a:p>
          </p:txBody>
        </p:sp>
        <p:sp>
          <p:nvSpPr>
            <p:cNvPr id="36879" name="文本框 46095"/>
            <p:cNvSpPr txBox="1"/>
            <p:nvPr/>
          </p:nvSpPr>
          <p:spPr>
            <a:xfrm>
              <a:off x="510" y="76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36880" name="文本框 46096"/>
            <p:cNvSpPr txBox="1"/>
            <p:nvPr/>
          </p:nvSpPr>
          <p:spPr>
            <a:xfrm>
              <a:off x="1134" y="28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X</a:t>
              </a:r>
              <a:endParaRPr lang="en-US" altLang="zh-CN" i="1" dirty="0">
                <a:solidFill>
                  <a:schemeClr val="bg1"/>
                </a:solidFill>
                <a:latin typeface="Times New Roman" panose="02020603050405020304" pitchFamily="18" charset="0"/>
              </a:endParaRPr>
            </a:p>
          </p:txBody>
        </p:sp>
        <p:sp>
          <p:nvSpPr>
            <p:cNvPr id="36881" name="文本框 46097"/>
            <p:cNvSpPr txBox="1"/>
            <p:nvPr/>
          </p:nvSpPr>
          <p:spPr>
            <a:xfrm>
              <a:off x="222" y="448"/>
              <a:ext cx="310" cy="327"/>
            </a:xfrm>
            <a:prstGeom prst="rect">
              <a:avLst/>
            </a:prstGeom>
            <a:noFill/>
            <a:ln w="9525">
              <a:noFill/>
            </a:ln>
          </p:spPr>
          <p:txBody>
            <a:bodyPr wrap="none">
              <a:spAutoFit/>
            </a:bodyPr>
            <a:p>
              <a:pPr eaLnBrk="1" hangingPunct="1"/>
              <a:r>
                <a:rPr lang="en-US" altLang="zh-CN" sz="2800" i="1" dirty="0">
                  <a:solidFill>
                    <a:schemeClr val="bg1"/>
                  </a:solidFill>
                  <a:latin typeface="Symbol" panose="05050102010706020507" pitchFamily="18" charset="2"/>
                </a:rPr>
                <a:t>j</a:t>
              </a:r>
              <a:r>
                <a:rPr lang="en-US" altLang="zh-CN" sz="2800" i="1" baseline="-25000" dirty="0">
                  <a:solidFill>
                    <a:schemeClr val="bg1"/>
                  </a:solidFill>
                  <a:latin typeface="Times New Roman" panose="02020603050405020304" pitchFamily="18" charset="0"/>
                </a:rPr>
                <a:t>z</a:t>
              </a:r>
              <a:endParaRPr lang="en-US" altLang="zh-CN" sz="2800" i="1" baseline="-25000" dirty="0">
                <a:solidFill>
                  <a:schemeClr val="bg1"/>
                </a:solidFill>
                <a:latin typeface="Times New Roman" panose="02020603050405020304" pitchFamily="18" charset="0"/>
              </a:endParaRPr>
            </a:p>
          </p:txBody>
        </p:sp>
        <p:sp>
          <p:nvSpPr>
            <p:cNvPr id="36882" name="任意多边形 46098"/>
            <p:cNvSpPr/>
            <p:nvPr/>
          </p:nvSpPr>
          <p:spPr>
            <a:xfrm>
              <a:off x="942" y="624"/>
              <a:ext cx="144" cy="144"/>
            </a:xfrm>
            <a:custGeom>
              <a:avLst/>
              <a:gdLst>
                <a:gd name="txL" fmla="*/ 0 w 96"/>
                <a:gd name="txT" fmla="*/ 0 h 144"/>
                <a:gd name="txR" fmla="*/ 96 w 96"/>
                <a:gd name="txB" fmla="*/ 144 h 144"/>
              </a:gdLst>
              <a:ahLst/>
              <a:cxnLst>
                <a:cxn ang="0">
                  <a:pos x="486" y="0"/>
                </a:cxn>
                <a:cxn ang="0">
                  <a:pos x="0" y="0"/>
                </a:cxn>
                <a:cxn ang="0">
                  <a:pos x="0" y="144"/>
                </a:cxn>
              </a:cxnLst>
              <a:rect l="txL" t="txT" r="txR" b="txB"/>
              <a:pathLst>
                <a:path w="96" h="144">
                  <a:moveTo>
                    <a:pt x="96" y="0"/>
                  </a:moveTo>
                  <a:lnTo>
                    <a:pt x="0" y="0"/>
                  </a:lnTo>
                  <a:lnTo>
                    <a:pt x="0" y="144"/>
                  </a:ln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grpSp>
      <p:graphicFrame>
        <p:nvGraphicFramePr>
          <p:cNvPr id="46100" name="对象 46099"/>
          <p:cNvGraphicFramePr>
            <a:graphicFrameLocks noChangeAspect="1"/>
          </p:cNvGraphicFramePr>
          <p:nvPr/>
        </p:nvGraphicFramePr>
        <p:xfrm>
          <a:off x="4692015" y="3481705"/>
          <a:ext cx="1594485" cy="1346835"/>
        </p:xfrm>
        <a:graphic>
          <a:graphicData uri="http://schemas.openxmlformats.org/presentationml/2006/ole">
            <mc:AlternateContent xmlns:mc="http://schemas.openxmlformats.org/markup-compatibility/2006">
              <mc:Choice xmlns:v="urn:schemas-microsoft-com:vml" Requires="v">
                <p:oleObj spid="_x0000_s3255" name="" r:id="rId3" imgW="749300" imgH="634365" progId="Equation.DSMT4">
                  <p:embed/>
                </p:oleObj>
              </mc:Choice>
              <mc:Fallback>
                <p:oleObj name="" r:id="rId3" imgW="749300" imgH="634365" progId="Equation.DSMT4">
                  <p:embed/>
                  <p:pic>
                    <p:nvPicPr>
                      <p:cNvPr id="0" name="图片 3254"/>
                      <p:cNvPicPr/>
                      <p:nvPr/>
                    </p:nvPicPr>
                    <p:blipFill>
                      <a:blip r:embed="rId4"/>
                      <a:stretch>
                        <a:fillRect/>
                      </a:stretch>
                    </p:blipFill>
                    <p:spPr>
                      <a:xfrm>
                        <a:off x="4692015" y="3481705"/>
                        <a:ext cx="1594485" cy="13468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46082"/>
                                        </p:tgtEl>
                                        <p:attrNameLst>
                                          <p:attrName>style.visibility</p:attrName>
                                        </p:attrNameLst>
                                      </p:cBhvr>
                                      <p:to>
                                        <p:strVal val="visible"/>
                                      </p:to>
                                    </p:set>
                                    <p:anim calcmode="lin" valueType="num">
                                      <p:cBhvr>
                                        <p:cTn id="7" dur="500" fill="hold"/>
                                        <p:tgtEl>
                                          <p:spTgt spid="46082"/>
                                        </p:tgtEl>
                                        <p:attrNameLst>
                                          <p:attrName>ppt_x</p:attrName>
                                        </p:attrNameLst>
                                      </p:cBhvr>
                                      <p:tavLst>
                                        <p:tav tm="0">
                                          <p:val>
                                            <p:strVal val="#ppt_x-#ppt_w/2"/>
                                          </p:val>
                                        </p:tav>
                                        <p:tav tm="100000">
                                          <p:val>
                                            <p:strVal val="#ppt_x"/>
                                          </p:val>
                                        </p:tav>
                                      </p:tavLst>
                                    </p:anim>
                                    <p:anim calcmode="lin" valueType="num">
                                      <p:cBhvr>
                                        <p:cTn id="8" dur="500" fill="hold"/>
                                        <p:tgtEl>
                                          <p:spTgt spid="46082"/>
                                        </p:tgtEl>
                                        <p:attrNameLst>
                                          <p:attrName>ppt_y</p:attrName>
                                        </p:attrNameLst>
                                      </p:cBhvr>
                                      <p:tavLst>
                                        <p:tav tm="0">
                                          <p:val>
                                            <p:strVal val="#ppt_y"/>
                                          </p:val>
                                        </p:tav>
                                        <p:tav tm="100000">
                                          <p:val>
                                            <p:strVal val="#ppt_y"/>
                                          </p:val>
                                        </p:tav>
                                      </p:tavLst>
                                    </p:anim>
                                    <p:anim calcmode="lin" valueType="num">
                                      <p:cBhvr>
                                        <p:cTn id="9" dur="500" fill="hold"/>
                                        <p:tgtEl>
                                          <p:spTgt spid="46082"/>
                                        </p:tgtEl>
                                        <p:attrNameLst>
                                          <p:attrName>ppt_w</p:attrName>
                                        </p:attrNameLst>
                                      </p:cBhvr>
                                      <p:tavLst>
                                        <p:tav tm="0">
                                          <p:val>
                                            <p:fltVal val="0.000000"/>
                                          </p:val>
                                        </p:tav>
                                        <p:tav tm="100000">
                                          <p:val>
                                            <p:strVal val="#ppt_w"/>
                                          </p:val>
                                        </p:tav>
                                      </p:tavLst>
                                    </p:anim>
                                    <p:anim calcmode="lin" valueType="num">
                                      <p:cBhvr>
                                        <p:cTn id="10" dur="500" fill="hold"/>
                                        <p:tgtEl>
                                          <p:spTgt spid="4608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46083"/>
                                        </p:tgtEl>
                                        <p:attrNameLst>
                                          <p:attrName>style.visibility</p:attrName>
                                        </p:attrNameLst>
                                      </p:cBhvr>
                                      <p:to>
                                        <p:strVal val="visible"/>
                                      </p:to>
                                    </p:set>
                                    <p:anim calcmode="lin" valueType="num">
                                      <p:cBhvr additive="base">
                                        <p:cTn id="15" dur="500" fill="hold"/>
                                        <p:tgtEl>
                                          <p:spTgt spid="46083"/>
                                        </p:tgtEl>
                                        <p:attrNameLst>
                                          <p:attrName>ppt_x</p:attrName>
                                        </p:attrNameLst>
                                      </p:cBhvr>
                                      <p:tavLst>
                                        <p:tav tm="0">
                                          <p:val>
                                            <p:strVal val="0-#ppt_w/2"/>
                                          </p:val>
                                        </p:tav>
                                        <p:tav tm="100000">
                                          <p:val>
                                            <p:strVal val="#ppt_x"/>
                                          </p:val>
                                        </p:tav>
                                      </p:tavLst>
                                    </p:anim>
                                    <p:anim calcmode="lin" valueType="num">
                                      <p:cBhvr additive="base">
                                        <p:cTn id="16" dur="500" fill="hold"/>
                                        <p:tgtEl>
                                          <p:spTgt spid="4608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46084"/>
                                        </p:tgtEl>
                                        <p:attrNameLst>
                                          <p:attrName>style.visibility</p:attrName>
                                        </p:attrNameLst>
                                      </p:cBhvr>
                                      <p:to>
                                        <p:strVal val="visible"/>
                                      </p:to>
                                    </p:set>
                                    <p:animEffect transition="in" filter="wipe(up)">
                                      <p:cBhvr>
                                        <p:cTn id="21" dur="2000"/>
                                        <p:tgtEl>
                                          <p:spTgt spid="4608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46085"/>
                                        </p:tgtEl>
                                        <p:attrNameLst>
                                          <p:attrName>style.visibility</p:attrName>
                                        </p:attrNameLst>
                                      </p:cBhvr>
                                      <p:to>
                                        <p:strVal val="visible"/>
                                      </p:to>
                                    </p:set>
                                  </p:childTnLst>
                                </p:cTn>
                              </p:par>
                            </p:childTnLst>
                          </p:cTn>
                        </p:par>
                        <p:par>
                          <p:cTn id="26" fill="hold">
                            <p:stCondLst>
                              <p:cond delay="500"/>
                            </p:stCondLst>
                            <p:childTnLst>
                              <p:par>
                                <p:cTn id="27" presetID="4" presetClass="entr" presetSubtype="32"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box(out)">
                                      <p:cBhvr>
                                        <p:cTn id="29" dur="500"/>
                                        <p:tgtEl>
                                          <p:spTgt spid="2"/>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5" fill="hold" nodeType="clickEffect">
                                  <p:stCondLst>
                                    <p:cond delay="0"/>
                                  </p:stCondLst>
                                  <p:childTnLst>
                                    <p:set>
                                      <p:cBhvr>
                                        <p:cTn id="33" dur="1" fill="hold">
                                          <p:stCondLst>
                                            <p:cond delay="0"/>
                                          </p:stCondLst>
                                        </p:cTn>
                                        <p:tgtEl>
                                          <p:spTgt spid="46100"/>
                                        </p:tgtEl>
                                        <p:attrNameLst>
                                          <p:attrName>style.visibility</p:attrName>
                                        </p:attrNameLst>
                                      </p:cBhvr>
                                      <p:to>
                                        <p:strVal val="visible"/>
                                      </p:to>
                                    </p:set>
                                    <p:animEffect transition="in" filter="blinds(vertical)">
                                      <p:cBhvr>
                                        <p:cTn id="34" dur="500"/>
                                        <p:tgtEl>
                                          <p:spTgt spid="4610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46089"/>
                                        </p:tgtEl>
                                        <p:attrNameLst>
                                          <p:attrName>style.visibility</p:attrName>
                                        </p:attrNameLst>
                                      </p:cBhvr>
                                      <p:to>
                                        <p:strVal val="visible"/>
                                      </p:to>
                                    </p:set>
                                    <p:anim calcmode="lin" valueType="num">
                                      <p:cBhvr additive="base">
                                        <p:cTn id="39" dur="500" fill="hold"/>
                                        <p:tgtEl>
                                          <p:spTgt spid="46089"/>
                                        </p:tgtEl>
                                        <p:attrNameLst>
                                          <p:attrName>ppt_x</p:attrName>
                                        </p:attrNameLst>
                                      </p:cBhvr>
                                      <p:tavLst>
                                        <p:tav tm="0">
                                          <p:val>
                                            <p:strVal val="0-#ppt_w/2"/>
                                          </p:val>
                                        </p:tav>
                                        <p:tav tm="100000">
                                          <p:val>
                                            <p:strVal val="#ppt_x"/>
                                          </p:val>
                                        </p:tav>
                                      </p:tavLst>
                                    </p:anim>
                                    <p:anim calcmode="lin" valueType="num">
                                      <p:cBhvr additive="base">
                                        <p:cTn id="40" dur="500" fill="hold"/>
                                        <p:tgtEl>
                                          <p:spTgt spid="46089"/>
                                        </p:tgtEl>
                                        <p:attrNameLst>
                                          <p:attrName>ppt_y</p:attrName>
                                        </p:attrNameLst>
                                      </p:cBhvr>
                                      <p:tavLst>
                                        <p:tav tm="0">
                                          <p:val>
                                            <p:strVal val="#ppt_y"/>
                                          </p:val>
                                        </p:tav>
                                        <p:tav tm="100000">
                                          <p:val>
                                            <p:strVal val="#ppt_y"/>
                                          </p:val>
                                        </p:tav>
                                      </p:tavLst>
                                    </p:anim>
                                  </p:childTnLst>
                                </p:cTn>
                              </p:par>
                            </p:childTnLst>
                          </p:cTn>
                        </p:par>
                        <p:par>
                          <p:cTn id="41" fill="hold">
                            <p:stCondLst>
                              <p:cond delay="500"/>
                            </p:stCondLst>
                            <p:childTnLst>
                              <p:par>
                                <p:cTn id="42" presetID="20" presetClass="entr" presetSubtype="0"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edge">
                                      <p:cBhvr>
                                        <p:cTn id="44"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p:bldP spid="46083" grpId="0" bldLvl="0" animBg="1"/>
      <p:bldP spid="46085" grpId="0"/>
      <p:bldP spid="46089"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文本框 47105"/>
          <p:cNvSpPr txBox="1"/>
          <p:nvPr/>
        </p:nvSpPr>
        <p:spPr>
          <a:xfrm>
            <a:off x="210820" y="0"/>
            <a:ext cx="6368415"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According to </a:t>
            </a:r>
            <a:r>
              <a:rPr lang="zh-CN" altLang="en-US"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R</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L</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C </a:t>
            </a:r>
            <a:r>
              <a:rPr lang="en-US" altLang="zh-CN" dirty="0">
                <a:solidFill>
                  <a:schemeClr val="bg1"/>
                </a:solidFill>
                <a:latin typeface="Times New Roman" panose="02020603050405020304" pitchFamily="18" charset="0"/>
              </a:rPr>
              <a:t>series circuit,we have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47107" name="文本框 47106"/>
          <p:cNvSpPr txBox="1"/>
          <p:nvPr/>
        </p:nvSpPr>
        <p:spPr>
          <a:xfrm>
            <a:off x="442595" y="375285"/>
            <a:ext cx="8364855" cy="903605"/>
          </a:xfrm>
          <a:prstGeom prst="rect">
            <a:avLst/>
          </a:prstGeom>
          <a:noFill/>
          <a:ln w="9525">
            <a:noFill/>
          </a:ln>
        </p:spPr>
        <p:txBody>
          <a:bodyPr wrap="square" tIns="82800" bIns="82800">
            <a:spAutoFit/>
          </a:bodyPr>
          <a:p>
            <a:pPr eaLnBrk="1" hangingPunct="1"/>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Z=R+</a:t>
            </a:r>
            <a:r>
              <a:rPr lang="en-US" altLang="zh-CN" dirty="0">
                <a:solidFill>
                  <a:schemeClr val="bg1"/>
                </a:solidFill>
                <a:latin typeface="Times New Roman" panose="02020603050405020304" pitchFamily="18" charset="0"/>
              </a:rPr>
              <a:t>j(</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L</a:t>
            </a:r>
            <a:r>
              <a:rPr lang="en-US" altLang="zh-CN" i="1" dirty="0">
                <a:solidFill>
                  <a:schemeClr val="bg1"/>
                </a:solidFill>
                <a:latin typeface="宋体" panose="02010600030101010101" pitchFamily="2" charset="-122"/>
              </a:rPr>
              <a:t>-</a:t>
            </a:r>
            <a:r>
              <a:rPr lang="en-US" altLang="zh-CN" dirty="0">
                <a:solidFill>
                  <a:schemeClr val="bg1"/>
                </a:solidFill>
                <a:latin typeface="Times New Roman" panose="02020603050405020304" pitchFamily="18" charset="0"/>
              </a:rPr>
              <a:t>1</a:t>
            </a:r>
            <a:r>
              <a:rPr lang="en-US" altLang="zh-CN" i="1"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=|Z|∠</a:t>
            </a:r>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z </a:t>
            </a:r>
            <a:r>
              <a:rPr lang="en-US" altLang="zh-CN" b="0" dirty="0">
                <a:solidFill>
                  <a:schemeClr val="bg1"/>
                </a:solidFill>
                <a:latin typeface="Times New Roman" panose="02020603050405020304" pitchFamily="18" charset="0"/>
              </a:rPr>
              <a:t> is complex,</a:t>
            </a:r>
            <a:endParaRPr lang="en-US" altLang="zh-CN" b="0" dirty="0">
              <a:solidFill>
                <a:schemeClr val="bg1"/>
              </a:solidFill>
              <a:latin typeface="Times New Roman" panose="02020603050405020304" pitchFamily="18" charset="0"/>
            </a:endParaRPr>
          </a:p>
          <a:p>
            <a:pPr eaLnBrk="1" hangingPunct="1"/>
            <a:r>
              <a:rPr lang="en-US" altLang="zh-CN" b="0" dirty="0">
                <a:solidFill>
                  <a:schemeClr val="bg1"/>
                </a:solidFill>
                <a:latin typeface="Times New Roman" panose="02020603050405020304" pitchFamily="18" charset="0"/>
              </a:rPr>
              <a:t>                                                    so is called complex impedance.</a:t>
            </a:r>
            <a:endParaRPr lang="zh-CN" altLang="en-US" dirty="0">
              <a:solidFill>
                <a:schemeClr val="bg1"/>
              </a:solidFill>
              <a:latin typeface="Times New Roman" panose="02020603050405020304" pitchFamily="18" charset="0"/>
              <a:ea typeface="仿宋_GB2312" pitchFamily="1" charset="-122"/>
            </a:endParaRPr>
          </a:p>
        </p:txBody>
      </p:sp>
      <p:sp>
        <p:nvSpPr>
          <p:cNvPr id="47108" name="文本框 47107"/>
          <p:cNvSpPr txBox="1"/>
          <p:nvPr/>
        </p:nvSpPr>
        <p:spPr>
          <a:xfrm>
            <a:off x="393700" y="1278890"/>
            <a:ext cx="7379335" cy="829945"/>
          </a:xfrm>
          <a:prstGeom prst="rect">
            <a:avLst/>
          </a:prstGeom>
          <a:noFill/>
          <a:ln w="9525">
            <a:noFill/>
          </a:ln>
        </p:spPr>
        <p:txBody>
          <a:bodyPr wrap="square">
            <a:spAutoFit/>
          </a:bodyPr>
          <a:p>
            <a:pPr eaLnBrk="1" hangingPunct="1"/>
            <a:r>
              <a:rPr lang="zh-CN" altLang="en-US" dirty="0">
                <a:solidFill>
                  <a:schemeClr val="bg1"/>
                </a:solidFill>
                <a:latin typeface="Symbol" panose="05050102010706020507" pitchFamily="18" charset="2"/>
              </a:rPr>
              <a:t>（</a:t>
            </a:r>
            <a:r>
              <a:rPr lang="en-US" altLang="zh-CN" dirty="0">
                <a:solidFill>
                  <a:schemeClr val="bg1"/>
                </a:solidFill>
                <a:latin typeface="Symbol" panose="05050102010706020507" pitchFamily="18" charset="2"/>
              </a:rPr>
              <a:t>2</a:t>
            </a:r>
            <a:r>
              <a:rPr lang="zh-CN" altLang="en-US" dirty="0">
                <a:solidFill>
                  <a:schemeClr val="bg1"/>
                </a:solidFill>
                <a:latin typeface="Symbol" panose="05050102010706020507" pitchFamily="18" charset="2"/>
              </a:rPr>
              <a:t>）</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 &gt; 1</a:t>
            </a:r>
            <a:r>
              <a:rPr lang="en-US" altLang="zh-CN" i="1"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 </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X</a:t>
            </a:r>
            <a:r>
              <a:rPr lang="en-US" altLang="zh-CN" dirty="0">
                <a:solidFill>
                  <a:schemeClr val="bg1"/>
                </a:solidFill>
                <a:latin typeface="Times New Roman" panose="02020603050405020304" pitchFamily="18" charset="0"/>
              </a:rPr>
              <a:t>&gt;0</a:t>
            </a:r>
            <a:r>
              <a:rPr lang="zh-CN" altLang="en-US" dirty="0">
                <a:solidFill>
                  <a:schemeClr val="bg1"/>
                </a:solidFill>
                <a:latin typeface="Times New Roman" panose="02020603050405020304" pitchFamily="18" charset="0"/>
              </a:rPr>
              <a:t>， </a:t>
            </a:r>
            <a:r>
              <a:rPr lang="en-US" altLang="zh-CN" i="1" dirty="0">
                <a:solidFill>
                  <a:schemeClr val="bg1"/>
                </a:solidFill>
                <a:latin typeface="Symbol" panose="05050102010706020507" pitchFamily="18" charset="2"/>
              </a:rPr>
              <a:t>j</a:t>
            </a:r>
            <a:r>
              <a:rPr lang="en-US" altLang="zh-CN" dirty="0">
                <a:solidFill>
                  <a:schemeClr val="bg1"/>
                </a:solidFill>
                <a:latin typeface="Times New Roman" panose="02020603050405020304" pitchFamily="18" charset="0"/>
              </a:rPr>
              <a:t> </a:t>
            </a:r>
            <a:r>
              <a:rPr lang="en-US" altLang="zh-CN" baseline="-25000" dirty="0">
                <a:solidFill>
                  <a:schemeClr val="bg1"/>
                </a:solidFill>
                <a:latin typeface="Times New Roman" panose="02020603050405020304" pitchFamily="18" charset="0"/>
              </a:rPr>
              <a:t>z</a:t>
            </a:r>
            <a:r>
              <a:rPr lang="en-US" altLang="zh-CN" dirty="0">
                <a:solidFill>
                  <a:schemeClr val="bg1"/>
                </a:solidFill>
                <a:latin typeface="Times New Roman" panose="02020603050405020304" pitchFamily="18" charset="0"/>
              </a:rPr>
              <a:t>&gt;0</a:t>
            </a:r>
            <a:r>
              <a:rPr lang="zh-CN" altLang="en-US" dirty="0">
                <a:solidFill>
                  <a:schemeClr val="bg1"/>
                </a:solidFill>
                <a:latin typeface="Times New Roman" panose="02020603050405020304" pitchFamily="18" charset="0"/>
              </a:rPr>
              <a:t>，</a:t>
            </a:r>
            <a:r>
              <a:rPr lang="en-US" altLang="zh-CN" b="0" dirty="0">
                <a:solidFill>
                  <a:schemeClr val="bg1"/>
                </a:solidFill>
                <a:latin typeface="Times New Roman" panose="02020603050405020304" pitchFamily="18" charset="0"/>
                <a:ea typeface="仿宋_GB2312" pitchFamily="1" charset="-122"/>
              </a:rPr>
              <a:t>circuit is inductive</a:t>
            </a:r>
            <a:r>
              <a:rPr lang="zh-CN" altLang="en-US" b="0" dirty="0">
                <a:solidFill>
                  <a:schemeClr val="bg1"/>
                </a:solidFill>
                <a:latin typeface="Times New Roman" panose="02020603050405020304" pitchFamily="18" charset="0"/>
                <a:ea typeface="仿宋_GB2312" pitchFamily="1" charset="-122"/>
              </a:rPr>
              <a:t>，</a:t>
            </a:r>
            <a:endParaRPr lang="zh-CN" altLang="en-US" b="0" dirty="0">
              <a:solidFill>
                <a:schemeClr val="bg1"/>
              </a:solidFill>
              <a:latin typeface="Times New Roman" panose="02020603050405020304" pitchFamily="18" charset="0"/>
              <a:ea typeface="仿宋_GB2312" pitchFamily="1" charset="-122"/>
            </a:endParaRPr>
          </a:p>
          <a:p>
            <a:pPr eaLnBrk="1" hangingPunct="1"/>
            <a:r>
              <a:rPr lang="en-US" altLang="zh-CN" b="0" dirty="0">
                <a:solidFill>
                  <a:schemeClr val="bg1"/>
                </a:solidFill>
                <a:latin typeface="Times New Roman" panose="02020603050405020304" pitchFamily="18" charset="0"/>
                <a:ea typeface="仿宋_GB2312" pitchFamily="1" charset="-122"/>
              </a:rPr>
              <a:t>                                                    voltage leads current</a:t>
            </a:r>
            <a:r>
              <a:rPr lang="zh-CN" altLang="en-US" b="0" dirty="0">
                <a:solidFill>
                  <a:schemeClr val="bg1"/>
                </a:solidFill>
                <a:latin typeface="Times New Roman" panose="02020603050405020304" pitchFamily="18" charset="0"/>
                <a:ea typeface="仿宋_GB2312" pitchFamily="1" charset="-122"/>
              </a:rPr>
              <a:t>；</a:t>
            </a:r>
            <a:endParaRPr lang="zh-CN" altLang="en-US" b="0" dirty="0">
              <a:solidFill>
                <a:schemeClr val="bg1"/>
              </a:solidFill>
              <a:latin typeface="Times New Roman" panose="02020603050405020304" pitchFamily="18" charset="0"/>
              <a:ea typeface="仿宋_GB2312" pitchFamily="1" charset="-122"/>
            </a:endParaRPr>
          </a:p>
        </p:txBody>
      </p:sp>
      <p:sp>
        <p:nvSpPr>
          <p:cNvPr id="47109" name="文本框 47108"/>
          <p:cNvSpPr txBox="1"/>
          <p:nvPr/>
        </p:nvSpPr>
        <p:spPr>
          <a:xfrm>
            <a:off x="846138" y="2162810"/>
            <a:ext cx="7016115" cy="460375"/>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rPr>
              <a:t>Phasor diagram</a:t>
            </a:r>
            <a:r>
              <a:rPr lang="zh-CN" altLang="en-US" dirty="0">
                <a:solidFill>
                  <a:schemeClr val="bg1"/>
                </a:solidFill>
                <a:latin typeface="Times New Roman" panose="02020603050405020304" pitchFamily="18" charset="0"/>
              </a:rPr>
              <a:t>：</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the current as the reference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vector</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47110" name="文本框 47109"/>
          <p:cNvSpPr txBox="1"/>
          <p:nvPr/>
        </p:nvSpPr>
        <p:spPr>
          <a:xfrm>
            <a:off x="4542790" y="3008630"/>
            <a:ext cx="3540760" cy="977265"/>
          </a:xfrm>
          <a:prstGeom prst="rect">
            <a:avLst/>
          </a:prstGeom>
          <a:noFill/>
          <a:ln w="9525">
            <a:noFill/>
          </a:ln>
        </p:spPr>
        <p:txBody>
          <a:bodyPr wrap="square">
            <a:spAutoFit/>
          </a:bodyPr>
          <a:p>
            <a:pPr eaLnBrk="1" hangingPunct="1">
              <a:lnSpc>
                <a:spcPct val="120000"/>
              </a:lnSpc>
            </a:pPr>
            <a:r>
              <a:rPr lang="en-US" altLang="zh-CN" b="0" dirty="0">
                <a:solidFill>
                  <a:schemeClr val="bg1"/>
                </a:solidFill>
                <a:latin typeface="Times New Roman" panose="02020603050405020304" pitchFamily="18" charset="0"/>
                <a:ea typeface="仿宋_GB2312" pitchFamily="1" charset="-122"/>
              </a:rPr>
              <a:t>Triangle </a:t>
            </a:r>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R </a:t>
            </a:r>
            <a:r>
              <a:rPr lang="zh-CN" altLang="en-US" dirty="0">
                <a:solidFill>
                  <a:schemeClr val="bg1"/>
                </a:solidFill>
                <a:latin typeface="宋体" panose="02010600030101010101" pitchFamily="2" charset="-122"/>
              </a:rPr>
              <a:t>、</a:t>
            </a:r>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X </a:t>
            </a:r>
            <a:r>
              <a:rPr lang="zh-CN" altLang="en-US" dirty="0">
                <a:solidFill>
                  <a:schemeClr val="bg1"/>
                </a:solidFill>
                <a:latin typeface="宋体" panose="02010600030101010101" pitchFamily="2" charset="-122"/>
              </a:rPr>
              <a:t>、</a:t>
            </a:r>
            <a:r>
              <a:rPr lang="en-US" altLang="zh-CN" i="1" dirty="0">
                <a:solidFill>
                  <a:schemeClr val="bg1"/>
                </a:solidFill>
                <a:latin typeface="Times New Roman" panose="02020603050405020304" pitchFamily="18" charset="0"/>
              </a:rPr>
              <a:t>U</a:t>
            </a:r>
            <a:r>
              <a:rPr lang="zh-CN" altLang="en-US" b="0" dirty="0">
                <a:solidFill>
                  <a:schemeClr val="bg1"/>
                </a:solidFill>
                <a:latin typeface="Times New Roman" panose="02020603050405020304" pitchFamily="18" charset="0"/>
                <a:ea typeface="仿宋_GB2312" pitchFamily="1" charset="-122"/>
              </a:rPr>
              <a:t> </a:t>
            </a:r>
            <a:endParaRPr lang="zh-CN" altLang="en-US" b="0" dirty="0">
              <a:solidFill>
                <a:schemeClr val="bg1"/>
              </a:solidFill>
              <a:latin typeface="Times New Roman" panose="02020603050405020304" pitchFamily="18" charset="0"/>
              <a:ea typeface="仿宋_GB2312" pitchFamily="1" charset="-122"/>
            </a:endParaRPr>
          </a:p>
          <a:p>
            <a:pPr eaLnBrk="1" hangingPunct="1">
              <a:lnSpc>
                <a:spcPct val="120000"/>
              </a:lnSpc>
            </a:pPr>
            <a:r>
              <a:rPr lang="en-US" altLang="zh-CN" b="0" dirty="0">
                <a:solidFill>
                  <a:schemeClr val="bg1"/>
                </a:solidFill>
                <a:latin typeface="Times New Roman" panose="02020603050405020304" pitchFamily="18" charset="0"/>
                <a:ea typeface="仿宋_GB2312" pitchFamily="1" charset="-122"/>
              </a:rPr>
              <a:t>is called voltage triangle:</a:t>
            </a:r>
            <a:endParaRPr lang="zh-CN" altLang="en-US" b="0" dirty="0">
              <a:solidFill>
                <a:schemeClr val="bg1"/>
              </a:solidFill>
              <a:latin typeface="Times New Roman" panose="02020603050405020304" pitchFamily="18" charset="0"/>
              <a:ea typeface="仿宋_GB2312" pitchFamily="1" charset="-122"/>
            </a:endParaRPr>
          </a:p>
        </p:txBody>
      </p:sp>
      <p:grpSp>
        <p:nvGrpSpPr>
          <p:cNvPr id="2" name="组合 47110"/>
          <p:cNvGrpSpPr/>
          <p:nvPr/>
        </p:nvGrpSpPr>
        <p:grpSpPr>
          <a:xfrm>
            <a:off x="2287588" y="3173413"/>
            <a:ext cx="488949" cy="782638"/>
            <a:chOff x="0" y="0"/>
            <a:chExt cx="308" cy="493"/>
          </a:xfrm>
        </p:grpSpPr>
        <p:sp>
          <p:nvSpPr>
            <p:cNvPr id="37948" name="直接连接符 47111"/>
            <p:cNvSpPr/>
            <p:nvPr/>
          </p:nvSpPr>
          <p:spPr>
            <a:xfrm>
              <a:off x="0" y="0"/>
              <a:ext cx="0" cy="408"/>
            </a:xfrm>
            <a:prstGeom prst="line">
              <a:avLst/>
            </a:prstGeom>
            <a:ln w="38100" cap="flat" cmpd="sng">
              <a:solidFill>
                <a:srgbClr val="FF66FF"/>
              </a:solidFill>
              <a:prstDash val="solid"/>
              <a:headEnd type="none" w="med" len="med"/>
              <a:tailEnd type="triangle" w="med" len="med"/>
            </a:ln>
          </p:spPr>
        </p:sp>
        <p:graphicFrame>
          <p:nvGraphicFramePr>
            <p:cNvPr id="37900" name="对象 47112"/>
            <p:cNvGraphicFramePr>
              <a:graphicFrameLocks noChangeAspect="1"/>
            </p:cNvGraphicFramePr>
            <p:nvPr/>
          </p:nvGraphicFramePr>
          <p:xfrm>
            <a:off x="58" y="229"/>
            <a:ext cx="250" cy="264"/>
          </p:xfrm>
          <a:graphic>
            <a:graphicData uri="http://schemas.openxmlformats.org/presentationml/2006/ole">
              <mc:AlternateContent xmlns:mc="http://schemas.openxmlformats.org/markup-compatibility/2006">
                <mc:Choice xmlns:v="urn:schemas-microsoft-com:vml" Requires="v">
                  <p:oleObj spid="_x0000_s3286" name="" r:id="rId1" imgW="215900" imgH="241300" progId="Equation.DSMT4">
                    <p:embed/>
                  </p:oleObj>
                </mc:Choice>
                <mc:Fallback>
                  <p:oleObj name="" r:id="rId1" imgW="215900" imgH="241300" progId="Equation.DSMT4">
                    <p:embed/>
                    <p:pic>
                      <p:nvPicPr>
                        <p:cNvPr id="0" name="图片 3285"/>
                        <p:cNvPicPr/>
                        <p:nvPr/>
                      </p:nvPicPr>
                      <p:blipFill>
                        <a:blip r:embed="rId2">
                          <a:clrChange>
                            <a:clrFrom>
                              <a:srgbClr val="000000"/>
                            </a:clrFrom>
                            <a:clrTo>
                              <a:srgbClr val="FFFFFF"/>
                            </a:clrTo>
                          </a:clrChange>
                        </a:blip>
                        <a:stretch>
                          <a:fillRect/>
                        </a:stretch>
                      </p:blipFill>
                      <p:spPr>
                        <a:xfrm>
                          <a:off x="58" y="229"/>
                          <a:ext cx="250" cy="264"/>
                        </a:xfrm>
                        <a:prstGeom prst="rect">
                          <a:avLst/>
                        </a:prstGeom>
                        <a:noFill/>
                        <a:ln w="38100">
                          <a:noFill/>
                          <a:miter/>
                        </a:ln>
                      </p:spPr>
                    </p:pic>
                  </p:oleObj>
                </mc:Fallback>
              </mc:AlternateContent>
            </a:graphicData>
          </a:graphic>
        </p:graphicFrame>
      </p:grpSp>
      <p:grpSp>
        <p:nvGrpSpPr>
          <p:cNvPr id="3" name="组合 47113"/>
          <p:cNvGrpSpPr/>
          <p:nvPr/>
        </p:nvGrpSpPr>
        <p:grpSpPr>
          <a:xfrm>
            <a:off x="846138" y="4648200"/>
            <a:ext cx="2435224" cy="442913"/>
            <a:chOff x="0" y="0"/>
            <a:chExt cx="1534" cy="279"/>
          </a:xfrm>
        </p:grpSpPr>
        <p:sp>
          <p:nvSpPr>
            <p:cNvPr id="37947" name="任意多边形 47114"/>
            <p:cNvSpPr/>
            <p:nvPr/>
          </p:nvSpPr>
          <p:spPr>
            <a:xfrm>
              <a:off x="0" y="0"/>
              <a:ext cx="1479" cy="5"/>
            </a:xfrm>
            <a:custGeom>
              <a:avLst/>
              <a:gdLst>
                <a:gd name="txL" fmla="*/ 0 w 1488"/>
                <a:gd name="txT" fmla="*/ 0 h 6"/>
                <a:gd name="txR" fmla="*/ 1488 w 1488"/>
                <a:gd name="txB" fmla="*/ 6 h 6"/>
              </a:gdLst>
              <a:ahLst/>
              <a:cxnLst>
                <a:cxn ang="0">
                  <a:pos x="0" y="0"/>
                </a:cxn>
                <a:cxn ang="0">
                  <a:pos x="1413" y="3"/>
                </a:cxn>
                <a:cxn ang="0">
                  <a:pos x="1452" y="3"/>
                </a:cxn>
              </a:cxnLst>
              <a:rect l="txL" t="txT" r="txR" b="txB"/>
              <a:pathLst>
                <a:path w="1488" h="6">
                  <a:moveTo>
                    <a:pt x="0" y="0"/>
                  </a:moveTo>
                  <a:lnTo>
                    <a:pt x="1449" y="3"/>
                  </a:lnTo>
                  <a:lnTo>
                    <a:pt x="1488" y="6"/>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graphicFrame>
          <p:nvGraphicFramePr>
            <p:cNvPr id="37899" name="对象 47115"/>
            <p:cNvGraphicFramePr>
              <a:graphicFrameLocks noChangeAspect="1"/>
            </p:cNvGraphicFramePr>
            <p:nvPr/>
          </p:nvGraphicFramePr>
          <p:xfrm>
            <a:off x="1361" y="44"/>
            <a:ext cx="173" cy="235"/>
          </p:xfrm>
          <a:graphic>
            <a:graphicData uri="http://schemas.openxmlformats.org/presentationml/2006/ole">
              <mc:AlternateContent xmlns:mc="http://schemas.openxmlformats.org/markup-compatibility/2006">
                <mc:Choice xmlns:v="urn:schemas-microsoft-com:vml" Requires="v">
                  <p:oleObj spid="_x0000_s3284" name="" r:id="rId3" imgW="127000" imgH="190500" progId="Equation.DSMT4">
                    <p:embed/>
                  </p:oleObj>
                </mc:Choice>
                <mc:Fallback>
                  <p:oleObj name="" r:id="rId3" imgW="127000" imgH="190500" progId="Equation.DSMT4">
                    <p:embed/>
                    <p:pic>
                      <p:nvPicPr>
                        <p:cNvPr id="0" name="图片 3283"/>
                        <p:cNvPicPr/>
                        <p:nvPr/>
                      </p:nvPicPr>
                      <p:blipFill>
                        <a:blip r:embed="rId4">
                          <a:clrChange>
                            <a:clrFrom>
                              <a:srgbClr val="000000"/>
                            </a:clrFrom>
                            <a:clrTo>
                              <a:srgbClr val="FFFFFF"/>
                            </a:clrTo>
                          </a:clrChange>
                        </a:blip>
                        <a:stretch>
                          <a:fillRect/>
                        </a:stretch>
                      </p:blipFill>
                      <p:spPr>
                        <a:xfrm>
                          <a:off x="1361" y="44"/>
                          <a:ext cx="173" cy="235"/>
                        </a:xfrm>
                        <a:prstGeom prst="rect">
                          <a:avLst/>
                        </a:prstGeom>
                        <a:noFill/>
                        <a:ln w="38100">
                          <a:noFill/>
                          <a:miter/>
                        </a:ln>
                      </p:spPr>
                    </p:pic>
                  </p:oleObj>
                </mc:Fallback>
              </mc:AlternateContent>
            </a:graphicData>
          </a:graphic>
        </p:graphicFrame>
      </p:grpSp>
      <p:grpSp>
        <p:nvGrpSpPr>
          <p:cNvPr id="4" name="组合 47116"/>
          <p:cNvGrpSpPr/>
          <p:nvPr/>
        </p:nvGrpSpPr>
        <p:grpSpPr>
          <a:xfrm>
            <a:off x="885825" y="4576763"/>
            <a:ext cx="1374776" cy="465137"/>
            <a:chOff x="0" y="0"/>
            <a:chExt cx="866" cy="293"/>
          </a:xfrm>
        </p:grpSpPr>
        <p:sp>
          <p:nvSpPr>
            <p:cNvPr id="37946" name="直接连接符 47117"/>
            <p:cNvSpPr/>
            <p:nvPr/>
          </p:nvSpPr>
          <p:spPr>
            <a:xfrm>
              <a:off x="0" y="0"/>
              <a:ext cx="859" cy="0"/>
            </a:xfrm>
            <a:prstGeom prst="line">
              <a:avLst/>
            </a:prstGeom>
            <a:ln w="38100" cap="flat" cmpd="sng">
              <a:solidFill>
                <a:srgbClr val="66FFFF"/>
              </a:solidFill>
              <a:prstDash val="solid"/>
              <a:headEnd type="none" w="med" len="med"/>
              <a:tailEnd type="triangle" w="med" len="med"/>
            </a:ln>
          </p:spPr>
        </p:sp>
        <p:graphicFrame>
          <p:nvGraphicFramePr>
            <p:cNvPr id="37898" name="对象 47118"/>
            <p:cNvGraphicFramePr>
              <a:graphicFrameLocks noChangeAspect="1"/>
            </p:cNvGraphicFramePr>
            <p:nvPr/>
          </p:nvGraphicFramePr>
          <p:xfrm>
            <a:off x="606" y="18"/>
            <a:ext cx="260" cy="275"/>
          </p:xfrm>
          <a:graphic>
            <a:graphicData uri="http://schemas.openxmlformats.org/presentationml/2006/ole">
              <mc:AlternateContent xmlns:mc="http://schemas.openxmlformats.org/markup-compatibility/2006">
                <mc:Choice xmlns:v="urn:schemas-microsoft-com:vml" Requires="v">
                  <p:oleObj spid="_x0000_s3285" name="" r:id="rId5" imgW="215900" imgH="241300" progId="Equation.DSMT4">
                    <p:embed/>
                  </p:oleObj>
                </mc:Choice>
                <mc:Fallback>
                  <p:oleObj name="" r:id="rId5" imgW="215900" imgH="241300" progId="Equation.DSMT4">
                    <p:embed/>
                    <p:pic>
                      <p:nvPicPr>
                        <p:cNvPr id="0" name="图片 3284"/>
                        <p:cNvPicPr/>
                        <p:nvPr/>
                      </p:nvPicPr>
                      <p:blipFill>
                        <a:blip r:embed="rId6">
                          <a:clrChange>
                            <a:clrFrom>
                              <a:srgbClr val="000000"/>
                            </a:clrFrom>
                            <a:clrTo>
                              <a:srgbClr val="FFFFFF"/>
                            </a:clrTo>
                          </a:clrChange>
                        </a:blip>
                        <a:stretch>
                          <a:fillRect/>
                        </a:stretch>
                      </p:blipFill>
                      <p:spPr>
                        <a:xfrm>
                          <a:off x="606" y="18"/>
                          <a:ext cx="260" cy="275"/>
                        </a:xfrm>
                        <a:prstGeom prst="rect">
                          <a:avLst/>
                        </a:prstGeom>
                        <a:noFill/>
                        <a:ln w="38100">
                          <a:noFill/>
                          <a:miter/>
                        </a:ln>
                      </p:spPr>
                    </p:pic>
                  </p:oleObj>
                </mc:Fallback>
              </mc:AlternateContent>
            </a:graphicData>
          </a:graphic>
        </p:graphicFrame>
      </p:grpSp>
      <p:grpSp>
        <p:nvGrpSpPr>
          <p:cNvPr id="5" name="组合 47119"/>
          <p:cNvGrpSpPr/>
          <p:nvPr/>
        </p:nvGrpSpPr>
        <p:grpSpPr>
          <a:xfrm>
            <a:off x="1768476" y="3011488"/>
            <a:ext cx="501649" cy="1565275"/>
            <a:chOff x="-17" y="-34"/>
            <a:chExt cx="316" cy="986"/>
          </a:xfrm>
        </p:grpSpPr>
        <p:grpSp>
          <p:nvGrpSpPr>
            <p:cNvPr id="37943" name="组合 47120"/>
            <p:cNvGrpSpPr/>
            <p:nvPr/>
          </p:nvGrpSpPr>
          <p:grpSpPr>
            <a:xfrm>
              <a:off x="-17" y="-34"/>
              <a:ext cx="316" cy="986"/>
              <a:chOff x="-17" y="-34"/>
              <a:chExt cx="316" cy="986"/>
            </a:xfrm>
          </p:grpSpPr>
          <p:sp>
            <p:nvSpPr>
              <p:cNvPr id="37945" name="直接连接符 47121"/>
              <p:cNvSpPr/>
              <p:nvPr/>
            </p:nvSpPr>
            <p:spPr>
              <a:xfrm flipV="1">
                <a:off x="262" y="45"/>
                <a:ext cx="0" cy="907"/>
              </a:xfrm>
              <a:prstGeom prst="line">
                <a:avLst/>
              </a:prstGeom>
              <a:ln w="38100" cap="flat" cmpd="sng">
                <a:solidFill>
                  <a:schemeClr val="accent1"/>
                </a:solidFill>
                <a:prstDash val="solid"/>
                <a:headEnd type="none" w="med" len="med"/>
                <a:tailEnd type="triangle" w="med" len="med"/>
              </a:ln>
            </p:spPr>
          </p:sp>
          <p:graphicFrame>
            <p:nvGraphicFramePr>
              <p:cNvPr id="37897" name="对象 47122"/>
              <p:cNvGraphicFramePr>
                <a:graphicFrameLocks noChangeAspect="1"/>
              </p:cNvGraphicFramePr>
              <p:nvPr/>
            </p:nvGraphicFramePr>
            <p:xfrm>
              <a:off x="-17" y="-34"/>
              <a:ext cx="316" cy="336"/>
            </p:xfrm>
            <a:graphic>
              <a:graphicData uri="http://schemas.openxmlformats.org/presentationml/2006/ole">
                <mc:AlternateContent xmlns:mc="http://schemas.openxmlformats.org/markup-compatibility/2006">
                  <mc:Choice xmlns:v="urn:schemas-microsoft-com:vml" Requires="v">
                    <p:oleObj spid="_x0000_s3279" name="" r:id="rId7" imgW="215900" imgH="241300" progId="Equation.DSMT4">
                      <p:embed/>
                    </p:oleObj>
                  </mc:Choice>
                  <mc:Fallback>
                    <p:oleObj name="" r:id="rId7" imgW="215900" imgH="241300" progId="Equation.DSMT4">
                      <p:embed/>
                      <p:pic>
                        <p:nvPicPr>
                          <p:cNvPr id="0" name="图片 3278"/>
                          <p:cNvPicPr/>
                          <p:nvPr/>
                        </p:nvPicPr>
                        <p:blipFill>
                          <a:blip r:embed="rId8">
                            <a:clrChange>
                              <a:clrFrom>
                                <a:srgbClr val="000000"/>
                              </a:clrFrom>
                              <a:clrTo>
                                <a:srgbClr val="FFFFFF"/>
                              </a:clrTo>
                            </a:clrChange>
                          </a:blip>
                          <a:stretch>
                            <a:fillRect/>
                          </a:stretch>
                        </p:blipFill>
                        <p:spPr>
                          <a:xfrm>
                            <a:off x="-17" y="-34"/>
                            <a:ext cx="316" cy="336"/>
                          </a:xfrm>
                          <a:prstGeom prst="rect">
                            <a:avLst/>
                          </a:prstGeom>
                          <a:noFill/>
                          <a:ln w="38100">
                            <a:noFill/>
                            <a:miter/>
                          </a:ln>
                        </p:spPr>
                      </p:pic>
                    </p:oleObj>
                  </mc:Fallback>
                </mc:AlternateContent>
              </a:graphicData>
            </a:graphic>
          </p:graphicFrame>
        </p:grpSp>
        <p:sp>
          <p:nvSpPr>
            <p:cNvPr id="37944" name="任意多边形 47123"/>
            <p:cNvSpPr/>
            <p:nvPr/>
          </p:nvSpPr>
          <p:spPr>
            <a:xfrm>
              <a:off x="143" y="861"/>
              <a:ext cx="119" cy="91"/>
            </a:xfrm>
            <a:custGeom>
              <a:avLst/>
              <a:gdLst>
                <a:gd name="txL" fmla="*/ 0 w 120"/>
                <a:gd name="txT" fmla="*/ 0 h 96"/>
                <a:gd name="txR" fmla="*/ 120 w 120"/>
                <a:gd name="txB" fmla="*/ 96 h 96"/>
              </a:gdLst>
              <a:ahLst/>
              <a:cxnLst>
                <a:cxn ang="0">
                  <a:pos x="116" y="0"/>
                </a:cxn>
                <a:cxn ang="0">
                  <a:pos x="0" y="0"/>
                </a:cxn>
                <a:cxn ang="0">
                  <a:pos x="0" y="78"/>
                </a:cxn>
              </a:cxnLst>
              <a:rect l="txL" t="txT" r="txR" b="txB"/>
              <a:pathLst>
                <a:path w="120" h="96">
                  <a:moveTo>
                    <a:pt x="120" y="0"/>
                  </a:moveTo>
                  <a:lnTo>
                    <a:pt x="0" y="0"/>
                  </a:lnTo>
                  <a:lnTo>
                    <a:pt x="0" y="96"/>
                  </a:ln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grpSp>
      <p:grpSp>
        <p:nvGrpSpPr>
          <p:cNvPr id="7" name="组合 47124"/>
          <p:cNvGrpSpPr/>
          <p:nvPr/>
        </p:nvGrpSpPr>
        <p:grpSpPr>
          <a:xfrm>
            <a:off x="885825" y="3678238"/>
            <a:ext cx="1316038" cy="898525"/>
            <a:chOff x="0" y="-22"/>
            <a:chExt cx="829" cy="566"/>
          </a:xfrm>
        </p:grpSpPr>
        <p:sp>
          <p:nvSpPr>
            <p:cNvPr id="37940" name="任意多边形 47125"/>
            <p:cNvSpPr/>
            <p:nvPr/>
          </p:nvSpPr>
          <p:spPr>
            <a:xfrm>
              <a:off x="0" y="34"/>
              <a:ext cx="829" cy="510"/>
            </a:xfrm>
            <a:custGeom>
              <a:avLst/>
              <a:gdLst>
                <a:gd name="txL" fmla="*/ 0 w 834"/>
                <a:gd name="txT" fmla="*/ 0 h 540"/>
                <a:gd name="txR" fmla="*/ 834 w 834"/>
                <a:gd name="txB" fmla="*/ 540 h 540"/>
              </a:gdLst>
              <a:ahLst/>
              <a:cxnLst>
                <a:cxn ang="0">
                  <a:pos x="0" y="430"/>
                </a:cxn>
                <a:cxn ang="0">
                  <a:pos x="814" y="0"/>
                </a:cxn>
              </a:cxnLst>
              <a:rect l="txL" t="txT" r="txR" b="txB"/>
              <a:pathLst>
                <a:path w="834" h="540">
                  <a:moveTo>
                    <a:pt x="0" y="540"/>
                  </a:moveTo>
                  <a:lnTo>
                    <a:pt x="834" y="0"/>
                  </a:lnTo>
                </a:path>
              </a:pathLst>
            </a:custGeom>
            <a:noFill/>
            <a:ln w="38100" cap="flat" cmpd="sng">
              <a:solidFill>
                <a:srgbClr val="FF9900">
                  <a:alpha val="100000"/>
                </a:srgbClr>
              </a:solidFill>
              <a:prstDash val="solid"/>
              <a:round/>
              <a:headEnd type="none" w="med" len="med"/>
              <a:tailEnd type="triangle" w="med" len="med"/>
            </a:ln>
          </p:spPr>
          <p:txBody>
            <a:bodyPr/>
            <a:p>
              <a:endParaRPr lang="zh-CN" altLang="en-US"/>
            </a:p>
          </p:txBody>
        </p:sp>
        <p:graphicFrame>
          <p:nvGraphicFramePr>
            <p:cNvPr id="37896" name="对象 47126"/>
            <p:cNvGraphicFramePr>
              <a:graphicFrameLocks noChangeAspect="1"/>
            </p:cNvGraphicFramePr>
            <p:nvPr/>
          </p:nvGraphicFramePr>
          <p:xfrm>
            <a:off x="362" y="-22"/>
            <a:ext cx="238" cy="278"/>
          </p:xfrm>
          <a:graphic>
            <a:graphicData uri="http://schemas.openxmlformats.org/presentationml/2006/ole">
              <mc:AlternateContent xmlns:mc="http://schemas.openxmlformats.org/markup-compatibility/2006">
                <mc:Choice xmlns:v="urn:schemas-microsoft-com:vml" Requires="v">
                  <p:oleObj spid="_x0000_s3287" name="" r:id="rId9" imgW="165100" imgH="203200" progId="Equation.DSMT4">
                    <p:embed/>
                  </p:oleObj>
                </mc:Choice>
                <mc:Fallback>
                  <p:oleObj name="" r:id="rId9" imgW="165100" imgH="203200" progId="Equation.DSMT4">
                    <p:embed/>
                    <p:pic>
                      <p:nvPicPr>
                        <p:cNvPr id="0" name="图片 3286"/>
                        <p:cNvPicPr/>
                        <p:nvPr/>
                      </p:nvPicPr>
                      <p:blipFill>
                        <a:blip r:embed="rId10">
                          <a:clrChange>
                            <a:clrFrom>
                              <a:srgbClr val="000000"/>
                            </a:clrFrom>
                            <a:clrTo>
                              <a:srgbClr val="FFFFFF"/>
                            </a:clrTo>
                          </a:clrChange>
                        </a:blip>
                        <a:stretch>
                          <a:fillRect/>
                        </a:stretch>
                      </p:blipFill>
                      <p:spPr>
                        <a:xfrm>
                          <a:off x="362" y="-22"/>
                          <a:ext cx="238" cy="278"/>
                        </a:xfrm>
                        <a:prstGeom prst="rect">
                          <a:avLst/>
                        </a:prstGeom>
                        <a:noFill/>
                        <a:ln w="38100">
                          <a:noFill/>
                          <a:miter/>
                        </a:ln>
                      </p:spPr>
                    </p:pic>
                  </p:oleObj>
                </mc:Fallback>
              </mc:AlternateContent>
            </a:graphicData>
          </a:graphic>
        </p:graphicFrame>
        <p:sp>
          <p:nvSpPr>
            <p:cNvPr id="37941" name="任意多边形 47127"/>
            <p:cNvSpPr/>
            <p:nvPr/>
          </p:nvSpPr>
          <p:spPr>
            <a:xfrm>
              <a:off x="188" y="431"/>
              <a:ext cx="27" cy="105"/>
            </a:xfrm>
            <a:custGeom>
              <a:avLst/>
              <a:gdLst>
                <a:gd name="txL" fmla="*/ 0 w 27"/>
                <a:gd name="txT" fmla="*/ 0 h 111"/>
                <a:gd name="txR" fmla="*/ 27 w 27"/>
                <a:gd name="txB" fmla="*/ 111 h 111"/>
              </a:gdLst>
              <a:ahLst/>
              <a:cxnLst>
                <a:cxn ang="0">
                  <a:pos x="0" y="0"/>
                </a:cxn>
                <a:cxn ang="0">
                  <a:pos x="21" y="45"/>
                </a:cxn>
                <a:cxn ang="0">
                  <a:pos x="27" y="89"/>
                </a:cxn>
              </a:cxnLst>
              <a:rect l="txL" t="txT" r="txR" b="txB"/>
              <a:pathLst>
                <a:path w="27" h="111">
                  <a:moveTo>
                    <a:pt x="0" y="0"/>
                  </a:moveTo>
                  <a:cubicBezTo>
                    <a:pt x="3" y="10"/>
                    <a:pt x="17" y="39"/>
                    <a:pt x="21" y="57"/>
                  </a:cubicBezTo>
                  <a:cubicBezTo>
                    <a:pt x="25" y="75"/>
                    <a:pt x="26" y="100"/>
                    <a:pt x="27" y="111"/>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37942" name="文本框 47128"/>
            <p:cNvSpPr txBox="1"/>
            <p:nvPr/>
          </p:nvSpPr>
          <p:spPr>
            <a:xfrm>
              <a:off x="239" y="272"/>
              <a:ext cx="286" cy="250"/>
            </a:xfrm>
            <a:prstGeom prst="rect">
              <a:avLst/>
            </a:prstGeom>
            <a:noFill/>
            <a:ln w="9525">
              <a:noFill/>
            </a:ln>
          </p:spPr>
          <p:txBody>
            <a:bodyPr>
              <a:spAutoFit/>
            </a:bodyPr>
            <a:p>
              <a:pPr eaLnBrk="1" hangingPunct="1">
                <a:spcBef>
                  <a:spcPct val="50000"/>
                </a:spcBef>
              </a:pPr>
              <a:r>
                <a:rPr lang="en-US" altLang="zh-CN" sz="20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z</a:t>
              </a:r>
              <a:endParaRPr lang="en-US" altLang="zh-CN" sz="2800" i="1" baseline="-25000" dirty="0">
                <a:solidFill>
                  <a:schemeClr val="bg1"/>
                </a:solidFill>
                <a:latin typeface="Times New Roman" panose="02020603050405020304" pitchFamily="18" charset="0"/>
              </a:endParaRPr>
            </a:p>
          </p:txBody>
        </p:sp>
      </p:grpSp>
      <p:grpSp>
        <p:nvGrpSpPr>
          <p:cNvPr id="8" name="组合 47129"/>
          <p:cNvGrpSpPr/>
          <p:nvPr/>
        </p:nvGrpSpPr>
        <p:grpSpPr>
          <a:xfrm>
            <a:off x="2249488" y="3784600"/>
            <a:ext cx="604837" cy="792163"/>
            <a:chOff x="0" y="0"/>
            <a:chExt cx="381" cy="499"/>
          </a:xfrm>
        </p:grpSpPr>
        <p:sp>
          <p:nvSpPr>
            <p:cNvPr id="37938" name="右大括号 47130"/>
            <p:cNvSpPr/>
            <p:nvPr/>
          </p:nvSpPr>
          <p:spPr>
            <a:xfrm>
              <a:off x="0" y="0"/>
              <a:ext cx="48" cy="499"/>
            </a:xfrm>
            <a:prstGeom prst="rightBrace">
              <a:avLst>
                <a:gd name="adj1" fmla="val 85573"/>
                <a:gd name="adj2" fmla="val 50000"/>
              </a:avLst>
            </a:prstGeom>
            <a:noFill/>
            <a:ln w="38100" cap="flat" cmpd="sng">
              <a:solidFill>
                <a:schemeClr val="bg1"/>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37939" name="文本框 47131"/>
            <p:cNvSpPr txBox="1"/>
            <p:nvPr/>
          </p:nvSpPr>
          <p:spPr>
            <a:xfrm>
              <a:off x="0" y="136"/>
              <a:ext cx="381"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X</a:t>
              </a:r>
              <a:endParaRPr lang="en-US" altLang="zh-CN" i="1" baseline="-25000" dirty="0">
                <a:solidFill>
                  <a:schemeClr val="bg1"/>
                </a:solidFill>
                <a:latin typeface="Times New Roman" panose="02020603050405020304" pitchFamily="18" charset="0"/>
              </a:endParaRPr>
            </a:p>
          </p:txBody>
        </p:sp>
      </p:grpSp>
      <p:graphicFrame>
        <p:nvGraphicFramePr>
          <p:cNvPr id="47133" name="对象 47132"/>
          <p:cNvGraphicFramePr>
            <a:graphicFrameLocks noChangeAspect="1"/>
          </p:cNvGraphicFramePr>
          <p:nvPr/>
        </p:nvGraphicFramePr>
        <p:xfrm>
          <a:off x="4960303" y="4116705"/>
          <a:ext cx="3248025" cy="628650"/>
        </p:xfrm>
        <a:graphic>
          <a:graphicData uri="http://schemas.openxmlformats.org/presentationml/2006/ole">
            <mc:AlternateContent xmlns:mc="http://schemas.openxmlformats.org/markup-compatibility/2006">
              <mc:Choice xmlns:v="urn:schemas-microsoft-com:vml" Requires="v">
                <p:oleObj spid="_x0000_s3288" name="" r:id="rId11" imgW="1111885" imgH="306705" progId="Equation.3">
                  <p:embed/>
                </p:oleObj>
              </mc:Choice>
              <mc:Fallback>
                <p:oleObj name="" r:id="rId11" imgW="1111885" imgH="306705" progId="Equation.3">
                  <p:embed/>
                  <p:pic>
                    <p:nvPicPr>
                      <p:cNvPr id="0" name="图片 3287"/>
                      <p:cNvPicPr/>
                      <p:nvPr/>
                    </p:nvPicPr>
                    <p:blipFill>
                      <a:blip r:embed="rId12"/>
                      <a:stretch>
                        <a:fillRect/>
                      </a:stretch>
                    </p:blipFill>
                    <p:spPr>
                      <a:xfrm>
                        <a:off x="4960303" y="4116705"/>
                        <a:ext cx="3248025" cy="628650"/>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graphicFrame>
        <p:nvGraphicFramePr>
          <p:cNvPr id="47134" name="对象 47133"/>
          <p:cNvGraphicFramePr>
            <a:graphicFrameLocks noChangeAspect="1"/>
          </p:cNvGraphicFramePr>
          <p:nvPr/>
        </p:nvGraphicFramePr>
        <p:xfrm>
          <a:off x="2874963" y="2622868"/>
          <a:ext cx="1039812" cy="550862"/>
        </p:xfrm>
        <a:graphic>
          <a:graphicData uri="http://schemas.openxmlformats.org/presentationml/2006/ole">
            <mc:AlternateContent xmlns:mc="http://schemas.openxmlformats.org/markup-compatibility/2006">
              <mc:Choice xmlns:v="urn:schemas-microsoft-com:vml" Requires="v">
                <p:oleObj spid="_x0000_s3281" name="" r:id="rId13" imgW="438150" imgH="231775" progId="Equation.3">
                  <p:embed/>
                </p:oleObj>
              </mc:Choice>
              <mc:Fallback>
                <p:oleObj name="" r:id="rId13" imgW="438150" imgH="231775" progId="Equation.3">
                  <p:embed/>
                  <p:pic>
                    <p:nvPicPr>
                      <p:cNvPr id="0" name="图片 3280"/>
                      <p:cNvPicPr/>
                      <p:nvPr/>
                    </p:nvPicPr>
                    <p:blipFill>
                      <a:blip r:embed="rId14"/>
                      <a:stretch>
                        <a:fillRect/>
                      </a:stretch>
                    </p:blipFill>
                    <p:spPr>
                      <a:xfrm>
                        <a:off x="2874963" y="2622868"/>
                        <a:ext cx="1039812" cy="550862"/>
                      </a:xfrm>
                      <a:prstGeom prst="rect">
                        <a:avLst/>
                      </a:prstGeom>
                      <a:solidFill>
                        <a:srgbClr val="FFFF00"/>
                      </a:solidFill>
                      <a:ln w="38100">
                        <a:noFill/>
                        <a:miter/>
                      </a:ln>
                    </p:spPr>
                  </p:pic>
                </p:oleObj>
              </mc:Fallback>
            </mc:AlternateContent>
          </a:graphicData>
        </a:graphic>
      </p:graphicFrame>
      <p:grpSp>
        <p:nvGrpSpPr>
          <p:cNvPr id="9" name="组合 47134"/>
          <p:cNvGrpSpPr/>
          <p:nvPr/>
        </p:nvGrpSpPr>
        <p:grpSpPr>
          <a:xfrm>
            <a:off x="3914775" y="4748213"/>
            <a:ext cx="3095625" cy="1905000"/>
            <a:chOff x="0" y="0"/>
            <a:chExt cx="1883" cy="1200"/>
          </a:xfrm>
        </p:grpSpPr>
        <p:graphicFrame>
          <p:nvGraphicFramePr>
            <p:cNvPr id="37892" name="对象 47135"/>
            <p:cNvGraphicFramePr>
              <a:graphicFrameLocks noChangeAspect="1"/>
            </p:cNvGraphicFramePr>
            <p:nvPr/>
          </p:nvGraphicFramePr>
          <p:xfrm>
            <a:off x="318" y="0"/>
            <a:ext cx="151" cy="319"/>
          </p:xfrm>
          <a:graphic>
            <a:graphicData uri="http://schemas.openxmlformats.org/presentationml/2006/ole">
              <mc:AlternateContent xmlns:mc="http://schemas.openxmlformats.org/markup-compatibility/2006">
                <mc:Choice xmlns:v="urn:schemas-microsoft-com:vml" Requires="v">
                  <p:oleObj spid="_x0000_s3283" name="" r:id="rId15" imgW="99060" imgH="226060" progId="Equation.3">
                    <p:embed/>
                  </p:oleObj>
                </mc:Choice>
                <mc:Fallback>
                  <p:oleObj name="" r:id="rId15" imgW="99060" imgH="226060" progId="Equation.3">
                    <p:embed/>
                    <p:pic>
                      <p:nvPicPr>
                        <p:cNvPr id="0" name="图片 3282"/>
                        <p:cNvPicPr/>
                        <p:nvPr/>
                      </p:nvPicPr>
                      <p:blipFill>
                        <a:blip r:embed="rId16">
                          <a:clrChange>
                            <a:clrFrom>
                              <a:srgbClr val="000000"/>
                            </a:clrFrom>
                            <a:clrTo>
                              <a:srgbClr val="FFFFFF"/>
                            </a:clrTo>
                          </a:clrChange>
                        </a:blip>
                        <a:stretch>
                          <a:fillRect/>
                        </a:stretch>
                      </p:blipFill>
                      <p:spPr>
                        <a:xfrm>
                          <a:off x="318" y="0"/>
                          <a:ext cx="151" cy="319"/>
                        </a:xfrm>
                        <a:prstGeom prst="rect">
                          <a:avLst/>
                        </a:prstGeom>
                        <a:noFill/>
                        <a:ln w="38100">
                          <a:noFill/>
                          <a:miter/>
                        </a:ln>
                      </p:spPr>
                    </p:pic>
                  </p:oleObj>
                </mc:Fallback>
              </mc:AlternateContent>
            </a:graphicData>
          </a:graphic>
        </p:graphicFrame>
        <p:sp>
          <p:nvSpPr>
            <p:cNvPr id="37916" name="文本框 47136"/>
            <p:cNvSpPr txBox="1"/>
            <p:nvPr/>
          </p:nvSpPr>
          <p:spPr>
            <a:xfrm>
              <a:off x="1226" y="46"/>
              <a:ext cx="46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j</a:t>
              </a:r>
              <a:r>
                <a:rPr lang="en-US" altLang="zh-CN" sz="2000" i="1" dirty="0">
                  <a:solidFill>
                    <a:schemeClr val="bg1"/>
                  </a:solidFill>
                  <a:latin typeface="Times New Roman" panose="02020603050405020304" pitchFamily="18" charset="0"/>
                  <a:sym typeface="Symbol" panose="05050102010706020507" pitchFamily="18" charset="2"/>
                </a:rPr>
                <a:t> </a:t>
              </a:r>
              <a:r>
                <a:rPr lang="en-US" altLang="zh-CN" sz="2000" i="1" dirty="0">
                  <a:solidFill>
                    <a:schemeClr val="bg1"/>
                  </a:solidFill>
                  <a:latin typeface="Times New Roman" panose="02020603050405020304" pitchFamily="18" charset="0"/>
                </a:rPr>
                <a:t>L’</a:t>
              </a:r>
              <a:endParaRPr lang="en-US" altLang="zh-CN" sz="2000" i="1" dirty="0">
                <a:solidFill>
                  <a:schemeClr val="bg1"/>
                </a:solidFill>
                <a:latin typeface="Times New Roman" panose="02020603050405020304" pitchFamily="18" charset="0"/>
              </a:endParaRPr>
            </a:p>
          </p:txBody>
        </p:sp>
        <p:graphicFrame>
          <p:nvGraphicFramePr>
            <p:cNvPr id="37893" name="对象 47137"/>
            <p:cNvGraphicFramePr>
              <a:graphicFrameLocks noChangeAspect="1"/>
            </p:cNvGraphicFramePr>
            <p:nvPr/>
          </p:nvGraphicFramePr>
          <p:xfrm>
            <a:off x="45" y="565"/>
            <a:ext cx="197" cy="336"/>
          </p:xfrm>
          <a:graphic>
            <a:graphicData uri="http://schemas.openxmlformats.org/presentationml/2006/ole">
              <mc:AlternateContent xmlns:mc="http://schemas.openxmlformats.org/markup-compatibility/2006">
                <mc:Choice xmlns:v="urn:schemas-microsoft-com:vml" Requires="v">
                  <p:oleObj spid="_x0000_s3282" name="" r:id="rId17" imgW="137795" imgH="236855" progId="Equation.3">
                    <p:embed/>
                  </p:oleObj>
                </mc:Choice>
                <mc:Fallback>
                  <p:oleObj name="" r:id="rId17" imgW="137795" imgH="236855" progId="Equation.3">
                    <p:embed/>
                    <p:pic>
                      <p:nvPicPr>
                        <p:cNvPr id="0" name="图片 3281"/>
                        <p:cNvPicPr/>
                        <p:nvPr/>
                      </p:nvPicPr>
                      <p:blipFill>
                        <a:blip r:embed="rId18">
                          <a:clrChange>
                            <a:clrFrom>
                              <a:srgbClr val="000000"/>
                            </a:clrFrom>
                            <a:clrTo>
                              <a:srgbClr val="FFFFFF"/>
                            </a:clrTo>
                          </a:clrChange>
                        </a:blip>
                        <a:stretch>
                          <a:fillRect/>
                        </a:stretch>
                      </p:blipFill>
                      <p:spPr>
                        <a:xfrm>
                          <a:off x="45" y="565"/>
                          <a:ext cx="197" cy="336"/>
                        </a:xfrm>
                        <a:prstGeom prst="rect">
                          <a:avLst/>
                        </a:prstGeom>
                        <a:noFill/>
                        <a:ln w="38100">
                          <a:noFill/>
                          <a:miter/>
                        </a:ln>
                      </p:spPr>
                    </p:pic>
                  </p:oleObj>
                </mc:Fallback>
              </mc:AlternateContent>
            </a:graphicData>
          </a:graphic>
        </p:graphicFrame>
        <p:graphicFrame>
          <p:nvGraphicFramePr>
            <p:cNvPr id="37894" name="对象 47138"/>
            <p:cNvGraphicFramePr>
              <a:graphicFrameLocks noChangeAspect="1"/>
            </p:cNvGraphicFramePr>
            <p:nvPr/>
          </p:nvGraphicFramePr>
          <p:xfrm>
            <a:off x="1250" y="340"/>
            <a:ext cx="334" cy="382"/>
          </p:xfrm>
          <a:graphic>
            <a:graphicData uri="http://schemas.openxmlformats.org/presentationml/2006/ole">
              <mc:AlternateContent xmlns:mc="http://schemas.openxmlformats.org/markup-compatibility/2006">
                <mc:Choice xmlns:v="urn:schemas-microsoft-com:vml" Requires="v">
                  <p:oleObj spid="_x0000_s3280" name="" r:id="rId19" imgW="236855" imgH="269875" progId="Equation.3">
                    <p:embed/>
                  </p:oleObj>
                </mc:Choice>
                <mc:Fallback>
                  <p:oleObj name="" r:id="rId19" imgW="236855" imgH="269875" progId="Equation.3">
                    <p:embed/>
                    <p:pic>
                      <p:nvPicPr>
                        <p:cNvPr id="0" name="图片 3279"/>
                        <p:cNvPicPr/>
                        <p:nvPr/>
                      </p:nvPicPr>
                      <p:blipFill>
                        <a:blip r:embed="rId20">
                          <a:clrChange>
                            <a:clrFrom>
                              <a:srgbClr val="000000"/>
                            </a:clrFrom>
                            <a:clrTo>
                              <a:srgbClr val="FFFFFF"/>
                            </a:clrTo>
                          </a:clrChange>
                        </a:blip>
                        <a:stretch>
                          <a:fillRect/>
                        </a:stretch>
                      </p:blipFill>
                      <p:spPr>
                        <a:xfrm>
                          <a:off x="1250" y="340"/>
                          <a:ext cx="334" cy="382"/>
                        </a:xfrm>
                        <a:prstGeom prst="rect">
                          <a:avLst/>
                        </a:prstGeom>
                        <a:noFill/>
                        <a:ln w="38100">
                          <a:noFill/>
                          <a:miter/>
                        </a:ln>
                      </p:spPr>
                    </p:pic>
                  </p:oleObj>
                </mc:Fallback>
              </mc:AlternateContent>
            </a:graphicData>
          </a:graphic>
        </p:graphicFrame>
        <p:sp>
          <p:nvSpPr>
            <p:cNvPr id="37917" name="矩形 47139"/>
            <p:cNvSpPr/>
            <p:nvPr/>
          </p:nvSpPr>
          <p:spPr>
            <a:xfrm rot="5400000">
              <a:off x="718" y="293"/>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37918" name="任意多边形 47140"/>
            <p:cNvSpPr/>
            <p:nvPr/>
          </p:nvSpPr>
          <p:spPr>
            <a:xfrm>
              <a:off x="342" y="1064"/>
              <a:ext cx="1518" cy="6"/>
            </a:xfrm>
            <a:custGeom>
              <a:avLst/>
              <a:gdLst>
                <a:gd name="txL" fmla="*/ 0 w 1518"/>
                <a:gd name="txT" fmla="*/ 0 h 6"/>
                <a:gd name="txR" fmla="*/ 1518 w 1518"/>
                <a:gd name="txB" fmla="*/ 6 h 6"/>
              </a:gdLst>
              <a:ahLst/>
              <a:cxnLst>
                <a:cxn ang="0">
                  <a:pos x="1518" y="6"/>
                </a:cxn>
                <a:cxn ang="0">
                  <a:pos x="0" y="0"/>
                </a:cxn>
              </a:cxnLst>
              <a:rect l="txL" t="txT" r="txR" b="txB"/>
              <a:pathLst>
                <a:path w="1518" h="6">
                  <a:moveTo>
                    <a:pt x="1518"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7919" name="文本框 47141"/>
            <p:cNvSpPr txBox="1"/>
            <p:nvPr/>
          </p:nvSpPr>
          <p:spPr>
            <a:xfrm>
              <a:off x="617" y="48"/>
              <a:ext cx="236"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37920" name="直接连接符 47142"/>
            <p:cNvSpPr/>
            <p:nvPr/>
          </p:nvSpPr>
          <p:spPr>
            <a:xfrm>
              <a:off x="281" y="363"/>
              <a:ext cx="288" cy="0"/>
            </a:xfrm>
            <a:prstGeom prst="line">
              <a:avLst/>
            </a:prstGeom>
            <a:ln w="38100" cap="flat" cmpd="sng">
              <a:solidFill>
                <a:srgbClr val="66FFFF"/>
              </a:solidFill>
              <a:prstDash val="solid"/>
              <a:headEnd type="none" w="med" len="med"/>
              <a:tailEnd type="stealth" w="sm" len="med"/>
            </a:ln>
          </p:spPr>
        </p:sp>
        <p:grpSp>
          <p:nvGrpSpPr>
            <p:cNvPr id="37921" name="组合 47143"/>
            <p:cNvGrpSpPr/>
            <p:nvPr/>
          </p:nvGrpSpPr>
          <p:grpSpPr>
            <a:xfrm>
              <a:off x="1193" y="384"/>
              <a:ext cx="384" cy="57"/>
              <a:chOff x="0" y="0"/>
              <a:chExt cx="384" cy="57"/>
            </a:xfrm>
          </p:grpSpPr>
          <p:sp>
            <p:nvSpPr>
              <p:cNvPr id="37934" name="任意多边形 47144"/>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7935" name="任意多边形 47145"/>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7936" name="任意多边形 47146"/>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7937" name="任意多边形 47147"/>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7922" name="文本框 47148"/>
            <p:cNvSpPr txBox="1"/>
            <p:nvPr/>
          </p:nvSpPr>
          <p:spPr>
            <a:xfrm>
              <a:off x="0" y="247"/>
              <a:ext cx="217"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7923" name="文本框 47149"/>
            <p:cNvSpPr txBox="1"/>
            <p:nvPr/>
          </p:nvSpPr>
          <p:spPr>
            <a:xfrm>
              <a:off x="0" y="912"/>
              <a:ext cx="20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7924" name="直接连接符 47150"/>
            <p:cNvSpPr/>
            <p:nvPr/>
          </p:nvSpPr>
          <p:spPr>
            <a:xfrm>
              <a:off x="905" y="432"/>
              <a:ext cx="288" cy="0"/>
            </a:xfrm>
            <a:prstGeom prst="line">
              <a:avLst/>
            </a:prstGeom>
            <a:ln w="28575" cap="flat" cmpd="sng">
              <a:solidFill>
                <a:srgbClr val="FFCC00"/>
              </a:solidFill>
              <a:prstDash val="solid"/>
              <a:headEnd type="none" w="med" len="med"/>
              <a:tailEnd type="none" w="med" len="med"/>
            </a:ln>
          </p:spPr>
        </p:sp>
        <p:sp>
          <p:nvSpPr>
            <p:cNvPr id="37925" name="任意多边形 47151"/>
            <p:cNvSpPr/>
            <p:nvPr/>
          </p:nvSpPr>
          <p:spPr>
            <a:xfrm>
              <a:off x="1577" y="426"/>
              <a:ext cx="306" cy="6"/>
            </a:xfrm>
            <a:custGeom>
              <a:avLst/>
              <a:gdLst>
                <a:gd name="txL" fmla="*/ 0 w 306"/>
                <a:gd name="txT" fmla="*/ 0 h 6"/>
                <a:gd name="txR" fmla="*/ 306 w 306"/>
                <a:gd name="txB" fmla="*/ 6 h 6"/>
              </a:gdLst>
              <a:ahLst/>
              <a:cxnLst>
                <a:cxn ang="0">
                  <a:pos x="0" y="6"/>
                </a:cxn>
                <a:cxn ang="0">
                  <a:pos x="306" y="0"/>
                </a:cxn>
              </a:cxnLst>
              <a:rect l="txL" t="txT" r="txR" b="txB"/>
              <a:pathLst>
                <a:path w="306" h="6">
                  <a:moveTo>
                    <a:pt x="0" y="6"/>
                  </a:moveTo>
                  <a:lnTo>
                    <a:pt x="306"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7926" name="文本框 47152"/>
            <p:cNvSpPr txBox="1"/>
            <p:nvPr/>
          </p:nvSpPr>
          <p:spPr>
            <a:xfrm>
              <a:off x="1013" y="396"/>
              <a:ext cx="217"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7927" name="文本框 47153"/>
            <p:cNvSpPr txBox="1"/>
            <p:nvPr/>
          </p:nvSpPr>
          <p:spPr>
            <a:xfrm>
              <a:off x="1509" y="384"/>
              <a:ext cx="20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7928" name="任意多边形 47154"/>
            <p:cNvSpPr/>
            <p:nvPr/>
          </p:nvSpPr>
          <p:spPr>
            <a:xfrm>
              <a:off x="329" y="415"/>
              <a:ext cx="300" cy="7"/>
            </a:xfrm>
            <a:custGeom>
              <a:avLst/>
              <a:gdLst>
                <a:gd name="txL" fmla="*/ 0 w 300"/>
                <a:gd name="txT" fmla="*/ 0 h 7"/>
                <a:gd name="txR" fmla="*/ 300 w 300"/>
                <a:gd name="txB" fmla="*/ 7 h 7"/>
              </a:gdLst>
              <a:ahLst/>
              <a:cxnLst>
                <a:cxn ang="0">
                  <a:pos x="300" y="0"/>
                </a:cxn>
                <a:cxn ang="0">
                  <a:pos x="0" y="7"/>
                </a:cxn>
              </a:cxnLst>
              <a:rect l="txL" t="txT" r="txR" b="txB"/>
              <a:pathLst>
                <a:path w="300" h="7">
                  <a:moveTo>
                    <a:pt x="300" y="0"/>
                  </a:moveTo>
                  <a:lnTo>
                    <a:pt x="0" y="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7929" name="椭圆 47155"/>
            <p:cNvSpPr/>
            <p:nvPr/>
          </p:nvSpPr>
          <p:spPr>
            <a:xfrm>
              <a:off x="272" y="1041"/>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7930" name="椭圆 47156"/>
            <p:cNvSpPr/>
            <p:nvPr/>
          </p:nvSpPr>
          <p:spPr>
            <a:xfrm>
              <a:off x="261" y="38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7931" name="文本框 47157"/>
            <p:cNvSpPr txBox="1"/>
            <p:nvPr/>
          </p:nvSpPr>
          <p:spPr>
            <a:xfrm>
              <a:off x="417" y="460"/>
              <a:ext cx="217"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7932" name="文本框 47158"/>
            <p:cNvSpPr txBox="1"/>
            <p:nvPr/>
          </p:nvSpPr>
          <p:spPr>
            <a:xfrm>
              <a:off x="815" y="444"/>
              <a:ext cx="20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aphicFrame>
          <p:nvGraphicFramePr>
            <p:cNvPr id="37895" name="对象 47159"/>
            <p:cNvGraphicFramePr>
              <a:graphicFrameLocks noChangeAspect="1"/>
            </p:cNvGraphicFramePr>
            <p:nvPr/>
          </p:nvGraphicFramePr>
          <p:xfrm>
            <a:off x="636" y="408"/>
            <a:ext cx="289" cy="317"/>
          </p:xfrm>
          <a:graphic>
            <a:graphicData uri="http://schemas.openxmlformats.org/presentationml/2006/ole">
              <mc:AlternateContent xmlns:mc="http://schemas.openxmlformats.org/markup-compatibility/2006">
                <mc:Choice xmlns:v="urn:schemas-microsoft-com:vml" Requires="v">
                  <p:oleObj spid="_x0000_s3292" name="" r:id="rId21" imgW="203835" imgH="236855" progId="Equation.3">
                    <p:embed/>
                  </p:oleObj>
                </mc:Choice>
                <mc:Fallback>
                  <p:oleObj name="" r:id="rId21" imgW="203835" imgH="236855" progId="Equation.3">
                    <p:embed/>
                    <p:pic>
                      <p:nvPicPr>
                        <p:cNvPr id="0" name="图片 3291"/>
                        <p:cNvPicPr/>
                        <p:nvPr/>
                      </p:nvPicPr>
                      <p:blipFill>
                        <a:blip r:embed="rId22">
                          <a:clrChange>
                            <a:clrFrom>
                              <a:srgbClr val="000000"/>
                            </a:clrFrom>
                            <a:clrTo>
                              <a:srgbClr val="FFFFFF"/>
                            </a:clrTo>
                          </a:clrChange>
                        </a:blip>
                        <a:stretch>
                          <a:fillRect/>
                        </a:stretch>
                      </p:blipFill>
                      <p:spPr>
                        <a:xfrm>
                          <a:off x="636" y="408"/>
                          <a:ext cx="289" cy="317"/>
                        </a:xfrm>
                        <a:prstGeom prst="rect">
                          <a:avLst/>
                        </a:prstGeom>
                        <a:noFill/>
                        <a:ln w="38100">
                          <a:noFill/>
                          <a:miter/>
                        </a:ln>
                      </p:spPr>
                    </p:pic>
                  </p:oleObj>
                </mc:Fallback>
              </mc:AlternateContent>
            </a:graphicData>
          </a:graphic>
        </p:graphicFrame>
        <p:sp>
          <p:nvSpPr>
            <p:cNvPr id="37933" name="直接连接符 47160"/>
            <p:cNvSpPr/>
            <p:nvPr/>
          </p:nvSpPr>
          <p:spPr>
            <a:xfrm>
              <a:off x="1860" y="429"/>
              <a:ext cx="0" cy="635"/>
            </a:xfrm>
            <a:prstGeom prst="line">
              <a:avLst/>
            </a:prstGeom>
            <a:ln w="28575" cap="flat" cmpd="sng">
              <a:solidFill>
                <a:srgbClr val="FFCC00"/>
              </a:solidFill>
              <a:prstDash val="solid"/>
              <a:headEnd type="none" w="med" len="med"/>
              <a:tailEnd type="none" w="med" len="med"/>
            </a:ln>
          </p:spPr>
        </p:sp>
      </p:grpSp>
      <p:grpSp>
        <p:nvGrpSpPr>
          <p:cNvPr id="11" name="组合 47161"/>
          <p:cNvGrpSpPr/>
          <p:nvPr/>
        </p:nvGrpSpPr>
        <p:grpSpPr>
          <a:xfrm>
            <a:off x="1406207" y="5620068"/>
            <a:ext cx="2276476" cy="576262"/>
            <a:chOff x="-391" y="0"/>
            <a:chExt cx="1434" cy="363"/>
          </a:xfrm>
        </p:grpSpPr>
        <p:sp>
          <p:nvSpPr>
            <p:cNvPr id="37914" name="直接连接符 47162"/>
            <p:cNvSpPr/>
            <p:nvPr/>
          </p:nvSpPr>
          <p:spPr>
            <a:xfrm>
              <a:off x="137" y="363"/>
              <a:ext cx="725" cy="0"/>
            </a:xfrm>
            <a:prstGeom prst="line">
              <a:avLst/>
            </a:prstGeom>
            <a:ln w="76200" cap="flat" cmpd="sng">
              <a:solidFill>
                <a:schemeClr val="accent1"/>
              </a:solidFill>
              <a:prstDash val="solid"/>
              <a:headEnd type="none" w="med" len="med"/>
              <a:tailEnd type="triangle" w="med" len="med"/>
            </a:ln>
          </p:spPr>
        </p:sp>
        <p:sp>
          <p:nvSpPr>
            <p:cNvPr id="37915" name="文本框 47163"/>
            <p:cNvSpPr txBox="1"/>
            <p:nvPr/>
          </p:nvSpPr>
          <p:spPr>
            <a:xfrm>
              <a:off x="-391" y="0"/>
              <a:ext cx="1434" cy="290"/>
            </a:xfrm>
            <a:prstGeom prst="rect">
              <a:avLst/>
            </a:prstGeom>
            <a:no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equivalent circui</a:t>
              </a:r>
              <a:endPar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0-#ppt_w/2"/>
                                          </p:val>
                                        </p:tav>
                                        <p:tav tm="100000">
                                          <p:val>
                                            <p:strVal val="#ppt_x"/>
                                          </p:val>
                                        </p:tav>
                                      </p:tavLst>
                                    </p:anim>
                                    <p:anim calcmode="lin" valueType="num">
                                      <p:cBhvr additive="base">
                                        <p:cTn id="8" dur="500" fill="hold"/>
                                        <p:tgtEl>
                                          <p:spTgt spid="471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7107"/>
                                        </p:tgtEl>
                                        <p:attrNameLst>
                                          <p:attrName>style.visibility</p:attrName>
                                        </p:attrNameLst>
                                      </p:cBhvr>
                                      <p:to>
                                        <p:strVal val="visible"/>
                                      </p:to>
                                    </p:set>
                                    <p:animEffect transition="in" filter="wipe(left)">
                                      <p:cBhvr>
                                        <p:cTn id="13" dur="1000"/>
                                        <p:tgtEl>
                                          <p:spTgt spid="4710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7108"/>
                                        </p:tgtEl>
                                        <p:attrNameLst>
                                          <p:attrName>style.visibility</p:attrName>
                                        </p:attrNameLst>
                                      </p:cBhvr>
                                      <p:to>
                                        <p:strVal val="visible"/>
                                      </p:to>
                                    </p:set>
                                    <p:animEffect transition="in" filter="wipe(left)">
                                      <p:cBhvr>
                                        <p:cTn id="18" dur="1000"/>
                                        <p:tgtEl>
                                          <p:spTgt spid="4710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7109"/>
                                        </p:tgtEl>
                                        <p:attrNameLst>
                                          <p:attrName>style.visibility</p:attrName>
                                        </p:attrNameLst>
                                      </p:cBhvr>
                                      <p:to>
                                        <p:strVal val="visible"/>
                                      </p:to>
                                    </p:set>
                                    <p:anim calcmode="lin" valueType="num">
                                      <p:cBhvr additive="base">
                                        <p:cTn id="23" dur="500" fill="hold"/>
                                        <p:tgtEl>
                                          <p:spTgt spid="47109"/>
                                        </p:tgtEl>
                                        <p:attrNameLst>
                                          <p:attrName>ppt_x</p:attrName>
                                        </p:attrNameLst>
                                      </p:cBhvr>
                                      <p:tavLst>
                                        <p:tav tm="0">
                                          <p:val>
                                            <p:strVal val="0-#ppt_w/2"/>
                                          </p:val>
                                        </p:tav>
                                        <p:tav tm="100000">
                                          <p:val>
                                            <p:strVal val="#ppt_x"/>
                                          </p:val>
                                        </p:tav>
                                      </p:tavLst>
                                    </p:anim>
                                    <p:anim calcmode="lin" valueType="num">
                                      <p:cBhvr additive="base">
                                        <p:cTn id="24" dur="500" fill="hold"/>
                                        <p:tgtEl>
                                          <p:spTgt spid="47109"/>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47134"/>
                                        </p:tgtEl>
                                        <p:attrNameLst>
                                          <p:attrName>style.visibility</p:attrName>
                                        </p:attrNameLst>
                                      </p:cBhvr>
                                      <p:to>
                                        <p:strVal val="visible"/>
                                      </p:to>
                                    </p:set>
                                    <p:animEffect transition="in" filter="dissolve">
                                      <p:cBhvr>
                                        <p:cTn id="28" dur="500"/>
                                        <p:tgtEl>
                                          <p:spTgt spid="4713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dissolv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dissolve">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dissolve">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dissolv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dissolve">
                                      <p:cBhvr>
                                        <p:cTn id="58" dur="5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47110"/>
                                        </p:tgtEl>
                                        <p:attrNameLst>
                                          <p:attrName>style.visibility</p:attrName>
                                        </p:attrNameLst>
                                      </p:cBhvr>
                                      <p:to>
                                        <p:strVal val="visible"/>
                                      </p:to>
                                    </p:set>
                                    <p:anim calcmode="lin" valueType="num">
                                      <p:cBhvr additive="base">
                                        <p:cTn id="63" dur="500" fill="hold"/>
                                        <p:tgtEl>
                                          <p:spTgt spid="47110"/>
                                        </p:tgtEl>
                                        <p:attrNameLst>
                                          <p:attrName>ppt_x</p:attrName>
                                        </p:attrNameLst>
                                      </p:cBhvr>
                                      <p:tavLst>
                                        <p:tav tm="0">
                                          <p:val>
                                            <p:strVal val="1+#ppt_w/2"/>
                                          </p:val>
                                        </p:tav>
                                        <p:tav tm="100000">
                                          <p:val>
                                            <p:strVal val="#ppt_x"/>
                                          </p:val>
                                        </p:tav>
                                      </p:tavLst>
                                    </p:anim>
                                    <p:anim calcmode="lin" valueType="num">
                                      <p:cBhvr additive="base">
                                        <p:cTn id="64" dur="500" fill="hold"/>
                                        <p:tgtEl>
                                          <p:spTgt spid="4711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nodeType="clickEffect">
                                  <p:stCondLst>
                                    <p:cond delay="0"/>
                                  </p:stCondLst>
                                  <p:childTnLst>
                                    <p:set>
                                      <p:cBhvr>
                                        <p:cTn id="68" dur="1" fill="hold">
                                          <p:stCondLst>
                                            <p:cond delay="0"/>
                                          </p:stCondLst>
                                        </p:cTn>
                                        <p:tgtEl>
                                          <p:spTgt spid="47133"/>
                                        </p:tgtEl>
                                        <p:attrNameLst>
                                          <p:attrName>style.visibility</p:attrName>
                                        </p:attrNameLst>
                                      </p:cBhvr>
                                      <p:to>
                                        <p:strVal val="visible"/>
                                      </p:to>
                                    </p:set>
                                    <p:anim calcmode="lin" valueType="num">
                                      <p:cBhvr additive="base">
                                        <p:cTn id="69" dur="500" fill="hold"/>
                                        <p:tgtEl>
                                          <p:spTgt spid="47133"/>
                                        </p:tgtEl>
                                        <p:attrNameLst>
                                          <p:attrName>ppt_x</p:attrName>
                                        </p:attrNameLst>
                                      </p:cBhvr>
                                      <p:tavLst>
                                        <p:tav tm="0">
                                          <p:val>
                                            <p:strVal val="1+#ppt_w/2"/>
                                          </p:val>
                                        </p:tav>
                                        <p:tav tm="100000">
                                          <p:val>
                                            <p:strVal val="#ppt_x"/>
                                          </p:val>
                                        </p:tav>
                                      </p:tavLst>
                                    </p:anim>
                                    <p:anim calcmode="lin" valueType="num">
                                      <p:cBhvr additive="base">
                                        <p:cTn id="70" dur="500" fill="hold"/>
                                        <p:tgtEl>
                                          <p:spTgt spid="47133"/>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12" presetClass="entr" presetSubtype="8" fill="hold" nodeType="clickEffect">
                                  <p:stCondLst>
                                    <p:cond delay="0"/>
                                  </p:stCondLst>
                                  <p:childTnLst>
                                    <p:set>
                                      <p:cBhvr>
                                        <p:cTn id="74" dur="1" fill="hold">
                                          <p:stCondLst>
                                            <p:cond delay="0"/>
                                          </p:stCondLst>
                                        </p:cTn>
                                        <p:tgtEl>
                                          <p:spTgt spid="11"/>
                                        </p:tgtEl>
                                        <p:attrNameLst>
                                          <p:attrName>style.visibility</p:attrName>
                                        </p:attrNameLst>
                                      </p:cBhvr>
                                      <p:to>
                                        <p:strVal val="visible"/>
                                      </p:to>
                                    </p:set>
                                    <p:animEffect transition="in" filter="slide(fromLeft)">
                                      <p:cBhvr>
                                        <p:cTn id="75" dur="500"/>
                                        <p:tgtEl>
                                          <p:spTgt spid="11"/>
                                        </p:tgtEl>
                                      </p:cBhvr>
                                    </p:animEffect>
                                  </p:childTnLst>
                                </p:cTn>
                              </p:par>
                            </p:childTnLst>
                          </p:cTn>
                        </p:par>
                        <p:par>
                          <p:cTn id="76" fill="hold">
                            <p:stCondLst>
                              <p:cond delay="500"/>
                            </p:stCondLst>
                            <p:childTnLst>
                              <p:par>
                                <p:cTn id="77" presetID="22" presetClass="entr" presetSubtype="8" fill="hold" nodeType="afterEffect">
                                  <p:stCondLst>
                                    <p:cond delay="0"/>
                                  </p:stCondLst>
                                  <p:childTnLst>
                                    <p:set>
                                      <p:cBhvr>
                                        <p:cTn id="78" dur="1" fill="hold">
                                          <p:stCondLst>
                                            <p:cond delay="0"/>
                                          </p:stCondLst>
                                        </p:cTn>
                                        <p:tgtEl>
                                          <p:spTgt spid="9"/>
                                        </p:tgtEl>
                                        <p:attrNameLst>
                                          <p:attrName>style.visibility</p:attrName>
                                        </p:attrNameLst>
                                      </p:cBhvr>
                                      <p:to>
                                        <p:strVal val="visible"/>
                                      </p:to>
                                    </p:set>
                                    <p:animEffect transition="in" filter="wipe(left)">
                                      <p:cBhvr>
                                        <p:cTn id="7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bldLvl="0" animBg="1"/>
      <p:bldP spid="47107" grpId="0"/>
      <p:bldP spid="47108" grpId="0"/>
      <p:bldP spid="47109" grpId="0"/>
      <p:bldP spid="471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文本框 48129"/>
          <p:cNvSpPr txBox="1"/>
          <p:nvPr/>
        </p:nvSpPr>
        <p:spPr>
          <a:xfrm>
            <a:off x="644208" y="182563"/>
            <a:ext cx="6412230" cy="903605"/>
          </a:xfrm>
          <a:prstGeom prst="rect">
            <a:avLst/>
          </a:prstGeom>
          <a:noFill/>
          <a:ln w="9525">
            <a:noFill/>
          </a:ln>
        </p:spPr>
        <p:txBody>
          <a:bodyPr wrap="none" tIns="82800" bIns="82800">
            <a:spAutoFit/>
          </a:bodyPr>
          <a:p>
            <a:pPr eaLnBrk="1" hangingPunct="1"/>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&lt;1</a:t>
            </a:r>
            <a:r>
              <a:rPr lang="en-US" altLang="zh-CN" i="1"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C</a:t>
            </a:r>
            <a:r>
              <a:rPr lang="zh-CN" altLang="en-US" i="1" dirty="0">
                <a:solidFill>
                  <a:schemeClr val="bg1"/>
                </a:solidFill>
                <a:latin typeface="Times New Roman" panose="02020603050405020304" pitchFamily="18" charset="0"/>
              </a:rPr>
              <a:t>，</a:t>
            </a:r>
            <a:r>
              <a:rPr lang="zh-CN" altLang="en-US"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X</a:t>
            </a:r>
            <a:r>
              <a:rPr lang="en-US" altLang="zh-CN" dirty="0">
                <a:solidFill>
                  <a:schemeClr val="bg1"/>
                </a:solidFill>
                <a:latin typeface="Times New Roman" panose="02020603050405020304" pitchFamily="18" charset="0"/>
              </a:rPr>
              <a:t>&lt;0</a:t>
            </a:r>
            <a:r>
              <a:rPr lang="zh-CN" altLang="en-US" dirty="0">
                <a:solidFill>
                  <a:schemeClr val="bg1"/>
                </a:solidFill>
                <a:latin typeface="Times New Roman" panose="02020603050405020304" pitchFamily="18" charset="0"/>
              </a:rPr>
              <a:t>， </a:t>
            </a:r>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z </a:t>
            </a:r>
            <a:r>
              <a:rPr lang="en-US" altLang="zh-CN" dirty="0">
                <a:solidFill>
                  <a:schemeClr val="bg1"/>
                </a:solidFill>
                <a:latin typeface="Times New Roman" panose="02020603050405020304" pitchFamily="18" charset="0"/>
              </a:rPr>
              <a:t>&lt;0</a:t>
            </a:r>
            <a:r>
              <a:rPr lang="zh-CN" altLang="en-US" dirty="0">
                <a:solidFill>
                  <a:schemeClr val="bg1"/>
                </a:solidFill>
                <a:latin typeface="Times New Roman" panose="02020603050405020304" pitchFamily="18" charset="0"/>
              </a:rPr>
              <a:t>，</a:t>
            </a:r>
            <a:r>
              <a:rPr lang="en-US" altLang="zh-CN" b="0" dirty="0">
                <a:solidFill>
                  <a:schemeClr val="bg1"/>
                </a:solidFill>
                <a:latin typeface="Times New Roman" panose="02020603050405020304" pitchFamily="18" charset="0"/>
                <a:ea typeface="仿宋_GB2312" pitchFamily="1" charset="-122"/>
              </a:rPr>
              <a:t>circuit is capacitive</a:t>
            </a:r>
            <a:r>
              <a:rPr lang="zh-CN" altLang="en-US" b="0" dirty="0">
                <a:solidFill>
                  <a:schemeClr val="bg1"/>
                </a:solidFill>
                <a:latin typeface="Times New Roman" panose="02020603050405020304" pitchFamily="18" charset="0"/>
                <a:ea typeface="仿宋_GB2312" pitchFamily="1" charset="-122"/>
              </a:rPr>
              <a:t>，</a:t>
            </a:r>
            <a:endParaRPr lang="zh-CN" altLang="en-US" b="0" dirty="0">
              <a:solidFill>
                <a:schemeClr val="bg1"/>
              </a:solidFill>
              <a:latin typeface="Times New Roman" panose="02020603050405020304" pitchFamily="18" charset="0"/>
              <a:ea typeface="仿宋_GB2312" pitchFamily="1" charset="-122"/>
            </a:endParaRPr>
          </a:p>
          <a:p>
            <a:pPr eaLnBrk="1" hangingPunct="1"/>
            <a:r>
              <a:rPr lang="zh-CN" altLang="en-US" b="0" dirty="0">
                <a:solidFill>
                  <a:schemeClr val="bg1"/>
                </a:solidFill>
                <a:latin typeface="Times New Roman" panose="02020603050405020304" pitchFamily="18" charset="0"/>
                <a:ea typeface="仿宋_GB2312" pitchFamily="1" charset="-122"/>
              </a:rPr>
              <a:t>                                              </a:t>
            </a:r>
            <a:r>
              <a:rPr lang="en-US" altLang="zh-CN" b="0" dirty="0">
                <a:solidFill>
                  <a:schemeClr val="bg1"/>
                </a:solidFill>
                <a:latin typeface="Times New Roman" panose="02020603050405020304" pitchFamily="18" charset="0"/>
                <a:ea typeface="仿宋_GB2312" pitchFamily="1" charset="-122"/>
              </a:rPr>
              <a:t>voltage lags coltage</a:t>
            </a:r>
            <a:r>
              <a:rPr lang="zh-CN" altLang="en-US" b="0" dirty="0">
                <a:solidFill>
                  <a:schemeClr val="bg1"/>
                </a:solidFill>
                <a:latin typeface="Times New Roman" panose="02020603050405020304" pitchFamily="18" charset="0"/>
                <a:ea typeface="仿宋_GB2312" pitchFamily="1" charset="-122"/>
              </a:rPr>
              <a:t>；</a:t>
            </a:r>
            <a:endParaRPr lang="zh-CN" altLang="en-US" b="0" dirty="0">
              <a:solidFill>
                <a:schemeClr val="bg1"/>
              </a:solidFill>
              <a:latin typeface="Times New Roman" panose="02020603050405020304" pitchFamily="18" charset="0"/>
              <a:ea typeface="仿宋_GB2312" pitchFamily="1" charset="-122"/>
            </a:endParaRPr>
          </a:p>
        </p:txBody>
      </p:sp>
      <p:sp>
        <p:nvSpPr>
          <p:cNvPr id="48131" name="文本框 48130"/>
          <p:cNvSpPr txBox="1"/>
          <p:nvPr/>
        </p:nvSpPr>
        <p:spPr>
          <a:xfrm>
            <a:off x="394335" y="4236085"/>
            <a:ext cx="7430135" cy="829945"/>
          </a:xfrm>
          <a:prstGeom prst="rect">
            <a:avLst/>
          </a:prstGeom>
          <a:noFill/>
          <a:ln w="9525">
            <a:noFill/>
          </a:ln>
        </p:spPr>
        <p:txBody>
          <a:bodyPr wrap="square">
            <a:spAutoFit/>
          </a:bodyPr>
          <a:p>
            <a:pPr eaLnBrk="1" hangingPunct="1"/>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=1</a:t>
            </a:r>
            <a:r>
              <a:rPr lang="en-US" altLang="zh-CN" i="1"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 </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X</a:t>
            </a:r>
            <a:r>
              <a:rPr lang="en-US" altLang="zh-CN" dirty="0">
                <a:solidFill>
                  <a:schemeClr val="bg1"/>
                </a:solidFill>
                <a:latin typeface="Times New Roman" panose="02020603050405020304" pitchFamily="18" charset="0"/>
              </a:rPr>
              <a:t>=0</a:t>
            </a:r>
            <a:r>
              <a:rPr lang="zh-CN" altLang="en-US" dirty="0">
                <a:solidFill>
                  <a:schemeClr val="bg1"/>
                </a:solidFill>
                <a:latin typeface="Times New Roman" panose="02020603050405020304" pitchFamily="18" charset="0"/>
              </a:rPr>
              <a:t>， </a:t>
            </a:r>
            <a:r>
              <a:rPr lang="en-US" altLang="zh-CN" i="1" dirty="0">
                <a:solidFill>
                  <a:schemeClr val="bg1"/>
                </a:solidFill>
                <a:latin typeface="Symbol" panose="05050102010706020507" pitchFamily="18" charset="2"/>
              </a:rPr>
              <a:t>j</a:t>
            </a:r>
            <a:r>
              <a:rPr lang="en-US" altLang="zh-CN" dirty="0">
                <a:solidFill>
                  <a:schemeClr val="bg1"/>
                </a:solidFill>
                <a:latin typeface="Times New Roman" panose="02020603050405020304" pitchFamily="18" charset="0"/>
              </a:rPr>
              <a:t> </a:t>
            </a:r>
            <a:r>
              <a:rPr lang="en-US" altLang="zh-CN" baseline="-25000" dirty="0">
                <a:solidFill>
                  <a:schemeClr val="bg1"/>
                </a:solidFill>
                <a:latin typeface="Times New Roman" panose="02020603050405020304" pitchFamily="18" charset="0"/>
              </a:rPr>
              <a:t>z</a:t>
            </a:r>
            <a:r>
              <a:rPr lang="en-US" altLang="zh-CN" dirty="0">
                <a:solidFill>
                  <a:schemeClr val="bg1"/>
                </a:solidFill>
                <a:latin typeface="Times New Roman" panose="02020603050405020304" pitchFamily="18" charset="0"/>
              </a:rPr>
              <a:t>=0</a:t>
            </a:r>
            <a:r>
              <a:rPr lang="zh-CN" altLang="en-US" dirty="0">
                <a:solidFill>
                  <a:schemeClr val="bg1"/>
                </a:solidFill>
                <a:latin typeface="Times New Roman" panose="02020603050405020304" pitchFamily="18" charset="0"/>
              </a:rPr>
              <a:t>，</a:t>
            </a:r>
            <a:r>
              <a:rPr lang="en-US" altLang="zh-CN" b="0" dirty="0">
                <a:solidFill>
                  <a:schemeClr val="bg1"/>
                </a:solidFill>
                <a:latin typeface="Times New Roman" panose="02020603050405020304" pitchFamily="18" charset="0"/>
              </a:rPr>
              <a:t>cir</a:t>
            </a:r>
            <a:r>
              <a:rPr lang="en-US" altLang="zh-CN" b="0" dirty="0">
                <a:solidFill>
                  <a:schemeClr val="bg1"/>
                </a:solidFill>
                <a:latin typeface="Times New Roman" panose="02020603050405020304" pitchFamily="18" charset="0"/>
              </a:rPr>
              <a:t>cuit is resistive</a:t>
            </a:r>
            <a:r>
              <a:rPr lang="zh-CN" altLang="en-US" b="0" dirty="0">
                <a:solidFill>
                  <a:schemeClr val="bg1"/>
                </a:solidFill>
                <a:latin typeface="Times New Roman" panose="02020603050405020304" pitchFamily="18" charset="0"/>
              </a:rPr>
              <a:t>，</a:t>
            </a:r>
            <a:endParaRPr lang="zh-CN" altLang="en-US" b="0" dirty="0">
              <a:solidFill>
                <a:schemeClr val="bg1"/>
              </a:solidFill>
              <a:latin typeface="Times New Roman" panose="02020603050405020304" pitchFamily="18" charset="0"/>
            </a:endParaRPr>
          </a:p>
          <a:p>
            <a:pPr eaLnBrk="1" hangingPunct="1"/>
            <a:r>
              <a:rPr lang="zh-CN" altLang="en-US" b="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voltage is same das current.</a:t>
            </a:r>
            <a:endParaRPr lang="en-US" altLang="zh-CN" b="0" dirty="0">
              <a:solidFill>
                <a:schemeClr val="bg1"/>
              </a:solidFill>
              <a:latin typeface="Times New Roman" panose="02020603050405020304" pitchFamily="18" charset="0"/>
            </a:endParaRPr>
          </a:p>
        </p:txBody>
      </p:sp>
      <p:grpSp>
        <p:nvGrpSpPr>
          <p:cNvPr id="2" name="组合 48131"/>
          <p:cNvGrpSpPr/>
          <p:nvPr/>
        </p:nvGrpSpPr>
        <p:grpSpPr>
          <a:xfrm>
            <a:off x="2303145" y="1688465"/>
            <a:ext cx="422275" cy="1368425"/>
            <a:chOff x="0" y="0"/>
            <a:chExt cx="203" cy="745"/>
          </a:xfrm>
        </p:grpSpPr>
        <p:sp>
          <p:nvSpPr>
            <p:cNvPr id="38993" name="直接连接符 48132"/>
            <p:cNvSpPr/>
            <p:nvPr/>
          </p:nvSpPr>
          <p:spPr>
            <a:xfrm>
              <a:off x="0" y="0"/>
              <a:ext cx="0" cy="745"/>
            </a:xfrm>
            <a:prstGeom prst="line">
              <a:avLst/>
            </a:prstGeom>
            <a:ln w="38100" cap="flat" cmpd="sng">
              <a:solidFill>
                <a:srgbClr val="FF66FF"/>
              </a:solidFill>
              <a:prstDash val="solid"/>
              <a:headEnd type="none" w="med" len="med"/>
              <a:tailEnd type="triangle" w="med" len="med"/>
            </a:ln>
          </p:spPr>
        </p:sp>
        <p:graphicFrame>
          <p:nvGraphicFramePr>
            <p:cNvPr id="38931" name="对象 48133"/>
            <p:cNvGraphicFramePr>
              <a:graphicFrameLocks noChangeAspect="1"/>
            </p:cNvGraphicFramePr>
            <p:nvPr/>
          </p:nvGraphicFramePr>
          <p:xfrm>
            <a:off x="62" y="430"/>
            <a:ext cx="141" cy="270"/>
          </p:xfrm>
          <a:graphic>
            <a:graphicData uri="http://schemas.openxmlformats.org/presentationml/2006/ole">
              <mc:AlternateContent xmlns:mc="http://schemas.openxmlformats.org/markup-compatibility/2006">
                <mc:Choice xmlns:v="urn:schemas-microsoft-com:vml" Requires="v">
                  <p:oleObj spid="_x0000_s3294" name="" r:id="rId1" imgW="215900" imgH="241300" progId="Equation.DSMT4">
                    <p:embed/>
                  </p:oleObj>
                </mc:Choice>
                <mc:Fallback>
                  <p:oleObj name="" r:id="rId1" imgW="215900" imgH="241300" progId="Equation.DSMT4">
                    <p:embed/>
                    <p:pic>
                      <p:nvPicPr>
                        <p:cNvPr id="0" name="图片 3293"/>
                        <p:cNvPicPr/>
                        <p:nvPr/>
                      </p:nvPicPr>
                      <p:blipFill>
                        <a:blip r:embed="rId2">
                          <a:clrChange>
                            <a:clrFrom>
                              <a:srgbClr val="000000"/>
                            </a:clrFrom>
                            <a:clrTo>
                              <a:srgbClr val="FFFFFF"/>
                            </a:clrTo>
                          </a:clrChange>
                        </a:blip>
                        <a:stretch>
                          <a:fillRect/>
                        </a:stretch>
                      </p:blipFill>
                      <p:spPr>
                        <a:xfrm>
                          <a:off x="62" y="430"/>
                          <a:ext cx="141" cy="270"/>
                        </a:xfrm>
                        <a:prstGeom prst="rect">
                          <a:avLst/>
                        </a:prstGeom>
                        <a:noFill/>
                        <a:ln w="38100">
                          <a:noFill/>
                          <a:miter/>
                        </a:ln>
                      </p:spPr>
                    </p:pic>
                  </p:oleObj>
                </mc:Fallback>
              </mc:AlternateContent>
            </a:graphicData>
          </a:graphic>
        </p:graphicFrame>
      </p:grpSp>
      <p:grpSp>
        <p:nvGrpSpPr>
          <p:cNvPr id="3" name="组合 48134"/>
          <p:cNvGrpSpPr/>
          <p:nvPr/>
        </p:nvGrpSpPr>
        <p:grpSpPr>
          <a:xfrm>
            <a:off x="760413" y="1586548"/>
            <a:ext cx="2446337" cy="457199"/>
            <a:chOff x="0" y="0"/>
            <a:chExt cx="1541" cy="288"/>
          </a:xfrm>
        </p:grpSpPr>
        <p:sp>
          <p:nvSpPr>
            <p:cNvPr id="38992" name="任意多边形 48135"/>
            <p:cNvSpPr/>
            <p:nvPr/>
          </p:nvSpPr>
          <p:spPr>
            <a:xfrm>
              <a:off x="0" y="0"/>
              <a:ext cx="1479" cy="5"/>
            </a:xfrm>
            <a:custGeom>
              <a:avLst/>
              <a:gdLst>
                <a:gd name="txL" fmla="*/ 0 w 1488"/>
                <a:gd name="txT" fmla="*/ 0 h 6"/>
                <a:gd name="txR" fmla="*/ 1488 w 1488"/>
                <a:gd name="txB" fmla="*/ 6 h 6"/>
              </a:gdLst>
              <a:ahLst/>
              <a:cxnLst>
                <a:cxn ang="0">
                  <a:pos x="0" y="0"/>
                </a:cxn>
                <a:cxn ang="0">
                  <a:pos x="1413" y="3"/>
                </a:cxn>
                <a:cxn ang="0">
                  <a:pos x="1452" y="3"/>
                </a:cxn>
              </a:cxnLst>
              <a:rect l="txL" t="txT" r="txR" b="txB"/>
              <a:pathLst>
                <a:path w="1488" h="6">
                  <a:moveTo>
                    <a:pt x="0" y="0"/>
                  </a:moveTo>
                  <a:lnTo>
                    <a:pt x="1449" y="3"/>
                  </a:lnTo>
                  <a:lnTo>
                    <a:pt x="1488" y="6"/>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graphicFrame>
          <p:nvGraphicFramePr>
            <p:cNvPr id="38930" name="对象 48136"/>
            <p:cNvGraphicFramePr>
              <a:graphicFrameLocks noChangeAspect="1"/>
            </p:cNvGraphicFramePr>
            <p:nvPr/>
          </p:nvGraphicFramePr>
          <p:xfrm>
            <a:off x="1361" y="44"/>
            <a:ext cx="180" cy="244"/>
          </p:xfrm>
          <a:graphic>
            <a:graphicData uri="http://schemas.openxmlformats.org/presentationml/2006/ole">
              <mc:AlternateContent xmlns:mc="http://schemas.openxmlformats.org/markup-compatibility/2006">
                <mc:Choice xmlns:v="urn:schemas-microsoft-com:vml" Requires="v">
                  <p:oleObj spid="_x0000_s3291" name="" r:id="rId3" imgW="127000" imgH="190500" progId="Equation.DSMT4">
                    <p:embed/>
                  </p:oleObj>
                </mc:Choice>
                <mc:Fallback>
                  <p:oleObj name="" r:id="rId3" imgW="127000" imgH="190500" progId="Equation.DSMT4">
                    <p:embed/>
                    <p:pic>
                      <p:nvPicPr>
                        <p:cNvPr id="0" name="图片 3290"/>
                        <p:cNvPicPr/>
                        <p:nvPr/>
                      </p:nvPicPr>
                      <p:blipFill>
                        <a:blip r:embed="rId4">
                          <a:clrChange>
                            <a:clrFrom>
                              <a:srgbClr val="000000"/>
                            </a:clrFrom>
                            <a:clrTo>
                              <a:srgbClr val="FFFFFF"/>
                            </a:clrTo>
                          </a:clrChange>
                        </a:blip>
                        <a:stretch>
                          <a:fillRect/>
                        </a:stretch>
                      </p:blipFill>
                      <p:spPr>
                        <a:xfrm>
                          <a:off x="1361" y="44"/>
                          <a:ext cx="180" cy="244"/>
                        </a:xfrm>
                        <a:prstGeom prst="rect">
                          <a:avLst/>
                        </a:prstGeom>
                        <a:noFill/>
                        <a:ln w="38100">
                          <a:noFill/>
                          <a:miter/>
                        </a:ln>
                      </p:spPr>
                    </p:pic>
                  </p:oleObj>
                </mc:Fallback>
              </mc:AlternateContent>
            </a:graphicData>
          </a:graphic>
        </p:graphicFrame>
      </p:grpSp>
      <p:grpSp>
        <p:nvGrpSpPr>
          <p:cNvPr id="4" name="组合 48137"/>
          <p:cNvGrpSpPr/>
          <p:nvPr/>
        </p:nvGrpSpPr>
        <p:grpSpPr>
          <a:xfrm>
            <a:off x="746125" y="1543685"/>
            <a:ext cx="1374776" cy="463551"/>
            <a:chOff x="0" y="0"/>
            <a:chExt cx="866" cy="292"/>
          </a:xfrm>
        </p:grpSpPr>
        <p:sp>
          <p:nvSpPr>
            <p:cNvPr id="38991" name="直接连接符 48138"/>
            <p:cNvSpPr/>
            <p:nvPr/>
          </p:nvSpPr>
          <p:spPr>
            <a:xfrm>
              <a:off x="0" y="0"/>
              <a:ext cx="859" cy="0"/>
            </a:xfrm>
            <a:prstGeom prst="line">
              <a:avLst/>
            </a:prstGeom>
            <a:ln w="38100" cap="flat" cmpd="sng">
              <a:solidFill>
                <a:srgbClr val="66FFFF"/>
              </a:solidFill>
              <a:prstDash val="solid"/>
              <a:headEnd type="none" w="med" len="med"/>
              <a:tailEnd type="triangle" w="med" len="med"/>
            </a:ln>
          </p:spPr>
        </p:sp>
        <p:graphicFrame>
          <p:nvGraphicFramePr>
            <p:cNvPr id="38929" name="对象 48139"/>
            <p:cNvGraphicFramePr>
              <a:graphicFrameLocks noChangeAspect="1"/>
            </p:cNvGraphicFramePr>
            <p:nvPr/>
          </p:nvGraphicFramePr>
          <p:xfrm>
            <a:off x="606" y="17"/>
            <a:ext cx="260" cy="275"/>
          </p:xfrm>
          <a:graphic>
            <a:graphicData uri="http://schemas.openxmlformats.org/presentationml/2006/ole">
              <mc:AlternateContent xmlns:mc="http://schemas.openxmlformats.org/markup-compatibility/2006">
                <mc:Choice xmlns:v="urn:schemas-microsoft-com:vml" Requires="v">
                  <p:oleObj spid="_x0000_s3289" name="" r:id="rId5" imgW="215900" imgH="241300" progId="Equation.DSMT4">
                    <p:embed/>
                  </p:oleObj>
                </mc:Choice>
                <mc:Fallback>
                  <p:oleObj name="" r:id="rId5" imgW="215900" imgH="241300" progId="Equation.DSMT4">
                    <p:embed/>
                    <p:pic>
                      <p:nvPicPr>
                        <p:cNvPr id="0" name="图片 3288"/>
                        <p:cNvPicPr/>
                        <p:nvPr/>
                      </p:nvPicPr>
                      <p:blipFill>
                        <a:blip r:embed="rId6">
                          <a:clrChange>
                            <a:clrFrom>
                              <a:srgbClr val="000000"/>
                            </a:clrFrom>
                            <a:clrTo>
                              <a:srgbClr val="FFFFFF"/>
                            </a:clrTo>
                          </a:clrChange>
                        </a:blip>
                        <a:stretch>
                          <a:fillRect/>
                        </a:stretch>
                      </p:blipFill>
                      <p:spPr>
                        <a:xfrm>
                          <a:off x="606" y="17"/>
                          <a:ext cx="260" cy="275"/>
                        </a:xfrm>
                        <a:prstGeom prst="rect">
                          <a:avLst/>
                        </a:prstGeom>
                        <a:noFill/>
                        <a:ln w="38100">
                          <a:noFill/>
                          <a:miter/>
                        </a:ln>
                      </p:spPr>
                    </p:pic>
                  </p:oleObj>
                </mc:Fallback>
              </mc:AlternateContent>
            </a:graphicData>
          </a:graphic>
        </p:graphicFrame>
      </p:grpSp>
      <p:grpSp>
        <p:nvGrpSpPr>
          <p:cNvPr id="5" name="组合 48140"/>
          <p:cNvGrpSpPr/>
          <p:nvPr/>
        </p:nvGrpSpPr>
        <p:grpSpPr>
          <a:xfrm>
            <a:off x="2374265" y="2075181"/>
            <a:ext cx="530225" cy="869949"/>
            <a:chOff x="0" y="-29"/>
            <a:chExt cx="334" cy="548"/>
          </a:xfrm>
        </p:grpSpPr>
        <p:sp>
          <p:nvSpPr>
            <p:cNvPr id="38990" name="直接连接符 48141"/>
            <p:cNvSpPr/>
            <p:nvPr/>
          </p:nvSpPr>
          <p:spPr>
            <a:xfrm flipV="1">
              <a:off x="0" y="136"/>
              <a:ext cx="0" cy="383"/>
            </a:xfrm>
            <a:prstGeom prst="line">
              <a:avLst/>
            </a:prstGeom>
            <a:ln w="38100" cap="flat" cmpd="sng">
              <a:solidFill>
                <a:schemeClr val="accent1"/>
              </a:solidFill>
              <a:prstDash val="solid"/>
              <a:headEnd type="none" w="med" len="med"/>
              <a:tailEnd type="triangle" w="med" len="med"/>
            </a:ln>
          </p:spPr>
        </p:sp>
        <p:graphicFrame>
          <p:nvGraphicFramePr>
            <p:cNvPr id="38928" name="对象 48142"/>
            <p:cNvGraphicFramePr>
              <a:graphicFrameLocks noChangeAspect="1"/>
            </p:cNvGraphicFramePr>
            <p:nvPr/>
          </p:nvGraphicFramePr>
          <p:xfrm>
            <a:off x="30" y="-29"/>
            <a:ext cx="304" cy="290"/>
          </p:xfrm>
          <a:graphic>
            <a:graphicData uri="http://schemas.openxmlformats.org/presentationml/2006/ole">
              <mc:AlternateContent xmlns:mc="http://schemas.openxmlformats.org/markup-compatibility/2006">
                <mc:Choice xmlns:v="urn:schemas-microsoft-com:vml" Requires="v">
                  <p:oleObj spid="_x0000_s3290" name="" r:id="rId7" imgW="215900" imgH="241300" progId="Equation.DSMT4">
                    <p:embed/>
                  </p:oleObj>
                </mc:Choice>
                <mc:Fallback>
                  <p:oleObj name="" r:id="rId7" imgW="215900" imgH="241300" progId="Equation.DSMT4">
                    <p:embed/>
                    <p:pic>
                      <p:nvPicPr>
                        <p:cNvPr id="0" name="图片 3289"/>
                        <p:cNvPicPr/>
                        <p:nvPr/>
                      </p:nvPicPr>
                      <p:blipFill>
                        <a:blip r:embed="rId8">
                          <a:clrChange>
                            <a:clrFrom>
                              <a:srgbClr val="000000"/>
                            </a:clrFrom>
                            <a:clrTo>
                              <a:srgbClr val="FFFFFF"/>
                            </a:clrTo>
                          </a:clrChange>
                        </a:blip>
                        <a:stretch>
                          <a:fillRect/>
                        </a:stretch>
                      </p:blipFill>
                      <p:spPr>
                        <a:xfrm>
                          <a:off x="30" y="-29"/>
                          <a:ext cx="304" cy="290"/>
                        </a:xfrm>
                        <a:prstGeom prst="rect">
                          <a:avLst/>
                        </a:prstGeom>
                        <a:noFill/>
                        <a:ln w="38100">
                          <a:noFill/>
                          <a:miter/>
                        </a:ln>
                      </p:spPr>
                    </p:pic>
                  </p:oleObj>
                </mc:Fallback>
              </mc:AlternateContent>
            </a:graphicData>
          </a:graphic>
        </p:graphicFrame>
      </p:grpSp>
      <p:grpSp>
        <p:nvGrpSpPr>
          <p:cNvPr id="6" name="组合 48143"/>
          <p:cNvGrpSpPr/>
          <p:nvPr/>
        </p:nvGrpSpPr>
        <p:grpSpPr>
          <a:xfrm>
            <a:off x="908050" y="1400810"/>
            <a:ext cx="1030287" cy="1127125"/>
            <a:chOff x="1" y="0"/>
            <a:chExt cx="649" cy="710"/>
          </a:xfrm>
        </p:grpSpPr>
        <p:sp>
          <p:nvSpPr>
            <p:cNvPr id="38987" name="任意多边形 48144"/>
            <p:cNvSpPr/>
            <p:nvPr/>
          </p:nvSpPr>
          <p:spPr>
            <a:xfrm rot="4554952">
              <a:off x="-28" y="32"/>
              <a:ext cx="706" cy="649"/>
            </a:xfrm>
            <a:custGeom>
              <a:avLst/>
              <a:gdLst>
                <a:gd name="txL" fmla="*/ 0 w 834"/>
                <a:gd name="txT" fmla="*/ 0 h 540"/>
                <a:gd name="txR" fmla="*/ 834 w 834"/>
                <a:gd name="txB" fmla="*/ 540 h 540"/>
              </a:gdLst>
              <a:ahLst/>
              <a:cxnLst>
                <a:cxn ang="0">
                  <a:pos x="0" y="1126"/>
                </a:cxn>
                <a:cxn ang="0">
                  <a:pos x="428" y="0"/>
                </a:cxn>
              </a:cxnLst>
              <a:rect l="txL" t="txT" r="txR" b="txB"/>
              <a:pathLst>
                <a:path w="834" h="540">
                  <a:moveTo>
                    <a:pt x="0" y="540"/>
                  </a:moveTo>
                  <a:lnTo>
                    <a:pt x="834" y="0"/>
                  </a:lnTo>
                </a:path>
              </a:pathLst>
            </a:custGeom>
            <a:noFill/>
            <a:ln w="38100" cap="flat" cmpd="sng">
              <a:solidFill>
                <a:srgbClr val="FF9900">
                  <a:alpha val="100000"/>
                </a:srgbClr>
              </a:solidFill>
              <a:prstDash val="solid"/>
              <a:round/>
              <a:headEnd type="none" w="med" len="med"/>
              <a:tailEnd type="triangle" w="med" len="med"/>
            </a:ln>
          </p:spPr>
          <p:txBody>
            <a:bodyPr/>
            <a:p>
              <a:endParaRPr lang="zh-CN" altLang="en-US"/>
            </a:p>
          </p:txBody>
        </p:sp>
        <p:graphicFrame>
          <p:nvGraphicFramePr>
            <p:cNvPr id="38927" name="对象 48145"/>
            <p:cNvGraphicFramePr>
              <a:graphicFrameLocks noChangeAspect="1"/>
            </p:cNvGraphicFramePr>
            <p:nvPr/>
          </p:nvGraphicFramePr>
          <p:xfrm>
            <a:off x="179" y="432"/>
            <a:ext cx="238" cy="278"/>
          </p:xfrm>
          <a:graphic>
            <a:graphicData uri="http://schemas.openxmlformats.org/presentationml/2006/ole">
              <mc:AlternateContent xmlns:mc="http://schemas.openxmlformats.org/markup-compatibility/2006">
                <mc:Choice xmlns:v="urn:schemas-microsoft-com:vml" Requires="v">
                  <p:oleObj spid="_x0000_s3293" name="" r:id="rId9" imgW="165100" imgH="203200" progId="Equation.DSMT4">
                    <p:embed/>
                  </p:oleObj>
                </mc:Choice>
                <mc:Fallback>
                  <p:oleObj name="" r:id="rId9" imgW="165100" imgH="203200" progId="Equation.DSMT4">
                    <p:embed/>
                    <p:pic>
                      <p:nvPicPr>
                        <p:cNvPr id="0" name="图片 3292"/>
                        <p:cNvPicPr/>
                        <p:nvPr/>
                      </p:nvPicPr>
                      <p:blipFill>
                        <a:blip r:embed="rId10">
                          <a:clrChange>
                            <a:clrFrom>
                              <a:srgbClr val="000000"/>
                            </a:clrFrom>
                            <a:clrTo>
                              <a:srgbClr val="FFFFFF"/>
                            </a:clrTo>
                          </a:clrChange>
                        </a:blip>
                        <a:stretch>
                          <a:fillRect/>
                        </a:stretch>
                      </p:blipFill>
                      <p:spPr>
                        <a:xfrm>
                          <a:off x="179" y="432"/>
                          <a:ext cx="238" cy="278"/>
                        </a:xfrm>
                        <a:prstGeom prst="rect">
                          <a:avLst/>
                        </a:prstGeom>
                        <a:noFill/>
                        <a:ln w="38100">
                          <a:noFill/>
                          <a:miter/>
                        </a:ln>
                      </p:spPr>
                    </p:pic>
                  </p:oleObj>
                </mc:Fallback>
              </mc:AlternateContent>
            </a:graphicData>
          </a:graphic>
        </p:graphicFrame>
        <p:sp>
          <p:nvSpPr>
            <p:cNvPr id="38988" name="任意多边形 48146"/>
            <p:cNvSpPr/>
            <p:nvPr/>
          </p:nvSpPr>
          <p:spPr>
            <a:xfrm>
              <a:off x="109" y="136"/>
              <a:ext cx="27" cy="105"/>
            </a:xfrm>
            <a:custGeom>
              <a:avLst/>
              <a:gdLst>
                <a:gd name="txL" fmla="*/ 0 w 27"/>
                <a:gd name="txT" fmla="*/ 0 h 111"/>
                <a:gd name="txR" fmla="*/ 27 w 27"/>
                <a:gd name="txB" fmla="*/ 111 h 111"/>
              </a:gdLst>
              <a:ahLst/>
              <a:cxnLst>
                <a:cxn ang="0">
                  <a:pos x="0" y="0"/>
                </a:cxn>
                <a:cxn ang="0">
                  <a:pos x="21" y="45"/>
                </a:cxn>
                <a:cxn ang="0">
                  <a:pos x="27" y="89"/>
                </a:cxn>
              </a:cxnLst>
              <a:rect l="txL" t="txT" r="txR" b="txB"/>
              <a:pathLst>
                <a:path w="27" h="111">
                  <a:moveTo>
                    <a:pt x="0" y="0"/>
                  </a:moveTo>
                  <a:cubicBezTo>
                    <a:pt x="3" y="10"/>
                    <a:pt x="17" y="39"/>
                    <a:pt x="21" y="57"/>
                  </a:cubicBezTo>
                  <a:cubicBezTo>
                    <a:pt x="25" y="75"/>
                    <a:pt x="26" y="100"/>
                    <a:pt x="27" y="111"/>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38989" name="文本框 48147"/>
            <p:cNvSpPr txBox="1"/>
            <p:nvPr/>
          </p:nvSpPr>
          <p:spPr>
            <a:xfrm>
              <a:off x="154" y="0"/>
              <a:ext cx="286" cy="250"/>
            </a:xfrm>
            <a:prstGeom prst="rect">
              <a:avLst/>
            </a:prstGeom>
            <a:noFill/>
            <a:ln w="9525">
              <a:noFill/>
            </a:ln>
          </p:spPr>
          <p:txBody>
            <a:bodyPr>
              <a:spAutoFit/>
            </a:bodyPr>
            <a:p>
              <a:pPr eaLnBrk="1" hangingPunct="1">
                <a:spcBef>
                  <a:spcPct val="50000"/>
                </a:spcBef>
              </a:pPr>
              <a:r>
                <a:rPr lang="en-US" altLang="zh-CN" sz="20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z</a:t>
              </a:r>
              <a:endParaRPr lang="en-US" altLang="zh-CN" sz="2800" i="1" baseline="-25000" dirty="0">
                <a:solidFill>
                  <a:schemeClr val="bg1"/>
                </a:solidFill>
                <a:latin typeface="Times New Roman" panose="02020603050405020304" pitchFamily="18" charset="0"/>
              </a:endParaRPr>
            </a:p>
          </p:txBody>
        </p:sp>
      </p:grpSp>
      <p:grpSp>
        <p:nvGrpSpPr>
          <p:cNvPr id="7" name="组合 48148"/>
          <p:cNvGrpSpPr/>
          <p:nvPr/>
        </p:nvGrpSpPr>
        <p:grpSpPr>
          <a:xfrm>
            <a:off x="2159000" y="1616710"/>
            <a:ext cx="747713" cy="792163"/>
            <a:chOff x="0" y="0"/>
            <a:chExt cx="471" cy="499"/>
          </a:xfrm>
        </p:grpSpPr>
        <p:sp>
          <p:nvSpPr>
            <p:cNvPr id="38985" name="右大括号 48149"/>
            <p:cNvSpPr/>
            <p:nvPr/>
          </p:nvSpPr>
          <p:spPr>
            <a:xfrm>
              <a:off x="0" y="0"/>
              <a:ext cx="48" cy="499"/>
            </a:xfrm>
            <a:prstGeom prst="rightBrace">
              <a:avLst>
                <a:gd name="adj1" fmla="val 85573"/>
                <a:gd name="adj2" fmla="val 50000"/>
              </a:avLst>
            </a:prstGeom>
            <a:noFill/>
            <a:ln w="38100" cap="flat" cmpd="sng">
              <a:solidFill>
                <a:schemeClr val="bg1"/>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38986" name="文本框 48150"/>
            <p:cNvSpPr txBox="1"/>
            <p:nvPr/>
          </p:nvSpPr>
          <p:spPr>
            <a:xfrm>
              <a:off x="90" y="46"/>
              <a:ext cx="381"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X</a:t>
              </a:r>
              <a:endParaRPr lang="en-US" altLang="zh-CN" i="1" baseline="-25000" dirty="0">
                <a:solidFill>
                  <a:schemeClr val="bg1"/>
                </a:solidFill>
                <a:latin typeface="Times New Roman" panose="02020603050405020304" pitchFamily="18" charset="0"/>
              </a:endParaRPr>
            </a:p>
          </p:txBody>
        </p:sp>
      </p:grpSp>
      <p:graphicFrame>
        <p:nvGraphicFramePr>
          <p:cNvPr id="48152" name="对象 48151"/>
          <p:cNvGraphicFramePr>
            <a:graphicFrameLocks noChangeAspect="1"/>
          </p:cNvGraphicFramePr>
          <p:nvPr/>
        </p:nvGraphicFramePr>
        <p:xfrm>
          <a:off x="4022725" y="1309688"/>
          <a:ext cx="2808288" cy="576262"/>
        </p:xfrm>
        <a:graphic>
          <a:graphicData uri="http://schemas.openxmlformats.org/presentationml/2006/ole">
            <mc:AlternateContent xmlns:mc="http://schemas.openxmlformats.org/markup-compatibility/2006">
              <mc:Choice xmlns:v="urn:schemas-microsoft-com:vml" Requires="v">
                <p:oleObj spid="_x0000_s3295" name="" r:id="rId11" imgW="1036320" imgH="281305" progId="Equation.3">
                  <p:embed/>
                </p:oleObj>
              </mc:Choice>
              <mc:Fallback>
                <p:oleObj name="" r:id="rId11" imgW="1036320" imgH="281305" progId="Equation.3">
                  <p:embed/>
                  <p:pic>
                    <p:nvPicPr>
                      <p:cNvPr id="0" name="图片 3294"/>
                      <p:cNvPicPr/>
                      <p:nvPr/>
                    </p:nvPicPr>
                    <p:blipFill>
                      <a:blip r:embed="rId12"/>
                      <a:stretch>
                        <a:fillRect/>
                      </a:stretch>
                    </p:blipFill>
                    <p:spPr>
                      <a:xfrm>
                        <a:off x="4022725" y="1309688"/>
                        <a:ext cx="2808288" cy="576262"/>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grpSp>
        <p:nvGrpSpPr>
          <p:cNvPr id="8" name="组合 48152"/>
          <p:cNvGrpSpPr/>
          <p:nvPr/>
        </p:nvGrpSpPr>
        <p:grpSpPr>
          <a:xfrm>
            <a:off x="4932363" y="1773238"/>
            <a:ext cx="3435350" cy="2165350"/>
            <a:chOff x="0" y="0"/>
            <a:chExt cx="2164" cy="1364"/>
          </a:xfrm>
        </p:grpSpPr>
        <p:graphicFrame>
          <p:nvGraphicFramePr>
            <p:cNvPr id="38922" name="对象 48153"/>
            <p:cNvGraphicFramePr>
              <a:graphicFrameLocks noChangeAspect="1"/>
            </p:cNvGraphicFramePr>
            <p:nvPr/>
          </p:nvGraphicFramePr>
          <p:xfrm>
            <a:off x="363" y="0"/>
            <a:ext cx="151" cy="319"/>
          </p:xfrm>
          <a:graphic>
            <a:graphicData uri="http://schemas.openxmlformats.org/presentationml/2006/ole">
              <mc:AlternateContent xmlns:mc="http://schemas.openxmlformats.org/markup-compatibility/2006">
                <mc:Choice xmlns:v="urn:schemas-microsoft-com:vml" Requires="v">
                  <p:oleObj spid="_x0000_s3302" name="" r:id="rId13" imgW="99060" imgH="226060" progId="Equation.3">
                    <p:embed/>
                  </p:oleObj>
                </mc:Choice>
                <mc:Fallback>
                  <p:oleObj name="" r:id="rId13" imgW="99060" imgH="226060" progId="Equation.3">
                    <p:embed/>
                    <p:pic>
                      <p:nvPicPr>
                        <p:cNvPr id="0" name="图片 3301"/>
                        <p:cNvPicPr/>
                        <p:nvPr/>
                      </p:nvPicPr>
                      <p:blipFill>
                        <a:blip r:embed="rId14">
                          <a:clrChange>
                            <a:clrFrom>
                              <a:srgbClr val="000000"/>
                            </a:clrFrom>
                            <a:clrTo>
                              <a:srgbClr val="FFFFFF"/>
                            </a:clrTo>
                          </a:clrChange>
                        </a:blip>
                        <a:stretch>
                          <a:fillRect/>
                        </a:stretch>
                      </p:blipFill>
                      <p:spPr>
                        <a:xfrm>
                          <a:off x="363" y="0"/>
                          <a:ext cx="151" cy="319"/>
                        </a:xfrm>
                        <a:prstGeom prst="rect">
                          <a:avLst/>
                        </a:prstGeom>
                        <a:noFill/>
                        <a:ln w="38100">
                          <a:noFill/>
                          <a:miter/>
                        </a:ln>
                      </p:spPr>
                    </p:pic>
                  </p:oleObj>
                </mc:Fallback>
              </mc:AlternateContent>
            </a:graphicData>
          </a:graphic>
        </p:graphicFrame>
        <p:graphicFrame>
          <p:nvGraphicFramePr>
            <p:cNvPr id="38923" name="对象 48154"/>
            <p:cNvGraphicFramePr>
              <a:graphicFrameLocks noChangeAspect="1"/>
            </p:cNvGraphicFramePr>
            <p:nvPr/>
          </p:nvGraphicFramePr>
          <p:xfrm>
            <a:off x="0" y="771"/>
            <a:ext cx="197" cy="336"/>
          </p:xfrm>
          <a:graphic>
            <a:graphicData uri="http://schemas.openxmlformats.org/presentationml/2006/ole">
              <mc:AlternateContent xmlns:mc="http://schemas.openxmlformats.org/markup-compatibility/2006">
                <mc:Choice xmlns:v="urn:schemas-microsoft-com:vml" Requires="v">
                  <p:oleObj spid="_x0000_s3301" name="" r:id="rId15" imgW="137795" imgH="236855" progId="Equation.3">
                    <p:embed/>
                  </p:oleObj>
                </mc:Choice>
                <mc:Fallback>
                  <p:oleObj name="" r:id="rId15" imgW="137795" imgH="236855" progId="Equation.3">
                    <p:embed/>
                    <p:pic>
                      <p:nvPicPr>
                        <p:cNvPr id="0" name="图片 3300"/>
                        <p:cNvPicPr/>
                        <p:nvPr/>
                      </p:nvPicPr>
                      <p:blipFill>
                        <a:blip r:embed="rId16">
                          <a:clrChange>
                            <a:clrFrom>
                              <a:srgbClr val="000000"/>
                            </a:clrFrom>
                            <a:clrTo>
                              <a:srgbClr val="FFFFFF"/>
                            </a:clrTo>
                          </a:clrChange>
                        </a:blip>
                        <a:stretch>
                          <a:fillRect/>
                        </a:stretch>
                      </p:blipFill>
                      <p:spPr>
                        <a:xfrm>
                          <a:off x="0" y="771"/>
                          <a:ext cx="197" cy="336"/>
                        </a:xfrm>
                        <a:prstGeom prst="rect">
                          <a:avLst/>
                        </a:prstGeom>
                        <a:noFill/>
                        <a:ln w="38100">
                          <a:noFill/>
                          <a:miter/>
                        </a:ln>
                      </p:spPr>
                    </p:pic>
                  </p:oleObj>
                </mc:Fallback>
              </mc:AlternateContent>
            </a:graphicData>
          </a:graphic>
        </p:graphicFrame>
        <p:graphicFrame>
          <p:nvGraphicFramePr>
            <p:cNvPr id="38924" name="对象 48155"/>
            <p:cNvGraphicFramePr>
              <a:graphicFrameLocks noChangeAspect="1"/>
            </p:cNvGraphicFramePr>
            <p:nvPr/>
          </p:nvGraphicFramePr>
          <p:xfrm>
            <a:off x="1845" y="711"/>
            <a:ext cx="319" cy="366"/>
          </p:xfrm>
          <a:graphic>
            <a:graphicData uri="http://schemas.openxmlformats.org/presentationml/2006/ole">
              <mc:AlternateContent xmlns:mc="http://schemas.openxmlformats.org/markup-compatibility/2006">
                <mc:Choice xmlns:v="urn:schemas-microsoft-com:vml" Requires="v">
                  <p:oleObj spid="_x0000_s3296" name="" r:id="rId17" imgW="226060" imgH="259080" progId="Equation.3">
                    <p:embed/>
                  </p:oleObj>
                </mc:Choice>
                <mc:Fallback>
                  <p:oleObj name="" r:id="rId17" imgW="226060" imgH="259080" progId="Equation.3">
                    <p:embed/>
                    <p:pic>
                      <p:nvPicPr>
                        <p:cNvPr id="0" name="图片 3295"/>
                        <p:cNvPicPr/>
                        <p:nvPr/>
                      </p:nvPicPr>
                      <p:blipFill>
                        <a:blip r:embed="rId18">
                          <a:clrChange>
                            <a:clrFrom>
                              <a:srgbClr val="000000"/>
                            </a:clrFrom>
                            <a:clrTo>
                              <a:srgbClr val="FFFFFF"/>
                            </a:clrTo>
                          </a:clrChange>
                        </a:blip>
                        <a:stretch>
                          <a:fillRect/>
                        </a:stretch>
                      </p:blipFill>
                      <p:spPr>
                        <a:xfrm>
                          <a:off x="1845" y="711"/>
                          <a:ext cx="319" cy="366"/>
                        </a:xfrm>
                        <a:prstGeom prst="rect">
                          <a:avLst/>
                        </a:prstGeom>
                        <a:noFill/>
                        <a:ln w="38100">
                          <a:noFill/>
                          <a:miter/>
                        </a:ln>
                      </p:spPr>
                    </p:pic>
                  </p:oleObj>
                </mc:Fallback>
              </mc:AlternateContent>
            </a:graphicData>
          </a:graphic>
        </p:graphicFrame>
        <p:graphicFrame>
          <p:nvGraphicFramePr>
            <p:cNvPr id="38925" name="对象 48156"/>
            <p:cNvGraphicFramePr>
              <a:graphicFrameLocks noChangeAspect="1"/>
            </p:cNvGraphicFramePr>
            <p:nvPr/>
          </p:nvGraphicFramePr>
          <p:xfrm>
            <a:off x="1043" y="651"/>
            <a:ext cx="536" cy="577"/>
          </p:xfrm>
          <a:graphic>
            <a:graphicData uri="http://schemas.openxmlformats.org/presentationml/2006/ole">
              <mc:AlternateContent xmlns:mc="http://schemas.openxmlformats.org/markup-compatibility/2006">
                <mc:Choice xmlns:v="urn:schemas-microsoft-com:vml" Requires="v">
                  <p:oleObj spid="_x0000_s3299" name="" r:id="rId19" imgW="380365" imgH="413385" progId="Equation.3">
                    <p:embed/>
                  </p:oleObj>
                </mc:Choice>
                <mc:Fallback>
                  <p:oleObj name="" r:id="rId19" imgW="380365" imgH="413385" progId="Equation.3">
                    <p:embed/>
                    <p:pic>
                      <p:nvPicPr>
                        <p:cNvPr id="0" name="图片 3298"/>
                        <p:cNvPicPr/>
                        <p:nvPr/>
                      </p:nvPicPr>
                      <p:blipFill>
                        <a:blip r:embed="rId20">
                          <a:clrChange>
                            <a:clrFrom>
                              <a:srgbClr val="000000"/>
                            </a:clrFrom>
                            <a:clrTo>
                              <a:srgbClr val="FFFFFF"/>
                            </a:clrTo>
                          </a:clrChange>
                        </a:blip>
                        <a:stretch>
                          <a:fillRect/>
                        </a:stretch>
                      </p:blipFill>
                      <p:spPr>
                        <a:xfrm>
                          <a:off x="1043" y="651"/>
                          <a:ext cx="536" cy="577"/>
                        </a:xfrm>
                        <a:prstGeom prst="rect">
                          <a:avLst/>
                        </a:prstGeom>
                        <a:noFill/>
                        <a:ln w="38100">
                          <a:noFill/>
                          <a:miter/>
                        </a:ln>
                      </p:spPr>
                    </p:pic>
                  </p:oleObj>
                </mc:Fallback>
              </mc:AlternateContent>
            </a:graphicData>
          </a:graphic>
        </p:graphicFrame>
        <p:sp>
          <p:nvSpPr>
            <p:cNvPr id="38968" name="直接连接符 48157"/>
            <p:cNvSpPr/>
            <p:nvPr/>
          </p:nvSpPr>
          <p:spPr>
            <a:xfrm>
              <a:off x="1587" y="864"/>
              <a:ext cx="221" cy="1"/>
            </a:xfrm>
            <a:prstGeom prst="line">
              <a:avLst/>
            </a:prstGeom>
            <a:ln w="57150" cap="flat" cmpd="sng">
              <a:solidFill>
                <a:srgbClr val="FF9900"/>
              </a:solidFill>
              <a:prstDash val="solid"/>
              <a:headEnd type="none" w="med" len="med"/>
              <a:tailEnd type="none" w="med" len="med"/>
            </a:ln>
          </p:spPr>
        </p:sp>
        <p:sp>
          <p:nvSpPr>
            <p:cNvPr id="38969" name="直接连接符 48158"/>
            <p:cNvSpPr/>
            <p:nvPr/>
          </p:nvSpPr>
          <p:spPr>
            <a:xfrm flipV="1">
              <a:off x="1587" y="957"/>
              <a:ext cx="221" cy="3"/>
            </a:xfrm>
            <a:prstGeom prst="line">
              <a:avLst/>
            </a:prstGeom>
            <a:ln w="57150" cap="flat" cmpd="sng">
              <a:solidFill>
                <a:srgbClr val="FF9900"/>
              </a:solidFill>
              <a:prstDash val="solid"/>
              <a:headEnd type="none" w="med" len="med"/>
              <a:tailEnd type="none" w="med" len="med"/>
            </a:ln>
          </p:spPr>
        </p:sp>
        <p:sp>
          <p:nvSpPr>
            <p:cNvPr id="38970" name="任意多边形 48159"/>
            <p:cNvSpPr/>
            <p:nvPr/>
          </p:nvSpPr>
          <p:spPr>
            <a:xfrm>
              <a:off x="1694" y="432"/>
              <a:ext cx="1" cy="432"/>
            </a:xfrm>
            <a:custGeom>
              <a:avLst/>
              <a:gdLst>
                <a:gd name="txL" fmla="*/ 0 w 1"/>
                <a:gd name="txT" fmla="*/ 0 h 432"/>
                <a:gd name="txR" fmla="*/ 1 w 1"/>
                <a:gd name="txB" fmla="*/ 432 h 432"/>
              </a:gdLst>
              <a:ahLst/>
              <a:cxnLst>
                <a:cxn ang="0">
                  <a:pos x="0" y="0"/>
                </a:cxn>
                <a:cxn ang="0">
                  <a:pos x="1" y="6"/>
                </a:cxn>
                <a:cxn ang="0">
                  <a:pos x="1" y="432"/>
                </a:cxn>
              </a:cxnLst>
              <a:rect l="txL" t="txT" r="txR" b="txB"/>
              <a:pathLst>
                <a:path w="1" h="432">
                  <a:moveTo>
                    <a:pt x="0" y="0"/>
                  </a:moveTo>
                  <a:lnTo>
                    <a:pt x="1" y="6"/>
                  </a:lnTo>
                  <a:lnTo>
                    <a:pt x="1" y="43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8971" name="任意多边形 48160"/>
            <p:cNvSpPr/>
            <p:nvPr/>
          </p:nvSpPr>
          <p:spPr>
            <a:xfrm>
              <a:off x="1694" y="956"/>
              <a:ext cx="1" cy="388"/>
            </a:xfrm>
            <a:custGeom>
              <a:avLst/>
              <a:gdLst>
                <a:gd name="txL" fmla="*/ 0 w 1"/>
                <a:gd name="txT" fmla="*/ 0 h 388"/>
                <a:gd name="txR" fmla="*/ 1 w 1"/>
                <a:gd name="txB" fmla="*/ 388 h 388"/>
              </a:gdLst>
              <a:ahLst/>
              <a:cxnLst>
                <a:cxn ang="0">
                  <a:pos x="0" y="0"/>
                </a:cxn>
                <a:cxn ang="0">
                  <a:pos x="1" y="388"/>
                </a:cxn>
                <a:cxn ang="0">
                  <a:pos x="1" y="382"/>
                </a:cxn>
              </a:cxnLst>
              <a:rect l="txL" t="txT" r="txR" b="txB"/>
              <a:pathLst>
                <a:path w="1" h="388">
                  <a:moveTo>
                    <a:pt x="0" y="0"/>
                  </a:moveTo>
                  <a:lnTo>
                    <a:pt x="1" y="388"/>
                  </a:lnTo>
                  <a:lnTo>
                    <a:pt x="1" y="38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8972" name="任意多边形 48161"/>
            <p:cNvSpPr/>
            <p:nvPr/>
          </p:nvSpPr>
          <p:spPr>
            <a:xfrm>
              <a:off x="171" y="1332"/>
              <a:ext cx="1518" cy="6"/>
            </a:xfrm>
            <a:custGeom>
              <a:avLst/>
              <a:gdLst>
                <a:gd name="txL" fmla="*/ 0 w 1518"/>
                <a:gd name="txT" fmla="*/ 0 h 6"/>
                <a:gd name="txR" fmla="*/ 1518 w 1518"/>
                <a:gd name="txB" fmla="*/ 6 h 6"/>
              </a:gdLst>
              <a:ahLst/>
              <a:cxnLst>
                <a:cxn ang="0">
                  <a:pos x="1518" y="6"/>
                </a:cxn>
                <a:cxn ang="0">
                  <a:pos x="0" y="0"/>
                </a:cxn>
              </a:cxnLst>
              <a:rect l="txL" t="txT" r="txR" b="txB"/>
              <a:pathLst>
                <a:path w="1518" h="6">
                  <a:moveTo>
                    <a:pt x="1518"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8973" name="文本框 48162"/>
            <p:cNvSpPr txBox="1"/>
            <p:nvPr/>
          </p:nvSpPr>
          <p:spPr>
            <a:xfrm>
              <a:off x="907" y="45"/>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38974" name="直接连接符 48163"/>
            <p:cNvSpPr/>
            <p:nvPr/>
          </p:nvSpPr>
          <p:spPr>
            <a:xfrm>
              <a:off x="317" y="363"/>
              <a:ext cx="288" cy="0"/>
            </a:xfrm>
            <a:prstGeom prst="line">
              <a:avLst/>
            </a:prstGeom>
            <a:ln w="38100" cap="flat" cmpd="sng">
              <a:solidFill>
                <a:srgbClr val="66FFFF"/>
              </a:solidFill>
              <a:prstDash val="solid"/>
              <a:headEnd type="none" w="med" len="med"/>
              <a:tailEnd type="stealth" w="sm" len="med"/>
            </a:ln>
          </p:spPr>
        </p:sp>
        <p:sp>
          <p:nvSpPr>
            <p:cNvPr id="38975" name="文本框 48164"/>
            <p:cNvSpPr txBox="1"/>
            <p:nvPr/>
          </p:nvSpPr>
          <p:spPr>
            <a:xfrm>
              <a:off x="10" y="432"/>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8976" name="文本框 48165"/>
            <p:cNvSpPr txBox="1"/>
            <p:nvPr/>
          </p:nvSpPr>
          <p:spPr>
            <a:xfrm>
              <a:off x="3" y="1056"/>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8977" name="文本框 48166"/>
            <p:cNvSpPr txBox="1"/>
            <p:nvPr/>
          </p:nvSpPr>
          <p:spPr>
            <a:xfrm>
              <a:off x="1731" y="56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8978" name="文本框 48167"/>
            <p:cNvSpPr txBox="1"/>
            <p:nvPr/>
          </p:nvSpPr>
          <p:spPr>
            <a:xfrm>
              <a:off x="1719" y="1038"/>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8979" name="椭圆 48168"/>
            <p:cNvSpPr/>
            <p:nvPr/>
          </p:nvSpPr>
          <p:spPr>
            <a:xfrm>
              <a:off x="99" y="129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80" name="椭圆 48169"/>
            <p:cNvSpPr/>
            <p:nvPr/>
          </p:nvSpPr>
          <p:spPr>
            <a:xfrm>
              <a:off x="79" y="38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81" name="文本框 48170"/>
            <p:cNvSpPr txBox="1"/>
            <p:nvPr/>
          </p:nvSpPr>
          <p:spPr>
            <a:xfrm>
              <a:off x="589" y="363"/>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8982" name="文本框 48171"/>
            <p:cNvSpPr txBox="1"/>
            <p:nvPr/>
          </p:nvSpPr>
          <p:spPr>
            <a:xfrm>
              <a:off x="1224" y="317"/>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aphicFrame>
          <p:nvGraphicFramePr>
            <p:cNvPr id="38926" name="对象 48172"/>
            <p:cNvGraphicFramePr>
              <a:graphicFrameLocks noChangeAspect="1"/>
            </p:cNvGraphicFramePr>
            <p:nvPr/>
          </p:nvGraphicFramePr>
          <p:xfrm>
            <a:off x="907" y="408"/>
            <a:ext cx="289" cy="317"/>
          </p:xfrm>
          <a:graphic>
            <a:graphicData uri="http://schemas.openxmlformats.org/presentationml/2006/ole">
              <mc:AlternateContent xmlns:mc="http://schemas.openxmlformats.org/markup-compatibility/2006">
                <mc:Choice xmlns:v="urn:schemas-microsoft-com:vml" Requires="v">
                  <p:oleObj spid="_x0000_s3297" name="" r:id="rId21" imgW="203835" imgH="236855" progId="Equation.3">
                    <p:embed/>
                  </p:oleObj>
                </mc:Choice>
                <mc:Fallback>
                  <p:oleObj name="" r:id="rId21" imgW="203835" imgH="236855" progId="Equation.3">
                    <p:embed/>
                    <p:pic>
                      <p:nvPicPr>
                        <p:cNvPr id="0" name="图片 3296"/>
                        <p:cNvPicPr/>
                        <p:nvPr/>
                      </p:nvPicPr>
                      <p:blipFill>
                        <a:blip r:embed="rId22">
                          <a:clrChange>
                            <a:clrFrom>
                              <a:srgbClr val="000000"/>
                            </a:clrFrom>
                            <a:clrTo>
                              <a:srgbClr val="FFFFFF"/>
                            </a:clrTo>
                          </a:clrChange>
                        </a:blip>
                        <a:stretch>
                          <a:fillRect/>
                        </a:stretch>
                      </p:blipFill>
                      <p:spPr>
                        <a:xfrm>
                          <a:off x="907" y="408"/>
                          <a:ext cx="289" cy="317"/>
                        </a:xfrm>
                        <a:prstGeom prst="rect">
                          <a:avLst/>
                        </a:prstGeom>
                        <a:noFill/>
                        <a:ln w="38100">
                          <a:noFill/>
                          <a:miter/>
                        </a:ln>
                      </p:spPr>
                    </p:pic>
                  </p:oleObj>
                </mc:Fallback>
              </mc:AlternateContent>
            </a:graphicData>
          </a:graphic>
        </p:graphicFrame>
        <p:sp>
          <p:nvSpPr>
            <p:cNvPr id="38983" name="直接连接符 48173"/>
            <p:cNvSpPr/>
            <p:nvPr/>
          </p:nvSpPr>
          <p:spPr>
            <a:xfrm>
              <a:off x="136" y="408"/>
              <a:ext cx="1542" cy="0"/>
            </a:xfrm>
            <a:prstGeom prst="line">
              <a:avLst/>
            </a:prstGeom>
            <a:ln w="28575" cap="flat" cmpd="sng">
              <a:solidFill>
                <a:srgbClr val="FFCC00"/>
              </a:solidFill>
              <a:prstDash val="solid"/>
              <a:headEnd type="none" w="med" len="med"/>
              <a:tailEnd type="none" w="med" len="med"/>
            </a:ln>
          </p:spPr>
        </p:sp>
        <p:sp>
          <p:nvSpPr>
            <p:cNvPr id="38984" name="矩形 48174"/>
            <p:cNvSpPr/>
            <p:nvPr/>
          </p:nvSpPr>
          <p:spPr>
            <a:xfrm rot="5400000">
              <a:off x="992" y="278"/>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9" name="组合 48175"/>
          <p:cNvGrpSpPr/>
          <p:nvPr/>
        </p:nvGrpSpPr>
        <p:grpSpPr>
          <a:xfrm>
            <a:off x="2148206" y="3101975"/>
            <a:ext cx="2333624" cy="576263"/>
            <a:chOff x="-427" y="0"/>
            <a:chExt cx="1470" cy="363"/>
          </a:xfrm>
        </p:grpSpPr>
        <p:sp>
          <p:nvSpPr>
            <p:cNvPr id="38966" name="直接连接符 48176"/>
            <p:cNvSpPr/>
            <p:nvPr/>
          </p:nvSpPr>
          <p:spPr>
            <a:xfrm>
              <a:off x="137" y="363"/>
              <a:ext cx="725" cy="0"/>
            </a:xfrm>
            <a:prstGeom prst="line">
              <a:avLst/>
            </a:prstGeom>
            <a:ln w="76200" cap="flat" cmpd="sng">
              <a:solidFill>
                <a:schemeClr val="accent1"/>
              </a:solidFill>
              <a:prstDash val="solid"/>
              <a:headEnd type="none" w="med" len="med"/>
              <a:tailEnd type="triangle" w="med" len="med"/>
            </a:ln>
          </p:spPr>
        </p:sp>
        <p:sp>
          <p:nvSpPr>
            <p:cNvPr id="38967" name="文本框 48177"/>
            <p:cNvSpPr txBox="1"/>
            <p:nvPr/>
          </p:nvSpPr>
          <p:spPr>
            <a:xfrm>
              <a:off x="-427" y="0"/>
              <a:ext cx="1470" cy="290"/>
            </a:xfrm>
            <a:prstGeom prst="rect">
              <a:avLst/>
            </a:prstGeom>
            <a:no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equivalent circuit</a:t>
              </a:r>
              <a:endParaRPr lang="zh-CN" altLang="en-US" dirty="0">
                <a:solidFill>
                  <a:schemeClr val="bg1"/>
                </a:solidFill>
                <a:latin typeface="Arial" panose="020B0604020202020204" pitchFamily="34" charset="0"/>
                <a:ea typeface="仿宋_GB2312" pitchFamily="1" charset="-122"/>
              </a:endParaRPr>
            </a:p>
          </p:txBody>
        </p:sp>
      </p:grpSp>
      <p:grpSp>
        <p:nvGrpSpPr>
          <p:cNvPr id="10" name="组合 48178"/>
          <p:cNvGrpSpPr/>
          <p:nvPr/>
        </p:nvGrpSpPr>
        <p:grpSpPr>
          <a:xfrm>
            <a:off x="509270" y="5693410"/>
            <a:ext cx="374650" cy="702310"/>
            <a:chOff x="-9" y="0"/>
            <a:chExt cx="236" cy="525"/>
          </a:xfrm>
        </p:grpSpPr>
        <p:sp>
          <p:nvSpPr>
            <p:cNvPr id="38965" name="直接连接符 48179"/>
            <p:cNvSpPr/>
            <p:nvPr/>
          </p:nvSpPr>
          <p:spPr>
            <a:xfrm>
              <a:off x="227" y="0"/>
              <a:ext cx="0" cy="408"/>
            </a:xfrm>
            <a:prstGeom prst="line">
              <a:avLst/>
            </a:prstGeom>
            <a:ln w="38100" cap="flat" cmpd="sng">
              <a:solidFill>
                <a:srgbClr val="FF66FF"/>
              </a:solidFill>
              <a:prstDash val="solid"/>
              <a:headEnd type="none" w="med" len="med"/>
              <a:tailEnd type="triangle" w="med" len="med"/>
            </a:ln>
          </p:spPr>
        </p:sp>
        <p:graphicFrame>
          <p:nvGraphicFramePr>
            <p:cNvPr id="38921" name="对象 48180"/>
            <p:cNvGraphicFramePr>
              <a:graphicFrameLocks noChangeAspect="1"/>
            </p:cNvGraphicFramePr>
            <p:nvPr/>
          </p:nvGraphicFramePr>
          <p:xfrm>
            <a:off x="-9" y="153"/>
            <a:ext cx="167" cy="372"/>
          </p:xfrm>
          <a:graphic>
            <a:graphicData uri="http://schemas.openxmlformats.org/presentationml/2006/ole">
              <mc:AlternateContent xmlns:mc="http://schemas.openxmlformats.org/markup-compatibility/2006">
                <mc:Choice xmlns:v="urn:schemas-microsoft-com:vml" Requires="v">
                  <p:oleObj spid="_x0000_s3298" name="" r:id="rId23" imgW="215900" imgH="241300" progId="Equation.DSMT4">
                    <p:embed/>
                  </p:oleObj>
                </mc:Choice>
                <mc:Fallback>
                  <p:oleObj name="" r:id="rId23" imgW="215900" imgH="241300" progId="Equation.DSMT4">
                    <p:embed/>
                    <p:pic>
                      <p:nvPicPr>
                        <p:cNvPr id="0" name="图片 3297"/>
                        <p:cNvPicPr/>
                        <p:nvPr/>
                      </p:nvPicPr>
                      <p:blipFill>
                        <a:blip r:embed="rId24">
                          <a:clrChange>
                            <a:clrFrom>
                              <a:srgbClr val="000000"/>
                            </a:clrFrom>
                            <a:clrTo>
                              <a:srgbClr val="FFFFFF"/>
                            </a:clrTo>
                          </a:clrChange>
                        </a:blip>
                        <a:stretch>
                          <a:fillRect/>
                        </a:stretch>
                      </p:blipFill>
                      <p:spPr>
                        <a:xfrm>
                          <a:off x="-9" y="153"/>
                          <a:ext cx="167" cy="372"/>
                        </a:xfrm>
                        <a:prstGeom prst="rect">
                          <a:avLst/>
                        </a:prstGeom>
                        <a:noFill/>
                        <a:ln w="38100">
                          <a:noFill/>
                          <a:miter/>
                        </a:ln>
                      </p:spPr>
                    </p:pic>
                  </p:oleObj>
                </mc:Fallback>
              </mc:AlternateContent>
            </a:graphicData>
          </a:graphic>
        </p:graphicFrame>
      </p:grpSp>
      <p:grpSp>
        <p:nvGrpSpPr>
          <p:cNvPr id="11" name="组合 48181"/>
          <p:cNvGrpSpPr/>
          <p:nvPr/>
        </p:nvGrpSpPr>
        <p:grpSpPr>
          <a:xfrm>
            <a:off x="898525" y="5685155"/>
            <a:ext cx="2347913" cy="395288"/>
            <a:chOff x="0" y="0"/>
            <a:chExt cx="1479" cy="249"/>
          </a:xfrm>
        </p:grpSpPr>
        <p:sp>
          <p:nvSpPr>
            <p:cNvPr id="38964" name="任意多边形 48182"/>
            <p:cNvSpPr/>
            <p:nvPr/>
          </p:nvSpPr>
          <p:spPr>
            <a:xfrm>
              <a:off x="0" y="0"/>
              <a:ext cx="1479" cy="5"/>
            </a:xfrm>
            <a:custGeom>
              <a:avLst/>
              <a:gdLst>
                <a:gd name="txL" fmla="*/ 0 w 1488"/>
                <a:gd name="txT" fmla="*/ 0 h 6"/>
                <a:gd name="txR" fmla="*/ 1488 w 1488"/>
                <a:gd name="txB" fmla="*/ 6 h 6"/>
              </a:gdLst>
              <a:ahLst/>
              <a:cxnLst>
                <a:cxn ang="0">
                  <a:pos x="0" y="0"/>
                </a:cxn>
                <a:cxn ang="0">
                  <a:pos x="1413" y="3"/>
                </a:cxn>
                <a:cxn ang="0">
                  <a:pos x="1452" y="3"/>
                </a:cxn>
              </a:cxnLst>
              <a:rect l="txL" t="txT" r="txR" b="txB"/>
              <a:pathLst>
                <a:path w="1488" h="6">
                  <a:moveTo>
                    <a:pt x="0" y="0"/>
                  </a:moveTo>
                  <a:lnTo>
                    <a:pt x="1449" y="3"/>
                  </a:lnTo>
                  <a:lnTo>
                    <a:pt x="1488" y="6"/>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graphicFrame>
          <p:nvGraphicFramePr>
            <p:cNvPr id="38920" name="对象 48183"/>
            <p:cNvGraphicFramePr>
              <a:graphicFrameLocks noChangeAspect="1"/>
            </p:cNvGraphicFramePr>
            <p:nvPr/>
          </p:nvGraphicFramePr>
          <p:xfrm>
            <a:off x="1351" y="61"/>
            <a:ext cx="119" cy="188"/>
          </p:xfrm>
          <a:graphic>
            <a:graphicData uri="http://schemas.openxmlformats.org/presentationml/2006/ole">
              <mc:AlternateContent xmlns:mc="http://schemas.openxmlformats.org/markup-compatibility/2006">
                <mc:Choice xmlns:v="urn:schemas-microsoft-com:vml" Requires="v">
                  <p:oleObj spid="_x0000_s3300" name="" r:id="rId25" imgW="154305" imgH="269875" progId="Equation.3">
                    <p:embed/>
                  </p:oleObj>
                </mc:Choice>
                <mc:Fallback>
                  <p:oleObj name="" r:id="rId25" imgW="154305" imgH="269875" progId="Equation.3">
                    <p:embed/>
                    <p:pic>
                      <p:nvPicPr>
                        <p:cNvPr id="0" name="图片 3299"/>
                        <p:cNvPicPr/>
                        <p:nvPr/>
                      </p:nvPicPr>
                      <p:blipFill>
                        <a:blip r:embed="rId26">
                          <a:clrChange>
                            <a:clrFrom>
                              <a:srgbClr val="000000"/>
                            </a:clrFrom>
                            <a:clrTo>
                              <a:srgbClr val="FFFFFF"/>
                            </a:clrTo>
                          </a:clrChange>
                        </a:blip>
                        <a:stretch>
                          <a:fillRect/>
                        </a:stretch>
                      </p:blipFill>
                      <p:spPr>
                        <a:xfrm>
                          <a:off x="1351" y="61"/>
                          <a:ext cx="119" cy="188"/>
                        </a:xfrm>
                        <a:prstGeom prst="rect">
                          <a:avLst/>
                        </a:prstGeom>
                        <a:noFill/>
                        <a:ln w="38100">
                          <a:noFill/>
                          <a:miter/>
                        </a:ln>
                      </p:spPr>
                    </p:pic>
                  </p:oleObj>
                </mc:Fallback>
              </mc:AlternateContent>
            </a:graphicData>
          </a:graphic>
        </p:graphicFrame>
      </p:grpSp>
      <p:grpSp>
        <p:nvGrpSpPr>
          <p:cNvPr id="12" name="组合 48184"/>
          <p:cNvGrpSpPr/>
          <p:nvPr/>
        </p:nvGrpSpPr>
        <p:grpSpPr>
          <a:xfrm>
            <a:off x="884238" y="5642293"/>
            <a:ext cx="1633538" cy="471488"/>
            <a:chOff x="0" y="0"/>
            <a:chExt cx="1029" cy="297"/>
          </a:xfrm>
        </p:grpSpPr>
        <p:sp>
          <p:nvSpPr>
            <p:cNvPr id="38963" name="直接连接符 48185"/>
            <p:cNvSpPr/>
            <p:nvPr/>
          </p:nvSpPr>
          <p:spPr>
            <a:xfrm>
              <a:off x="0" y="0"/>
              <a:ext cx="859" cy="0"/>
            </a:xfrm>
            <a:prstGeom prst="line">
              <a:avLst/>
            </a:prstGeom>
            <a:ln w="38100" cap="flat" cmpd="sng">
              <a:solidFill>
                <a:srgbClr val="66FFFF"/>
              </a:solidFill>
              <a:prstDash val="solid"/>
              <a:headEnd type="none" w="med" len="med"/>
              <a:tailEnd type="triangle" w="med" len="med"/>
            </a:ln>
          </p:spPr>
        </p:sp>
        <p:graphicFrame>
          <p:nvGraphicFramePr>
            <p:cNvPr id="38919" name="对象 48186"/>
            <p:cNvGraphicFramePr>
              <a:graphicFrameLocks noChangeAspect="1"/>
            </p:cNvGraphicFramePr>
            <p:nvPr/>
          </p:nvGraphicFramePr>
          <p:xfrm>
            <a:off x="443" y="15"/>
            <a:ext cx="586" cy="282"/>
          </p:xfrm>
          <a:graphic>
            <a:graphicData uri="http://schemas.openxmlformats.org/presentationml/2006/ole">
              <mc:AlternateContent xmlns:mc="http://schemas.openxmlformats.org/markup-compatibility/2006">
                <mc:Choice xmlns:v="urn:schemas-microsoft-com:vml" Requires="v">
                  <p:oleObj spid="_x0000_s3304" name="" r:id="rId27" imgW="495300" imgH="241300" progId="Equation.DSMT4">
                    <p:embed/>
                  </p:oleObj>
                </mc:Choice>
                <mc:Fallback>
                  <p:oleObj name="" r:id="rId27" imgW="495300" imgH="241300" progId="Equation.DSMT4">
                    <p:embed/>
                    <p:pic>
                      <p:nvPicPr>
                        <p:cNvPr id="0" name="图片 3303"/>
                        <p:cNvPicPr/>
                        <p:nvPr/>
                      </p:nvPicPr>
                      <p:blipFill>
                        <a:blip r:embed="rId28">
                          <a:clrChange>
                            <a:clrFrom>
                              <a:srgbClr val="000000"/>
                            </a:clrFrom>
                            <a:clrTo>
                              <a:srgbClr val="FFFFFF"/>
                            </a:clrTo>
                          </a:clrChange>
                        </a:blip>
                        <a:stretch>
                          <a:fillRect/>
                        </a:stretch>
                      </p:blipFill>
                      <p:spPr>
                        <a:xfrm>
                          <a:off x="443" y="15"/>
                          <a:ext cx="586" cy="282"/>
                        </a:xfrm>
                        <a:prstGeom prst="rect">
                          <a:avLst/>
                        </a:prstGeom>
                        <a:noFill/>
                        <a:ln w="38100">
                          <a:noFill/>
                          <a:miter/>
                        </a:ln>
                      </p:spPr>
                    </p:pic>
                  </p:oleObj>
                </mc:Fallback>
              </mc:AlternateContent>
            </a:graphicData>
          </a:graphic>
        </p:graphicFrame>
      </p:grpSp>
      <p:grpSp>
        <p:nvGrpSpPr>
          <p:cNvPr id="13" name="组合 48187"/>
          <p:cNvGrpSpPr/>
          <p:nvPr/>
        </p:nvGrpSpPr>
        <p:grpSpPr>
          <a:xfrm>
            <a:off x="884238" y="4804092"/>
            <a:ext cx="530225" cy="869951"/>
            <a:chOff x="0" y="-29"/>
            <a:chExt cx="334" cy="548"/>
          </a:xfrm>
        </p:grpSpPr>
        <p:sp>
          <p:nvSpPr>
            <p:cNvPr id="38962" name="直接连接符 48188"/>
            <p:cNvSpPr/>
            <p:nvPr/>
          </p:nvSpPr>
          <p:spPr>
            <a:xfrm flipV="1">
              <a:off x="0" y="136"/>
              <a:ext cx="0" cy="383"/>
            </a:xfrm>
            <a:prstGeom prst="line">
              <a:avLst/>
            </a:prstGeom>
            <a:ln w="38100" cap="flat" cmpd="sng">
              <a:solidFill>
                <a:schemeClr val="accent1"/>
              </a:solidFill>
              <a:prstDash val="solid"/>
              <a:headEnd type="none" w="med" len="med"/>
              <a:tailEnd type="triangle" w="med" len="med"/>
            </a:ln>
          </p:spPr>
        </p:sp>
        <p:graphicFrame>
          <p:nvGraphicFramePr>
            <p:cNvPr id="38918" name="对象 48189"/>
            <p:cNvGraphicFramePr>
              <a:graphicFrameLocks noChangeAspect="1"/>
            </p:cNvGraphicFramePr>
            <p:nvPr/>
          </p:nvGraphicFramePr>
          <p:xfrm>
            <a:off x="30" y="-29"/>
            <a:ext cx="304" cy="290"/>
          </p:xfrm>
          <a:graphic>
            <a:graphicData uri="http://schemas.openxmlformats.org/presentationml/2006/ole">
              <mc:AlternateContent xmlns:mc="http://schemas.openxmlformats.org/markup-compatibility/2006">
                <mc:Choice xmlns:v="urn:schemas-microsoft-com:vml" Requires="v">
                  <p:oleObj spid="_x0000_s3303" name="" r:id="rId29" imgW="215900" imgH="241300" progId="Equation.DSMT4">
                    <p:embed/>
                  </p:oleObj>
                </mc:Choice>
                <mc:Fallback>
                  <p:oleObj name="" r:id="rId29" imgW="215900" imgH="241300" progId="Equation.DSMT4">
                    <p:embed/>
                    <p:pic>
                      <p:nvPicPr>
                        <p:cNvPr id="0" name="图片 3302"/>
                        <p:cNvPicPr/>
                        <p:nvPr/>
                      </p:nvPicPr>
                      <p:blipFill>
                        <a:blip r:embed="rId30">
                          <a:clrChange>
                            <a:clrFrom>
                              <a:srgbClr val="000000"/>
                            </a:clrFrom>
                            <a:clrTo>
                              <a:srgbClr val="FFFFFF"/>
                            </a:clrTo>
                          </a:clrChange>
                        </a:blip>
                        <a:stretch>
                          <a:fillRect/>
                        </a:stretch>
                      </p:blipFill>
                      <p:spPr>
                        <a:xfrm>
                          <a:off x="30" y="-29"/>
                          <a:ext cx="304" cy="290"/>
                        </a:xfrm>
                        <a:prstGeom prst="rect">
                          <a:avLst/>
                        </a:prstGeom>
                        <a:noFill/>
                        <a:ln w="38100">
                          <a:noFill/>
                          <a:miter/>
                        </a:ln>
                      </p:spPr>
                    </p:pic>
                  </p:oleObj>
                </mc:Fallback>
              </mc:AlternateContent>
            </a:graphicData>
          </a:graphic>
        </p:graphicFrame>
      </p:grpSp>
      <p:grpSp>
        <p:nvGrpSpPr>
          <p:cNvPr id="14" name="组合 48190"/>
          <p:cNvGrpSpPr/>
          <p:nvPr/>
        </p:nvGrpSpPr>
        <p:grpSpPr>
          <a:xfrm>
            <a:off x="5663883" y="4812030"/>
            <a:ext cx="2619375" cy="1608138"/>
            <a:chOff x="0" y="0"/>
            <a:chExt cx="1650" cy="1013"/>
          </a:xfrm>
        </p:grpSpPr>
        <p:graphicFrame>
          <p:nvGraphicFramePr>
            <p:cNvPr id="38915" name="对象 48191"/>
            <p:cNvGraphicFramePr>
              <a:graphicFrameLocks noChangeAspect="1"/>
            </p:cNvGraphicFramePr>
            <p:nvPr/>
          </p:nvGraphicFramePr>
          <p:xfrm>
            <a:off x="726" y="0"/>
            <a:ext cx="151" cy="319"/>
          </p:xfrm>
          <a:graphic>
            <a:graphicData uri="http://schemas.openxmlformats.org/presentationml/2006/ole">
              <mc:AlternateContent xmlns:mc="http://schemas.openxmlformats.org/markup-compatibility/2006">
                <mc:Choice xmlns:v="urn:schemas-microsoft-com:vml" Requires="v">
                  <p:oleObj spid="_x0000_s3307" name="" r:id="rId31" imgW="99060" imgH="226060" progId="Equation.3">
                    <p:embed/>
                  </p:oleObj>
                </mc:Choice>
                <mc:Fallback>
                  <p:oleObj name="" r:id="rId31" imgW="99060" imgH="226060" progId="Equation.3">
                    <p:embed/>
                    <p:pic>
                      <p:nvPicPr>
                        <p:cNvPr id="0" name="图片 3306"/>
                        <p:cNvPicPr/>
                        <p:nvPr/>
                      </p:nvPicPr>
                      <p:blipFill>
                        <a:blip r:embed="rId32">
                          <a:clrChange>
                            <a:clrFrom>
                              <a:srgbClr val="000000"/>
                            </a:clrFrom>
                            <a:clrTo>
                              <a:srgbClr val="FFFFFF"/>
                            </a:clrTo>
                          </a:clrChange>
                        </a:blip>
                        <a:stretch>
                          <a:fillRect/>
                        </a:stretch>
                      </p:blipFill>
                      <p:spPr>
                        <a:xfrm>
                          <a:off x="726" y="0"/>
                          <a:ext cx="151" cy="319"/>
                        </a:xfrm>
                        <a:prstGeom prst="rect">
                          <a:avLst/>
                        </a:prstGeom>
                        <a:noFill/>
                        <a:ln w="38100">
                          <a:noFill/>
                          <a:miter/>
                        </a:ln>
                      </p:spPr>
                    </p:pic>
                  </p:oleObj>
                </mc:Fallback>
              </mc:AlternateContent>
            </a:graphicData>
          </a:graphic>
        </p:graphicFrame>
        <p:graphicFrame>
          <p:nvGraphicFramePr>
            <p:cNvPr id="38916" name="对象 48192"/>
            <p:cNvGraphicFramePr>
              <a:graphicFrameLocks noChangeAspect="1"/>
            </p:cNvGraphicFramePr>
            <p:nvPr/>
          </p:nvGraphicFramePr>
          <p:xfrm>
            <a:off x="91" y="363"/>
            <a:ext cx="197" cy="336"/>
          </p:xfrm>
          <a:graphic>
            <a:graphicData uri="http://schemas.openxmlformats.org/presentationml/2006/ole">
              <mc:AlternateContent xmlns:mc="http://schemas.openxmlformats.org/markup-compatibility/2006">
                <mc:Choice xmlns:v="urn:schemas-microsoft-com:vml" Requires="v">
                  <p:oleObj spid="_x0000_s3305" name="" r:id="rId33" imgW="137795" imgH="236855" progId="Equation.3">
                    <p:embed/>
                  </p:oleObj>
                </mc:Choice>
                <mc:Fallback>
                  <p:oleObj name="" r:id="rId33" imgW="137795" imgH="236855" progId="Equation.3">
                    <p:embed/>
                    <p:pic>
                      <p:nvPicPr>
                        <p:cNvPr id="0" name="图片 3304"/>
                        <p:cNvPicPr/>
                        <p:nvPr/>
                      </p:nvPicPr>
                      <p:blipFill>
                        <a:blip r:embed="rId34">
                          <a:clrChange>
                            <a:clrFrom>
                              <a:srgbClr val="000000"/>
                            </a:clrFrom>
                            <a:clrTo>
                              <a:srgbClr val="FFFFFF"/>
                            </a:clrTo>
                          </a:clrChange>
                        </a:blip>
                        <a:stretch>
                          <a:fillRect/>
                        </a:stretch>
                      </p:blipFill>
                      <p:spPr>
                        <a:xfrm>
                          <a:off x="91" y="363"/>
                          <a:ext cx="197" cy="336"/>
                        </a:xfrm>
                        <a:prstGeom prst="rect">
                          <a:avLst/>
                        </a:prstGeom>
                        <a:noFill/>
                        <a:ln w="38100">
                          <a:noFill/>
                          <a:miter/>
                        </a:ln>
                      </p:spPr>
                    </p:pic>
                  </p:oleObj>
                </mc:Fallback>
              </mc:AlternateContent>
            </a:graphicData>
          </a:graphic>
        </p:graphicFrame>
        <p:sp>
          <p:nvSpPr>
            <p:cNvPr id="38950" name="文本框 48193"/>
            <p:cNvSpPr txBox="1"/>
            <p:nvPr/>
          </p:nvSpPr>
          <p:spPr>
            <a:xfrm>
              <a:off x="953" y="453"/>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38951" name="直接连接符 48194"/>
            <p:cNvSpPr/>
            <p:nvPr/>
          </p:nvSpPr>
          <p:spPr>
            <a:xfrm>
              <a:off x="635" y="363"/>
              <a:ext cx="288" cy="0"/>
            </a:xfrm>
            <a:prstGeom prst="line">
              <a:avLst/>
            </a:prstGeom>
            <a:ln w="38100" cap="flat" cmpd="sng">
              <a:solidFill>
                <a:srgbClr val="66FFFF"/>
              </a:solidFill>
              <a:prstDash val="solid"/>
              <a:headEnd type="none" w="med" len="med"/>
              <a:tailEnd type="stealth" w="sm" len="med"/>
            </a:ln>
          </p:spPr>
        </p:sp>
        <p:sp>
          <p:nvSpPr>
            <p:cNvPr id="38952" name="文本框 48195"/>
            <p:cNvSpPr txBox="1"/>
            <p:nvPr/>
          </p:nvSpPr>
          <p:spPr>
            <a:xfrm>
              <a:off x="45" y="181"/>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8953" name="文本框 48196"/>
            <p:cNvSpPr txBox="1"/>
            <p:nvPr/>
          </p:nvSpPr>
          <p:spPr>
            <a:xfrm>
              <a:off x="0" y="725"/>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8954" name="椭圆 48197"/>
            <p:cNvSpPr/>
            <p:nvPr/>
          </p:nvSpPr>
          <p:spPr>
            <a:xfrm>
              <a:off x="204" y="839"/>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55" name="椭圆 48198"/>
            <p:cNvSpPr/>
            <p:nvPr/>
          </p:nvSpPr>
          <p:spPr>
            <a:xfrm>
              <a:off x="227" y="272"/>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56" name="文本框 48199"/>
            <p:cNvSpPr txBox="1"/>
            <p:nvPr/>
          </p:nvSpPr>
          <p:spPr>
            <a:xfrm>
              <a:off x="1315" y="226"/>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8957" name="文本框 48200"/>
            <p:cNvSpPr txBox="1"/>
            <p:nvPr/>
          </p:nvSpPr>
          <p:spPr>
            <a:xfrm>
              <a:off x="1315" y="72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aphicFrame>
          <p:nvGraphicFramePr>
            <p:cNvPr id="38917" name="对象 48201"/>
            <p:cNvGraphicFramePr>
              <a:graphicFrameLocks noChangeAspect="1"/>
            </p:cNvGraphicFramePr>
            <p:nvPr/>
          </p:nvGraphicFramePr>
          <p:xfrm>
            <a:off x="1361" y="408"/>
            <a:ext cx="289" cy="317"/>
          </p:xfrm>
          <a:graphic>
            <a:graphicData uri="http://schemas.openxmlformats.org/presentationml/2006/ole">
              <mc:AlternateContent xmlns:mc="http://schemas.openxmlformats.org/markup-compatibility/2006">
                <mc:Choice xmlns:v="urn:schemas-microsoft-com:vml" Requires="v">
                  <p:oleObj spid="_x0000_s3306" name="" r:id="rId35" imgW="203835" imgH="236855" progId="Equation.3">
                    <p:embed/>
                  </p:oleObj>
                </mc:Choice>
                <mc:Fallback>
                  <p:oleObj name="" r:id="rId35" imgW="203835" imgH="236855" progId="Equation.3">
                    <p:embed/>
                    <p:pic>
                      <p:nvPicPr>
                        <p:cNvPr id="0" name="图片 3305"/>
                        <p:cNvPicPr/>
                        <p:nvPr/>
                      </p:nvPicPr>
                      <p:blipFill>
                        <a:blip r:embed="rId36">
                          <a:clrChange>
                            <a:clrFrom>
                              <a:srgbClr val="000000"/>
                            </a:clrFrom>
                            <a:clrTo>
                              <a:srgbClr val="FFFFFF"/>
                            </a:clrTo>
                          </a:clrChange>
                        </a:blip>
                        <a:stretch>
                          <a:fillRect/>
                        </a:stretch>
                      </p:blipFill>
                      <p:spPr>
                        <a:xfrm>
                          <a:off x="1361" y="408"/>
                          <a:ext cx="289" cy="317"/>
                        </a:xfrm>
                        <a:prstGeom prst="rect">
                          <a:avLst/>
                        </a:prstGeom>
                        <a:noFill/>
                        <a:ln w="38100">
                          <a:noFill/>
                          <a:miter/>
                        </a:ln>
                      </p:spPr>
                    </p:pic>
                  </p:oleObj>
                </mc:Fallback>
              </mc:AlternateContent>
            </a:graphicData>
          </a:graphic>
        </p:graphicFrame>
        <p:sp>
          <p:nvSpPr>
            <p:cNvPr id="38958" name="直接连接符 48202"/>
            <p:cNvSpPr/>
            <p:nvPr/>
          </p:nvSpPr>
          <p:spPr>
            <a:xfrm>
              <a:off x="272" y="317"/>
              <a:ext cx="998" cy="0"/>
            </a:xfrm>
            <a:prstGeom prst="line">
              <a:avLst/>
            </a:prstGeom>
            <a:ln w="28575" cap="flat" cmpd="sng">
              <a:solidFill>
                <a:srgbClr val="FFCC00"/>
              </a:solidFill>
              <a:prstDash val="solid"/>
              <a:headEnd type="none" w="med" len="med"/>
              <a:tailEnd type="none" w="med" len="med"/>
            </a:ln>
          </p:spPr>
        </p:sp>
        <p:sp>
          <p:nvSpPr>
            <p:cNvPr id="38959" name="直接连接符 48203"/>
            <p:cNvSpPr/>
            <p:nvPr/>
          </p:nvSpPr>
          <p:spPr>
            <a:xfrm>
              <a:off x="1270" y="317"/>
              <a:ext cx="0" cy="545"/>
            </a:xfrm>
            <a:prstGeom prst="line">
              <a:avLst/>
            </a:prstGeom>
            <a:ln w="28575" cap="flat" cmpd="sng">
              <a:solidFill>
                <a:srgbClr val="FFCC00"/>
              </a:solidFill>
              <a:prstDash val="solid"/>
              <a:headEnd type="none" w="med" len="med"/>
              <a:tailEnd type="none" w="med" len="med"/>
            </a:ln>
          </p:spPr>
        </p:sp>
        <p:sp>
          <p:nvSpPr>
            <p:cNvPr id="38960" name="矩形 48204"/>
            <p:cNvSpPr/>
            <p:nvPr/>
          </p:nvSpPr>
          <p:spPr>
            <a:xfrm rot="-5400000" flipV="1">
              <a:off x="1138" y="491"/>
              <a:ext cx="216" cy="91"/>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38961" name="直接连接符 48205"/>
            <p:cNvSpPr/>
            <p:nvPr/>
          </p:nvSpPr>
          <p:spPr>
            <a:xfrm>
              <a:off x="272" y="862"/>
              <a:ext cx="998" cy="0"/>
            </a:xfrm>
            <a:prstGeom prst="line">
              <a:avLst/>
            </a:prstGeom>
            <a:ln w="28575" cap="flat" cmpd="sng">
              <a:solidFill>
                <a:srgbClr val="FFCC00"/>
              </a:solidFill>
              <a:prstDash val="solid"/>
              <a:headEnd type="none" w="med" len="med"/>
              <a:tailEnd type="none" w="med" len="med"/>
            </a:ln>
          </p:spPr>
        </p:sp>
      </p:grpSp>
      <p:grpSp>
        <p:nvGrpSpPr>
          <p:cNvPr id="15" name="组合 48206"/>
          <p:cNvGrpSpPr/>
          <p:nvPr/>
        </p:nvGrpSpPr>
        <p:grpSpPr>
          <a:xfrm>
            <a:off x="3207702" y="5604193"/>
            <a:ext cx="2389188" cy="576262"/>
            <a:chOff x="-371" y="0"/>
            <a:chExt cx="1505" cy="363"/>
          </a:xfrm>
        </p:grpSpPr>
        <p:sp>
          <p:nvSpPr>
            <p:cNvPr id="38948" name="直接连接符 48207"/>
            <p:cNvSpPr/>
            <p:nvPr/>
          </p:nvSpPr>
          <p:spPr>
            <a:xfrm>
              <a:off x="137" y="363"/>
              <a:ext cx="725" cy="0"/>
            </a:xfrm>
            <a:prstGeom prst="line">
              <a:avLst/>
            </a:prstGeom>
            <a:ln w="76200" cap="flat" cmpd="sng">
              <a:solidFill>
                <a:schemeClr val="accent1"/>
              </a:solidFill>
              <a:prstDash val="solid"/>
              <a:headEnd type="none" w="med" len="med"/>
              <a:tailEnd type="triangle" w="med" len="med"/>
            </a:ln>
          </p:spPr>
        </p:sp>
        <p:sp>
          <p:nvSpPr>
            <p:cNvPr id="38949" name="文本框 48208"/>
            <p:cNvSpPr txBox="1"/>
            <p:nvPr/>
          </p:nvSpPr>
          <p:spPr>
            <a:xfrm>
              <a:off x="-371" y="0"/>
              <a:ext cx="1505" cy="290"/>
            </a:xfrm>
            <a:prstGeom prst="rect">
              <a:avLst/>
            </a:prstGeom>
            <a:no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equivalent circuit</a:t>
              </a:r>
              <a:endParaRPr lang="zh-CN" altLang="en-US" dirty="0">
                <a:solidFill>
                  <a:schemeClr val="bg1"/>
                </a:solidFill>
                <a:latin typeface="Arial" panose="020B0604020202020204" pitchFamily="34" charset="0"/>
                <a:ea typeface="仿宋_GB2312" pitchFamily="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wipe(left)">
                                      <p:cBhvr>
                                        <p:cTn id="7" dur="500"/>
                                        <p:tgtEl>
                                          <p:spTgt spid="4813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48152"/>
                                        </p:tgtEl>
                                        <p:attrNameLst>
                                          <p:attrName>style.visibility</p:attrName>
                                        </p:attrNameLst>
                                      </p:cBhvr>
                                      <p:to>
                                        <p:strVal val="visible"/>
                                      </p:to>
                                    </p:set>
                                    <p:anim calcmode="lin" valueType="num">
                                      <p:cBhvr additive="base">
                                        <p:cTn id="42" dur="500" fill="hold"/>
                                        <p:tgtEl>
                                          <p:spTgt spid="48152"/>
                                        </p:tgtEl>
                                        <p:attrNameLst>
                                          <p:attrName>ppt_x</p:attrName>
                                        </p:attrNameLst>
                                      </p:cBhvr>
                                      <p:tavLst>
                                        <p:tav tm="0">
                                          <p:val>
                                            <p:strVal val="1+#ppt_w/2"/>
                                          </p:val>
                                        </p:tav>
                                        <p:tav tm="100000">
                                          <p:val>
                                            <p:strVal val="#ppt_x"/>
                                          </p:val>
                                        </p:tav>
                                      </p:tavLst>
                                    </p:anim>
                                    <p:anim calcmode="lin" valueType="num">
                                      <p:cBhvr additive="base">
                                        <p:cTn id="43" dur="500" fill="hold"/>
                                        <p:tgtEl>
                                          <p:spTgt spid="4815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2" presetClass="entr" presetSubtype="8"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slide(fromLeft)">
                                      <p:cBhvr>
                                        <p:cTn id="48" dur="500"/>
                                        <p:tgtEl>
                                          <p:spTgt spid="9"/>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8131"/>
                                        </p:tgtEl>
                                        <p:attrNameLst>
                                          <p:attrName>style.visibility</p:attrName>
                                        </p:attrNameLst>
                                      </p:cBhvr>
                                      <p:to>
                                        <p:strVal val="visible"/>
                                      </p:to>
                                    </p:set>
                                    <p:animEffect transition="in" filter="wipe(left)">
                                      <p:cBhvr>
                                        <p:cTn id="57" dur="1000"/>
                                        <p:tgtEl>
                                          <p:spTgt spid="48131"/>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dissolv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dissolve">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wipe(up)">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wipe(down)">
                                      <p:cBhvr>
                                        <p:cTn id="77" dur="500"/>
                                        <p:tgtEl>
                                          <p:spTgt spid="13"/>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slide(fromLeft)">
                                      <p:cBhvr>
                                        <p:cTn id="82" dur="500"/>
                                        <p:tgtEl>
                                          <p:spTgt spid="15"/>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14"/>
                                        </p:tgtEl>
                                        <p:attrNameLst>
                                          <p:attrName>style.visibility</p:attrName>
                                        </p:attrNameLst>
                                      </p:cBhvr>
                                      <p:to>
                                        <p:strVal val="visible"/>
                                      </p:to>
                                    </p:set>
                                    <p:animEffect transition="in" filter="wipe(left)">
                                      <p:cBhvr>
                                        <p:cTn id="8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文本框 49153"/>
          <p:cNvSpPr txBox="1"/>
          <p:nvPr/>
        </p:nvSpPr>
        <p:spPr>
          <a:xfrm>
            <a:off x="179705" y="67310"/>
            <a:ext cx="159385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a:t>
            </a:r>
            <a:r>
              <a:rPr lang="zh-CN" altLang="en-US" sz="2800" dirty="0">
                <a:solidFill>
                  <a:schemeClr val="bg1"/>
                </a:solidFill>
                <a:latin typeface="Times New Roman" panose="02020603050405020304" pitchFamily="18" charset="0"/>
              </a:rPr>
              <a:t> </a:t>
            </a:r>
            <a:endParaRPr lang="zh-CN" altLang="en-US" sz="2800" dirty="0">
              <a:solidFill>
                <a:schemeClr val="bg1"/>
              </a:solidFill>
              <a:latin typeface="Times New Roman" panose="02020603050405020304" pitchFamily="18" charset="0"/>
            </a:endParaRPr>
          </a:p>
        </p:txBody>
      </p:sp>
      <p:sp>
        <p:nvSpPr>
          <p:cNvPr id="49155" name="文本框 49154"/>
          <p:cNvSpPr txBox="1"/>
          <p:nvPr/>
        </p:nvSpPr>
        <p:spPr>
          <a:xfrm>
            <a:off x="3779838" y="333375"/>
            <a:ext cx="4338320" cy="460375"/>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       R</a:t>
            </a:r>
            <a:r>
              <a:rPr lang="en-US" altLang="zh-CN" dirty="0">
                <a:solidFill>
                  <a:schemeClr val="bg1"/>
                </a:solidFill>
                <a:latin typeface="Times New Roman" panose="02020603050405020304" pitchFamily="18" charset="0"/>
              </a:rPr>
              <a:t>=15</a:t>
            </a:r>
            <a:r>
              <a:rPr lang="en-US" altLang="zh-CN"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sym typeface="Symbol" panose="05050102010706020507" pitchFamily="18" charset="2"/>
              </a:rPr>
              <a:t>L</a:t>
            </a:r>
            <a:r>
              <a:rPr lang="en-US" altLang="zh-CN" dirty="0">
                <a:solidFill>
                  <a:schemeClr val="bg1"/>
                </a:solidFill>
                <a:latin typeface="Times New Roman" panose="02020603050405020304" pitchFamily="18" charset="0"/>
                <a:sym typeface="Symbol" panose="05050102010706020507" pitchFamily="18" charset="2"/>
              </a:rPr>
              <a:t>=0.3mH, </a:t>
            </a:r>
            <a:r>
              <a:rPr lang="en-US" altLang="zh-CN" i="1" dirty="0">
                <a:solidFill>
                  <a:schemeClr val="bg1"/>
                </a:solidFill>
                <a:latin typeface="Times New Roman" panose="02020603050405020304" pitchFamily="18" charset="0"/>
                <a:sym typeface="Symbol" panose="05050102010706020507" pitchFamily="18" charset="2"/>
              </a:rPr>
              <a:t>C</a:t>
            </a:r>
            <a:r>
              <a:rPr lang="en-US" altLang="zh-CN" dirty="0">
                <a:solidFill>
                  <a:schemeClr val="bg1"/>
                </a:solidFill>
                <a:latin typeface="Times New Roman" panose="02020603050405020304" pitchFamily="18" charset="0"/>
                <a:sym typeface="Symbol" panose="05050102010706020507" pitchFamily="18" charset="2"/>
              </a:rPr>
              <a:t>=0.2F,</a:t>
            </a:r>
            <a:endParaRPr lang="en-US" altLang="zh-CN" dirty="0">
              <a:solidFill>
                <a:schemeClr val="bg1"/>
              </a:solidFill>
              <a:latin typeface="Times New Roman" panose="02020603050405020304" pitchFamily="18" charset="0"/>
            </a:endParaRPr>
          </a:p>
        </p:txBody>
      </p:sp>
      <p:graphicFrame>
        <p:nvGraphicFramePr>
          <p:cNvPr id="49156" name="对象 49155"/>
          <p:cNvGraphicFramePr>
            <a:graphicFrameLocks noChangeAspect="1"/>
          </p:cNvGraphicFramePr>
          <p:nvPr/>
        </p:nvGraphicFramePr>
        <p:xfrm>
          <a:off x="4654550" y="723900"/>
          <a:ext cx="3289300" cy="1120775"/>
        </p:xfrm>
        <a:graphic>
          <a:graphicData uri="http://schemas.openxmlformats.org/presentationml/2006/ole">
            <mc:AlternateContent xmlns:mc="http://schemas.openxmlformats.org/markup-compatibility/2006">
              <mc:Choice xmlns:v="urn:schemas-microsoft-com:vml" Requires="v">
                <p:oleObj spid="_x0000_s3313" name="" r:id="rId1" imgW="1409700" imgH="482600" progId="Equation.DSMT4">
                  <p:embed/>
                </p:oleObj>
              </mc:Choice>
              <mc:Fallback>
                <p:oleObj name="" r:id="rId1" imgW="1409700" imgH="482600" progId="Equation.DSMT4">
                  <p:embed/>
                  <p:pic>
                    <p:nvPicPr>
                      <p:cNvPr id="0" name="图片 3312"/>
                      <p:cNvPicPr/>
                      <p:nvPr/>
                    </p:nvPicPr>
                    <p:blipFill>
                      <a:blip r:embed="rId2"/>
                      <a:stretch>
                        <a:fillRect/>
                      </a:stretch>
                    </p:blipFill>
                    <p:spPr>
                      <a:xfrm>
                        <a:off x="4654550" y="723900"/>
                        <a:ext cx="3289300" cy="1120775"/>
                      </a:xfrm>
                      <a:prstGeom prst="rect">
                        <a:avLst/>
                      </a:prstGeom>
                      <a:noFill/>
                      <a:ln w="38100">
                        <a:noFill/>
                        <a:miter/>
                      </a:ln>
                    </p:spPr>
                  </p:pic>
                </p:oleObj>
              </mc:Fallback>
            </mc:AlternateContent>
          </a:graphicData>
        </a:graphic>
      </p:graphicFrame>
      <p:sp>
        <p:nvSpPr>
          <p:cNvPr id="49157" name="文本框 49156"/>
          <p:cNvSpPr txBox="1"/>
          <p:nvPr/>
        </p:nvSpPr>
        <p:spPr>
          <a:xfrm>
            <a:off x="4716463" y="1773238"/>
            <a:ext cx="3190875" cy="521970"/>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Find </a:t>
            </a:r>
            <a:r>
              <a:rPr lang="zh-CN" altLang="en-US"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u</a:t>
            </a:r>
            <a:r>
              <a:rPr lang="en-US" altLang="zh-CN" sz="2800" i="1" baseline="-25000" dirty="0">
                <a:solidFill>
                  <a:schemeClr val="bg1"/>
                </a:solidFill>
                <a:latin typeface="Times New Roman" panose="02020603050405020304" pitchFamily="18" charset="0"/>
              </a:rPr>
              <a:t>R</a:t>
            </a:r>
            <a:r>
              <a:rPr lang="en-US" altLang="zh-CN" sz="2800" dirty="0">
                <a:solidFill>
                  <a:schemeClr val="bg1"/>
                </a:solidFill>
                <a:latin typeface="Times New Roman" panose="02020603050405020304" pitchFamily="18" charset="0"/>
              </a:rPr>
              <a:t> , </a:t>
            </a:r>
            <a:r>
              <a:rPr lang="en-US" altLang="zh-CN" sz="2800" i="1" dirty="0">
                <a:solidFill>
                  <a:schemeClr val="bg1"/>
                </a:solidFill>
                <a:latin typeface="Times New Roman" panose="02020603050405020304" pitchFamily="18" charset="0"/>
              </a:rPr>
              <a:t>u</a:t>
            </a:r>
            <a:r>
              <a:rPr lang="en-US" altLang="zh-CN" sz="2800" i="1"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  </a:t>
            </a:r>
            <a:r>
              <a:rPr lang="en-US" altLang="zh-CN" sz="2800" i="1" dirty="0">
                <a:solidFill>
                  <a:schemeClr val="bg1"/>
                </a:solidFill>
                <a:latin typeface="Times New Roman" panose="02020603050405020304" pitchFamily="18" charset="0"/>
              </a:rPr>
              <a:t>u</a:t>
            </a:r>
            <a:r>
              <a:rPr lang="en-US" altLang="zh-CN" sz="2800" i="1" baseline="-25000" dirty="0">
                <a:solidFill>
                  <a:schemeClr val="bg1"/>
                </a:solidFill>
                <a:latin typeface="Times New Roman" panose="02020603050405020304" pitchFamily="18" charset="0"/>
              </a:rPr>
              <a:t>C</a:t>
            </a:r>
            <a:r>
              <a:rPr lang="en-US" altLang="zh-CN" sz="2800" dirty="0">
                <a:solidFill>
                  <a:schemeClr val="bg1"/>
                </a:solidFill>
                <a:latin typeface="Times New Roman" panose="02020603050405020304" pitchFamily="18" charset="0"/>
              </a:rPr>
              <a:t> .</a:t>
            </a:r>
            <a:endParaRPr lang="en-US" altLang="zh-CN" sz="2800" dirty="0">
              <a:solidFill>
                <a:schemeClr val="bg1"/>
              </a:solidFill>
              <a:latin typeface="Times New Roman" panose="02020603050405020304" pitchFamily="18" charset="0"/>
            </a:endParaRPr>
          </a:p>
        </p:txBody>
      </p:sp>
      <p:sp>
        <p:nvSpPr>
          <p:cNvPr id="49158" name="文本框 49157"/>
          <p:cNvSpPr txBox="1"/>
          <p:nvPr/>
        </p:nvSpPr>
        <p:spPr>
          <a:xfrm>
            <a:off x="501650" y="2877820"/>
            <a:ext cx="1368425" cy="460375"/>
          </a:xfrm>
          <a:prstGeom prst="rect">
            <a:avLst/>
          </a:prstGeom>
          <a:solidFill>
            <a:srgbClr val="990033"/>
          </a:solid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Solution:</a:t>
            </a:r>
            <a:endParaRPr lang="en-US" altLang="zh-CN" dirty="0">
              <a:solidFill>
                <a:schemeClr val="bg1"/>
              </a:solidFill>
              <a:latin typeface="Times New Roman" panose="02020603050405020304" pitchFamily="18" charset="0"/>
            </a:endParaRPr>
          </a:p>
        </p:txBody>
      </p:sp>
      <p:sp>
        <p:nvSpPr>
          <p:cNvPr id="49159" name="文本框 49158"/>
          <p:cNvSpPr txBox="1"/>
          <p:nvPr/>
        </p:nvSpPr>
        <p:spPr>
          <a:xfrm>
            <a:off x="2120900" y="2901950"/>
            <a:ext cx="3174365" cy="460375"/>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rPr>
              <a:t>Phasor model is</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49160" name="对象 49159"/>
          <p:cNvGraphicFramePr>
            <a:graphicFrameLocks noChangeAspect="1"/>
          </p:cNvGraphicFramePr>
          <p:nvPr/>
        </p:nvGraphicFramePr>
        <p:xfrm>
          <a:off x="1123950" y="3359150"/>
          <a:ext cx="1927225" cy="628650"/>
        </p:xfrm>
        <a:graphic>
          <a:graphicData uri="http://schemas.openxmlformats.org/presentationml/2006/ole">
            <mc:AlternateContent xmlns:mc="http://schemas.openxmlformats.org/markup-compatibility/2006">
              <mc:Choice xmlns:v="urn:schemas-microsoft-com:vml" Requires="v">
                <p:oleObj spid="_x0000_s3314" name="" r:id="rId3" imgW="862965" imgH="279400" progId="Equation.DSMT4">
                  <p:embed/>
                </p:oleObj>
              </mc:Choice>
              <mc:Fallback>
                <p:oleObj name="" r:id="rId3" imgW="862965" imgH="279400" progId="Equation.DSMT4">
                  <p:embed/>
                  <p:pic>
                    <p:nvPicPr>
                      <p:cNvPr id="0" name="图片 3313"/>
                      <p:cNvPicPr/>
                      <p:nvPr/>
                    </p:nvPicPr>
                    <p:blipFill>
                      <a:blip r:embed="rId4"/>
                      <a:stretch>
                        <a:fillRect/>
                      </a:stretch>
                    </p:blipFill>
                    <p:spPr>
                      <a:xfrm>
                        <a:off x="1123950" y="3359150"/>
                        <a:ext cx="1927225" cy="628650"/>
                      </a:xfrm>
                      <a:prstGeom prst="rect">
                        <a:avLst/>
                      </a:prstGeom>
                      <a:noFill/>
                      <a:ln w="38100">
                        <a:noFill/>
                        <a:miter/>
                      </a:ln>
                    </p:spPr>
                  </p:pic>
                </p:oleObj>
              </mc:Fallback>
            </mc:AlternateContent>
          </a:graphicData>
        </a:graphic>
      </p:graphicFrame>
      <p:graphicFrame>
        <p:nvGraphicFramePr>
          <p:cNvPr id="49161" name="对象 49160"/>
          <p:cNvGraphicFramePr>
            <a:graphicFrameLocks noChangeAspect="1"/>
          </p:cNvGraphicFramePr>
          <p:nvPr/>
        </p:nvGraphicFramePr>
        <p:xfrm>
          <a:off x="635000" y="5448300"/>
          <a:ext cx="2703513" cy="844550"/>
        </p:xfrm>
        <a:graphic>
          <a:graphicData uri="http://schemas.openxmlformats.org/presentationml/2006/ole">
            <mc:AlternateContent xmlns:mc="http://schemas.openxmlformats.org/markup-compatibility/2006">
              <mc:Choice xmlns:v="urn:schemas-microsoft-com:vml" Requires="v">
                <p:oleObj spid="_x0000_s3309" name="" r:id="rId5" imgW="1257300" imgH="393700" progId="Equation.DSMT4">
                  <p:embed/>
                </p:oleObj>
              </mc:Choice>
              <mc:Fallback>
                <p:oleObj name="" r:id="rId5" imgW="1257300" imgH="393700" progId="Equation.DSMT4">
                  <p:embed/>
                  <p:pic>
                    <p:nvPicPr>
                      <p:cNvPr id="0" name="图片 3308"/>
                      <p:cNvPicPr/>
                      <p:nvPr/>
                    </p:nvPicPr>
                    <p:blipFill>
                      <a:blip r:embed="rId6"/>
                      <a:stretch>
                        <a:fillRect/>
                      </a:stretch>
                    </p:blipFill>
                    <p:spPr>
                      <a:xfrm>
                        <a:off x="635000" y="5448300"/>
                        <a:ext cx="2703513" cy="844550"/>
                      </a:xfrm>
                      <a:prstGeom prst="rect">
                        <a:avLst/>
                      </a:prstGeom>
                      <a:noFill/>
                      <a:ln w="38100">
                        <a:noFill/>
                        <a:miter/>
                      </a:ln>
                    </p:spPr>
                  </p:pic>
                </p:oleObj>
              </mc:Fallback>
            </mc:AlternateContent>
          </a:graphicData>
        </a:graphic>
      </p:graphicFrame>
      <p:graphicFrame>
        <p:nvGraphicFramePr>
          <p:cNvPr id="49162" name="对象 49161"/>
          <p:cNvGraphicFramePr>
            <a:graphicFrameLocks noChangeAspect="1"/>
          </p:cNvGraphicFramePr>
          <p:nvPr/>
        </p:nvGraphicFramePr>
        <p:xfrm>
          <a:off x="355600" y="4075113"/>
          <a:ext cx="5084763" cy="474662"/>
        </p:xfrm>
        <a:graphic>
          <a:graphicData uri="http://schemas.openxmlformats.org/presentationml/2006/ole">
            <mc:AlternateContent xmlns:mc="http://schemas.openxmlformats.org/markup-compatibility/2006">
              <mc:Choice xmlns:v="urn:schemas-microsoft-com:vml" Requires="v">
                <p:oleObj spid="_x0000_s3310" name="" r:id="rId7" imgW="2476500" imgH="228600" progId="Equation.DSMT4">
                  <p:embed/>
                </p:oleObj>
              </mc:Choice>
              <mc:Fallback>
                <p:oleObj name="" r:id="rId7" imgW="2476500" imgH="228600" progId="Equation.DSMT4">
                  <p:embed/>
                  <p:pic>
                    <p:nvPicPr>
                      <p:cNvPr id="0" name="图片 3309"/>
                      <p:cNvPicPr/>
                      <p:nvPr/>
                    </p:nvPicPr>
                    <p:blipFill>
                      <a:blip r:embed="rId8"/>
                      <a:stretch>
                        <a:fillRect/>
                      </a:stretch>
                    </p:blipFill>
                    <p:spPr>
                      <a:xfrm>
                        <a:off x="355600" y="4075113"/>
                        <a:ext cx="5084763" cy="474662"/>
                      </a:xfrm>
                      <a:prstGeom prst="rect">
                        <a:avLst/>
                      </a:prstGeom>
                      <a:noFill/>
                      <a:ln w="38100">
                        <a:noFill/>
                        <a:miter/>
                      </a:ln>
                    </p:spPr>
                  </p:pic>
                </p:oleObj>
              </mc:Fallback>
            </mc:AlternateContent>
          </a:graphicData>
        </a:graphic>
      </p:graphicFrame>
      <p:graphicFrame>
        <p:nvGraphicFramePr>
          <p:cNvPr id="49163" name="对象 49162"/>
          <p:cNvGraphicFramePr>
            <a:graphicFrameLocks noChangeAspect="1"/>
          </p:cNvGraphicFramePr>
          <p:nvPr/>
        </p:nvGraphicFramePr>
        <p:xfrm>
          <a:off x="468313" y="4581525"/>
          <a:ext cx="5689600" cy="787400"/>
        </p:xfrm>
        <a:graphic>
          <a:graphicData uri="http://schemas.openxmlformats.org/presentationml/2006/ole">
            <mc:AlternateContent xmlns:mc="http://schemas.openxmlformats.org/markup-compatibility/2006">
              <mc:Choice xmlns:v="urn:schemas-microsoft-com:vml" Requires="v">
                <p:oleObj spid="_x0000_s3311" name="" r:id="rId9" imgW="2831465" imgH="393700" progId="Equation.DSMT4">
                  <p:embed/>
                </p:oleObj>
              </mc:Choice>
              <mc:Fallback>
                <p:oleObj name="" r:id="rId9" imgW="2831465" imgH="393700" progId="Equation.DSMT4">
                  <p:embed/>
                  <p:pic>
                    <p:nvPicPr>
                      <p:cNvPr id="0" name="图片 3310"/>
                      <p:cNvPicPr/>
                      <p:nvPr/>
                    </p:nvPicPr>
                    <p:blipFill>
                      <a:blip r:embed="rId10"/>
                      <a:stretch>
                        <a:fillRect/>
                      </a:stretch>
                    </p:blipFill>
                    <p:spPr>
                      <a:xfrm>
                        <a:off x="468313" y="4581525"/>
                        <a:ext cx="5689600" cy="787400"/>
                      </a:xfrm>
                      <a:prstGeom prst="rect">
                        <a:avLst/>
                      </a:prstGeom>
                      <a:noFill/>
                      <a:ln w="38100">
                        <a:noFill/>
                        <a:miter/>
                      </a:ln>
                    </p:spPr>
                  </p:pic>
                </p:oleObj>
              </mc:Fallback>
            </mc:AlternateContent>
          </a:graphicData>
        </a:graphic>
      </p:graphicFrame>
      <p:graphicFrame>
        <p:nvGraphicFramePr>
          <p:cNvPr id="49164" name="对象 49163"/>
          <p:cNvGraphicFramePr>
            <a:graphicFrameLocks noChangeAspect="1"/>
          </p:cNvGraphicFramePr>
          <p:nvPr/>
        </p:nvGraphicFramePr>
        <p:xfrm>
          <a:off x="3370263" y="5662613"/>
          <a:ext cx="2597150" cy="434975"/>
        </p:xfrm>
        <a:graphic>
          <a:graphicData uri="http://schemas.openxmlformats.org/presentationml/2006/ole">
            <mc:AlternateContent xmlns:mc="http://schemas.openxmlformats.org/markup-compatibility/2006">
              <mc:Choice xmlns:v="urn:schemas-microsoft-com:vml" Requires="v">
                <p:oleObj spid="_x0000_s3312" name="" r:id="rId11" imgW="1206500" imgH="203200" progId="Equation.DSMT4">
                  <p:embed/>
                </p:oleObj>
              </mc:Choice>
              <mc:Fallback>
                <p:oleObj name="" r:id="rId11" imgW="1206500" imgH="203200" progId="Equation.DSMT4">
                  <p:embed/>
                  <p:pic>
                    <p:nvPicPr>
                      <p:cNvPr id="0" name="图片 3311"/>
                      <p:cNvPicPr/>
                      <p:nvPr/>
                    </p:nvPicPr>
                    <p:blipFill>
                      <a:blip r:embed="rId12"/>
                      <a:stretch>
                        <a:fillRect/>
                      </a:stretch>
                    </p:blipFill>
                    <p:spPr>
                      <a:xfrm>
                        <a:off x="3370263" y="5662613"/>
                        <a:ext cx="2597150" cy="434975"/>
                      </a:xfrm>
                      <a:prstGeom prst="rect">
                        <a:avLst/>
                      </a:prstGeom>
                      <a:noFill/>
                      <a:ln w="38100">
                        <a:noFill/>
                        <a:miter/>
                      </a:ln>
                    </p:spPr>
                  </p:pic>
                </p:oleObj>
              </mc:Fallback>
            </mc:AlternateContent>
          </a:graphicData>
        </a:graphic>
      </p:graphicFrame>
      <p:graphicFrame>
        <p:nvGraphicFramePr>
          <p:cNvPr id="49165" name="对象 49164"/>
          <p:cNvGraphicFramePr>
            <a:graphicFrameLocks noChangeAspect="1"/>
          </p:cNvGraphicFramePr>
          <p:nvPr/>
        </p:nvGraphicFramePr>
        <p:xfrm>
          <a:off x="5978525" y="5591175"/>
          <a:ext cx="2405063" cy="434975"/>
        </p:xfrm>
        <a:graphic>
          <a:graphicData uri="http://schemas.openxmlformats.org/presentationml/2006/ole">
            <mc:AlternateContent xmlns:mc="http://schemas.openxmlformats.org/markup-compatibility/2006">
              <mc:Choice xmlns:v="urn:schemas-microsoft-com:vml" Requires="v">
                <p:oleObj spid="_x0000_s3308" name="" r:id="rId13" imgW="1117600" imgH="203200" progId="Equation.DSMT4">
                  <p:embed/>
                </p:oleObj>
              </mc:Choice>
              <mc:Fallback>
                <p:oleObj name="" r:id="rId13" imgW="1117600" imgH="203200" progId="Equation.DSMT4">
                  <p:embed/>
                  <p:pic>
                    <p:nvPicPr>
                      <p:cNvPr id="0" name="图片 3307"/>
                      <p:cNvPicPr/>
                      <p:nvPr/>
                    </p:nvPicPr>
                    <p:blipFill>
                      <a:blip r:embed="rId14"/>
                      <a:stretch>
                        <a:fillRect/>
                      </a:stretch>
                    </p:blipFill>
                    <p:spPr>
                      <a:xfrm>
                        <a:off x="5978525" y="5591175"/>
                        <a:ext cx="2405063" cy="434975"/>
                      </a:xfrm>
                      <a:prstGeom prst="rect">
                        <a:avLst/>
                      </a:prstGeom>
                      <a:noFill/>
                      <a:ln w="38100">
                        <a:noFill/>
                        <a:miter/>
                      </a:ln>
                    </p:spPr>
                  </p:pic>
                </p:oleObj>
              </mc:Fallback>
            </mc:AlternateContent>
          </a:graphicData>
        </a:graphic>
      </p:graphicFrame>
      <p:grpSp>
        <p:nvGrpSpPr>
          <p:cNvPr id="2" name="组合 49165"/>
          <p:cNvGrpSpPr/>
          <p:nvPr/>
        </p:nvGrpSpPr>
        <p:grpSpPr>
          <a:xfrm>
            <a:off x="828040" y="610235"/>
            <a:ext cx="3505200" cy="2165350"/>
            <a:chOff x="0" y="0"/>
            <a:chExt cx="2208" cy="1364"/>
          </a:xfrm>
        </p:grpSpPr>
        <p:sp>
          <p:nvSpPr>
            <p:cNvPr id="39985" name="直接连接符 49166"/>
            <p:cNvSpPr/>
            <p:nvPr/>
          </p:nvSpPr>
          <p:spPr>
            <a:xfrm>
              <a:off x="1632" y="864"/>
              <a:ext cx="221" cy="1"/>
            </a:xfrm>
            <a:prstGeom prst="line">
              <a:avLst/>
            </a:prstGeom>
            <a:ln w="57150" cap="flat" cmpd="sng">
              <a:solidFill>
                <a:srgbClr val="FF9900"/>
              </a:solidFill>
              <a:prstDash val="solid"/>
              <a:headEnd type="none" w="med" len="med"/>
              <a:tailEnd type="none" w="med" len="med"/>
            </a:ln>
          </p:spPr>
        </p:sp>
        <p:sp>
          <p:nvSpPr>
            <p:cNvPr id="39986" name="直接连接符 49167"/>
            <p:cNvSpPr/>
            <p:nvPr/>
          </p:nvSpPr>
          <p:spPr>
            <a:xfrm flipV="1">
              <a:off x="1632" y="957"/>
              <a:ext cx="221" cy="3"/>
            </a:xfrm>
            <a:prstGeom prst="line">
              <a:avLst/>
            </a:prstGeom>
            <a:ln w="57150" cap="flat" cmpd="sng">
              <a:solidFill>
                <a:srgbClr val="FF9900"/>
              </a:solidFill>
              <a:prstDash val="solid"/>
              <a:headEnd type="none" w="med" len="med"/>
              <a:tailEnd type="none" w="med" len="med"/>
            </a:ln>
          </p:spPr>
        </p:sp>
        <p:sp>
          <p:nvSpPr>
            <p:cNvPr id="39987" name="任意多边形 49168"/>
            <p:cNvSpPr/>
            <p:nvPr/>
          </p:nvSpPr>
          <p:spPr>
            <a:xfrm>
              <a:off x="1739" y="432"/>
              <a:ext cx="1" cy="432"/>
            </a:xfrm>
            <a:custGeom>
              <a:avLst/>
              <a:gdLst>
                <a:gd name="txL" fmla="*/ 0 w 1"/>
                <a:gd name="txT" fmla="*/ 0 h 432"/>
                <a:gd name="txR" fmla="*/ 1 w 1"/>
                <a:gd name="txB" fmla="*/ 432 h 432"/>
              </a:gdLst>
              <a:ahLst/>
              <a:cxnLst>
                <a:cxn ang="0">
                  <a:pos x="0" y="0"/>
                </a:cxn>
                <a:cxn ang="0">
                  <a:pos x="1" y="6"/>
                </a:cxn>
                <a:cxn ang="0">
                  <a:pos x="1" y="432"/>
                </a:cxn>
              </a:cxnLst>
              <a:rect l="txL" t="txT" r="txR" b="txB"/>
              <a:pathLst>
                <a:path w="1" h="432">
                  <a:moveTo>
                    <a:pt x="0" y="0"/>
                  </a:moveTo>
                  <a:lnTo>
                    <a:pt x="1" y="6"/>
                  </a:lnTo>
                  <a:lnTo>
                    <a:pt x="1" y="43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9988" name="任意多边形 49169"/>
            <p:cNvSpPr/>
            <p:nvPr/>
          </p:nvSpPr>
          <p:spPr>
            <a:xfrm>
              <a:off x="1739" y="956"/>
              <a:ext cx="1" cy="388"/>
            </a:xfrm>
            <a:custGeom>
              <a:avLst/>
              <a:gdLst>
                <a:gd name="txL" fmla="*/ 0 w 1"/>
                <a:gd name="txT" fmla="*/ 0 h 388"/>
                <a:gd name="txR" fmla="*/ 1 w 1"/>
                <a:gd name="txB" fmla="*/ 388 h 388"/>
              </a:gdLst>
              <a:ahLst/>
              <a:cxnLst>
                <a:cxn ang="0">
                  <a:pos x="0" y="0"/>
                </a:cxn>
                <a:cxn ang="0">
                  <a:pos x="1" y="388"/>
                </a:cxn>
                <a:cxn ang="0">
                  <a:pos x="1" y="382"/>
                </a:cxn>
              </a:cxnLst>
              <a:rect l="txL" t="txT" r="txR" b="txB"/>
              <a:pathLst>
                <a:path w="1" h="388">
                  <a:moveTo>
                    <a:pt x="0" y="0"/>
                  </a:moveTo>
                  <a:lnTo>
                    <a:pt x="1" y="388"/>
                  </a:lnTo>
                  <a:lnTo>
                    <a:pt x="1" y="38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9989" name="矩形 49170"/>
            <p:cNvSpPr/>
            <p:nvPr/>
          </p:nvSpPr>
          <p:spPr>
            <a:xfrm rot="5400000">
              <a:off x="581" y="293"/>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90" name="任意多边形 49171"/>
            <p:cNvSpPr/>
            <p:nvPr/>
          </p:nvSpPr>
          <p:spPr>
            <a:xfrm>
              <a:off x="216" y="1332"/>
              <a:ext cx="1518" cy="6"/>
            </a:xfrm>
            <a:custGeom>
              <a:avLst/>
              <a:gdLst>
                <a:gd name="txL" fmla="*/ 0 w 1518"/>
                <a:gd name="txT" fmla="*/ 0 h 6"/>
                <a:gd name="txR" fmla="*/ 1518 w 1518"/>
                <a:gd name="txB" fmla="*/ 6 h 6"/>
              </a:gdLst>
              <a:ahLst/>
              <a:cxnLst>
                <a:cxn ang="0">
                  <a:pos x="1518" y="6"/>
                </a:cxn>
                <a:cxn ang="0">
                  <a:pos x="0" y="0"/>
                </a:cxn>
              </a:cxnLst>
              <a:rect l="txL" t="txT" r="txR" b="txB"/>
              <a:pathLst>
                <a:path w="1518" h="6">
                  <a:moveTo>
                    <a:pt x="1518"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9991" name="文本框 49172"/>
            <p:cNvSpPr txBox="1"/>
            <p:nvPr/>
          </p:nvSpPr>
          <p:spPr>
            <a:xfrm>
              <a:off x="1111" y="96"/>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39992" name="文本框 49173"/>
            <p:cNvSpPr txBox="1"/>
            <p:nvPr/>
          </p:nvSpPr>
          <p:spPr>
            <a:xfrm>
              <a:off x="1392" y="76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39993" name="文本框 49174"/>
            <p:cNvSpPr txBox="1"/>
            <p:nvPr/>
          </p:nvSpPr>
          <p:spPr>
            <a:xfrm>
              <a:off x="480" y="4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39994" name="文本框 49175"/>
            <p:cNvSpPr txBox="1"/>
            <p:nvPr/>
          </p:nvSpPr>
          <p:spPr>
            <a:xfrm>
              <a:off x="0" y="720"/>
              <a:ext cx="338"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endParaRPr lang="en-US" altLang="zh-CN" i="1" dirty="0">
                <a:solidFill>
                  <a:schemeClr val="bg1"/>
                </a:solidFill>
                <a:latin typeface="Times New Roman" panose="02020603050405020304" pitchFamily="18" charset="0"/>
              </a:endParaRPr>
            </a:p>
          </p:txBody>
        </p:sp>
        <p:sp>
          <p:nvSpPr>
            <p:cNvPr id="39995" name="文本框 49176"/>
            <p:cNvSpPr txBox="1"/>
            <p:nvPr/>
          </p:nvSpPr>
          <p:spPr>
            <a:xfrm>
              <a:off x="1104" y="384"/>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39996" name="文本框 49177"/>
            <p:cNvSpPr txBox="1"/>
            <p:nvPr/>
          </p:nvSpPr>
          <p:spPr>
            <a:xfrm>
              <a:off x="1872" y="720"/>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39997" name="直接连接符 49178"/>
            <p:cNvSpPr/>
            <p:nvPr/>
          </p:nvSpPr>
          <p:spPr>
            <a:xfrm>
              <a:off x="144" y="288"/>
              <a:ext cx="288" cy="0"/>
            </a:xfrm>
            <a:prstGeom prst="line">
              <a:avLst/>
            </a:prstGeom>
            <a:ln w="38100" cap="flat" cmpd="sng">
              <a:solidFill>
                <a:srgbClr val="66FFFF"/>
              </a:solidFill>
              <a:prstDash val="solid"/>
              <a:headEnd type="none" w="med" len="med"/>
              <a:tailEnd type="stealth" w="sm" len="med"/>
            </a:ln>
          </p:spPr>
        </p:sp>
        <p:sp>
          <p:nvSpPr>
            <p:cNvPr id="39998" name="文本框 49179"/>
            <p:cNvSpPr txBox="1"/>
            <p:nvPr/>
          </p:nvSpPr>
          <p:spPr>
            <a:xfrm>
              <a:off x="144" y="0"/>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i="1" dirty="0">
                <a:solidFill>
                  <a:schemeClr val="bg1"/>
                </a:solidFill>
                <a:latin typeface="Times New Roman" panose="02020603050405020304" pitchFamily="18" charset="0"/>
              </a:endParaRPr>
            </a:p>
          </p:txBody>
        </p:sp>
        <p:grpSp>
          <p:nvGrpSpPr>
            <p:cNvPr id="39999" name="组合 49180"/>
            <p:cNvGrpSpPr/>
            <p:nvPr/>
          </p:nvGrpSpPr>
          <p:grpSpPr>
            <a:xfrm>
              <a:off x="1056" y="384"/>
              <a:ext cx="384" cy="57"/>
              <a:chOff x="0" y="0"/>
              <a:chExt cx="384" cy="57"/>
            </a:xfrm>
          </p:grpSpPr>
          <p:sp>
            <p:nvSpPr>
              <p:cNvPr id="40014" name="任意多边形 49181"/>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0015" name="任意多边形 49182"/>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0016" name="任意多边形 49183"/>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0017" name="任意多边形 49184"/>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40000" name="文本框 49185"/>
            <p:cNvSpPr txBox="1"/>
            <p:nvPr/>
          </p:nvSpPr>
          <p:spPr>
            <a:xfrm>
              <a:off x="55" y="432"/>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0001" name="文本框 49186"/>
            <p:cNvSpPr txBox="1"/>
            <p:nvPr/>
          </p:nvSpPr>
          <p:spPr>
            <a:xfrm>
              <a:off x="48" y="1056"/>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0002" name="直接连接符 49187"/>
            <p:cNvSpPr/>
            <p:nvPr/>
          </p:nvSpPr>
          <p:spPr>
            <a:xfrm>
              <a:off x="768" y="432"/>
              <a:ext cx="288" cy="0"/>
            </a:xfrm>
            <a:prstGeom prst="line">
              <a:avLst/>
            </a:prstGeom>
            <a:ln w="28575" cap="flat" cmpd="sng">
              <a:solidFill>
                <a:srgbClr val="FFCC00"/>
              </a:solidFill>
              <a:prstDash val="solid"/>
              <a:headEnd type="none" w="med" len="med"/>
              <a:tailEnd type="none" w="med" len="med"/>
            </a:ln>
          </p:spPr>
        </p:sp>
        <p:sp>
          <p:nvSpPr>
            <p:cNvPr id="40003" name="任意多边形 49188"/>
            <p:cNvSpPr/>
            <p:nvPr/>
          </p:nvSpPr>
          <p:spPr>
            <a:xfrm>
              <a:off x="1440" y="426"/>
              <a:ext cx="306" cy="6"/>
            </a:xfrm>
            <a:custGeom>
              <a:avLst/>
              <a:gdLst>
                <a:gd name="txL" fmla="*/ 0 w 306"/>
                <a:gd name="txT" fmla="*/ 0 h 6"/>
                <a:gd name="txR" fmla="*/ 306 w 306"/>
                <a:gd name="txB" fmla="*/ 6 h 6"/>
              </a:gdLst>
              <a:ahLst/>
              <a:cxnLst>
                <a:cxn ang="0">
                  <a:pos x="0" y="6"/>
                </a:cxn>
                <a:cxn ang="0">
                  <a:pos x="306" y="0"/>
                </a:cxn>
              </a:cxnLst>
              <a:rect l="txL" t="txT" r="txR" b="txB"/>
              <a:pathLst>
                <a:path w="306" h="6">
                  <a:moveTo>
                    <a:pt x="0" y="6"/>
                  </a:moveTo>
                  <a:lnTo>
                    <a:pt x="306"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0004" name="文本框 49189"/>
            <p:cNvSpPr txBox="1"/>
            <p:nvPr/>
          </p:nvSpPr>
          <p:spPr>
            <a:xfrm>
              <a:off x="1776" y="56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0005" name="文本框 49190"/>
            <p:cNvSpPr txBox="1"/>
            <p:nvPr/>
          </p:nvSpPr>
          <p:spPr>
            <a:xfrm>
              <a:off x="1764" y="948"/>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0006" name="文本框 49191"/>
            <p:cNvSpPr txBox="1"/>
            <p:nvPr/>
          </p:nvSpPr>
          <p:spPr>
            <a:xfrm>
              <a:off x="876" y="396"/>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0007" name="文本框 49192"/>
            <p:cNvSpPr txBox="1"/>
            <p:nvPr/>
          </p:nvSpPr>
          <p:spPr>
            <a:xfrm>
              <a:off x="1372" y="38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0008" name="任意多边形 49193"/>
            <p:cNvSpPr/>
            <p:nvPr/>
          </p:nvSpPr>
          <p:spPr>
            <a:xfrm>
              <a:off x="192" y="415"/>
              <a:ext cx="300" cy="7"/>
            </a:xfrm>
            <a:custGeom>
              <a:avLst/>
              <a:gdLst>
                <a:gd name="txL" fmla="*/ 0 w 300"/>
                <a:gd name="txT" fmla="*/ 0 h 7"/>
                <a:gd name="txR" fmla="*/ 300 w 300"/>
                <a:gd name="txB" fmla="*/ 7 h 7"/>
              </a:gdLst>
              <a:ahLst/>
              <a:cxnLst>
                <a:cxn ang="0">
                  <a:pos x="300" y="0"/>
                </a:cxn>
                <a:cxn ang="0">
                  <a:pos x="0" y="7"/>
                </a:cxn>
              </a:cxnLst>
              <a:rect l="txL" t="txT" r="txR" b="txB"/>
              <a:pathLst>
                <a:path w="300" h="7">
                  <a:moveTo>
                    <a:pt x="300" y="0"/>
                  </a:moveTo>
                  <a:lnTo>
                    <a:pt x="0" y="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0009" name="椭圆 49194"/>
            <p:cNvSpPr/>
            <p:nvPr/>
          </p:nvSpPr>
          <p:spPr>
            <a:xfrm>
              <a:off x="144" y="129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0010" name="椭圆 49195"/>
            <p:cNvSpPr/>
            <p:nvPr/>
          </p:nvSpPr>
          <p:spPr>
            <a:xfrm>
              <a:off x="124" y="38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0011" name="文本框 49196"/>
            <p:cNvSpPr txBox="1"/>
            <p:nvPr/>
          </p:nvSpPr>
          <p:spPr>
            <a:xfrm>
              <a:off x="280" y="460"/>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0012" name="文本框 49197"/>
            <p:cNvSpPr txBox="1"/>
            <p:nvPr/>
          </p:nvSpPr>
          <p:spPr>
            <a:xfrm>
              <a:off x="678" y="44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0013" name="文本框 49198"/>
            <p:cNvSpPr txBox="1"/>
            <p:nvPr/>
          </p:nvSpPr>
          <p:spPr>
            <a:xfrm>
              <a:off x="444" y="436"/>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grpSp>
      <p:grpSp>
        <p:nvGrpSpPr>
          <p:cNvPr id="4" name="组合 49199"/>
          <p:cNvGrpSpPr/>
          <p:nvPr/>
        </p:nvGrpSpPr>
        <p:grpSpPr>
          <a:xfrm>
            <a:off x="5732463" y="2349500"/>
            <a:ext cx="3411537" cy="2165350"/>
            <a:chOff x="0" y="0"/>
            <a:chExt cx="2149" cy="1364"/>
          </a:xfrm>
        </p:grpSpPr>
        <p:graphicFrame>
          <p:nvGraphicFramePr>
            <p:cNvPr id="39945" name="对象 49200"/>
            <p:cNvGraphicFramePr>
              <a:graphicFrameLocks noChangeAspect="1"/>
            </p:cNvGraphicFramePr>
            <p:nvPr/>
          </p:nvGraphicFramePr>
          <p:xfrm>
            <a:off x="136" y="0"/>
            <a:ext cx="151" cy="319"/>
          </p:xfrm>
          <a:graphic>
            <a:graphicData uri="http://schemas.openxmlformats.org/presentationml/2006/ole">
              <mc:AlternateContent xmlns:mc="http://schemas.openxmlformats.org/markup-compatibility/2006">
                <mc:Choice xmlns:v="urn:schemas-microsoft-com:vml" Requires="v">
                  <p:oleObj spid="_x0000_s3317" name="" r:id="rId15" imgW="99060" imgH="226060" progId="Equation.3">
                    <p:embed/>
                  </p:oleObj>
                </mc:Choice>
                <mc:Fallback>
                  <p:oleObj name="" r:id="rId15" imgW="99060" imgH="226060" progId="Equation.3">
                    <p:embed/>
                    <p:pic>
                      <p:nvPicPr>
                        <p:cNvPr id="0" name="图片 3316"/>
                        <p:cNvPicPr/>
                        <p:nvPr/>
                      </p:nvPicPr>
                      <p:blipFill>
                        <a:blip r:embed="rId16">
                          <a:clrChange>
                            <a:clrFrom>
                              <a:srgbClr val="000000"/>
                            </a:clrFrom>
                            <a:clrTo>
                              <a:srgbClr val="FFFFFF"/>
                            </a:clrTo>
                          </a:clrChange>
                        </a:blip>
                        <a:stretch>
                          <a:fillRect/>
                        </a:stretch>
                      </p:blipFill>
                      <p:spPr>
                        <a:xfrm>
                          <a:off x="136" y="0"/>
                          <a:ext cx="151" cy="319"/>
                        </a:xfrm>
                        <a:prstGeom prst="rect">
                          <a:avLst/>
                        </a:prstGeom>
                        <a:noFill/>
                        <a:ln w="38100">
                          <a:noFill/>
                          <a:miter/>
                        </a:ln>
                      </p:spPr>
                    </p:pic>
                  </p:oleObj>
                </mc:Fallback>
              </mc:AlternateContent>
            </a:graphicData>
          </a:graphic>
        </p:graphicFrame>
        <p:sp>
          <p:nvSpPr>
            <p:cNvPr id="39958" name="文本框 49201"/>
            <p:cNvSpPr txBox="1"/>
            <p:nvPr/>
          </p:nvSpPr>
          <p:spPr>
            <a:xfrm>
              <a:off x="1044" y="46"/>
              <a:ext cx="46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graphicFrame>
          <p:nvGraphicFramePr>
            <p:cNvPr id="39946" name="对象 49202"/>
            <p:cNvGraphicFramePr>
              <a:graphicFrameLocks noChangeAspect="1"/>
            </p:cNvGraphicFramePr>
            <p:nvPr/>
          </p:nvGraphicFramePr>
          <p:xfrm>
            <a:off x="0" y="771"/>
            <a:ext cx="197" cy="336"/>
          </p:xfrm>
          <a:graphic>
            <a:graphicData uri="http://schemas.openxmlformats.org/presentationml/2006/ole">
              <mc:AlternateContent xmlns:mc="http://schemas.openxmlformats.org/markup-compatibility/2006">
                <mc:Choice xmlns:v="urn:schemas-microsoft-com:vml" Requires="v">
                  <p:oleObj spid="_x0000_s3315" name="" r:id="rId17" imgW="137795" imgH="236855" progId="Equation.3">
                    <p:embed/>
                  </p:oleObj>
                </mc:Choice>
                <mc:Fallback>
                  <p:oleObj name="" r:id="rId17" imgW="137795" imgH="236855" progId="Equation.3">
                    <p:embed/>
                    <p:pic>
                      <p:nvPicPr>
                        <p:cNvPr id="0" name="图片 3314"/>
                        <p:cNvPicPr/>
                        <p:nvPr/>
                      </p:nvPicPr>
                      <p:blipFill>
                        <a:blip r:embed="rId18">
                          <a:clrChange>
                            <a:clrFrom>
                              <a:srgbClr val="000000"/>
                            </a:clrFrom>
                            <a:clrTo>
                              <a:srgbClr val="FFFFFF"/>
                            </a:clrTo>
                          </a:clrChange>
                        </a:blip>
                        <a:stretch>
                          <a:fillRect/>
                        </a:stretch>
                      </p:blipFill>
                      <p:spPr>
                        <a:xfrm>
                          <a:off x="0" y="771"/>
                          <a:ext cx="197" cy="336"/>
                        </a:xfrm>
                        <a:prstGeom prst="rect">
                          <a:avLst/>
                        </a:prstGeom>
                        <a:noFill/>
                        <a:ln w="38100">
                          <a:noFill/>
                          <a:miter/>
                        </a:ln>
                      </p:spPr>
                    </p:pic>
                  </p:oleObj>
                </mc:Fallback>
              </mc:AlternateContent>
            </a:graphicData>
          </a:graphic>
        </p:graphicFrame>
        <p:graphicFrame>
          <p:nvGraphicFramePr>
            <p:cNvPr id="39947" name="对象 49203"/>
            <p:cNvGraphicFramePr>
              <a:graphicFrameLocks noChangeAspect="1"/>
            </p:cNvGraphicFramePr>
            <p:nvPr/>
          </p:nvGraphicFramePr>
          <p:xfrm>
            <a:off x="1089" y="363"/>
            <a:ext cx="289" cy="336"/>
          </p:xfrm>
          <a:graphic>
            <a:graphicData uri="http://schemas.openxmlformats.org/presentationml/2006/ole">
              <mc:AlternateContent xmlns:mc="http://schemas.openxmlformats.org/markup-compatibility/2006">
                <mc:Choice xmlns:v="urn:schemas-microsoft-com:vml" Requires="v">
                  <p:oleObj spid="_x0000_s3316" name="" r:id="rId19" imgW="203835" imgH="236855" progId="Equation.3">
                    <p:embed/>
                  </p:oleObj>
                </mc:Choice>
                <mc:Fallback>
                  <p:oleObj name="" r:id="rId19" imgW="203835" imgH="236855" progId="Equation.3">
                    <p:embed/>
                    <p:pic>
                      <p:nvPicPr>
                        <p:cNvPr id="0" name="图片 3315"/>
                        <p:cNvPicPr/>
                        <p:nvPr/>
                      </p:nvPicPr>
                      <p:blipFill>
                        <a:blip r:embed="rId20">
                          <a:clrChange>
                            <a:clrFrom>
                              <a:srgbClr val="000000"/>
                            </a:clrFrom>
                            <a:clrTo>
                              <a:srgbClr val="FFFFFF"/>
                            </a:clrTo>
                          </a:clrChange>
                        </a:blip>
                        <a:stretch>
                          <a:fillRect/>
                        </a:stretch>
                      </p:blipFill>
                      <p:spPr>
                        <a:xfrm>
                          <a:off x="1089" y="363"/>
                          <a:ext cx="289" cy="336"/>
                        </a:xfrm>
                        <a:prstGeom prst="rect">
                          <a:avLst/>
                        </a:prstGeom>
                        <a:noFill/>
                        <a:ln w="38100">
                          <a:noFill/>
                          <a:miter/>
                        </a:ln>
                      </p:spPr>
                    </p:pic>
                  </p:oleObj>
                </mc:Fallback>
              </mc:AlternateContent>
            </a:graphicData>
          </a:graphic>
        </p:graphicFrame>
        <p:graphicFrame>
          <p:nvGraphicFramePr>
            <p:cNvPr id="39948" name="对象 49204"/>
            <p:cNvGraphicFramePr>
              <a:graphicFrameLocks noChangeAspect="1"/>
            </p:cNvGraphicFramePr>
            <p:nvPr/>
          </p:nvGraphicFramePr>
          <p:xfrm>
            <a:off x="1860" y="726"/>
            <a:ext cx="289" cy="336"/>
          </p:xfrm>
          <a:graphic>
            <a:graphicData uri="http://schemas.openxmlformats.org/presentationml/2006/ole">
              <mc:AlternateContent xmlns:mc="http://schemas.openxmlformats.org/markup-compatibility/2006">
                <mc:Choice xmlns:v="urn:schemas-microsoft-com:vml" Requires="v">
                  <p:oleObj spid="_x0000_s3266" name="" r:id="rId21" imgW="203835" imgH="236855" progId="Equation.3">
                    <p:embed/>
                  </p:oleObj>
                </mc:Choice>
                <mc:Fallback>
                  <p:oleObj name="" r:id="rId21" imgW="203835" imgH="236855" progId="Equation.3">
                    <p:embed/>
                    <p:pic>
                      <p:nvPicPr>
                        <p:cNvPr id="0" name="图片 3265"/>
                        <p:cNvPicPr/>
                        <p:nvPr/>
                      </p:nvPicPr>
                      <p:blipFill>
                        <a:blip r:embed="rId22">
                          <a:clrChange>
                            <a:clrFrom>
                              <a:srgbClr val="000000"/>
                            </a:clrFrom>
                            <a:clrTo>
                              <a:srgbClr val="FFFFFF"/>
                            </a:clrTo>
                          </a:clrChange>
                        </a:blip>
                        <a:stretch>
                          <a:fillRect/>
                        </a:stretch>
                      </p:blipFill>
                      <p:spPr>
                        <a:xfrm>
                          <a:off x="1860" y="726"/>
                          <a:ext cx="289" cy="336"/>
                        </a:xfrm>
                        <a:prstGeom prst="rect">
                          <a:avLst/>
                        </a:prstGeom>
                        <a:noFill/>
                        <a:ln w="38100">
                          <a:noFill/>
                          <a:miter/>
                        </a:ln>
                      </p:spPr>
                    </p:pic>
                  </p:oleObj>
                </mc:Fallback>
              </mc:AlternateContent>
            </a:graphicData>
          </a:graphic>
        </p:graphicFrame>
        <p:graphicFrame>
          <p:nvGraphicFramePr>
            <p:cNvPr id="39949" name="对象 49205"/>
            <p:cNvGraphicFramePr>
              <a:graphicFrameLocks noChangeAspect="1"/>
            </p:cNvGraphicFramePr>
            <p:nvPr/>
          </p:nvGraphicFramePr>
          <p:xfrm>
            <a:off x="1089" y="681"/>
            <a:ext cx="444" cy="517"/>
          </p:xfrm>
          <a:graphic>
            <a:graphicData uri="http://schemas.openxmlformats.org/presentationml/2006/ole">
              <mc:AlternateContent xmlns:mc="http://schemas.openxmlformats.org/markup-compatibility/2006">
                <mc:Choice xmlns:v="urn:schemas-microsoft-com:vml" Requires="v">
                  <p:oleObj spid="_x0000_s3265" name="" r:id="rId23" imgW="313690" imgH="368935" progId="Equation.3">
                    <p:embed/>
                  </p:oleObj>
                </mc:Choice>
                <mc:Fallback>
                  <p:oleObj name="" r:id="rId23" imgW="313690" imgH="368935" progId="Equation.3">
                    <p:embed/>
                    <p:pic>
                      <p:nvPicPr>
                        <p:cNvPr id="0" name="图片 3264"/>
                        <p:cNvPicPr/>
                        <p:nvPr/>
                      </p:nvPicPr>
                      <p:blipFill>
                        <a:blip r:embed="rId24">
                          <a:clrChange>
                            <a:clrFrom>
                              <a:srgbClr val="000000"/>
                            </a:clrFrom>
                            <a:clrTo>
                              <a:srgbClr val="FFFFFF"/>
                            </a:clrTo>
                          </a:clrChange>
                        </a:blip>
                        <a:stretch>
                          <a:fillRect/>
                        </a:stretch>
                      </p:blipFill>
                      <p:spPr>
                        <a:xfrm>
                          <a:off x="1089" y="681"/>
                          <a:ext cx="444" cy="517"/>
                        </a:xfrm>
                        <a:prstGeom prst="rect">
                          <a:avLst/>
                        </a:prstGeom>
                        <a:noFill/>
                        <a:ln w="38100">
                          <a:noFill/>
                          <a:miter/>
                        </a:ln>
                      </p:spPr>
                    </p:pic>
                  </p:oleObj>
                </mc:Fallback>
              </mc:AlternateContent>
            </a:graphicData>
          </a:graphic>
        </p:graphicFrame>
        <p:sp>
          <p:nvSpPr>
            <p:cNvPr id="39959" name="直接连接符 49206"/>
            <p:cNvSpPr/>
            <p:nvPr/>
          </p:nvSpPr>
          <p:spPr>
            <a:xfrm>
              <a:off x="1587" y="864"/>
              <a:ext cx="221" cy="1"/>
            </a:xfrm>
            <a:prstGeom prst="line">
              <a:avLst/>
            </a:prstGeom>
            <a:ln w="57150" cap="flat" cmpd="sng">
              <a:solidFill>
                <a:srgbClr val="FF9900"/>
              </a:solidFill>
              <a:prstDash val="solid"/>
              <a:headEnd type="none" w="med" len="med"/>
              <a:tailEnd type="none" w="med" len="med"/>
            </a:ln>
          </p:spPr>
        </p:sp>
        <p:sp>
          <p:nvSpPr>
            <p:cNvPr id="39960" name="直接连接符 49207"/>
            <p:cNvSpPr/>
            <p:nvPr/>
          </p:nvSpPr>
          <p:spPr>
            <a:xfrm flipV="1">
              <a:off x="1587" y="957"/>
              <a:ext cx="221" cy="3"/>
            </a:xfrm>
            <a:prstGeom prst="line">
              <a:avLst/>
            </a:prstGeom>
            <a:ln w="57150" cap="flat" cmpd="sng">
              <a:solidFill>
                <a:srgbClr val="FF9900"/>
              </a:solidFill>
              <a:prstDash val="solid"/>
              <a:headEnd type="none" w="med" len="med"/>
              <a:tailEnd type="none" w="med" len="med"/>
            </a:ln>
          </p:spPr>
        </p:sp>
        <p:sp>
          <p:nvSpPr>
            <p:cNvPr id="39961" name="任意多边形 49208"/>
            <p:cNvSpPr/>
            <p:nvPr/>
          </p:nvSpPr>
          <p:spPr>
            <a:xfrm>
              <a:off x="1694" y="432"/>
              <a:ext cx="1" cy="432"/>
            </a:xfrm>
            <a:custGeom>
              <a:avLst/>
              <a:gdLst>
                <a:gd name="txL" fmla="*/ 0 w 1"/>
                <a:gd name="txT" fmla="*/ 0 h 432"/>
                <a:gd name="txR" fmla="*/ 1 w 1"/>
                <a:gd name="txB" fmla="*/ 432 h 432"/>
              </a:gdLst>
              <a:ahLst/>
              <a:cxnLst>
                <a:cxn ang="0">
                  <a:pos x="0" y="0"/>
                </a:cxn>
                <a:cxn ang="0">
                  <a:pos x="1" y="6"/>
                </a:cxn>
                <a:cxn ang="0">
                  <a:pos x="1" y="432"/>
                </a:cxn>
              </a:cxnLst>
              <a:rect l="txL" t="txT" r="txR" b="txB"/>
              <a:pathLst>
                <a:path w="1" h="432">
                  <a:moveTo>
                    <a:pt x="0" y="0"/>
                  </a:moveTo>
                  <a:lnTo>
                    <a:pt x="1" y="6"/>
                  </a:lnTo>
                  <a:lnTo>
                    <a:pt x="1" y="43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9962" name="任意多边形 49209"/>
            <p:cNvSpPr/>
            <p:nvPr/>
          </p:nvSpPr>
          <p:spPr>
            <a:xfrm>
              <a:off x="1694" y="956"/>
              <a:ext cx="1" cy="388"/>
            </a:xfrm>
            <a:custGeom>
              <a:avLst/>
              <a:gdLst>
                <a:gd name="txL" fmla="*/ 0 w 1"/>
                <a:gd name="txT" fmla="*/ 0 h 388"/>
                <a:gd name="txR" fmla="*/ 1 w 1"/>
                <a:gd name="txB" fmla="*/ 388 h 388"/>
              </a:gdLst>
              <a:ahLst/>
              <a:cxnLst>
                <a:cxn ang="0">
                  <a:pos x="0" y="0"/>
                </a:cxn>
                <a:cxn ang="0">
                  <a:pos x="1" y="388"/>
                </a:cxn>
                <a:cxn ang="0">
                  <a:pos x="1" y="382"/>
                </a:cxn>
              </a:cxnLst>
              <a:rect l="txL" t="txT" r="txR" b="txB"/>
              <a:pathLst>
                <a:path w="1" h="388">
                  <a:moveTo>
                    <a:pt x="0" y="0"/>
                  </a:moveTo>
                  <a:lnTo>
                    <a:pt x="1" y="388"/>
                  </a:lnTo>
                  <a:lnTo>
                    <a:pt x="1" y="38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9963" name="矩形 49210"/>
            <p:cNvSpPr/>
            <p:nvPr/>
          </p:nvSpPr>
          <p:spPr>
            <a:xfrm rot="5400000">
              <a:off x="536" y="293"/>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64" name="任意多边形 49211"/>
            <p:cNvSpPr/>
            <p:nvPr/>
          </p:nvSpPr>
          <p:spPr>
            <a:xfrm>
              <a:off x="171" y="1332"/>
              <a:ext cx="1518" cy="6"/>
            </a:xfrm>
            <a:custGeom>
              <a:avLst/>
              <a:gdLst>
                <a:gd name="txL" fmla="*/ 0 w 1518"/>
                <a:gd name="txT" fmla="*/ 0 h 6"/>
                <a:gd name="txR" fmla="*/ 1518 w 1518"/>
                <a:gd name="txB" fmla="*/ 6 h 6"/>
              </a:gdLst>
              <a:ahLst/>
              <a:cxnLst>
                <a:cxn ang="0">
                  <a:pos x="1518" y="6"/>
                </a:cxn>
                <a:cxn ang="0">
                  <a:pos x="0" y="0"/>
                </a:cxn>
              </a:cxnLst>
              <a:rect l="txL" t="txT" r="txR" b="txB"/>
              <a:pathLst>
                <a:path w="1518" h="6">
                  <a:moveTo>
                    <a:pt x="1518"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9965" name="文本框 49212"/>
            <p:cNvSpPr txBox="1"/>
            <p:nvPr/>
          </p:nvSpPr>
          <p:spPr>
            <a:xfrm>
              <a:off x="435" y="4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39966" name="直接连接符 49213"/>
            <p:cNvSpPr/>
            <p:nvPr/>
          </p:nvSpPr>
          <p:spPr>
            <a:xfrm>
              <a:off x="99" y="363"/>
              <a:ext cx="288" cy="0"/>
            </a:xfrm>
            <a:prstGeom prst="line">
              <a:avLst/>
            </a:prstGeom>
            <a:ln w="38100" cap="flat" cmpd="sng">
              <a:solidFill>
                <a:srgbClr val="66FFFF"/>
              </a:solidFill>
              <a:prstDash val="solid"/>
              <a:headEnd type="none" w="med" len="med"/>
              <a:tailEnd type="stealth" w="sm" len="med"/>
            </a:ln>
          </p:spPr>
        </p:sp>
        <p:grpSp>
          <p:nvGrpSpPr>
            <p:cNvPr id="39967" name="组合 49214"/>
            <p:cNvGrpSpPr/>
            <p:nvPr/>
          </p:nvGrpSpPr>
          <p:grpSpPr>
            <a:xfrm>
              <a:off x="1011" y="384"/>
              <a:ext cx="384" cy="57"/>
              <a:chOff x="0" y="0"/>
              <a:chExt cx="384" cy="57"/>
            </a:xfrm>
          </p:grpSpPr>
          <p:sp>
            <p:nvSpPr>
              <p:cNvPr id="39981" name="任意多边形 49215"/>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9982" name="任意多边形 49216"/>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9983" name="任意多边形 49217"/>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39984" name="任意多边形 49218"/>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39968" name="文本框 49219"/>
            <p:cNvSpPr txBox="1"/>
            <p:nvPr/>
          </p:nvSpPr>
          <p:spPr>
            <a:xfrm>
              <a:off x="10" y="432"/>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9969" name="文本框 49220"/>
            <p:cNvSpPr txBox="1"/>
            <p:nvPr/>
          </p:nvSpPr>
          <p:spPr>
            <a:xfrm>
              <a:off x="3" y="1056"/>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9970" name="直接连接符 49221"/>
            <p:cNvSpPr/>
            <p:nvPr/>
          </p:nvSpPr>
          <p:spPr>
            <a:xfrm>
              <a:off x="723" y="432"/>
              <a:ext cx="288" cy="0"/>
            </a:xfrm>
            <a:prstGeom prst="line">
              <a:avLst/>
            </a:prstGeom>
            <a:ln w="28575" cap="flat" cmpd="sng">
              <a:solidFill>
                <a:srgbClr val="FFCC00"/>
              </a:solidFill>
              <a:prstDash val="solid"/>
              <a:headEnd type="none" w="med" len="med"/>
              <a:tailEnd type="none" w="med" len="med"/>
            </a:ln>
          </p:spPr>
        </p:sp>
        <p:sp>
          <p:nvSpPr>
            <p:cNvPr id="39971" name="任意多边形 49222"/>
            <p:cNvSpPr/>
            <p:nvPr/>
          </p:nvSpPr>
          <p:spPr>
            <a:xfrm>
              <a:off x="1395" y="426"/>
              <a:ext cx="306" cy="6"/>
            </a:xfrm>
            <a:custGeom>
              <a:avLst/>
              <a:gdLst>
                <a:gd name="txL" fmla="*/ 0 w 306"/>
                <a:gd name="txT" fmla="*/ 0 h 6"/>
                <a:gd name="txR" fmla="*/ 306 w 306"/>
                <a:gd name="txB" fmla="*/ 6 h 6"/>
              </a:gdLst>
              <a:ahLst/>
              <a:cxnLst>
                <a:cxn ang="0">
                  <a:pos x="0" y="6"/>
                </a:cxn>
                <a:cxn ang="0">
                  <a:pos x="306" y="0"/>
                </a:cxn>
              </a:cxnLst>
              <a:rect l="txL" t="txT" r="txR" b="txB"/>
              <a:pathLst>
                <a:path w="306" h="6">
                  <a:moveTo>
                    <a:pt x="0" y="6"/>
                  </a:moveTo>
                  <a:lnTo>
                    <a:pt x="306"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9972" name="文本框 49223"/>
            <p:cNvSpPr txBox="1"/>
            <p:nvPr/>
          </p:nvSpPr>
          <p:spPr>
            <a:xfrm>
              <a:off x="1731" y="56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9973" name="文本框 49224"/>
            <p:cNvSpPr txBox="1"/>
            <p:nvPr/>
          </p:nvSpPr>
          <p:spPr>
            <a:xfrm>
              <a:off x="1719" y="1038"/>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9974" name="文本框 49225"/>
            <p:cNvSpPr txBox="1"/>
            <p:nvPr/>
          </p:nvSpPr>
          <p:spPr>
            <a:xfrm>
              <a:off x="831" y="396"/>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9975" name="文本框 49226"/>
            <p:cNvSpPr txBox="1"/>
            <p:nvPr/>
          </p:nvSpPr>
          <p:spPr>
            <a:xfrm>
              <a:off x="1327" y="38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39976" name="任意多边形 49227"/>
            <p:cNvSpPr/>
            <p:nvPr/>
          </p:nvSpPr>
          <p:spPr>
            <a:xfrm>
              <a:off x="147" y="415"/>
              <a:ext cx="300" cy="7"/>
            </a:xfrm>
            <a:custGeom>
              <a:avLst/>
              <a:gdLst>
                <a:gd name="txL" fmla="*/ 0 w 300"/>
                <a:gd name="txT" fmla="*/ 0 h 7"/>
                <a:gd name="txR" fmla="*/ 300 w 300"/>
                <a:gd name="txB" fmla="*/ 7 h 7"/>
              </a:gdLst>
              <a:ahLst/>
              <a:cxnLst>
                <a:cxn ang="0">
                  <a:pos x="300" y="0"/>
                </a:cxn>
                <a:cxn ang="0">
                  <a:pos x="0" y="7"/>
                </a:cxn>
              </a:cxnLst>
              <a:rect l="txL" t="txT" r="txR" b="txB"/>
              <a:pathLst>
                <a:path w="300" h="7">
                  <a:moveTo>
                    <a:pt x="300" y="0"/>
                  </a:moveTo>
                  <a:lnTo>
                    <a:pt x="0" y="7"/>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39977" name="椭圆 49228"/>
            <p:cNvSpPr/>
            <p:nvPr/>
          </p:nvSpPr>
          <p:spPr>
            <a:xfrm>
              <a:off x="99" y="129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78" name="椭圆 49229"/>
            <p:cNvSpPr/>
            <p:nvPr/>
          </p:nvSpPr>
          <p:spPr>
            <a:xfrm>
              <a:off x="79" y="38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39979" name="文本框 49230"/>
            <p:cNvSpPr txBox="1"/>
            <p:nvPr/>
          </p:nvSpPr>
          <p:spPr>
            <a:xfrm>
              <a:off x="235" y="460"/>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39980" name="文本框 49231"/>
            <p:cNvSpPr txBox="1"/>
            <p:nvPr/>
          </p:nvSpPr>
          <p:spPr>
            <a:xfrm>
              <a:off x="633" y="44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aphicFrame>
          <p:nvGraphicFramePr>
            <p:cNvPr id="39950" name="对象 49232"/>
            <p:cNvGraphicFramePr>
              <a:graphicFrameLocks noChangeAspect="1"/>
            </p:cNvGraphicFramePr>
            <p:nvPr/>
          </p:nvGraphicFramePr>
          <p:xfrm>
            <a:off x="454" y="408"/>
            <a:ext cx="289" cy="317"/>
          </p:xfrm>
          <a:graphic>
            <a:graphicData uri="http://schemas.openxmlformats.org/presentationml/2006/ole">
              <mc:AlternateContent xmlns:mc="http://schemas.openxmlformats.org/markup-compatibility/2006">
                <mc:Choice xmlns:v="urn:schemas-microsoft-com:vml" Requires="v">
                  <p:oleObj spid="_x0000_s3263" name="" r:id="rId25" imgW="203835" imgH="236855" progId="Equation.3">
                    <p:embed/>
                  </p:oleObj>
                </mc:Choice>
                <mc:Fallback>
                  <p:oleObj name="" r:id="rId25" imgW="203835" imgH="236855" progId="Equation.3">
                    <p:embed/>
                    <p:pic>
                      <p:nvPicPr>
                        <p:cNvPr id="0" name="图片 3262"/>
                        <p:cNvPicPr/>
                        <p:nvPr/>
                      </p:nvPicPr>
                      <p:blipFill>
                        <a:blip r:embed="rId26">
                          <a:clrChange>
                            <a:clrFrom>
                              <a:srgbClr val="000000"/>
                            </a:clrFrom>
                            <a:clrTo>
                              <a:srgbClr val="FFFFFF"/>
                            </a:clrTo>
                          </a:clrChange>
                        </a:blip>
                        <a:stretch>
                          <a:fillRect/>
                        </a:stretch>
                      </p:blipFill>
                      <p:spPr>
                        <a:xfrm>
                          <a:off x="454" y="408"/>
                          <a:ext cx="289" cy="317"/>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p:cTn id="7" dur="1000" fill="hold"/>
                                        <p:tgtEl>
                                          <p:spTgt spid="49154"/>
                                        </p:tgtEl>
                                        <p:attrNameLst>
                                          <p:attrName>ppt_w</p:attrName>
                                        </p:attrNameLst>
                                      </p:cBhvr>
                                      <p:tavLst>
                                        <p:tav tm="0">
                                          <p:val>
                                            <p:fltVal val="0.000000"/>
                                          </p:val>
                                        </p:tav>
                                        <p:tav tm="100000">
                                          <p:val>
                                            <p:strVal val="#ppt_w"/>
                                          </p:val>
                                        </p:tav>
                                      </p:tavLst>
                                    </p:anim>
                                    <p:anim calcmode="lin" valueType="num">
                                      <p:cBhvr>
                                        <p:cTn id="8" dur="1000" fill="hold"/>
                                        <p:tgtEl>
                                          <p:spTgt spid="49154"/>
                                        </p:tgtEl>
                                        <p:attrNameLst>
                                          <p:attrName>ppt_h</p:attrName>
                                        </p:attrNameLst>
                                      </p:cBhvr>
                                      <p:tavLst>
                                        <p:tav tm="0">
                                          <p:val>
                                            <p:fltVal val="0.000000"/>
                                          </p:val>
                                        </p:tav>
                                        <p:tav tm="100000">
                                          <p:val>
                                            <p:strVal val="#ppt_h"/>
                                          </p:val>
                                        </p:tav>
                                      </p:tavLst>
                                    </p:anim>
                                    <p:anim calcmode="lin" valueType="num">
                                      <p:cBhvr>
                                        <p:cTn id="9" dur="1000" fill="hold"/>
                                        <p:tgtEl>
                                          <p:spTgt spid="4915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49154"/>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000000"/>
                                          </p:val>
                                        </p:tav>
                                        <p:tav tm="100000">
                                          <p:val>
                                            <p:strVal val="#ppt_w"/>
                                          </p:val>
                                        </p:tav>
                                      </p:tavLst>
                                    </p:anim>
                                    <p:anim calcmode="lin" valueType="num">
                                      <p:cBhvr>
                                        <p:cTn id="15" dur="500" fill="hold"/>
                                        <p:tgtEl>
                                          <p:spTgt spid="2"/>
                                        </p:tgtEl>
                                        <p:attrNameLst>
                                          <p:attrName>ppt_h</p:attrName>
                                        </p:attrNameLst>
                                      </p:cBhvr>
                                      <p:tavLst>
                                        <p:tav tm="0">
                                          <p:val>
                                            <p:fltVal val="0.000000"/>
                                          </p:val>
                                        </p:tav>
                                        <p:tav tm="100000">
                                          <p:val>
                                            <p:strVal val="#ppt_h"/>
                                          </p:val>
                                        </p:tav>
                                      </p:tavLst>
                                    </p:anim>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49155"/>
                                        </p:tgtEl>
                                        <p:attrNameLst>
                                          <p:attrName>style.visibility</p:attrName>
                                        </p:attrNameLst>
                                      </p:cBhvr>
                                      <p:to>
                                        <p:strVal val="visible"/>
                                      </p:to>
                                    </p:set>
                                    <p:anim calcmode="lin" valueType="num">
                                      <p:cBhvr additive="base">
                                        <p:cTn id="19" dur="500" fill="hold"/>
                                        <p:tgtEl>
                                          <p:spTgt spid="49155"/>
                                        </p:tgtEl>
                                        <p:attrNameLst>
                                          <p:attrName>ppt_x</p:attrName>
                                        </p:attrNameLst>
                                      </p:cBhvr>
                                      <p:tavLst>
                                        <p:tav tm="0">
                                          <p:val>
                                            <p:strVal val="1+#ppt_w/2"/>
                                          </p:val>
                                        </p:tav>
                                        <p:tav tm="100000">
                                          <p:val>
                                            <p:strVal val="#ppt_x"/>
                                          </p:val>
                                        </p:tav>
                                      </p:tavLst>
                                    </p:anim>
                                    <p:anim calcmode="lin" valueType="num">
                                      <p:cBhvr additive="base">
                                        <p:cTn id="20" dur="500" fill="hold"/>
                                        <p:tgtEl>
                                          <p:spTgt spid="49155"/>
                                        </p:tgtEl>
                                        <p:attrNameLst>
                                          <p:attrName>ppt_y</p:attrName>
                                        </p:attrNameLst>
                                      </p:cBhvr>
                                      <p:tavLst>
                                        <p:tav tm="0">
                                          <p:val>
                                            <p:strVal val="#ppt_y"/>
                                          </p:val>
                                        </p:tav>
                                        <p:tav tm="100000">
                                          <p:val>
                                            <p:strVal val="#ppt_y"/>
                                          </p:val>
                                        </p:tav>
                                      </p:tavLst>
                                    </p:anim>
                                  </p:childTnLst>
                                </p:cTn>
                              </p:par>
                            </p:childTnLst>
                          </p:cTn>
                        </p:par>
                        <p:par>
                          <p:cTn id="21" fill="hold">
                            <p:stCondLst>
                              <p:cond delay="2000"/>
                            </p:stCondLst>
                            <p:childTnLst>
                              <p:par>
                                <p:cTn id="22" presetID="2" presetClass="entr" presetSubtype="2" fill="hold" nodeType="afterEffect">
                                  <p:stCondLst>
                                    <p:cond delay="0"/>
                                  </p:stCondLst>
                                  <p:childTnLst>
                                    <p:set>
                                      <p:cBhvr>
                                        <p:cTn id="23" dur="1" fill="hold">
                                          <p:stCondLst>
                                            <p:cond delay="0"/>
                                          </p:stCondLst>
                                        </p:cTn>
                                        <p:tgtEl>
                                          <p:spTgt spid="49156"/>
                                        </p:tgtEl>
                                        <p:attrNameLst>
                                          <p:attrName>style.visibility</p:attrName>
                                        </p:attrNameLst>
                                      </p:cBhvr>
                                      <p:to>
                                        <p:strVal val="visible"/>
                                      </p:to>
                                    </p:set>
                                    <p:anim calcmode="lin" valueType="num">
                                      <p:cBhvr additive="base">
                                        <p:cTn id="24" dur="500" fill="hold"/>
                                        <p:tgtEl>
                                          <p:spTgt spid="49156"/>
                                        </p:tgtEl>
                                        <p:attrNameLst>
                                          <p:attrName>ppt_x</p:attrName>
                                        </p:attrNameLst>
                                      </p:cBhvr>
                                      <p:tavLst>
                                        <p:tav tm="0">
                                          <p:val>
                                            <p:strVal val="1+#ppt_w/2"/>
                                          </p:val>
                                        </p:tav>
                                        <p:tav tm="100000">
                                          <p:val>
                                            <p:strVal val="#ppt_x"/>
                                          </p:val>
                                        </p:tav>
                                      </p:tavLst>
                                    </p:anim>
                                    <p:anim calcmode="lin" valueType="num">
                                      <p:cBhvr additive="base">
                                        <p:cTn id="25" dur="500" fill="hold"/>
                                        <p:tgtEl>
                                          <p:spTgt spid="49156"/>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2" fill="hold" grpId="0" nodeType="clickEffect">
                                  <p:stCondLst>
                                    <p:cond delay="0"/>
                                  </p:stCondLst>
                                  <p:childTnLst>
                                    <p:set>
                                      <p:cBhvr>
                                        <p:cTn id="29" dur="1" fill="hold">
                                          <p:stCondLst>
                                            <p:cond delay="0"/>
                                          </p:stCondLst>
                                        </p:cTn>
                                        <p:tgtEl>
                                          <p:spTgt spid="49157"/>
                                        </p:tgtEl>
                                        <p:attrNameLst>
                                          <p:attrName>style.visibility</p:attrName>
                                        </p:attrNameLst>
                                      </p:cBhvr>
                                      <p:to>
                                        <p:strVal val="visible"/>
                                      </p:to>
                                    </p:set>
                                    <p:anim calcmode="lin" valueType="num">
                                      <p:cBhvr additive="base">
                                        <p:cTn id="30" dur="500" fill="hold"/>
                                        <p:tgtEl>
                                          <p:spTgt spid="49157"/>
                                        </p:tgtEl>
                                        <p:attrNameLst>
                                          <p:attrName>ppt_x</p:attrName>
                                        </p:attrNameLst>
                                      </p:cBhvr>
                                      <p:tavLst>
                                        <p:tav tm="0">
                                          <p:val>
                                            <p:strVal val="1+#ppt_w/2"/>
                                          </p:val>
                                        </p:tav>
                                        <p:tav tm="100000">
                                          <p:val>
                                            <p:strVal val="#ppt_x"/>
                                          </p:val>
                                        </p:tav>
                                      </p:tavLst>
                                    </p:anim>
                                    <p:anim calcmode="lin" valueType="num">
                                      <p:cBhvr additive="base">
                                        <p:cTn id="31" dur="500" fill="hold"/>
                                        <p:tgtEl>
                                          <p:spTgt spid="49157"/>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5" presetClass="entr" presetSubtype="0" fill="hold" grpId="0" nodeType="clickEffect">
                                  <p:stCondLst>
                                    <p:cond delay="0"/>
                                  </p:stCondLst>
                                  <p:childTnLst>
                                    <p:set>
                                      <p:cBhvr>
                                        <p:cTn id="35" dur="1" fill="hold">
                                          <p:stCondLst>
                                            <p:cond delay="0"/>
                                          </p:stCondLst>
                                        </p:cTn>
                                        <p:tgtEl>
                                          <p:spTgt spid="49158"/>
                                        </p:tgtEl>
                                        <p:attrNameLst>
                                          <p:attrName>style.visibility</p:attrName>
                                        </p:attrNameLst>
                                      </p:cBhvr>
                                      <p:to>
                                        <p:strVal val="visible"/>
                                      </p:to>
                                    </p:set>
                                    <p:anim calcmode="lin" valueType="num">
                                      <p:cBhvr>
                                        <p:cTn id="36" dur="1000" fill="hold"/>
                                        <p:tgtEl>
                                          <p:spTgt spid="49158"/>
                                        </p:tgtEl>
                                        <p:attrNameLst>
                                          <p:attrName>ppt_w</p:attrName>
                                        </p:attrNameLst>
                                      </p:cBhvr>
                                      <p:tavLst>
                                        <p:tav tm="0">
                                          <p:val>
                                            <p:fltVal val="0.000000"/>
                                          </p:val>
                                        </p:tav>
                                        <p:tav tm="100000">
                                          <p:val>
                                            <p:strVal val="#ppt_w"/>
                                          </p:val>
                                        </p:tav>
                                      </p:tavLst>
                                    </p:anim>
                                    <p:anim calcmode="lin" valueType="num">
                                      <p:cBhvr>
                                        <p:cTn id="37" dur="1000" fill="hold"/>
                                        <p:tgtEl>
                                          <p:spTgt spid="49158"/>
                                        </p:tgtEl>
                                        <p:attrNameLst>
                                          <p:attrName>ppt_h</p:attrName>
                                        </p:attrNameLst>
                                      </p:cBhvr>
                                      <p:tavLst>
                                        <p:tav tm="0">
                                          <p:val>
                                            <p:fltVal val="0.000000"/>
                                          </p:val>
                                        </p:tav>
                                        <p:tav tm="100000">
                                          <p:val>
                                            <p:strVal val="#ppt_h"/>
                                          </p:val>
                                        </p:tav>
                                      </p:tavLst>
                                    </p:anim>
                                    <p:anim calcmode="lin" valueType="num">
                                      <p:cBhvr>
                                        <p:cTn id="38" dur="1000" fill="hold"/>
                                        <p:tgtEl>
                                          <p:spTgt spid="49158"/>
                                        </p:tgtEl>
                                        <p:attrNameLst>
                                          <p:attrName>ppt_x</p:attrName>
                                        </p:attrNameLst>
                                      </p:cBhvr>
                                      <p:tavLst>
                                        <p:tav tm="0" fmla="#ppt_x+(cos(-2*pi*(1-$))*-#ppt_x-sin(-2*pi*(1-$))*(1-#ppt_y))*(1-$)">
                                          <p:val>
                                            <p:fltVal val="0.000000"/>
                                          </p:val>
                                        </p:tav>
                                        <p:tav tm="100000">
                                          <p:val>
                                            <p:fltVal val="1.000000"/>
                                          </p:val>
                                        </p:tav>
                                      </p:tavLst>
                                    </p:anim>
                                    <p:anim calcmode="lin" valueType="num">
                                      <p:cBhvr>
                                        <p:cTn id="39" dur="1000" fill="hold"/>
                                        <p:tgtEl>
                                          <p:spTgt spid="4915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0" fill="hold">
                      <p:stCondLst>
                        <p:cond delay="indefinite"/>
                      </p:stCondLst>
                      <p:childTnLst>
                        <p:par>
                          <p:cTn id="41" fill="hold">
                            <p:stCondLst>
                              <p:cond delay="0"/>
                            </p:stCondLst>
                            <p:childTnLst>
                              <p:par>
                                <p:cTn id="42" presetID="12" presetClass="entr" presetSubtype="2" fill="hold" grpId="0" nodeType="clickEffect">
                                  <p:stCondLst>
                                    <p:cond delay="0"/>
                                  </p:stCondLst>
                                  <p:childTnLst>
                                    <p:set>
                                      <p:cBhvr>
                                        <p:cTn id="43" dur="1" fill="hold">
                                          <p:stCondLst>
                                            <p:cond delay="0"/>
                                          </p:stCondLst>
                                        </p:cTn>
                                        <p:tgtEl>
                                          <p:spTgt spid="49159"/>
                                        </p:tgtEl>
                                        <p:attrNameLst>
                                          <p:attrName>style.visibility</p:attrName>
                                        </p:attrNameLst>
                                      </p:cBhvr>
                                      <p:to>
                                        <p:strVal val="visible"/>
                                      </p:to>
                                    </p:set>
                                    <p:animEffect transition="in" filter="slide(fromRight)">
                                      <p:cBhvr>
                                        <p:cTn id="44" dur="500"/>
                                        <p:tgtEl>
                                          <p:spTgt spid="49159"/>
                                        </p:tgtEl>
                                      </p:cBhvr>
                                    </p:animEffect>
                                  </p:childTnLst>
                                </p:cTn>
                              </p:par>
                            </p:childTnLst>
                          </p:cTn>
                        </p:par>
                        <p:par>
                          <p:cTn id="45" fill="hold">
                            <p:stCondLst>
                              <p:cond delay="500"/>
                            </p:stCondLst>
                            <p:childTnLst>
                              <p:par>
                                <p:cTn id="46" presetID="2" presetClass="entr" presetSubtype="2"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additive="base">
                                        <p:cTn id="48" dur="500" fill="hold"/>
                                        <p:tgtEl>
                                          <p:spTgt spid="4"/>
                                        </p:tgtEl>
                                        <p:attrNameLst>
                                          <p:attrName>ppt_x</p:attrName>
                                        </p:attrNameLst>
                                      </p:cBhvr>
                                      <p:tavLst>
                                        <p:tav tm="0">
                                          <p:val>
                                            <p:strVal val="1+#ppt_w/2"/>
                                          </p:val>
                                        </p:tav>
                                        <p:tav tm="100000">
                                          <p:val>
                                            <p:strVal val="#ppt_x"/>
                                          </p:val>
                                        </p:tav>
                                      </p:tavLst>
                                    </p:anim>
                                    <p:anim calcmode="lin" valueType="num">
                                      <p:cBhvr additive="base">
                                        <p:cTn id="4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5" presetClass="entr" presetSubtype="0" fill="hold" nodeType="clickEffect">
                                  <p:stCondLst>
                                    <p:cond delay="0"/>
                                  </p:stCondLst>
                                  <p:childTnLst>
                                    <p:set>
                                      <p:cBhvr>
                                        <p:cTn id="53" dur="1" fill="hold">
                                          <p:stCondLst>
                                            <p:cond delay="0"/>
                                          </p:stCondLst>
                                        </p:cTn>
                                        <p:tgtEl>
                                          <p:spTgt spid="49160"/>
                                        </p:tgtEl>
                                        <p:attrNameLst>
                                          <p:attrName>style.visibility</p:attrName>
                                        </p:attrNameLst>
                                      </p:cBhvr>
                                      <p:to>
                                        <p:strVal val="visible"/>
                                      </p:to>
                                    </p:set>
                                    <p:anim calcmode="lin" valueType="num">
                                      <p:cBhvr>
                                        <p:cTn id="54" dur="1000" fill="hold"/>
                                        <p:tgtEl>
                                          <p:spTgt spid="49160"/>
                                        </p:tgtEl>
                                        <p:attrNameLst>
                                          <p:attrName>ppt_w</p:attrName>
                                        </p:attrNameLst>
                                      </p:cBhvr>
                                      <p:tavLst>
                                        <p:tav tm="0">
                                          <p:val>
                                            <p:strVal val="#ppt_w*0.70"/>
                                          </p:val>
                                        </p:tav>
                                        <p:tav tm="100000">
                                          <p:val>
                                            <p:strVal val="#ppt_w"/>
                                          </p:val>
                                        </p:tav>
                                      </p:tavLst>
                                    </p:anim>
                                    <p:anim calcmode="lin" valueType="num">
                                      <p:cBhvr>
                                        <p:cTn id="55" dur="1000" fill="hold"/>
                                        <p:tgtEl>
                                          <p:spTgt spid="49160"/>
                                        </p:tgtEl>
                                        <p:attrNameLst>
                                          <p:attrName>ppt_h</p:attrName>
                                        </p:attrNameLst>
                                      </p:cBhvr>
                                      <p:tavLst>
                                        <p:tav tm="0">
                                          <p:val>
                                            <p:strVal val="#ppt_h"/>
                                          </p:val>
                                        </p:tav>
                                        <p:tav tm="100000">
                                          <p:val>
                                            <p:strVal val="#ppt_h"/>
                                          </p:val>
                                        </p:tav>
                                      </p:tavLst>
                                    </p:anim>
                                    <p:animEffect transition="in" filter="fade">
                                      <p:cBhvr>
                                        <p:cTn id="56" dur="1000"/>
                                        <p:tgtEl>
                                          <p:spTgt spid="4916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9162"/>
                                        </p:tgtEl>
                                        <p:attrNameLst>
                                          <p:attrName>style.visibility</p:attrName>
                                        </p:attrNameLst>
                                      </p:cBhvr>
                                      <p:to>
                                        <p:strVal val="visible"/>
                                      </p:to>
                                    </p:set>
                                    <p:animEffect transition="in" filter="wipe(left)">
                                      <p:cBhvr>
                                        <p:cTn id="61" dur="2000"/>
                                        <p:tgtEl>
                                          <p:spTgt spid="4916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9163"/>
                                        </p:tgtEl>
                                        <p:attrNameLst>
                                          <p:attrName>style.visibility</p:attrName>
                                        </p:attrNameLst>
                                      </p:cBhvr>
                                      <p:to>
                                        <p:strVal val="visible"/>
                                      </p:to>
                                    </p:set>
                                    <p:animEffect transition="in" filter="wipe(left)">
                                      <p:cBhvr>
                                        <p:cTn id="66" dur="2000"/>
                                        <p:tgtEl>
                                          <p:spTgt spid="4916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49161"/>
                                        </p:tgtEl>
                                        <p:attrNameLst>
                                          <p:attrName>style.visibility</p:attrName>
                                        </p:attrNameLst>
                                      </p:cBhvr>
                                      <p:to>
                                        <p:strVal val="visible"/>
                                      </p:to>
                                    </p:set>
                                    <p:animEffect transition="in" filter="wipe(left)">
                                      <p:cBhvr>
                                        <p:cTn id="71" dur="2000"/>
                                        <p:tgtEl>
                                          <p:spTgt spid="49161"/>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49164"/>
                                        </p:tgtEl>
                                        <p:attrNameLst>
                                          <p:attrName>style.visibility</p:attrName>
                                        </p:attrNameLst>
                                      </p:cBhvr>
                                      <p:to>
                                        <p:strVal val="visible"/>
                                      </p:to>
                                    </p:set>
                                    <p:animEffect transition="in" filter="wipe(left)">
                                      <p:cBhvr>
                                        <p:cTn id="76" dur="2000"/>
                                        <p:tgtEl>
                                          <p:spTgt spid="4916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49165"/>
                                        </p:tgtEl>
                                        <p:attrNameLst>
                                          <p:attrName>style.visibility</p:attrName>
                                        </p:attrNameLst>
                                      </p:cBhvr>
                                      <p:to>
                                        <p:strVal val="visible"/>
                                      </p:to>
                                    </p:set>
                                    <p:animEffect transition="in" filter="wipe(left)">
                                      <p:cBhvr>
                                        <p:cTn id="81" dur="2000"/>
                                        <p:tgtEl>
                                          <p:spTgt spid="49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ldLvl="0" animBg="1"/>
      <p:bldP spid="49155" grpId="0"/>
      <p:bldP spid="49157" grpId="0"/>
      <p:bldP spid="49158" grpId="0" bldLvl="0" animBg="1"/>
      <p:bldP spid="4915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0178" name="对象 50177"/>
          <p:cNvGraphicFramePr>
            <a:graphicFrameLocks noChangeAspect="1"/>
          </p:cNvGraphicFramePr>
          <p:nvPr/>
        </p:nvGraphicFramePr>
        <p:xfrm>
          <a:off x="878682" y="303213"/>
          <a:ext cx="4959350" cy="993775"/>
        </p:xfrm>
        <a:graphic>
          <a:graphicData uri="http://schemas.openxmlformats.org/presentationml/2006/ole">
            <mc:AlternateContent xmlns:mc="http://schemas.openxmlformats.org/markup-compatibility/2006">
              <mc:Choice xmlns:v="urn:schemas-microsoft-com:vml" Requires="v">
                <p:oleObj spid="_x0000_s3264" name="" r:id="rId1" imgW="2527300" imgH="508000" progId="Equation.DSMT4">
                  <p:embed/>
                </p:oleObj>
              </mc:Choice>
              <mc:Fallback>
                <p:oleObj name="" r:id="rId1" imgW="2527300" imgH="508000" progId="Equation.DSMT4">
                  <p:embed/>
                  <p:pic>
                    <p:nvPicPr>
                      <p:cNvPr id="0" name="图片 3263"/>
                      <p:cNvPicPr/>
                      <p:nvPr/>
                    </p:nvPicPr>
                    <p:blipFill>
                      <a:blip r:embed="rId2"/>
                      <a:stretch>
                        <a:fillRect/>
                      </a:stretch>
                    </p:blipFill>
                    <p:spPr>
                      <a:xfrm>
                        <a:off x="878682" y="303213"/>
                        <a:ext cx="4959350" cy="993775"/>
                      </a:xfrm>
                      <a:prstGeom prst="rect">
                        <a:avLst/>
                      </a:prstGeom>
                      <a:noFill/>
                      <a:ln w="38100">
                        <a:noFill/>
                        <a:miter/>
                      </a:ln>
                    </p:spPr>
                  </p:pic>
                </p:oleObj>
              </mc:Fallback>
            </mc:AlternateContent>
          </a:graphicData>
        </a:graphic>
      </p:graphicFrame>
      <p:sp>
        <p:nvSpPr>
          <p:cNvPr id="50179" name="文本框 50178"/>
          <p:cNvSpPr txBox="1"/>
          <p:nvPr/>
        </p:nvSpPr>
        <p:spPr>
          <a:xfrm>
            <a:off x="513398" y="3276283"/>
            <a:ext cx="945515"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Thus:</a:t>
            </a:r>
            <a:endParaRPr lang="en-US" altLang="zh-CN" dirty="0">
              <a:solidFill>
                <a:schemeClr val="bg1"/>
              </a:solidFill>
              <a:latin typeface="Times New Roman" panose="02020603050405020304" pitchFamily="18" charset="0"/>
            </a:endParaRPr>
          </a:p>
        </p:txBody>
      </p:sp>
      <p:graphicFrame>
        <p:nvGraphicFramePr>
          <p:cNvPr id="50180" name="对象 50179"/>
          <p:cNvGraphicFramePr>
            <a:graphicFrameLocks noChangeAspect="1"/>
          </p:cNvGraphicFramePr>
          <p:nvPr/>
        </p:nvGraphicFramePr>
        <p:xfrm>
          <a:off x="1458913" y="3140075"/>
          <a:ext cx="3941762" cy="581025"/>
        </p:xfrm>
        <a:graphic>
          <a:graphicData uri="http://schemas.openxmlformats.org/presentationml/2006/ole">
            <mc:AlternateContent xmlns:mc="http://schemas.openxmlformats.org/markup-compatibility/2006">
              <mc:Choice xmlns:v="urn:schemas-microsoft-com:vml" Requires="v">
                <p:oleObj spid="_x0000_s3268" name="" r:id="rId3" imgW="1803400" imgH="266700" progId="Equation.DSMT4">
                  <p:embed/>
                </p:oleObj>
              </mc:Choice>
              <mc:Fallback>
                <p:oleObj name="" r:id="rId3" imgW="1803400" imgH="266700" progId="Equation.DSMT4">
                  <p:embed/>
                  <p:pic>
                    <p:nvPicPr>
                      <p:cNvPr id="0" name="图片 3267"/>
                      <p:cNvPicPr/>
                      <p:nvPr/>
                    </p:nvPicPr>
                    <p:blipFill>
                      <a:blip r:embed="rId4"/>
                      <a:stretch>
                        <a:fillRect/>
                      </a:stretch>
                    </p:blipFill>
                    <p:spPr>
                      <a:xfrm>
                        <a:off x="1458913" y="3140075"/>
                        <a:ext cx="3941762" cy="581025"/>
                      </a:xfrm>
                      <a:prstGeom prst="rect">
                        <a:avLst/>
                      </a:prstGeom>
                      <a:noFill/>
                      <a:ln w="38100">
                        <a:noFill/>
                        <a:miter/>
                      </a:ln>
                    </p:spPr>
                  </p:pic>
                </p:oleObj>
              </mc:Fallback>
            </mc:AlternateContent>
          </a:graphicData>
        </a:graphic>
      </p:graphicFrame>
      <p:sp>
        <p:nvSpPr>
          <p:cNvPr id="50181" name="文本框 50180"/>
          <p:cNvSpPr txBox="1"/>
          <p:nvPr/>
        </p:nvSpPr>
        <p:spPr>
          <a:xfrm>
            <a:off x="1197610" y="5715635"/>
            <a:ext cx="5334000" cy="977265"/>
          </a:xfrm>
          <a:prstGeom prst="rect">
            <a:avLst/>
          </a:prstGeom>
          <a:solidFill>
            <a:schemeClr val="accent2"/>
          </a:solidFill>
          <a:ln w="9525">
            <a:noFill/>
          </a:ln>
        </p:spPr>
        <p:txBody>
          <a:bodyPr>
            <a:spAutoFit/>
          </a:bodyPr>
          <a:p>
            <a:pPr eaLnBrk="1" hangingPunct="1">
              <a:lnSpc>
                <a:spcPct val="120000"/>
              </a:lnSpc>
              <a:spcBef>
                <a:spcPct val="50000"/>
              </a:spcBef>
            </a:pPr>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=8.42&gt;</a:t>
            </a:r>
            <a:r>
              <a:rPr lang="en-US" altLang="zh-CN" i="1" dirty="0">
                <a:solidFill>
                  <a:schemeClr val="bg1"/>
                </a:solidFill>
                <a:latin typeface="Times New Roman" panose="02020603050405020304" pitchFamily="18" charset="0"/>
              </a:rPr>
              <a:t>U</a:t>
            </a:r>
            <a:r>
              <a:rPr lang="en-US" altLang="zh-CN" dirty="0">
                <a:solidFill>
                  <a:schemeClr val="bg1"/>
                </a:solidFill>
                <a:latin typeface="Times New Roman" panose="02020603050405020304" pitchFamily="18" charset="0"/>
              </a:rPr>
              <a:t>=5</a:t>
            </a:r>
            <a:r>
              <a:rPr lang="zh-CN" altLang="en-US" dirty="0">
                <a:solidFill>
                  <a:schemeClr val="bg1"/>
                </a:solidFill>
                <a:latin typeface="Times New Roman" panose="02020603050405020304" pitchFamily="18" charset="0"/>
              </a:rPr>
              <a:t>，</a:t>
            </a:r>
            <a:r>
              <a:rPr lang="zh-CN" altLang="en-US" b="0" dirty="0">
                <a:solidFill>
                  <a:schemeClr val="bg1"/>
                </a:solidFill>
                <a:latin typeface="Times New Roman" panose="02020603050405020304" pitchFamily="18" charset="0"/>
              </a:rPr>
              <a:t>The partial voltage is greater than the total voltage.</a:t>
            </a:r>
            <a:endParaRPr lang="zh-CN" altLang="en-US" b="0" dirty="0">
              <a:solidFill>
                <a:schemeClr val="bg1"/>
              </a:solidFill>
              <a:latin typeface="Times New Roman" panose="02020603050405020304" pitchFamily="18" charset="0"/>
            </a:endParaRPr>
          </a:p>
        </p:txBody>
      </p:sp>
      <p:grpSp>
        <p:nvGrpSpPr>
          <p:cNvPr id="2" name="组合 50181"/>
          <p:cNvGrpSpPr/>
          <p:nvPr/>
        </p:nvGrpSpPr>
        <p:grpSpPr>
          <a:xfrm>
            <a:off x="6156325" y="3200400"/>
            <a:ext cx="2378075" cy="2590800"/>
            <a:chOff x="0" y="0"/>
            <a:chExt cx="1498" cy="1632"/>
          </a:xfrm>
        </p:grpSpPr>
        <p:sp>
          <p:nvSpPr>
            <p:cNvPr id="40980" name="任意多边形 50182"/>
            <p:cNvSpPr/>
            <p:nvPr/>
          </p:nvSpPr>
          <p:spPr>
            <a:xfrm rot="379818">
              <a:off x="10" y="1338"/>
              <a:ext cx="1488" cy="6"/>
            </a:xfrm>
            <a:custGeom>
              <a:avLst/>
              <a:gdLst>
                <a:gd name="txL" fmla="*/ 0 w 1488"/>
                <a:gd name="txT" fmla="*/ 0 h 6"/>
                <a:gd name="txR" fmla="*/ 1488 w 1488"/>
                <a:gd name="txB" fmla="*/ 6 h 6"/>
              </a:gdLst>
              <a:ahLst/>
              <a:cxnLst>
                <a:cxn ang="0">
                  <a:pos x="0" y="0"/>
                </a:cxn>
                <a:cxn ang="0">
                  <a:pos x="1449" y="3"/>
                </a:cxn>
                <a:cxn ang="0">
                  <a:pos x="1488" y="6"/>
                </a:cxn>
              </a:cxnLst>
              <a:rect l="txL" t="txT" r="txR" b="txB"/>
              <a:pathLst>
                <a:path w="1488" h="6">
                  <a:moveTo>
                    <a:pt x="0" y="0"/>
                  </a:moveTo>
                  <a:lnTo>
                    <a:pt x="1449" y="3"/>
                  </a:lnTo>
                  <a:lnTo>
                    <a:pt x="1488" y="6"/>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sp>
          <p:nvSpPr>
            <p:cNvPr id="40981" name="直接连接符 50183"/>
            <p:cNvSpPr/>
            <p:nvPr/>
          </p:nvSpPr>
          <p:spPr>
            <a:xfrm rot="416112">
              <a:off x="0" y="1280"/>
              <a:ext cx="624" cy="10"/>
            </a:xfrm>
            <a:prstGeom prst="line">
              <a:avLst/>
            </a:prstGeom>
            <a:ln w="38100" cap="flat" cmpd="sng">
              <a:solidFill>
                <a:srgbClr val="66FFFF"/>
              </a:solidFill>
              <a:prstDash val="solid"/>
              <a:headEnd type="none" w="med" len="med"/>
              <a:tailEnd type="triangle" w="med" len="med"/>
            </a:ln>
          </p:spPr>
        </p:sp>
        <p:sp>
          <p:nvSpPr>
            <p:cNvPr id="40982" name="直接连接符 50184"/>
            <p:cNvSpPr/>
            <p:nvPr/>
          </p:nvSpPr>
          <p:spPr>
            <a:xfrm rot="293538" flipV="1">
              <a:off x="687" y="0"/>
              <a:ext cx="82" cy="1345"/>
            </a:xfrm>
            <a:prstGeom prst="line">
              <a:avLst/>
            </a:prstGeom>
            <a:ln w="38100" cap="flat" cmpd="sng">
              <a:solidFill>
                <a:srgbClr val="FF0000"/>
              </a:solidFill>
              <a:prstDash val="solid"/>
              <a:headEnd type="none" w="med" len="med"/>
              <a:tailEnd type="triangle" w="med" len="med"/>
            </a:ln>
          </p:spPr>
        </p:sp>
        <p:sp>
          <p:nvSpPr>
            <p:cNvPr id="40983" name="任意多边形 50185"/>
            <p:cNvSpPr/>
            <p:nvPr/>
          </p:nvSpPr>
          <p:spPr>
            <a:xfrm>
              <a:off x="1" y="624"/>
              <a:ext cx="720" cy="624"/>
            </a:xfrm>
            <a:custGeom>
              <a:avLst/>
              <a:gdLst>
                <a:gd name="txL" fmla="*/ 0 w 834"/>
                <a:gd name="txT" fmla="*/ 0 h 540"/>
                <a:gd name="txR" fmla="*/ 834 w 834"/>
                <a:gd name="txB" fmla="*/ 540 h 540"/>
              </a:gdLst>
              <a:ahLst/>
              <a:cxnLst>
                <a:cxn ang="0">
                  <a:pos x="0" y="963"/>
                </a:cxn>
                <a:cxn ang="0">
                  <a:pos x="464" y="0"/>
                </a:cxn>
              </a:cxnLst>
              <a:rect l="txL" t="txT" r="txR" b="txB"/>
              <a:pathLst>
                <a:path w="834" h="540">
                  <a:moveTo>
                    <a:pt x="0" y="540"/>
                  </a:moveTo>
                  <a:lnTo>
                    <a:pt x="834" y="0"/>
                  </a:lnTo>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sp>
          <p:nvSpPr>
            <p:cNvPr id="40984" name="直接连接符 50186"/>
            <p:cNvSpPr/>
            <p:nvPr/>
          </p:nvSpPr>
          <p:spPr>
            <a:xfrm rot="319999" flipH="1">
              <a:off x="727" y="46"/>
              <a:ext cx="25" cy="578"/>
            </a:xfrm>
            <a:prstGeom prst="line">
              <a:avLst/>
            </a:prstGeom>
            <a:ln w="38100" cap="flat" cmpd="sng">
              <a:solidFill>
                <a:srgbClr val="66FFFF"/>
              </a:solidFill>
              <a:prstDash val="solid"/>
              <a:headEnd type="none" w="med" len="med"/>
              <a:tailEnd type="triangle" w="med" len="med"/>
            </a:ln>
          </p:spPr>
        </p:sp>
        <p:graphicFrame>
          <p:nvGraphicFramePr>
            <p:cNvPr id="40970" name="对象 50187"/>
            <p:cNvGraphicFramePr>
              <a:graphicFrameLocks noChangeAspect="1"/>
            </p:cNvGraphicFramePr>
            <p:nvPr/>
          </p:nvGraphicFramePr>
          <p:xfrm>
            <a:off x="337" y="616"/>
            <a:ext cx="201" cy="248"/>
          </p:xfrm>
          <a:graphic>
            <a:graphicData uri="http://schemas.openxmlformats.org/presentationml/2006/ole">
              <mc:AlternateContent xmlns:mc="http://schemas.openxmlformats.org/markup-compatibility/2006">
                <mc:Choice xmlns:v="urn:schemas-microsoft-com:vml" Requires="v">
                  <p:oleObj spid="_x0000_s3271" name="" r:id="rId5" imgW="137795" imgH="170815" progId="Equation.3">
                    <p:embed/>
                  </p:oleObj>
                </mc:Choice>
                <mc:Fallback>
                  <p:oleObj name="" r:id="rId5" imgW="137795" imgH="170815" progId="Equation.3">
                    <p:embed/>
                    <p:pic>
                      <p:nvPicPr>
                        <p:cNvPr id="0" name="图片 3270"/>
                        <p:cNvPicPr/>
                        <p:nvPr/>
                      </p:nvPicPr>
                      <p:blipFill>
                        <a:blip r:embed="rId6">
                          <a:clrChange>
                            <a:clrFrom>
                              <a:srgbClr val="000000"/>
                            </a:clrFrom>
                            <a:clrTo>
                              <a:srgbClr val="FFFFFF"/>
                            </a:clrTo>
                          </a:clrChange>
                        </a:blip>
                        <a:stretch>
                          <a:fillRect/>
                        </a:stretch>
                      </p:blipFill>
                      <p:spPr>
                        <a:xfrm>
                          <a:off x="337" y="616"/>
                          <a:ext cx="201" cy="248"/>
                        </a:xfrm>
                        <a:prstGeom prst="rect">
                          <a:avLst/>
                        </a:prstGeom>
                        <a:noFill/>
                        <a:ln w="38100">
                          <a:noFill/>
                          <a:miter/>
                        </a:ln>
                      </p:spPr>
                    </p:pic>
                  </p:oleObj>
                </mc:Fallback>
              </mc:AlternateContent>
            </a:graphicData>
          </a:graphic>
        </p:graphicFrame>
        <p:graphicFrame>
          <p:nvGraphicFramePr>
            <p:cNvPr id="40971" name="对象 50188"/>
            <p:cNvGraphicFramePr>
              <a:graphicFrameLocks noChangeAspect="1"/>
            </p:cNvGraphicFramePr>
            <p:nvPr/>
          </p:nvGraphicFramePr>
          <p:xfrm>
            <a:off x="865" y="48"/>
            <a:ext cx="285" cy="285"/>
          </p:xfrm>
          <a:graphic>
            <a:graphicData uri="http://schemas.openxmlformats.org/presentationml/2006/ole">
              <mc:AlternateContent xmlns:mc="http://schemas.openxmlformats.org/markup-compatibility/2006">
                <mc:Choice xmlns:v="urn:schemas-microsoft-com:vml" Requires="v">
                  <p:oleObj spid="_x0000_s3272" name="" r:id="rId7" imgW="193040" imgH="193040" progId="Equation.3">
                    <p:embed/>
                  </p:oleObj>
                </mc:Choice>
                <mc:Fallback>
                  <p:oleObj name="" r:id="rId7" imgW="193040" imgH="193040" progId="Equation.3">
                    <p:embed/>
                    <p:pic>
                      <p:nvPicPr>
                        <p:cNvPr id="0" name="图片 3271"/>
                        <p:cNvPicPr/>
                        <p:nvPr/>
                      </p:nvPicPr>
                      <p:blipFill>
                        <a:blip r:embed="rId8">
                          <a:clrChange>
                            <a:clrFrom>
                              <a:srgbClr val="000000"/>
                            </a:clrFrom>
                            <a:clrTo>
                              <a:srgbClr val="FFFFFF"/>
                            </a:clrTo>
                          </a:clrChange>
                        </a:blip>
                        <a:stretch>
                          <a:fillRect/>
                        </a:stretch>
                      </p:blipFill>
                      <p:spPr>
                        <a:xfrm>
                          <a:off x="865" y="48"/>
                          <a:ext cx="285" cy="285"/>
                        </a:xfrm>
                        <a:prstGeom prst="rect">
                          <a:avLst/>
                        </a:prstGeom>
                        <a:noFill/>
                        <a:ln w="38100">
                          <a:noFill/>
                          <a:miter/>
                        </a:ln>
                      </p:spPr>
                    </p:pic>
                  </p:oleObj>
                </mc:Fallback>
              </mc:AlternateContent>
            </a:graphicData>
          </a:graphic>
        </p:graphicFrame>
        <p:graphicFrame>
          <p:nvGraphicFramePr>
            <p:cNvPr id="40972" name="对象 50189"/>
            <p:cNvGraphicFramePr>
              <a:graphicFrameLocks noChangeAspect="1"/>
            </p:cNvGraphicFramePr>
            <p:nvPr/>
          </p:nvGraphicFramePr>
          <p:xfrm>
            <a:off x="481" y="192"/>
            <a:ext cx="225" cy="236"/>
          </p:xfrm>
          <a:graphic>
            <a:graphicData uri="http://schemas.openxmlformats.org/presentationml/2006/ole">
              <mc:AlternateContent xmlns:mc="http://schemas.openxmlformats.org/markup-compatibility/2006">
                <mc:Choice xmlns:v="urn:schemas-microsoft-com:vml" Requires="v">
                  <p:oleObj spid="_x0000_s3267" name="" r:id="rId9" imgW="193040" imgH="203835" progId="Equation.3">
                    <p:embed/>
                  </p:oleObj>
                </mc:Choice>
                <mc:Fallback>
                  <p:oleObj name="" r:id="rId9" imgW="193040" imgH="203835" progId="Equation.3">
                    <p:embed/>
                    <p:pic>
                      <p:nvPicPr>
                        <p:cNvPr id="0" name="图片 3266"/>
                        <p:cNvPicPr/>
                        <p:nvPr/>
                      </p:nvPicPr>
                      <p:blipFill>
                        <a:blip r:embed="rId10">
                          <a:clrChange>
                            <a:clrFrom>
                              <a:srgbClr val="000000"/>
                            </a:clrFrom>
                            <a:clrTo>
                              <a:srgbClr val="FFFFFF"/>
                            </a:clrTo>
                          </a:clrChange>
                        </a:blip>
                        <a:stretch>
                          <a:fillRect/>
                        </a:stretch>
                      </p:blipFill>
                      <p:spPr>
                        <a:xfrm>
                          <a:off x="481" y="192"/>
                          <a:ext cx="225" cy="236"/>
                        </a:xfrm>
                        <a:prstGeom prst="rect">
                          <a:avLst/>
                        </a:prstGeom>
                        <a:noFill/>
                        <a:ln w="38100">
                          <a:noFill/>
                          <a:miter/>
                        </a:ln>
                      </p:spPr>
                    </p:pic>
                  </p:oleObj>
                </mc:Fallback>
              </mc:AlternateContent>
            </a:graphicData>
          </a:graphic>
        </p:graphicFrame>
        <p:graphicFrame>
          <p:nvGraphicFramePr>
            <p:cNvPr id="40973" name="对象 50190"/>
            <p:cNvGraphicFramePr>
              <a:graphicFrameLocks noChangeAspect="1"/>
            </p:cNvGraphicFramePr>
            <p:nvPr/>
          </p:nvGraphicFramePr>
          <p:xfrm>
            <a:off x="1369" y="1433"/>
            <a:ext cx="120" cy="199"/>
          </p:xfrm>
          <a:graphic>
            <a:graphicData uri="http://schemas.openxmlformats.org/presentationml/2006/ole">
              <mc:AlternateContent xmlns:mc="http://schemas.openxmlformats.org/markup-compatibility/2006">
                <mc:Choice xmlns:v="urn:schemas-microsoft-com:vml" Requires="v">
                  <p:oleObj spid="_x0000_s3270" name="" r:id="rId11" imgW="154305" imgH="269875" progId="Equation.3">
                    <p:embed/>
                  </p:oleObj>
                </mc:Choice>
                <mc:Fallback>
                  <p:oleObj name="" r:id="rId11" imgW="154305" imgH="269875" progId="Equation.3">
                    <p:embed/>
                    <p:pic>
                      <p:nvPicPr>
                        <p:cNvPr id="0" name="图片 3269"/>
                        <p:cNvPicPr/>
                        <p:nvPr/>
                      </p:nvPicPr>
                      <p:blipFill>
                        <a:blip r:embed="rId12">
                          <a:clrChange>
                            <a:clrFrom>
                              <a:srgbClr val="000000"/>
                            </a:clrFrom>
                            <a:clrTo>
                              <a:srgbClr val="FFFFFF"/>
                            </a:clrTo>
                          </a:clrChange>
                        </a:blip>
                        <a:stretch>
                          <a:fillRect/>
                        </a:stretch>
                      </p:blipFill>
                      <p:spPr>
                        <a:xfrm>
                          <a:off x="1369" y="1433"/>
                          <a:ext cx="120" cy="199"/>
                        </a:xfrm>
                        <a:prstGeom prst="rect">
                          <a:avLst/>
                        </a:prstGeom>
                        <a:noFill/>
                        <a:ln w="38100">
                          <a:noFill/>
                          <a:miter/>
                        </a:ln>
                      </p:spPr>
                    </p:pic>
                  </p:oleObj>
                </mc:Fallback>
              </mc:AlternateContent>
            </a:graphicData>
          </a:graphic>
        </p:graphicFrame>
        <p:graphicFrame>
          <p:nvGraphicFramePr>
            <p:cNvPr id="40974" name="对象 50191"/>
            <p:cNvGraphicFramePr>
              <a:graphicFrameLocks noChangeAspect="1"/>
            </p:cNvGraphicFramePr>
            <p:nvPr/>
          </p:nvGraphicFramePr>
          <p:xfrm>
            <a:off x="625" y="1351"/>
            <a:ext cx="233" cy="233"/>
          </p:xfrm>
          <a:graphic>
            <a:graphicData uri="http://schemas.openxmlformats.org/presentationml/2006/ole">
              <mc:AlternateContent xmlns:mc="http://schemas.openxmlformats.org/markup-compatibility/2006">
                <mc:Choice xmlns:v="urn:schemas-microsoft-com:vml" Requires="v">
                  <p:oleObj spid="_x0000_s3269" name="" r:id="rId13" imgW="193040" imgH="193040" progId="Equation.3">
                    <p:embed/>
                  </p:oleObj>
                </mc:Choice>
                <mc:Fallback>
                  <p:oleObj name="" r:id="rId13" imgW="193040" imgH="193040" progId="Equation.3">
                    <p:embed/>
                    <p:pic>
                      <p:nvPicPr>
                        <p:cNvPr id="0" name="图片 3268"/>
                        <p:cNvPicPr/>
                        <p:nvPr/>
                      </p:nvPicPr>
                      <p:blipFill>
                        <a:blip r:embed="rId14">
                          <a:clrChange>
                            <a:clrFrom>
                              <a:srgbClr val="000000"/>
                            </a:clrFrom>
                            <a:clrTo>
                              <a:srgbClr val="FFFFFF"/>
                            </a:clrTo>
                          </a:clrChange>
                        </a:blip>
                        <a:stretch>
                          <a:fillRect/>
                        </a:stretch>
                      </p:blipFill>
                      <p:spPr>
                        <a:xfrm>
                          <a:off x="625" y="1351"/>
                          <a:ext cx="233" cy="233"/>
                        </a:xfrm>
                        <a:prstGeom prst="rect">
                          <a:avLst/>
                        </a:prstGeom>
                        <a:noFill/>
                        <a:ln w="38100">
                          <a:noFill/>
                          <a:miter/>
                        </a:ln>
                      </p:spPr>
                    </p:pic>
                  </p:oleObj>
                </mc:Fallback>
              </mc:AlternateContent>
            </a:graphicData>
          </a:graphic>
        </p:graphicFrame>
        <p:sp>
          <p:nvSpPr>
            <p:cNvPr id="40985" name="任意多边形 50192"/>
            <p:cNvSpPr/>
            <p:nvPr/>
          </p:nvSpPr>
          <p:spPr>
            <a:xfrm rot="752634">
              <a:off x="486" y="1197"/>
              <a:ext cx="144" cy="144"/>
            </a:xfrm>
            <a:custGeom>
              <a:avLst/>
              <a:gdLst>
                <a:gd name="txL" fmla="*/ 0 w 120"/>
                <a:gd name="txT" fmla="*/ 0 h 96"/>
                <a:gd name="txR" fmla="*/ 120 w 120"/>
                <a:gd name="txB" fmla="*/ 96 h 96"/>
              </a:gdLst>
              <a:ahLst/>
              <a:cxnLst>
                <a:cxn ang="0">
                  <a:pos x="250" y="0"/>
                </a:cxn>
                <a:cxn ang="0">
                  <a:pos x="0" y="0"/>
                </a:cxn>
                <a:cxn ang="0">
                  <a:pos x="0" y="486"/>
                </a:cxn>
              </a:cxnLst>
              <a:rect l="txL" t="txT" r="txR" b="txB"/>
              <a:pathLst>
                <a:path w="120" h="96">
                  <a:moveTo>
                    <a:pt x="120" y="0"/>
                  </a:moveTo>
                  <a:lnTo>
                    <a:pt x="0" y="0"/>
                  </a:lnTo>
                  <a:lnTo>
                    <a:pt x="0" y="96"/>
                  </a:lnTo>
                </a:path>
              </a:pathLst>
            </a:custGeom>
            <a:noFill/>
            <a:ln w="38100" cap="flat" cmpd="sng">
              <a:solidFill>
                <a:srgbClr val="FF66FF">
                  <a:alpha val="100000"/>
                </a:srgbClr>
              </a:solidFill>
              <a:prstDash val="solid"/>
              <a:round/>
              <a:headEnd type="none" w="med" len="med"/>
              <a:tailEnd type="none" w="med" len="med"/>
            </a:ln>
          </p:spPr>
          <p:txBody>
            <a:bodyPr/>
            <a:p>
              <a:endParaRPr lang="zh-CN" altLang="en-US"/>
            </a:p>
          </p:txBody>
        </p:sp>
        <p:sp>
          <p:nvSpPr>
            <p:cNvPr id="40986" name="任意多边形 50193"/>
            <p:cNvSpPr/>
            <p:nvPr/>
          </p:nvSpPr>
          <p:spPr>
            <a:xfrm>
              <a:off x="187" y="1092"/>
              <a:ext cx="49" cy="186"/>
            </a:xfrm>
            <a:custGeom>
              <a:avLst/>
              <a:gdLst>
                <a:gd name="txL" fmla="*/ 0 w 49"/>
                <a:gd name="txT" fmla="*/ 0 h 186"/>
                <a:gd name="txR" fmla="*/ 49 w 49"/>
                <a:gd name="txB" fmla="*/ 186 h 186"/>
              </a:gdLst>
              <a:ahLst/>
              <a:cxnLst>
                <a:cxn ang="0">
                  <a:pos x="0" y="0"/>
                </a:cxn>
                <a:cxn ang="0">
                  <a:pos x="42" y="90"/>
                </a:cxn>
                <a:cxn ang="0">
                  <a:pos x="42" y="186"/>
                </a:cxn>
              </a:cxnLst>
              <a:rect l="txL" t="txT" r="txR" b="txB"/>
              <a:pathLst>
                <a:path w="49" h="186">
                  <a:moveTo>
                    <a:pt x="0" y="0"/>
                  </a:moveTo>
                  <a:cubicBezTo>
                    <a:pt x="7" y="15"/>
                    <a:pt x="35" y="59"/>
                    <a:pt x="42" y="90"/>
                  </a:cubicBezTo>
                  <a:cubicBezTo>
                    <a:pt x="49" y="121"/>
                    <a:pt x="42" y="166"/>
                    <a:pt x="42" y="186"/>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40987" name="文本框 50194"/>
            <p:cNvSpPr txBox="1"/>
            <p:nvPr/>
          </p:nvSpPr>
          <p:spPr>
            <a:xfrm>
              <a:off x="193" y="960"/>
              <a:ext cx="288"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sym typeface="Symbol" panose="05050102010706020507" pitchFamily="18" charset="2"/>
                </a:rPr>
                <a:t></a:t>
              </a:r>
              <a:endParaRPr lang="en-US" altLang="zh-CN" sz="2800" dirty="0">
                <a:solidFill>
                  <a:schemeClr val="bg1"/>
                </a:solidFill>
                <a:latin typeface="Times New Roman" panose="02020603050405020304" pitchFamily="18" charset="0"/>
              </a:endParaRPr>
            </a:p>
          </p:txBody>
        </p:sp>
        <p:sp>
          <p:nvSpPr>
            <p:cNvPr id="40988" name="直接连接符 50195"/>
            <p:cNvSpPr/>
            <p:nvPr/>
          </p:nvSpPr>
          <p:spPr>
            <a:xfrm>
              <a:off x="10" y="1248"/>
              <a:ext cx="1440" cy="0"/>
            </a:xfrm>
            <a:prstGeom prst="line">
              <a:avLst/>
            </a:prstGeom>
            <a:ln w="28575" cap="flat" cmpd="sng">
              <a:solidFill>
                <a:schemeClr val="bg1"/>
              </a:solidFill>
              <a:prstDash val="dash"/>
              <a:headEnd type="none" w="med" len="med"/>
              <a:tailEnd type="none" w="med" len="med"/>
            </a:ln>
          </p:spPr>
        </p:sp>
        <p:sp>
          <p:nvSpPr>
            <p:cNvPr id="40989" name="任意多边形 50196"/>
            <p:cNvSpPr/>
            <p:nvPr/>
          </p:nvSpPr>
          <p:spPr>
            <a:xfrm>
              <a:off x="817" y="1248"/>
              <a:ext cx="18" cy="96"/>
            </a:xfrm>
            <a:custGeom>
              <a:avLst/>
              <a:gdLst>
                <a:gd name="txL" fmla="*/ 0 w 18"/>
                <a:gd name="txT" fmla="*/ 0 h 96"/>
                <a:gd name="txR" fmla="*/ 18 w 18"/>
                <a:gd name="txB" fmla="*/ 96 h 96"/>
              </a:gdLst>
              <a:ahLst/>
              <a:cxnLst>
                <a:cxn ang="0">
                  <a:pos x="0" y="0"/>
                </a:cxn>
                <a:cxn ang="0">
                  <a:pos x="18" y="42"/>
                </a:cxn>
                <a:cxn ang="0">
                  <a:pos x="0" y="96"/>
                </a:cxn>
              </a:cxnLst>
              <a:rect l="txL" t="txT" r="txR" b="txB"/>
              <a:pathLst>
                <a:path w="18" h="96">
                  <a:moveTo>
                    <a:pt x="0" y="0"/>
                  </a:moveTo>
                  <a:cubicBezTo>
                    <a:pt x="3" y="7"/>
                    <a:pt x="18" y="26"/>
                    <a:pt x="18" y="42"/>
                  </a:cubicBezTo>
                  <a:cubicBezTo>
                    <a:pt x="18" y="58"/>
                    <a:pt x="4" y="85"/>
                    <a:pt x="0" y="96"/>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40990" name="直接连接符 50197"/>
            <p:cNvSpPr/>
            <p:nvPr/>
          </p:nvSpPr>
          <p:spPr>
            <a:xfrm flipV="1">
              <a:off x="865" y="1104"/>
              <a:ext cx="144" cy="192"/>
            </a:xfrm>
            <a:prstGeom prst="line">
              <a:avLst/>
            </a:prstGeom>
            <a:ln w="28575" cap="flat" cmpd="sng">
              <a:solidFill>
                <a:schemeClr val="bg1"/>
              </a:solidFill>
              <a:prstDash val="sysDot"/>
              <a:headEnd type="none" w="med" len="med"/>
              <a:tailEnd type="none" w="med" len="med"/>
            </a:ln>
          </p:spPr>
        </p:sp>
        <p:sp>
          <p:nvSpPr>
            <p:cNvPr id="40991" name="文本框 50198"/>
            <p:cNvSpPr txBox="1"/>
            <p:nvPr/>
          </p:nvSpPr>
          <p:spPr>
            <a:xfrm>
              <a:off x="769" y="864"/>
              <a:ext cx="644"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r>
                <a:rPr lang="en-US" altLang="zh-CN" dirty="0">
                  <a:solidFill>
                    <a:schemeClr val="bg1"/>
                  </a:solidFill>
                  <a:latin typeface="Times New Roman" panose="02020603050405020304" pitchFamily="18" charset="0"/>
                </a:rPr>
                <a:t>3.4°</a:t>
              </a:r>
              <a:endParaRPr lang="en-US" altLang="zh-CN" dirty="0">
                <a:solidFill>
                  <a:schemeClr val="bg1"/>
                </a:solidFill>
                <a:latin typeface="Times New Roman" panose="02020603050405020304" pitchFamily="18" charset="0"/>
              </a:endParaRPr>
            </a:p>
          </p:txBody>
        </p:sp>
      </p:grpSp>
      <p:sp>
        <p:nvSpPr>
          <p:cNvPr id="50200" name="文本框 50199"/>
          <p:cNvSpPr txBox="1"/>
          <p:nvPr/>
        </p:nvSpPr>
        <p:spPr>
          <a:xfrm>
            <a:off x="6341745" y="5734050"/>
            <a:ext cx="2251710"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phasor diagram</a:t>
            </a:r>
            <a:endParaRPr lang="en-US" altLang="zh-CN" dirty="0">
              <a:solidFill>
                <a:schemeClr val="bg1"/>
              </a:solidFill>
              <a:latin typeface="Times New Roman" panose="02020603050405020304" pitchFamily="18" charset="0"/>
            </a:endParaRPr>
          </a:p>
        </p:txBody>
      </p:sp>
      <p:graphicFrame>
        <p:nvGraphicFramePr>
          <p:cNvPr id="50201" name="对象 50200"/>
          <p:cNvGraphicFramePr>
            <a:graphicFrameLocks noChangeAspect="1"/>
          </p:cNvGraphicFramePr>
          <p:nvPr/>
        </p:nvGraphicFramePr>
        <p:xfrm>
          <a:off x="808514" y="1270000"/>
          <a:ext cx="5861685" cy="571500"/>
        </p:xfrm>
        <a:graphic>
          <a:graphicData uri="http://schemas.openxmlformats.org/presentationml/2006/ole">
            <mc:AlternateContent xmlns:mc="http://schemas.openxmlformats.org/markup-compatibility/2006">
              <mc:Choice xmlns:v="urn:schemas-microsoft-com:vml" Requires="v">
                <p:oleObj spid="_x0000_s3273" name="" r:id="rId15" imgW="2984500" imgH="292100" progId="Equation.DSMT4">
                  <p:embed/>
                </p:oleObj>
              </mc:Choice>
              <mc:Fallback>
                <p:oleObj name="" r:id="rId15" imgW="2984500" imgH="292100" progId="Equation.DSMT4">
                  <p:embed/>
                  <p:pic>
                    <p:nvPicPr>
                      <p:cNvPr id="0" name="图片 3272"/>
                      <p:cNvPicPr/>
                      <p:nvPr/>
                    </p:nvPicPr>
                    <p:blipFill>
                      <a:blip r:embed="rId16"/>
                      <a:stretch>
                        <a:fillRect/>
                      </a:stretch>
                    </p:blipFill>
                    <p:spPr>
                      <a:xfrm>
                        <a:off x="808514" y="1270000"/>
                        <a:ext cx="5861685" cy="571500"/>
                      </a:xfrm>
                      <a:prstGeom prst="rect">
                        <a:avLst/>
                      </a:prstGeom>
                      <a:noFill/>
                      <a:ln w="38100">
                        <a:noFill/>
                        <a:miter/>
                      </a:ln>
                    </p:spPr>
                  </p:pic>
                </p:oleObj>
              </mc:Fallback>
            </mc:AlternateContent>
          </a:graphicData>
        </a:graphic>
      </p:graphicFrame>
      <p:graphicFrame>
        <p:nvGraphicFramePr>
          <p:cNvPr id="50202" name="对象 50201"/>
          <p:cNvGraphicFramePr>
            <a:graphicFrameLocks noChangeAspect="1"/>
          </p:cNvGraphicFramePr>
          <p:nvPr/>
        </p:nvGraphicFramePr>
        <p:xfrm>
          <a:off x="810895" y="1755775"/>
          <a:ext cx="6757035" cy="619125"/>
        </p:xfrm>
        <a:graphic>
          <a:graphicData uri="http://schemas.openxmlformats.org/presentationml/2006/ole">
            <mc:AlternateContent xmlns:mc="http://schemas.openxmlformats.org/markup-compatibility/2006">
              <mc:Choice xmlns:v="urn:schemas-microsoft-com:vml" Requires="v">
                <p:oleObj spid="_x0000_s3275" name="" r:id="rId17" imgW="3441700" imgH="316865" progId="Equation.DSMT4">
                  <p:embed/>
                </p:oleObj>
              </mc:Choice>
              <mc:Fallback>
                <p:oleObj name="" r:id="rId17" imgW="3441700" imgH="316865" progId="Equation.DSMT4">
                  <p:embed/>
                  <p:pic>
                    <p:nvPicPr>
                      <p:cNvPr id="0" name="图片 3274"/>
                      <p:cNvPicPr/>
                      <p:nvPr/>
                    </p:nvPicPr>
                    <p:blipFill>
                      <a:blip r:embed="rId18"/>
                      <a:stretch>
                        <a:fillRect/>
                      </a:stretch>
                    </p:blipFill>
                    <p:spPr>
                      <a:xfrm>
                        <a:off x="810895" y="1755775"/>
                        <a:ext cx="6757035" cy="619125"/>
                      </a:xfrm>
                      <a:prstGeom prst="rect">
                        <a:avLst/>
                      </a:prstGeom>
                      <a:noFill/>
                      <a:ln w="38100">
                        <a:noFill/>
                        <a:miter/>
                      </a:ln>
                    </p:spPr>
                  </p:pic>
                </p:oleObj>
              </mc:Fallback>
            </mc:AlternateContent>
          </a:graphicData>
        </a:graphic>
      </p:graphicFrame>
      <p:graphicFrame>
        <p:nvGraphicFramePr>
          <p:cNvPr id="50203" name="对象 50202"/>
          <p:cNvGraphicFramePr>
            <a:graphicFrameLocks noChangeAspect="1"/>
          </p:cNvGraphicFramePr>
          <p:nvPr/>
        </p:nvGraphicFramePr>
        <p:xfrm>
          <a:off x="879793" y="2386013"/>
          <a:ext cx="7203440" cy="771525"/>
        </p:xfrm>
        <a:graphic>
          <a:graphicData uri="http://schemas.openxmlformats.org/presentationml/2006/ole">
            <mc:AlternateContent xmlns:mc="http://schemas.openxmlformats.org/markup-compatibility/2006">
              <mc:Choice xmlns:v="urn:schemas-microsoft-com:vml" Requires="v">
                <p:oleObj spid="_x0000_s3277" name="" r:id="rId19" imgW="3771900" imgH="405765" progId="Equation.DSMT4">
                  <p:embed/>
                </p:oleObj>
              </mc:Choice>
              <mc:Fallback>
                <p:oleObj name="" r:id="rId19" imgW="3771900" imgH="405765" progId="Equation.DSMT4">
                  <p:embed/>
                  <p:pic>
                    <p:nvPicPr>
                      <p:cNvPr id="0" name="图片 3276"/>
                      <p:cNvPicPr/>
                      <p:nvPr/>
                    </p:nvPicPr>
                    <p:blipFill>
                      <a:blip r:embed="rId20"/>
                      <a:stretch>
                        <a:fillRect/>
                      </a:stretch>
                    </p:blipFill>
                    <p:spPr>
                      <a:xfrm>
                        <a:off x="879793" y="2386013"/>
                        <a:ext cx="7203440" cy="771525"/>
                      </a:xfrm>
                      <a:prstGeom prst="rect">
                        <a:avLst/>
                      </a:prstGeom>
                      <a:noFill/>
                      <a:ln w="38100">
                        <a:noFill/>
                        <a:miter/>
                      </a:ln>
                    </p:spPr>
                  </p:pic>
                </p:oleObj>
              </mc:Fallback>
            </mc:AlternateContent>
          </a:graphicData>
        </a:graphic>
      </p:graphicFrame>
      <p:graphicFrame>
        <p:nvGraphicFramePr>
          <p:cNvPr id="50204" name="对象 50203"/>
          <p:cNvGraphicFramePr>
            <a:graphicFrameLocks noChangeAspect="1"/>
          </p:cNvGraphicFramePr>
          <p:nvPr/>
        </p:nvGraphicFramePr>
        <p:xfrm>
          <a:off x="1376363" y="3846513"/>
          <a:ext cx="4240212" cy="550862"/>
        </p:xfrm>
        <a:graphic>
          <a:graphicData uri="http://schemas.openxmlformats.org/presentationml/2006/ole">
            <mc:AlternateContent xmlns:mc="http://schemas.openxmlformats.org/markup-compatibility/2006">
              <mc:Choice xmlns:v="urn:schemas-microsoft-com:vml" Requires="v">
                <p:oleObj spid="_x0000_s3276" name="" r:id="rId21" imgW="1943100" imgH="254000" progId="Equation.DSMT4">
                  <p:embed/>
                </p:oleObj>
              </mc:Choice>
              <mc:Fallback>
                <p:oleObj name="" r:id="rId21" imgW="1943100" imgH="254000" progId="Equation.DSMT4">
                  <p:embed/>
                  <p:pic>
                    <p:nvPicPr>
                      <p:cNvPr id="0" name="图片 3275"/>
                      <p:cNvPicPr/>
                      <p:nvPr/>
                    </p:nvPicPr>
                    <p:blipFill>
                      <a:blip r:embed="rId22"/>
                      <a:stretch>
                        <a:fillRect/>
                      </a:stretch>
                    </p:blipFill>
                    <p:spPr>
                      <a:xfrm>
                        <a:off x="1376363" y="3846513"/>
                        <a:ext cx="4240212" cy="550862"/>
                      </a:xfrm>
                      <a:prstGeom prst="rect">
                        <a:avLst/>
                      </a:prstGeom>
                      <a:noFill/>
                      <a:ln w="38100">
                        <a:noFill/>
                        <a:miter/>
                      </a:ln>
                    </p:spPr>
                  </p:pic>
                </p:oleObj>
              </mc:Fallback>
            </mc:AlternateContent>
          </a:graphicData>
        </a:graphic>
      </p:graphicFrame>
      <p:graphicFrame>
        <p:nvGraphicFramePr>
          <p:cNvPr id="50205" name="对象 50204"/>
          <p:cNvGraphicFramePr>
            <a:graphicFrameLocks noChangeAspect="1"/>
          </p:cNvGraphicFramePr>
          <p:nvPr/>
        </p:nvGraphicFramePr>
        <p:xfrm>
          <a:off x="1317625" y="4422775"/>
          <a:ext cx="4214813" cy="550863"/>
        </p:xfrm>
        <a:graphic>
          <a:graphicData uri="http://schemas.openxmlformats.org/presentationml/2006/ole">
            <mc:AlternateContent xmlns:mc="http://schemas.openxmlformats.org/markup-compatibility/2006">
              <mc:Choice xmlns:v="urn:schemas-microsoft-com:vml" Requires="v">
                <p:oleObj spid="_x0000_s3274" name="" r:id="rId23" imgW="1930400" imgH="254000" progId="Equation.DSMT4">
                  <p:embed/>
                </p:oleObj>
              </mc:Choice>
              <mc:Fallback>
                <p:oleObj name="" r:id="rId23" imgW="1930400" imgH="254000" progId="Equation.DSMT4">
                  <p:embed/>
                  <p:pic>
                    <p:nvPicPr>
                      <p:cNvPr id="0" name="图片 3273"/>
                      <p:cNvPicPr/>
                      <p:nvPr/>
                    </p:nvPicPr>
                    <p:blipFill>
                      <a:blip r:embed="rId24"/>
                      <a:stretch>
                        <a:fillRect/>
                      </a:stretch>
                    </p:blipFill>
                    <p:spPr>
                      <a:xfrm>
                        <a:off x="1317625" y="4422775"/>
                        <a:ext cx="4214813" cy="550863"/>
                      </a:xfrm>
                      <a:prstGeom prst="rect">
                        <a:avLst/>
                      </a:prstGeom>
                      <a:noFill/>
                      <a:ln w="38100">
                        <a:noFill/>
                        <a:miter/>
                      </a:ln>
                    </p:spPr>
                  </p:pic>
                </p:oleObj>
              </mc:Fallback>
            </mc:AlternateContent>
          </a:graphicData>
        </a:graphic>
      </p:graphicFrame>
      <p:graphicFrame>
        <p:nvGraphicFramePr>
          <p:cNvPr id="50206" name="对象 50205"/>
          <p:cNvGraphicFramePr>
            <a:graphicFrameLocks noChangeAspect="1"/>
          </p:cNvGraphicFramePr>
          <p:nvPr/>
        </p:nvGraphicFramePr>
        <p:xfrm>
          <a:off x="1376363" y="5084763"/>
          <a:ext cx="4241800" cy="550862"/>
        </p:xfrm>
        <a:graphic>
          <a:graphicData uri="http://schemas.openxmlformats.org/presentationml/2006/ole">
            <mc:AlternateContent xmlns:mc="http://schemas.openxmlformats.org/markup-compatibility/2006">
              <mc:Choice xmlns:v="urn:schemas-microsoft-com:vml" Requires="v">
                <p:oleObj spid="_x0000_s3278" name="" r:id="rId25" imgW="1943100" imgH="254000" progId="Equation.DSMT4">
                  <p:embed/>
                </p:oleObj>
              </mc:Choice>
              <mc:Fallback>
                <p:oleObj name="" r:id="rId25" imgW="1943100" imgH="254000" progId="Equation.DSMT4">
                  <p:embed/>
                  <p:pic>
                    <p:nvPicPr>
                      <p:cNvPr id="0" name="图片 3277"/>
                      <p:cNvPicPr/>
                      <p:nvPr/>
                    </p:nvPicPr>
                    <p:blipFill>
                      <a:blip r:embed="rId26"/>
                      <a:stretch>
                        <a:fillRect/>
                      </a:stretch>
                    </p:blipFill>
                    <p:spPr>
                      <a:xfrm>
                        <a:off x="1376363" y="5084763"/>
                        <a:ext cx="4241800" cy="550862"/>
                      </a:xfrm>
                      <a:prstGeom prst="rect">
                        <a:avLst/>
                      </a:prstGeom>
                      <a:noFill/>
                      <a:ln w="38100">
                        <a:noFill/>
                        <a:miter/>
                      </a:ln>
                    </p:spPr>
                  </p:pic>
                </p:oleObj>
              </mc:Fallback>
            </mc:AlternateContent>
          </a:graphicData>
        </a:graphic>
      </p:graphicFrame>
      <p:sp>
        <p:nvSpPr>
          <p:cNvPr id="50207" name="文本框 50206"/>
          <p:cNvSpPr txBox="1"/>
          <p:nvPr/>
        </p:nvSpPr>
        <p:spPr>
          <a:xfrm>
            <a:off x="223838" y="5733733"/>
            <a:ext cx="894080" cy="460375"/>
          </a:xfrm>
          <a:prstGeom prst="rect">
            <a:avLst/>
          </a:prstGeom>
          <a:solidFill>
            <a:srgbClr val="990033"/>
          </a:solid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Note:</a:t>
            </a:r>
            <a:endParaRPr lang="en-US" altLang="zh-CN"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wipe(left)">
                                      <p:cBhvr>
                                        <p:cTn id="7" dur="20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0201"/>
                                        </p:tgtEl>
                                        <p:attrNameLst>
                                          <p:attrName>style.visibility</p:attrName>
                                        </p:attrNameLst>
                                      </p:cBhvr>
                                      <p:to>
                                        <p:strVal val="visible"/>
                                      </p:to>
                                    </p:set>
                                    <p:animEffect transition="in" filter="wipe(left)">
                                      <p:cBhvr>
                                        <p:cTn id="12" dur="2000"/>
                                        <p:tgtEl>
                                          <p:spTgt spid="5020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202"/>
                                        </p:tgtEl>
                                        <p:attrNameLst>
                                          <p:attrName>style.visibility</p:attrName>
                                        </p:attrNameLst>
                                      </p:cBhvr>
                                      <p:to>
                                        <p:strVal val="visible"/>
                                      </p:to>
                                    </p:set>
                                    <p:animEffect transition="in" filter="wipe(left)">
                                      <p:cBhvr>
                                        <p:cTn id="17" dur="2000"/>
                                        <p:tgtEl>
                                          <p:spTgt spid="502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203"/>
                                        </p:tgtEl>
                                        <p:attrNameLst>
                                          <p:attrName>style.visibility</p:attrName>
                                        </p:attrNameLst>
                                      </p:cBhvr>
                                      <p:to>
                                        <p:strVal val="visible"/>
                                      </p:to>
                                    </p:set>
                                    <p:animEffect transition="in" filter="wipe(left)">
                                      <p:cBhvr>
                                        <p:cTn id="22" dur="2000"/>
                                        <p:tgtEl>
                                          <p:spTgt spid="502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179"/>
                                        </p:tgtEl>
                                        <p:attrNameLst>
                                          <p:attrName>style.visibility</p:attrName>
                                        </p:attrNameLst>
                                      </p:cBhvr>
                                      <p:to>
                                        <p:strVal val="visible"/>
                                      </p:to>
                                    </p:set>
                                    <p:animEffect transition="in" filter="dissolve">
                                      <p:cBhvr>
                                        <p:cTn id="27" dur="500"/>
                                        <p:tgtEl>
                                          <p:spTgt spid="5017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0180"/>
                                        </p:tgtEl>
                                        <p:attrNameLst>
                                          <p:attrName>style.visibility</p:attrName>
                                        </p:attrNameLst>
                                      </p:cBhvr>
                                      <p:to>
                                        <p:strVal val="visible"/>
                                      </p:to>
                                    </p:set>
                                    <p:animEffect transition="in" filter="wipe(left)">
                                      <p:cBhvr>
                                        <p:cTn id="32" dur="2000"/>
                                        <p:tgtEl>
                                          <p:spTgt spid="50180"/>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10" fill="hold" nodeType="clickEffect">
                                  <p:stCondLst>
                                    <p:cond delay="0"/>
                                  </p:stCondLst>
                                  <p:childTnLst>
                                    <p:set>
                                      <p:cBhvr>
                                        <p:cTn id="36" dur="1" fill="hold">
                                          <p:stCondLst>
                                            <p:cond delay="0"/>
                                          </p:stCondLst>
                                        </p:cTn>
                                        <p:tgtEl>
                                          <p:spTgt spid="50204"/>
                                        </p:tgtEl>
                                        <p:attrNameLst>
                                          <p:attrName>style.visibility</p:attrName>
                                        </p:attrNameLst>
                                      </p:cBhvr>
                                      <p:to>
                                        <p:strVal val="visible"/>
                                      </p:to>
                                    </p:set>
                                    <p:anim calcmode="lin" valueType="num">
                                      <p:cBhvr>
                                        <p:cTn id="37" dur="500" fill="hold"/>
                                        <p:tgtEl>
                                          <p:spTgt spid="50204"/>
                                        </p:tgtEl>
                                        <p:attrNameLst>
                                          <p:attrName>ppt_w</p:attrName>
                                        </p:attrNameLst>
                                      </p:cBhvr>
                                      <p:tavLst>
                                        <p:tav tm="0">
                                          <p:val>
                                            <p:fltVal val="0.000000"/>
                                          </p:val>
                                        </p:tav>
                                        <p:tav tm="100000">
                                          <p:val>
                                            <p:strVal val="#ppt_w"/>
                                          </p:val>
                                        </p:tav>
                                      </p:tavLst>
                                    </p:anim>
                                    <p:anim calcmode="lin" valueType="num">
                                      <p:cBhvr>
                                        <p:cTn id="38" dur="500" fill="hold"/>
                                        <p:tgtEl>
                                          <p:spTgt spid="50204"/>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50205"/>
                                        </p:tgtEl>
                                        <p:attrNameLst>
                                          <p:attrName>style.visibility</p:attrName>
                                        </p:attrNameLst>
                                      </p:cBhvr>
                                      <p:to>
                                        <p:strVal val="visible"/>
                                      </p:to>
                                    </p:set>
                                    <p:anim calcmode="lin" valueType="num">
                                      <p:cBhvr>
                                        <p:cTn id="43" dur="500" fill="hold"/>
                                        <p:tgtEl>
                                          <p:spTgt spid="50205"/>
                                        </p:tgtEl>
                                        <p:attrNameLst>
                                          <p:attrName>ppt_w</p:attrName>
                                        </p:attrNameLst>
                                      </p:cBhvr>
                                      <p:tavLst>
                                        <p:tav tm="0">
                                          <p:val>
                                            <p:fltVal val="0.000000"/>
                                          </p:val>
                                        </p:tav>
                                        <p:tav tm="100000">
                                          <p:val>
                                            <p:strVal val="#ppt_w"/>
                                          </p:val>
                                        </p:tav>
                                      </p:tavLst>
                                    </p:anim>
                                    <p:anim calcmode="lin" valueType="num">
                                      <p:cBhvr>
                                        <p:cTn id="44" dur="500" fill="hold"/>
                                        <p:tgtEl>
                                          <p:spTgt spid="50205"/>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nodeType="clickEffect">
                                  <p:stCondLst>
                                    <p:cond delay="0"/>
                                  </p:stCondLst>
                                  <p:childTnLst>
                                    <p:set>
                                      <p:cBhvr>
                                        <p:cTn id="48" dur="1" fill="hold">
                                          <p:stCondLst>
                                            <p:cond delay="0"/>
                                          </p:stCondLst>
                                        </p:cTn>
                                        <p:tgtEl>
                                          <p:spTgt spid="50206"/>
                                        </p:tgtEl>
                                        <p:attrNameLst>
                                          <p:attrName>style.visibility</p:attrName>
                                        </p:attrNameLst>
                                      </p:cBhvr>
                                      <p:to>
                                        <p:strVal val="visible"/>
                                      </p:to>
                                    </p:set>
                                    <p:anim calcmode="lin" valueType="num">
                                      <p:cBhvr>
                                        <p:cTn id="49" dur="500" fill="hold"/>
                                        <p:tgtEl>
                                          <p:spTgt spid="50206"/>
                                        </p:tgtEl>
                                        <p:attrNameLst>
                                          <p:attrName>ppt_w</p:attrName>
                                        </p:attrNameLst>
                                      </p:cBhvr>
                                      <p:tavLst>
                                        <p:tav tm="0">
                                          <p:val>
                                            <p:fltVal val="0.000000"/>
                                          </p:val>
                                        </p:tav>
                                        <p:tav tm="100000">
                                          <p:val>
                                            <p:strVal val="#ppt_w"/>
                                          </p:val>
                                        </p:tav>
                                      </p:tavLst>
                                    </p:anim>
                                    <p:anim calcmode="lin" valueType="num">
                                      <p:cBhvr>
                                        <p:cTn id="50" dur="500" fill="hold"/>
                                        <p:tgtEl>
                                          <p:spTgt spid="50206"/>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0207"/>
                                        </p:tgtEl>
                                        <p:attrNameLst>
                                          <p:attrName>style.visibility</p:attrName>
                                        </p:attrNameLst>
                                      </p:cBhvr>
                                      <p:to>
                                        <p:strVal val="visible"/>
                                      </p:to>
                                    </p:set>
                                    <p:animEffect transition="in" filter="dissolve">
                                      <p:cBhvr>
                                        <p:cTn id="55" dur="500"/>
                                        <p:tgtEl>
                                          <p:spTgt spid="50207"/>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50181"/>
                                        </p:tgtEl>
                                        <p:attrNameLst>
                                          <p:attrName>style.visibility</p:attrName>
                                        </p:attrNameLst>
                                      </p:cBhvr>
                                      <p:to>
                                        <p:strVal val="visible"/>
                                      </p:to>
                                    </p:set>
                                    <p:animEffect transition="in" filter="wipe(up)">
                                      <p:cBhvr>
                                        <p:cTn id="59" dur="2000"/>
                                        <p:tgtEl>
                                          <p:spTgt spid="50181"/>
                                        </p:tgtEl>
                                      </p:cBhvr>
                                    </p:animEffect>
                                  </p:childTnLst>
                                </p:cTn>
                              </p:par>
                            </p:childTnLst>
                          </p:cTn>
                        </p:par>
                      </p:childTnLst>
                    </p:cTn>
                  </p:par>
                  <p:par>
                    <p:cTn id="60" fill="hold">
                      <p:stCondLst>
                        <p:cond delay="indefinite"/>
                      </p:stCondLst>
                      <p:childTnLst>
                        <p:par>
                          <p:cTn id="61" fill="hold">
                            <p:stCondLst>
                              <p:cond delay="0"/>
                            </p:stCondLst>
                            <p:childTnLst>
                              <p:par>
                                <p:cTn id="62" presetID="5" presetClass="entr" presetSubtype="10"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checkerboard(across)">
                                      <p:cBhvr>
                                        <p:cTn id="64" dur="500"/>
                                        <p:tgtEl>
                                          <p:spTgt spid="2"/>
                                        </p:tgtEl>
                                      </p:cBhvr>
                                    </p:animEffect>
                                  </p:childTnLst>
                                </p:cTn>
                              </p:par>
                            </p:childTnLst>
                          </p:cTn>
                        </p:par>
                        <p:par>
                          <p:cTn id="65" fill="hold">
                            <p:stCondLst>
                              <p:cond delay="500"/>
                            </p:stCondLst>
                            <p:childTnLst>
                              <p:par>
                                <p:cTn id="66" presetID="1" presetClass="entr" presetSubtype="0" fill="hold" grpId="0" nodeType="afterEffect">
                                  <p:stCondLst>
                                    <p:cond delay="0"/>
                                  </p:stCondLst>
                                  <p:childTnLst>
                                    <p:set>
                                      <p:cBhvr>
                                        <p:cTn id="67" dur="1" fill="hold">
                                          <p:stCondLst>
                                            <p:cond delay="499"/>
                                          </p:stCondLst>
                                        </p:cTn>
                                        <p:tgtEl>
                                          <p:spTgt spid="50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p:bldP spid="50181" grpId="0" bldLvl="0" animBg="1"/>
      <p:bldP spid="50200" grpId="0"/>
      <p:bldP spid="50207"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文本框 51201"/>
          <p:cNvSpPr txBox="1"/>
          <p:nvPr/>
        </p:nvSpPr>
        <p:spPr>
          <a:xfrm>
            <a:off x="522605" y="423545"/>
            <a:ext cx="2752725" cy="521970"/>
          </a:xfrm>
          <a:prstGeom prst="rect">
            <a:avLst/>
          </a:prstGeom>
          <a:solidFill>
            <a:srgbClr val="FF3300"/>
          </a:solidFill>
          <a:ln w="9525">
            <a:noFill/>
          </a:ln>
        </p:spPr>
        <p:txBody>
          <a:bodyPr wrap="square" lIns="198000" rIns="198000">
            <a:spAutoFit/>
          </a:bodyPr>
          <a:p>
            <a:pPr algn="l" eaLnBrk="1" hangingPunct="1">
              <a:buClrTx/>
              <a:buSzTx/>
              <a:buFontTx/>
            </a:pPr>
            <a:r>
              <a:rPr lang="en-US" altLang="zh-CN" sz="2800" dirty="0">
                <a:solidFill>
                  <a:schemeClr val="bg1"/>
                </a:solidFill>
                <a:latin typeface="Times New Roman" panose="02020603050405020304" pitchFamily="18" charset="0"/>
                <a:ea typeface="楷体_GB2312" pitchFamily="1" charset="-122"/>
              </a:rPr>
              <a:t>3</a:t>
            </a:r>
            <a:r>
              <a:rPr lang="en-US" altLang="zh-CN" sz="2800" i="1" dirty="0">
                <a:solidFill>
                  <a:schemeClr val="bg1"/>
                </a:solidFill>
                <a:latin typeface="Times New Roman" panose="02020603050405020304" pitchFamily="18" charset="0"/>
                <a:ea typeface="楷体_GB2312" pitchFamily="1" charset="-122"/>
              </a:rPr>
              <a:t>. Admittance</a:t>
            </a:r>
            <a:endParaRPr lang="en-US" altLang="zh-CN" sz="2800" i="1" dirty="0">
              <a:solidFill>
                <a:schemeClr val="bg1"/>
              </a:solidFill>
              <a:latin typeface="Times New Roman" panose="02020603050405020304" pitchFamily="18" charset="0"/>
              <a:ea typeface="楷体_GB2312" pitchFamily="1" charset="-122"/>
            </a:endParaRPr>
          </a:p>
        </p:txBody>
      </p:sp>
      <p:sp>
        <p:nvSpPr>
          <p:cNvPr id="51203" name="文本框 51202"/>
          <p:cNvSpPr txBox="1"/>
          <p:nvPr/>
        </p:nvSpPr>
        <p:spPr>
          <a:xfrm>
            <a:off x="3419475" y="520700"/>
            <a:ext cx="5579110" cy="460375"/>
          </a:xfrm>
          <a:prstGeom prst="rect">
            <a:avLst/>
          </a:prstGeom>
          <a:solidFill>
            <a:schemeClr val="accent2"/>
          </a:solidFill>
          <a:ln w="9525">
            <a:noFill/>
          </a:ln>
        </p:spPr>
        <p:txBody>
          <a:bodyPr wrap="square" lIns="198000" rIns="198000">
            <a:spAutoFit/>
          </a:bodyPr>
          <a:p>
            <a:pPr algn="l" eaLnBrk="1" hangingPunct="1"/>
            <a:r>
              <a:rPr lang="en-US" altLang="zh-CN" dirty="0">
                <a:solidFill>
                  <a:schemeClr val="bg1"/>
                </a:solidFill>
                <a:latin typeface="Times New Roman" panose="02020603050405020304" pitchFamily="18" charset="0"/>
                <a:sym typeface="+mn-ea"/>
              </a:rPr>
              <a:t>In conditions of sinusoidal steady-state:</a:t>
            </a:r>
            <a:endParaRPr lang="zh-CN" altLang="en-US" dirty="0">
              <a:solidFill>
                <a:schemeClr val="bg1"/>
              </a:solidFill>
              <a:latin typeface="Times New Roman" panose="02020603050405020304" pitchFamily="18" charset="0"/>
            </a:endParaRPr>
          </a:p>
        </p:txBody>
      </p:sp>
      <p:sp>
        <p:nvSpPr>
          <p:cNvPr id="51204" name="右箭头 51203"/>
          <p:cNvSpPr/>
          <p:nvPr/>
        </p:nvSpPr>
        <p:spPr>
          <a:xfrm>
            <a:off x="4140200" y="1844675"/>
            <a:ext cx="533400" cy="381000"/>
          </a:xfrm>
          <a:prstGeom prst="rightArrow">
            <a:avLst>
              <a:gd name="adj1" fmla="val 50000"/>
              <a:gd name="adj2" fmla="val 35000"/>
            </a:avLst>
          </a:prstGeom>
          <a:solidFill>
            <a:schemeClr val="accent1"/>
          </a:solidFill>
          <a:ln w="9525">
            <a:noFill/>
          </a:ln>
        </p:spPr>
        <p:txBody>
          <a:bodyPr/>
          <a:p>
            <a:pPr eaLnBrk="1" hangingPunct="1"/>
            <a:endParaRPr lang="zh-CN" altLang="en-US" dirty="0">
              <a:latin typeface="Arial" panose="020B0604020202020204" pitchFamily="34" charset="0"/>
            </a:endParaRPr>
          </a:p>
        </p:txBody>
      </p:sp>
      <p:grpSp>
        <p:nvGrpSpPr>
          <p:cNvPr id="2" name="组合 51204"/>
          <p:cNvGrpSpPr/>
          <p:nvPr/>
        </p:nvGrpSpPr>
        <p:grpSpPr>
          <a:xfrm>
            <a:off x="5076825" y="942975"/>
            <a:ext cx="1590675" cy="1912938"/>
            <a:chOff x="0" y="-24"/>
            <a:chExt cx="1002" cy="1205"/>
          </a:xfrm>
        </p:grpSpPr>
        <p:sp>
          <p:nvSpPr>
            <p:cNvPr id="42010" name="直接连接符 51205"/>
            <p:cNvSpPr/>
            <p:nvPr/>
          </p:nvSpPr>
          <p:spPr>
            <a:xfrm>
              <a:off x="721" y="393"/>
              <a:ext cx="0" cy="768"/>
            </a:xfrm>
            <a:prstGeom prst="line">
              <a:avLst/>
            </a:prstGeom>
            <a:ln w="28575" cap="flat" cmpd="sng">
              <a:solidFill>
                <a:srgbClr val="FFCC00"/>
              </a:solidFill>
              <a:prstDash val="solid"/>
              <a:headEnd type="none" w="med" len="med"/>
              <a:tailEnd type="none" w="med" len="med"/>
            </a:ln>
          </p:spPr>
        </p:sp>
        <p:sp>
          <p:nvSpPr>
            <p:cNvPr id="42011" name="直接连接符 51206"/>
            <p:cNvSpPr/>
            <p:nvPr/>
          </p:nvSpPr>
          <p:spPr>
            <a:xfrm>
              <a:off x="145" y="407"/>
              <a:ext cx="576" cy="0"/>
            </a:xfrm>
            <a:prstGeom prst="line">
              <a:avLst/>
            </a:prstGeom>
            <a:ln w="28575" cap="flat" cmpd="sng">
              <a:solidFill>
                <a:srgbClr val="FFCC00"/>
              </a:solidFill>
              <a:prstDash val="solid"/>
              <a:headEnd type="none" w="med" len="med"/>
              <a:tailEnd type="none" w="med" len="med"/>
            </a:ln>
          </p:spPr>
        </p:sp>
        <p:sp>
          <p:nvSpPr>
            <p:cNvPr id="42012" name="直接连接符 51207"/>
            <p:cNvSpPr/>
            <p:nvPr/>
          </p:nvSpPr>
          <p:spPr>
            <a:xfrm>
              <a:off x="145" y="1149"/>
              <a:ext cx="576" cy="0"/>
            </a:xfrm>
            <a:prstGeom prst="line">
              <a:avLst/>
            </a:prstGeom>
            <a:ln w="28575" cap="flat" cmpd="sng">
              <a:solidFill>
                <a:srgbClr val="FFCC00"/>
              </a:solidFill>
              <a:prstDash val="solid"/>
              <a:headEnd type="none" w="med" len="med"/>
              <a:tailEnd type="none" w="med" len="med"/>
            </a:ln>
          </p:spPr>
        </p:sp>
        <p:sp>
          <p:nvSpPr>
            <p:cNvPr id="42013" name="矩形 51208"/>
            <p:cNvSpPr/>
            <p:nvPr/>
          </p:nvSpPr>
          <p:spPr>
            <a:xfrm>
              <a:off x="661" y="633"/>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2014" name="直接连接符 51209"/>
            <p:cNvSpPr/>
            <p:nvPr/>
          </p:nvSpPr>
          <p:spPr>
            <a:xfrm>
              <a:off x="176" y="297"/>
              <a:ext cx="384" cy="0"/>
            </a:xfrm>
            <a:prstGeom prst="line">
              <a:avLst/>
            </a:prstGeom>
            <a:ln w="38100" cap="flat" cmpd="sng">
              <a:solidFill>
                <a:srgbClr val="66FFFF"/>
              </a:solidFill>
              <a:prstDash val="solid"/>
              <a:headEnd type="none" w="med" len="med"/>
              <a:tailEnd type="triangle" w="med" len="med"/>
            </a:ln>
          </p:spPr>
        </p:sp>
        <p:graphicFrame>
          <p:nvGraphicFramePr>
            <p:cNvPr id="41991" name="对象 51210"/>
            <p:cNvGraphicFramePr>
              <a:graphicFrameLocks noChangeAspect="1"/>
            </p:cNvGraphicFramePr>
            <p:nvPr/>
          </p:nvGraphicFramePr>
          <p:xfrm>
            <a:off x="235" y="-24"/>
            <a:ext cx="199" cy="296"/>
          </p:xfrm>
          <a:graphic>
            <a:graphicData uri="http://schemas.openxmlformats.org/presentationml/2006/ole">
              <mc:AlternateContent xmlns:mc="http://schemas.openxmlformats.org/markup-compatibility/2006">
                <mc:Choice xmlns:v="urn:schemas-microsoft-com:vml" Requires="v">
                  <p:oleObj spid="_x0000_s3331" name="" r:id="rId1" imgW="127000" imgH="190500" progId="Equation.DSMT4">
                    <p:embed/>
                  </p:oleObj>
                </mc:Choice>
                <mc:Fallback>
                  <p:oleObj name="" r:id="rId1" imgW="127000" imgH="190500" progId="Equation.DSMT4">
                    <p:embed/>
                    <p:pic>
                      <p:nvPicPr>
                        <p:cNvPr id="0" name="图片 3330"/>
                        <p:cNvPicPr/>
                        <p:nvPr/>
                      </p:nvPicPr>
                      <p:blipFill>
                        <a:blip r:embed="rId2">
                          <a:clrChange>
                            <a:clrFrom>
                              <a:srgbClr val="000000"/>
                            </a:clrFrom>
                            <a:clrTo>
                              <a:srgbClr val="FFFFFF"/>
                            </a:clrTo>
                          </a:clrChange>
                        </a:blip>
                        <a:stretch>
                          <a:fillRect/>
                        </a:stretch>
                      </p:blipFill>
                      <p:spPr>
                        <a:xfrm>
                          <a:off x="235" y="-24"/>
                          <a:ext cx="199" cy="296"/>
                        </a:xfrm>
                        <a:prstGeom prst="rect">
                          <a:avLst/>
                        </a:prstGeom>
                        <a:noFill/>
                        <a:ln w="38100">
                          <a:noFill/>
                          <a:miter/>
                        </a:ln>
                      </p:spPr>
                    </p:pic>
                  </p:oleObj>
                </mc:Fallback>
              </mc:AlternateContent>
            </a:graphicData>
          </a:graphic>
        </p:graphicFrame>
        <p:sp>
          <p:nvSpPr>
            <p:cNvPr id="42015" name="文本框 51211"/>
            <p:cNvSpPr txBox="1"/>
            <p:nvPr/>
          </p:nvSpPr>
          <p:spPr>
            <a:xfrm>
              <a:off x="769" y="633"/>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Y</a:t>
              </a:r>
              <a:endParaRPr lang="en-US" altLang="zh-CN" i="1" dirty="0">
                <a:solidFill>
                  <a:schemeClr val="bg1"/>
                </a:solidFill>
                <a:latin typeface="Times New Roman" panose="02020603050405020304" pitchFamily="18" charset="0"/>
              </a:endParaRPr>
            </a:p>
          </p:txBody>
        </p:sp>
        <p:graphicFrame>
          <p:nvGraphicFramePr>
            <p:cNvPr id="41992" name="对象 51212"/>
            <p:cNvGraphicFramePr>
              <a:graphicFrameLocks noChangeAspect="1"/>
            </p:cNvGraphicFramePr>
            <p:nvPr/>
          </p:nvGraphicFramePr>
          <p:xfrm>
            <a:off x="11" y="658"/>
            <a:ext cx="233" cy="286"/>
          </p:xfrm>
          <a:graphic>
            <a:graphicData uri="http://schemas.openxmlformats.org/presentationml/2006/ole">
              <mc:AlternateContent xmlns:mc="http://schemas.openxmlformats.org/markup-compatibility/2006">
                <mc:Choice xmlns:v="urn:schemas-microsoft-com:vml" Requires="v">
                  <p:oleObj spid="_x0000_s3330" name="" r:id="rId3" imgW="165100" imgH="203200" progId="Equation.DSMT4">
                    <p:embed/>
                  </p:oleObj>
                </mc:Choice>
                <mc:Fallback>
                  <p:oleObj name="" r:id="rId3" imgW="165100" imgH="203200" progId="Equation.DSMT4">
                    <p:embed/>
                    <p:pic>
                      <p:nvPicPr>
                        <p:cNvPr id="0" name="图片 3329"/>
                        <p:cNvPicPr/>
                        <p:nvPr/>
                      </p:nvPicPr>
                      <p:blipFill>
                        <a:blip r:embed="rId4">
                          <a:clrChange>
                            <a:clrFrom>
                              <a:srgbClr val="000000"/>
                            </a:clrFrom>
                            <a:clrTo>
                              <a:srgbClr val="FFFFFF"/>
                            </a:clrTo>
                          </a:clrChange>
                        </a:blip>
                        <a:stretch>
                          <a:fillRect/>
                        </a:stretch>
                      </p:blipFill>
                      <p:spPr>
                        <a:xfrm>
                          <a:off x="11" y="658"/>
                          <a:ext cx="233" cy="286"/>
                        </a:xfrm>
                        <a:prstGeom prst="rect">
                          <a:avLst/>
                        </a:prstGeom>
                        <a:noFill/>
                        <a:ln w="38100">
                          <a:noFill/>
                          <a:miter/>
                        </a:ln>
                      </p:spPr>
                    </p:pic>
                  </p:oleObj>
                </mc:Fallback>
              </mc:AlternateContent>
            </a:graphicData>
          </a:graphic>
        </p:graphicFrame>
        <p:sp>
          <p:nvSpPr>
            <p:cNvPr id="42016" name="文本框 51213"/>
            <p:cNvSpPr txBox="1"/>
            <p:nvPr/>
          </p:nvSpPr>
          <p:spPr>
            <a:xfrm>
              <a:off x="0" y="393"/>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2017" name="文本框 51214"/>
            <p:cNvSpPr txBox="1"/>
            <p:nvPr/>
          </p:nvSpPr>
          <p:spPr>
            <a:xfrm>
              <a:off x="12" y="873"/>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2018" name="椭圆 51215"/>
            <p:cNvSpPr/>
            <p:nvPr/>
          </p:nvSpPr>
          <p:spPr>
            <a:xfrm>
              <a:off x="80" y="37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2019" name="椭圆 51216"/>
            <p:cNvSpPr/>
            <p:nvPr/>
          </p:nvSpPr>
          <p:spPr>
            <a:xfrm>
              <a:off x="80" y="111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3" name="组合 51217"/>
          <p:cNvGrpSpPr/>
          <p:nvPr/>
        </p:nvGrpSpPr>
        <p:grpSpPr>
          <a:xfrm>
            <a:off x="755650" y="1243013"/>
            <a:ext cx="3266961" cy="1401763"/>
            <a:chOff x="0" y="29"/>
            <a:chExt cx="1590" cy="883"/>
          </a:xfrm>
        </p:grpSpPr>
        <p:sp>
          <p:nvSpPr>
            <p:cNvPr id="42002" name="矩形 51218"/>
            <p:cNvSpPr/>
            <p:nvPr/>
          </p:nvSpPr>
          <p:spPr>
            <a:xfrm>
              <a:off x="804" y="144"/>
              <a:ext cx="786" cy="768"/>
            </a:xfrm>
            <a:prstGeom prst="rect">
              <a:avLst/>
            </a:prstGeom>
            <a:solidFill>
              <a:srgbClr val="FF9900"/>
            </a:solidFill>
            <a:ln w="28575" cap="flat" cmpd="sng">
              <a:solidFill>
                <a:schemeClr val="tx1"/>
              </a:solidFill>
              <a:prstDash val="solid"/>
              <a:miter/>
              <a:headEnd type="none" w="med" len="med"/>
              <a:tailEnd type="none" w="med" len="med"/>
            </a:ln>
          </p:spPr>
          <p:txBody>
            <a:bodyPr wrap="none" lIns="198000" rIns="198000" anchor="ctr"/>
            <a:p>
              <a:pPr algn="ctr" eaLnBrk="1" hangingPunct="1"/>
              <a:r>
                <a:rPr lang="en-US" altLang="zh-CN" dirty="0">
                  <a:solidFill>
                    <a:schemeClr val="tx1"/>
                  </a:solidFill>
                  <a:latin typeface="Times New Roman" panose="02020603050405020304" pitchFamily="18" charset="0"/>
                </a:rPr>
                <a:t>source-free</a:t>
              </a:r>
              <a:endParaRPr lang="en-US" altLang="zh-CN" dirty="0">
                <a:solidFill>
                  <a:schemeClr val="tx1"/>
                </a:solidFill>
                <a:latin typeface="Times New Roman" panose="02020603050405020304" pitchFamily="18" charset="0"/>
              </a:endParaRPr>
            </a:p>
            <a:p>
              <a:pPr algn="ctr" eaLnBrk="1" hangingPunct="1"/>
              <a:r>
                <a:rPr lang="en-US" altLang="zh-CN" dirty="0">
                  <a:solidFill>
                    <a:schemeClr val="tx1"/>
                  </a:solidFill>
                  <a:latin typeface="Times New Roman" panose="02020603050405020304" pitchFamily="18" charset="0"/>
                </a:rPr>
                <a:t>linear</a:t>
              </a:r>
              <a:endParaRPr lang="en-US" altLang="zh-CN" dirty="0">
                <a:solidFill>
                  <a:schemeClr val="tx1"/>
                </a:solidFill>
                <a:latin typeface="Times New Roman" panose="02020603050405020304" pitchFamily="18" charset="0"/>
              </a:endParaRPr>
            </a:p>
          </p:txBody>
        </p:sp>
        <p:sp>
          <p:nvSpPr>
            <p:cNvPr id="42003" name="直接连接符 51219"/>
            <p:cNvSpPr/>
            <p:nvPr/>
          </p:nvSpPr>
          <p:spPr>
            <a:xfrm>
              <a:off x="324" y="312"/>
              <a:ext cx="480" cy="0"/>
            </a:xfrm>
            <a:prstGeom prst="line">
              <a:avLst/>
            </a:prstGeom>
            <a:ln w="38100" cap="flat" cmpd="sng">
              <a:solidFill>
                <a:srgbClr val="FFCC00"/>
              </a:solidFill>
              <a:prstDash val="solid"/>
              <a:headEnd type="none" w="med" len="med"/>
              <a:tailEnd type="none" w="med" len="med"/>
            </a:ln>
          </p:spPr>
        </p:sp>
        <p:sp>
          <p:nvSpPr>
            <p:cNvPr id="42004" name="直接连接符 51220"/>
            <p:cNvSpPr/>
            <p:nvPr/>
          </p:nvSpPr>
          <p:spPr>
            <a:xfrm>
              <a:off x="324" y="768"/>
              <a:ext cx="480" cy="0"/>
            </a:xfrm>
            <a:prstGeom prst="line">
              <a:avLst/>
            </a:prstGeom>
            <a:ln w="38100" cap="flat" cmpd="sng">
              <a:solidFill>
                <a:srgbClr val="FFCC00"/>
              </a:solidFill>
              <a:prstDash val="solid"/>
              <a:headEnd type="none" w="med" len="med"/>
              <a:tailEnd type="none" w="med" len="med"/>
            </a:ln>
          </p:spPr>
        </p:sp>
        <p:sp>
          <p:nvSpPr>
            <p:cNvPr id="42005" name="直接连接符 51221"/>
            <p:cNvSpPr/>
            <p:nvPr/>
          </p:nvSpPr>
          <p:spPr>
            <a:xfrm>
              <a:off x="324" y="240"/>
              <a:ext cx="288" cy="0"/>
            </a:xfrm>
            <a:prstGeom prst="line">
              <a:avLst/>
            </a:prstGeom>
            <a:ln w="38100" cap="flat" cmpd="sng">
              <a:solidFill>
                <a:srgbClr val="66FFFF"/>
              </a:solidFill>
              <a:prstDash val="solid"/>
              <a:headEnd type="none" w="med" len="med"/>
              <a:tailEnd type="triangle" w="med" len="med"/>
            </a:ln>
          </p:spPr>
        </p:sp>
        <p:graphicFrame>
          <p:nvGraphicFramePr>
            <p:cNvPr id="41989" name="对象 51222"/>
            <p:cNvGraphicFramePr>
              <a:graphicFrameLocks noChangeAspect="1"/>
            </p:cNvGraphicFramePr>
            <p:nvPr/>
          </p:nvGraphicFramePr>
          <p:xfrm>
            <a:off x="431" y="29"/>
            <a:ext cx="99" cy="140"/>
          </p:xfrm>
          <a:graphic>
            <a:graphicData uri="http://schemas.openxmlformats.org/presentationml/2006/ole">
              <mc:AlternateContent xmlns:mc="http://schemas.openxmlformats.org/markup-compatibility/2006">
                <mc:Choice xmlns:v="urn:schemas-microsoft-com:vml" Requires="v">
                  <p:oleObj spid="_x0000_s3329" name="" r:id="rId5" imgW="127000" imgH="190500" progId="Equation.DSMT4">
                    <p:embed/>
                  </p:oleObj>
                </mc:Choice>
                <mc:Fallback>
                  <p:oleObj name="" r:id="rId5" imgW="127000" imgH="190500" progId="Equation.DSMT4">
                    <p:embed/>
                    <p:pic>
                      <p:nvPicPr>
                        <p:cNvPr id="0" name="图片 3328"/>
                        <p:cNvPicPr/>
                        <p:nvPr/>
                      </p:nvPicPr>
                      <p:blipFill>
                        <a:blip r:embed="rId6">
                          <a:clrChange>
                            <a:clrFrom>
                              <a:srgbClr val="000000"/>
                            </a:clrFrom>
                            <a:clrTo>
                              <a:srgbClr val="FFFFFF"/>
                            </a:clrTo>
                          </a:clrChange>
                        </a:blip>
                        <a:stretch>
                          <a:fillRect/>
                        </a:stretch>
                      </p:blipFill>
                      <p:spPr>
                        <a:xfrm>
                          <a:off x="431" y="29"/>
                          <a:ext cx="99" cy="140"/>
                        </a:xfrm>
                        <a:prstGeom prst="rect">
                          <a:avLst/>
                        </a:prstGeom>
                        <a:noFill/>
                        <a:ln w="38100">
                          <a:noFill/>
                          <a:miter/>
                        </a:ln>
                      </p:spPr>
                    </p:pic>
                  </p:oleObj>
                </mc:Fallback>
              </mc:AlternateContent>
            </a:graphicData>
          </a:graphic>
        </p:graphicFrame>
        <p:sp>
          <p:nvSpPr>
            <p:cNvPr id="42006" name="椭圆 51223"/>
            <p:cNvSpPr/>
            <p:nvPr/>
          </p:nvSpPr>
          <p:spPr>
            <a:xfrm>
              <a:off x="276" y="268"/>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2007" name="椭圆 51224"/>
            <p:cNvSpPr/>
            <p:nvPr/>
          </p:nvSpPr>
          <p:spPr>
            <a:xfrm>
              <a:off x="276" y="72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41990" name="对象 51225"/>
            <p:cNvGraphicFramePr>
              <a:graphicFrameLocks noChangeAspect="1"/>
            </p:cNvGraphicFramePr>
            <p:nvPr/>
          </p:nvGraphicFramePr>
          <p:xfrm>
            <a:off x="35" y="409"/>
            <a:ext cx="232" cy="286"/>
          </p:xfrm>
          <a:graphic>
            <a:graphicData uri="http://schemas.openxmlformats.org/presentationml/2006/ole">
              <mc:AlternateContent xmlns:mc="http://schemas.openxmlformats.org/markup-compatibility/2006">
                <mc:Choice xmlns:v="urn:schemas-microsoft-com:vml" Requires="v">
                  <p:oleObj spid="_x0000_s3334" name="" r:id="rId7" imgW="165100" imgH="203200" progId="Equation.DSMT4">
                    <p:embed/>
                  </p:oleObj>
                </mc:Choice>
                <mc:Fallback>
                  <p:oleObj name="" r:id="rId7" imgW="165100" imgH="203200" progId="Equation.DSMT4">
                    <p:embed/>
                    <p:pic>
                      <p:nvPicPr>
                        <p:cNvPr id="0" name="图片 3333"/>
                        <p:cNvPicPr/>
                        <p:nvPr/>
                      </p:nvPicPr>
                      <p:blipFill>
                        <a:blip r:embed="rId8">
                          <a:clrChange>
                            <a:clrFrom>
                              <a:srgbClr val="000000"/>
                            </a:clrFrom>
                            <a:clrTo>
                              <a:srgbClr val="FFFFFF"/>
                            </a:clrTo>
                          </a:clrChange>
                        </a:blip>
                        <a:stretch>
                          <a:fillRect/>
                        </a:stretch>
                      </p:blipFill>
                      <p:spPr>
                        <a:xfrm>
                          <a:off x="35" y="409"/>
                          <a:ext cx="232" cy="286"/>
                        </a:xfrm>
                        <a:prstGeom prst="rect">
                          <a:avLst/>
                        </a:prstGeom>
                        <a:noFill/>
                        <a:ln w="38100">
                          <a:noFill/>
                          <a:miter/>
                        </a:ln>
                      </p:spPr>
                    </p:pic>
                  </p:oleObj>
                </mc:Fallback>
              </mc:AlternateContent>
            </a:graphicData>
          </a:graphic>
        </p:graphicFrame>
        <p:sp>
          <p:nvSpPr>
            <p:cNvPr id="42008" name="文本框 51226"/>
            <p:cNvSpPr txBox="1"/>
            <p:nvPr/>
          </p:nvSpPr>
          <p:spPr>
            <a:xfrm>
              <a:off x="13" y="144"/>
              <a:ext cx="278" cy="288"/>
            </a:xfrm>
            <a:prstGeom prst="rect">
              <a:avLst/>
            </a:prstGeom>
            <a:noFill/>
            <a:ln w="9525">
              <a:noFill/>
            </a:ln>
          </p:spPr>
          <p:txBody>
            <a:bodyPr wrap="none" lIns="198000" rIns="198000">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2009" name="文本框 51227"/>
            <p:cNvSpPr txBox="1"/>
            <p:nvPr/>
          </p:nvSpPr>
          <p:spPr>
            <a:xfrm>
              <a:off x="0" y="624"/>
              <a:ext cx="268" cy="288"/>
            </a:xfrm>
            <a:prstGeom prst="rect">
              <a:avLst/>
            </a:prstGeom>
            <a:noFill/>
            <a:ln w="9525">
              <a:noFill/>
            </a:ln>
          </p:spPr>
          <p:txBody>
            <a:bodyPr wrap="none" lIns="198000" rIns="198000">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pSp>
      <p:graphicFrame>
        <p:nvGraphicFramePr>
          <p:cNvPr id="51230" name="对象 51229"/>
          <p:cNvGraphicFramePr>
            <a:graphicFrameLocks noChangeAspect="1"/>
          </p:cNvGraphicFramePr>
          <p:nvPr/>
        </p:nvGraphicFramePr>
        <p:xfrm>
          <a:off x="1409700" y="5218113"/>
          <a:ext cx="1665288" cy="527050"/>
        </p:xfrm>
        <a:graphic>
          <a:graphicData uri="http://schemas.openxmlformats.org/presentationml/2006/ole">
            <mc:AlternateContent xmlns:mc="http://schemas.openxmlformats.org/markup-compatibility/2006">
              <mc:Choice xmlns:v="urn:schemas-microsoft-com:vml" Requires="v">
                <p:oleObj spid="_x0000_s3335" name="" r:id="rId9" imgW="762000" imgH="241300" progId="Equation.DSMT4">
                  <p:embed/>
                </p:oleObj>
              </mc:Choice>
              <mc:Fallback>
                <p:oleObj name="" r:id="rId9" imgW="762000" imgH="241300" progId="Equation.DSMT4">
                  <p:embed/>
                  <p:pic>
                    <p:nvPicPr>
                      <p:cNvPr id="0" name="图片 3334"/>
                      <p:cNvPicPr/>
                      <p:nvPr/>
                    </p:nvPicPr>
                    <p:blipFill>
                      <a:blip r:embed="rId10"/>
                      <a:stretch>
                        <a:fillRect/>
                      </a:stretch>
                    </p:blipFill>
                    <p:spPr>
                      <a:xfrm>
                        <a:off x="1409700" y="5218113"/>
                        <a:ext cx="1665288" cy="527050"/>
                      </a:xfrm>
                      <a:prstGeom prst="rect">
                        <a:avLst/>
                      </a:prstGeom>
                      <a:noFill/>
                      <a:ln w="38100">
                        <a:noFill/>
                        <a:miter/>
                      </a:ln>
                    </p:spPr>
                  </p:pic>
                </p:oleObj>
              </mc:Fallback>
            </mc:AlternateContent>
          </a:graphicData>
        </a:graphic>
      </p:graphicFrame>
      <p:sp>
        <p:nvSpPr>
          <p:cNvPr id="51231" name="文本框 51230"/>
          <p:cNvSpPr txBox="1"/>
          <p:nvPr/>
        </p:nvSpPr>
        <p:spPr>
          <a:xfrm>
            <a:off x="6369685" y="4817428"/>
            <a:ext cx="2017713" cy="460375"/>
          </a:xfrm>
          <a:prstGeom prst="rect">
            <a:avLst/>
          </a:prstGeom>
          <a:solidFill>
            <a:srgbClr val="FFFF00"/>
          </a:solidFill>
          <a:ln w="9525">
            <a:noFill/>
          </a:ln>
        </p:spPr>
        <p:txBody>
          <a:bodyPr lIns="198000" rIns="198000">
            <a:spAutoFit/>
          </a:bodyPr>
          <a:p>
            <a:pPr eaLnBrk="1" hangingPunct="1">
              <a:spcBef>
                <a:spcPct val="50000"/>
              </a:spcBef>
            </a:pPr>
            <a:r>
              <a:rPr lang="en-US" altLang="zh-CN" dirty="0">
                <a:solidFill>
                  <a:schemeClr val="tx1"/>
                </a:solidFill>
                <a:latin typeface="Times New Roman" panose="02020603050405020304" pitchFamily="18" charset="0"/>
              </a:rPr>
              <a:t>Unit</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sym typeface="Symbol" panose="05050102010706020507" pitchFamily="18" charset="2"/>
              </a:rPr>
              <a:t>S</a:t>
            </a:r>
            <a:endParaRPr lang="en-US" altLang="zh-CN" dirty="0">
              <a:solidFill>
                <a:schemeClr val="tx1"/>
              </a:solidFill>
              <a:latin typeface="Times New Roman" panose="02020603050405020304" pitchFamily="18" charset="0"/>
            </a:endParaRPr>
          </a:p>
        </p:txBody>
      </p:sp>
      <p:graphicFrame>
        <p:nvGraphicFramePr>
          <p:cNvPr id="51232" name="对象 51231"/>
          <p:cNvGraphicFramePr>
            <a:graphicFrameLocks noChangeAspect="1"/>
          </p:cNvGraphicFramePr>
          <p:nvPr/>
        </p:nvGraphicFramePr>
        <p:xfrm>
          <a:off x="1503363" y="4522788"/>
          <a:ext cx="933450" cy="762000"/>
        </p:xfrm>
        <a:graphic>
          <a:graphicData uri="http://schemas.openxmlformats.org/presentationml/2006/ole">
            <mc:AlternateContent xmlns:mc="http://schemas.openxmlformats.org/markup-compatibility/2006">
              <mc:Choice xmlns:v="urn:schemas-microsoft-com:vml" Requires="v">
                <p:oleObj spid="_x0000_s3333" name="" r:id="rId11" imgW="482600" imgH="393700" progId="Equation.DSMT4">
                  <p:embed/>
                </p:oleObj>
              </mc:Choice>
              <mc:Fallback>
                <p:oleObj name="" r:id="rId11" imgW="482600" imgH="393700" progId="Equation.DSMT4">
                  <p:embed/>
                  <p:pic>
                    <p:nvPicPr>
                      <p:cNvPr id="0" name="图片 3332"/>
                      <p:cNvPicPr/>
                      <p:nvPr/>
                    </p:nvPicPr>
                    <p:blipFill>
                      <a:blip r:embed="rId12"/>
                      <a:stretch>
                        <a:fillRect/>
                      </a:stretch>
                    </p:blipFill>
                    <p:spPr>
                      <a:xfrm>
                        <a:off x="1503363" y="4522788"/>
                        <a:ext cx="933450" cy="762000"/>
                      </a:xfrm>
                      <a:prstGeom prst="rect">
                        <a:avLst/>
                      </a:prstGeom>
                      <a:noFill/>
                      <a:ln w="38100">
                        <a:noFill/>
                        <a:miter/>
                      </a:ln>
                    </p:spPr>
                  </p:pic>
                </p:oleObj>
              </mc:Fallback>
            </mc:AlternateContent>
          </a:graphicData>
        </a:graphic>
      </p:graphicFrame>
      <p:sp>
        <p:nvSpPr>
          <p:cNvPr id="51233" name="文本框 51232"/>
          <p:cNvSpPr txBox="1"/>
          <p:nvPr/>
        </p:nvSpPr>
        <p:spPr>
          <a:xfrm>
            <a:off x="3074670" y="4653280"/>
            <a:ext cx="1858010" cy="460375"/>
          </a:xfrm>
          <a:prstGeom prst="rect">
            <a:avLst/>
          </a:prstGeom>
          <a:solidFill>
            <a:schemeClr val="accent2"/>
          </a:solidFill>
          <a:ln w="9525">
            <a:noFill/>
          </a:ln>
        </p:spPr>
        <p:txBody>
          <a:bodyPr wrap="square" lIns="198000" rIns="198000">
            <a:spAutoFit/>
          </a:bodyPr>
          <a:p>
            <a:pPr eaLnBrk="1" hangingPunct="1">
              <a:spcBef>
                <a:spcPct val="50000"/>
              </a:spcBef>
            </a:pPr>
            <a:r>
              <a:rPr lang="en-US" altLang="zh-CN" dirty="0">
                <a:solidFill>
                  <a:schemeClr val="bg1"/>
                </a:solidFill>
                <a:latin typeface="Times New Roman" panose="02020603050405020304" pitchFamily="18" charset="0"/>
              </a:rPr>
              <a:t>magnitude</a:t>
            </a:r>
            <a:endParaRPr lang="en-US" altLang="zh-CN" dirty="0">
              <a:solidFill>
                <a:schemeClr val="bg1"/>
              </a:solidFill>
              <a:latin typeface="Times New Roman" panose="02020603050405020304" pitchFamily="18" charset="0"/>
            </a:endParaRPr>
          </a:p>
        </p:txBody>
      </p:sp>
      <p:sp>
        <p:nvSpPr>
          <p:cNvPr id="51234" name="文本框 51233"/>
          <p:cNvSpPr txBox="1"/>
          <p:nvPr/>
        </p:nvSpPr>
        <p:spPr>
          <a:xfrm>
            <a:off x="3418840" y="5285105"/>
            <a:ext cx="2707640" cy="460375"/>
          </a:xfrm>
          <a:prstGeom prst="rect">
            <a:avLst/>
          </a:prstGeom>
          <a:solidFill>
            <a:schemeClr val="accent2"/>
          </a:solidFill>
          <a:ln w="9525">
            <a:noFill/>
          </a:ln>
        </p:spPr>
        <p:txBody>
          <a:bodyPr wrap="square" lIns="198000" rIns="198000">
            <a:spAutoFit/>
          </a:bodyPr>
          <a:p>
            <a:pPr eaLnBrk="1" hangingPunct="1">
              <a:spcBef>
                <a:spcPct val="50000"/>
              </a:spcBef>
            </a:pPr>
            <a:r>
              <a:rPr lang="en-US" altLang="zh-CN" dirty="0">
                <a:solidFill>
                  <a:schemeClr val="bg1"/>
                </a:solidFill>
                <a:latin typeface="Times New Roman" panose="02020603050405020304" pitchFamily="18" charset="0"/>
              </a:rPr>
              <a:t>admittance angle</a:t>
            </a:r>
            <a:endParaRPr lang="en-US" altLang="zh-CN" dirty="0">
              <a:solidFill>
                <a:schemeClr val="bg1"/>
              </a:solidFill>
              <a:latin typeface="Times New Roman" panose="02020603050405020304" pitchFamily="18" charset="0"/>
            </a:endParaRPr>
          </a:p>
        </p:txBody>
      </p:sp>
      <p:sp>
        <p:nvSpPr>
          <p:cNvPr id="51235" name="左大括号 51234"/>
          <p:cNvSpPr/>
          <p:nvPr/>
        </p:nvSpPr>
        <p:spPr>
          <a:xfrm>
            <a:off x="1146175" y="4833938"/>
            <a:ext cx="76200" cy="838200"/>
          </a:xfrm>
          <a:prstGeom prst="leftBrace">
            <a:avLst>
              <a:gd name="adj1" fmla="val 90750"/>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6" name="组合 5"/>
          <p:cNvGrpSpPr/>
          <p:nvPr/>
        </p:nvGrpSpPr>
        <p:grpSpPr>
          <a:xfrm>
            <a:off x="1040350" y="3332480"/>
            <a:ext cx="5099465" cy="845820"/>
            <a:chOff x="3476" y="5248"/>
            <a:chExt cx="6193" cy="1332"/>
          </a:xfrm>
        </p:grpSpPr>
        <p:graphicFrame>
          <p:nvGraphicFramePr>
            <p:cNvPr id="51229" name="对象 51228"/>
            <p:cNvGraphicFramePr>
              <a:graphicFrameLocks noChangeAspect="1"/>
            </p:cNvGraphicFramePr>
            <p:nvPr/>
          </p:nvGraphicFramePr>
          <p:xfrm>
            <a:off x="3476" y="5248"/>
            <a:ext cx="6193" cy="1332"/>
          </p:xfrm>
          <a:graphic>
            <a:graphicData uri="http://schemas.openxmlformats.org/presentationml/2006/ole">
              <mc:AlternateContent xmlns:mc="http://schemas.openxmlformats.org/markup-compatibility/2006">
                <mc:Choice xmlns:v="urn:schemas-microsoft-com:vml" Requires="v">
                  <p:oleObj spid="_x0000_s3332" name="" r:id="rId13" imgW="1752600" imgH="419100" progId="Equation.DSMT4">
                    <p:embed/>
                  </p:oleObj>
                </mc:Choice>
                <mc:Fallback>
                  <p:oleObj name="" r:id="rId13" imgW="1752600" imgH="419100" progId="Equation.DSMT4">
                    <p:embed/>
                    <p:pic>
                      <p:nvPicPr>
                        <p:cNvPr id="0" name="图片 3331"/>
                        <p:cNvPicPr/>
                        <p:nvPr/>
                      </p:nvPicPr>
                      <p:blipFill>
                        <a:blip r:embed="rId14"/>
                        <a:stretch>
                          <a:fillRect/>
                        </a:stretch>
                      </p:blipFill>
                      <p:spPr>
                        <a:xfrm>
                          <a:off x="3476" y="5248"/>
                          <a:ext cx="6193" cy="1332"/>
                        </a:xfrm>
                        <a:prstGeom prst="rect">
                          <a:avLst/>
                        </a:prstGeom>
                        <a:gradFill rotWithShape="1">
                          <a:gsLst>
                            <a:gs pos="0">
                              <a:srgbClr val="FFCCCC"/>
                            </a:gs>
                            <a:gs pos="100000">
                              <a:schemeClr val="bg1"/>
                            </a:gs>
                          </a:gsLst>
                          <a:lin ang="5400000" scaled="1"/>
                          <a:tileRect/>
                        </a:gradFill>
                        <a:ln w="38100">
                          <a:noFill/>
                          <a:miter/>
                        </a:ln>
                      </p:spPr>
                    </p:pic>
                  </p:oleObj>
                </mc:Fallback>
              </mc:AlternateContent>
            </a:graphicData>
          </a:graphic>
        </p:graphicFrame>
        <p:sp>
          <p:nvSpPr>
            <p:cNvPr id="5" name="文本框 4"/>
            <p:cNvSpPr txBox="1"/>
            <p:nvPr/>
          </p:nvSpPr>
          <p:spPr>
            <a:xfrm>
              <a:off x="3544" y="5551"/>
              <a:ext cx="2333" cy="725"/>
            </a:xfrm>
            <a:prstGeom prst="rect">
              <a:avLst/>
            </a:prstGeom>
            <a:solidFill>
              <a:srgbClr val="FFF3F3"/>
            </a:solidFill>
          </p:spPr>
          <p:txBody>
            <a:bodyPr wrap="square" rtlCol="0">
              <a:spAutoFit/>
            </a:bodyPr>
            <a:p>
              <a:r>
                <a:rPr lang="en-US" altLang="zh-CN">
                  <a:solidFill>
                    <a:schemeClr val="tx1"/>
                  </a:solidFill>
                  <a:latin typeface="Times New Roman" panose="02020603050405020304" pitchFamily="18" charset="0"/>
                  <a:cs typeface="Times New Roman" panose="02020603050405020304" pitchFamily="18" charset="0"/>
                </a:rPr>
                <a:t>Admittance:</a:t>
              </a:r>
              <a:endParaRPr lang="en-US" altLang="zh-CN">
                <a:solidFill>
                  <a:schemeClr val="tx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2"/>
                                        </p:tgtEl>
                                        <p:attrNameLst>
                                          <p:attrName>style.visibility</p:attrName>
                                        </p:attrNameLst>
                                      </p:cBhvr>
                                      <p:to>
                                        <p:strVal val="visible"/>
                                      </p:to>
                                    </p:set>
                                    <p:anim calcmode="lin" valueType="num">
                                      <p:cBhvr additive="base">
                                        <p:cTn id="7" dur="500" fill="hold"/>
                                        <p:tgtEl>
                                          <p:spTgt spid="51202"/>
                                        </p:tgtEl>
                                        <p:attrNameLst>
                                          <p:attrName>ppt_x</p:attrName>
                                        </p:attrNameLst>
                                      </p:cBhvr>
                                      <p:tavLst>
                                        <p:tav tm="0">
                                          <p:val>
                                            <p:strVal val="0-#ppt_w/2"/>
                                          </p:val>
                                        </p:tav>
                                        <p:tav tm="100000">
                                          <p:val>
                                            <p:strVal val="#ppt_x"/>
                                          </p:val>
                                        </p:tav>
                                      </p:tavLst>
                                    </p:anim>
                                    <p:anim calcmode="lin" valueType="num">
                                      <p:cBhvr additive="base">
                                        <p:cTn id="8" dur="500" fill="hold"/>
                                        <p:tgtEl>
                                          <p:spTgt spid="512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203"/>
                                        </p:tgtEl>
                                        <p:attrNameLst>
                                          <p:attrName>style.visibility</p:attrName>
                                        </p:attrNameLst>
                                      </p:cBhvr>
                                      <p:to>
                                        <p:strVal val="visible"/>
                                      </p:to>
                                    </p:set>
                                    <p:anim calcmode="lin" valueType="num">
                                      <p:cBhvr additive="base">
                                        <p:cTn id="13" dur="500" fill="hold"/>
                                        <p:tgtEl>
                                          <p:spTgt spid="51203"/>
                                        </p:tgtEl>
                                        <p:attrNameLst>
                                          <p:attrName>ppt_x</p:attrName>
                                        </p:attrNameLst>
                                      </p:cBhvr>
                                      <p:tavLst>
                                        <p:tav tm="0">
                                          <p:val>
                                            <p:strVal val="1+#ppt_w/2"/>
                                          </p:val>
                                        </p:tav>
                                        <p:tav tm="100000">
                                          <p:val>
                                            <p:strVal val="#ppt_x"/>
                                          </p:val>
                                        </p:tav>
                                      </p:tavLst>
                                    </p:anim>
                                    <p:anim calcmode="lin" valueType="num">
                                      <p:cBhvr additive="base">
                                        <p:cTn id="14" dur="500" fill="hold"/>
                                        <p:tgtEl>
                                          <p:spTgt spid="51203"/>
                                        </p:tgtEl>
                                        <p:attrNameLst>
                                          <p:attrName>ppt_y</p:attrName>
                                        </p:attrNameLst>
                                      </p:cBhvr>
                                      <p:tavLst>
                                        <p:tav tm="0">
                                          <p:val>
                                            <p:strVal val="#ppt_y"/>
                                          </p:val>
                                        </p:tav>
                                        <p:tav tm="100000">
                                          <p:val>
                                            <p:strVal val="#ppt_y"/>
                                          </p:val>
                                        </p:tav>
                                      </p:tavLst>
                                    </p:anim>
                                  </p:childTnLst>
                                </p:cTn>
                              </p:par>
                            </p:childTnLst>
                          </p:cTn>
                        </p:par>
                        <p:par>
                          <p:cTn id="15" fill="hold">
                            <p:stCondLst>
                              <p:cond delay="500"/>
                            </p:stCondLst>
                            <p:childTnLst>
                              <p:par>
                                <p:cTn id="16" presetID="4" presetClass="entr" presetSubtype="16"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i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51235"/>
                                        </p:tgtEl>
                                        <p:attrNameLst>
                                          <p:attrName>style.visibility</p:attrName>
                                        </p:attrNameLst>
                                      </p:cBhvr>
                                      <p:to>
                                        <p:strVal val="visible"/>
                                      </p:to>
                                    </p:set>
                                    <p:animEffect transition="in" filter="dissolve">
                                      <p:cBhvr>
                                        <p:cTn id="29" dur="500"/>
                                        <p:tgtEl>
                                          <p:spTgt spid="51235"/>
                                        </p:tgtEl>
                                      </p:cBhvr>
                                    </p:animEffect>
                                  </p:childTnLst>
                                </p:cTn>
                              </p:par>
                            </p:childTnLst>
                          </p:cTn>
                        </p:par>
                        <p:par>
                          <p:cTn id="30" fill="hold">
                            <p:stCondLst>
                              <p:cond delay="500"/>
                            </p:stCondLst>
                            <p:childTnLst>
                              <p:par>
                                <p:cTn id="31" presetID="2" presetClass="entr" presetSubtype="8" fill="hold" nodeType="afterEffect">
                                  <p:stCondLst>
                                    <p:cond delay="0"/>
                                  </p:stCondLst>
                                  <p:childTnLst>
                                    <p:set>
                                      <p:cBhvr>
                                        <p:cTn id="32" dur="1" fill="hold">
                                          <p:stCondLst>
                                            <p:cond delay="0"/>
                                          </p:stCondLst>
                                        </p:cTn>
                                        <p:tgtEl>
                                          <p:spTgt spid="51232"/>
                                        </p:tgtEl>
                                        <p:attrNameLst>
                                          <p:attrName>style.visibility</p:attrName>
                                        </p:attrNameLst>
                                      </p:cBhvr>
                                      <p:to>
                                        <p:strVal val="visible"/>
                                      </p:to>
                                    </p:set>
                                    <p:anim calcmode="lin" valueType="num">
                                      <p:cBhvr additive="base">
                                        <p:cTn id="33" dur="500" fill="hold"/>
                                        <p:tgtEl>
                                          <p:spTgt spid="51232"/>
                                        </p:tgtEl>
                                        <p:attrNameLst>
                                          <p:attrName>ppt_x</p:attrName>
                                        </p:attrNameLst>
                                      </p:cBhvr>
                                      <p:tavLst>
                                        <p:tav tm="0">
                                          <p:val>
                                            <p:strVal val="0-#ppt_w/2"/>
                                          </p:val>
                                        </p:tav>
                                        <p:tav tm="100000">
                                          <p:val>
                                            <p:strVal val="#ppt_x"/>
                                          </p:val>
                                        </p:tav>
                                      </p:tavLst>
                                    </p:anim>
                                    <p:anim calcmode="lin" valueType="num">
                                      <p:cBhvr additive="base">
                                        <p:cTn id="34" dur="500" fill="hold"/>
                                        <p:tgtEl>
                                          <p:spTgt spid="51232"/>
                                        </p:tgtEl>
                                        <p:attrNameLst>
                                          <p:attrName>ppt_y</p:attrName>
                                        </p:attrNameLst>
                                      </p:cBhvr>
                                      <p:tavLst>
                                        <p:tav tm="0">
                                          <p:val>
                                            <p:strVal val="#ppt_y"/>
                                          </p:val>
                                        </p:tav>
                                        <p:tav tm="100000">
                                          <p:val>
                                            <p:strVal val="#ppt_y"/>
                                          </p:val>
                                        </p:tav>
                                      </p:tavLst>
                                    </p:anim>
                                  </p:childTnLst>
                                </p:cTn>
                              </p:par>
                            </p:childTnLst>
                          </p:cTn>
                        </p:par>
                        <p:par>
                          <p:cTn id="35" fill="hold">
                            <p:stCondLst>
                              <p:cond delay="1000"/>
                            </p:stCondLst>
                            <p:childTnLst>
                              <p:par>
                                <p:cTn id="36" presetID="4" presetClass="entr" presetSubtype="32" fill="hold" grpId="0" nodeType="afterEffect">
                                  <p:stCondLst>
                                    <p:cond delay="0"/>
                                  </p:stCondLst>
                                  <p:childTnLst>
                                    <p:set>
                                      <p:cBhvr>
                                        <p:cTn id="37" dur="1" fill="hold">
                                          <p:stCondLst>
                                            <p:cond delay="0"/>
                                          </p:stCondLst>
                                        </p:cTn>
                                        <p:tgtEl>
                                          <p:spTgt spid="51233"/>
                                        </p:tgtEl>
                                        <p:attrNameLst>
                                          <p:attrName>style.visibility</p:attrName>
                                        </p:attrNameLst>
                                      </p:cBhvr>
                                      <p:to>
                                        <p:strVal val="visible"/>
                                      </p:to>
                                    </p:set>
                                    <p:animEffect transition="in" filter="box(out)">
                                      <p:cBhvr>
                                        <p:cTn id="38" dur="500"/>
                                        <p:tgtEl>
                                          <p:spTgt spid="51233"/>
                                        </p:tgtEl>
                                      </p:cBhvr>
                                    </p:animEffect>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nodeType="clickEffect">
                                  <p:stCondLst>
                                    <p:cond delay="0"/>
                                  </p:stCondLst>
                                  <p:childTnLst>
                                    <p:set>
                                      <p:cBhvr>
                                        <p:cTn id="42" dur="1" fill="hold">
                                          <p:stCondLst>
                                            <p:cond delay="499"/>
                                          </p:stCondLst>
                                        </p:cTn>
                                        <p:tgtEl>
                                          <p:spTgt spid="51230"/>
                                        </p:tgtEl>
                                        <p:attrNameLst>
                                          <p:attrName>style.visibility</p:attrName>
                                        </p:attrNameLst>
                                      </p:cBhvr>
                                      <p:to>
                                        <p:strVal val="visible"/>
                                      </p:to>
                                    </p:set>
                                    <p:anim calcmode="lin" valueType="num">
                                      <p:cBhvr>
                                        <p:cTn id="43" dur="1" fill="hold"/>
                                        <p:tgtEl>
                                          <p:spTgt spid="51230"/>
                                        </p:tgtEl>
                                      </p:cBhvr>
                                    </p:anim>
                                  </p:childTnLst>
                                </p:cTn>
                              </p:par>
                            </p:childTnLst>
                          </p:cTn>
                        </p:par>
                        <p:par>
                          <p:cTn id="44" fill="hold">
                            <p:stCondLst>
                              <p:cond delay="500"/>
                            </p:stCondLst>
                            <p:childTnLst>
                              <p:par>
                                <p:cTn id="45" presetID="4" presetClass="entr" presetSubtype="32" fill="hold" grpId="0" nodeType="afterEffect">
                                  <p:stCondLst>
                                    <p:cond delay="0"/>
                                  </p:stCondLst>
                                  <p:childTnLst>
                                    <p:set>
                                      <p:cBhvr>
                                        <p:cTn id="46" dur="1" fill="hold">
                                          <p:stCondLst>
                                            <p:cond delay="0"/>
                                          </p:stCondLst>
                                        </p:cTn>
                                        <p:tgtEl>
                                          <p:spTgt spid="51234"/>
                                        </p:tgtEl>
                                        <p:attrNameLst>
                                          <p:attrName>style.visibility</p:attrName>
                                        </p:attrNameLst>
                                      </p:cBhvr>
                                      <p:to>
                                        <p:strVal val="visible"/>
                                      </p:to>
                                    </p:set>
                                    <p:animEffect transition="in" filter="box(out)">
                                      <p:cBhvr>
                                        <p:cTn id="47" dur="500"/>
                                        <p:tgtEl>
                                          <p:spTgt spid="51234"/>
                                        </p:tgtEl>
                                      </p:cBhvr>
                                    </p:animEffect>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51231"/>
                                        </p:tgtEl>
                                        <p:attrNameLst>
                                          <p:attrName>style.visibility</p:attrName>
                                        </p:attrNameLst>
                                      </p:cBhvr>
                                      <p:to>
                                        <p:strVal val="visible"/>
                                      </p:to>
                                    </p:set>
                                    <p:anim calcmode="lin" valueType="num">
                                      <p:cBhvr>
                                        <p:cTn id="52" dur="1" fill="hold"/>
                                        <p:tgtEl>
                                          <p:spTgt spid="51231"/>
                                        </p:tgtEl>
                                      </p:cBhvr>
                                    </p:anim>
                                  </p:childTnLst>
                                </p:cTn>
                              </p:par>
                            </p:childTnLst>
                          </p:cTn>
                        </p:par>
                      </p:childTnLst>
                    </p:cTn>
                  </p:par>
                  <p:par>
                    <p:cTn id="53" fill="hold">
                      <p:stCondLst>
                        <p:cond delay="indefinite"/>
                      </p:stCondLst>
                      <p:childTnLst>
                        <p:par>
                          <p:cTn id="54" fill="hold">
                            <p:stCondLst>
                              <p:cond delay="0"/>
                            </p:stCondLst>
                            <p:childTnLst>
                              <p:par>
                                <p:cTn id="55" presetID="12" presetClass="entr" presetSubtype="8" fill="hold" nodeType="clickEffect">
                                  <p:stCondLst>
                                    <p:cond delay="0"/>
                                  </p:stCondLst>
                                  <p:childTnLst>
                                    <p:set>
                                      <p:cBhvr>
                                        <p:cTn id="56" dur="1" fill="hold">
                                          <p:stCondLst>
                                            <p:cond delay="0"/>
                                          </p:stCondLst>
                                        </p:cTn>
                                        <p:tgtEl>
                                          <p:spTgt spid="51204"/>
                                        </p:tgtEl>
                                        <p:attrNameLst>
                                          <p:attrName>style.visibility</p:attrName>
                                        </p:attrNameLst>
                                      </p:cBhvr>
                                      <p:to>
                                        <p:strVal val="visible"/>
                                      </p:to>
                                    </p:set>
                                    <p:animEffect transition="in" filter="slide(fromLeft)">
                                      <p:cBhvr>
                                        <p:cTn id="57" dur="500"/>
                                        <p:tgtEl>
                                          <p:spTgt spid="51204"/>
                                        </p:tgtEl>
                                      </p:cBhvr>
                                    </p:animEffect>
                                  </p:childTnLst>
                                </p:cTn>
                              </p:par>
                            </p:childTnLst>
                          </p:cTn>
                        </p:par>
                        <p:par>
                          <p:cTn id="58" fill="hold">
                            <p:stCondLst>
                              <p:cond delay="500"/>
                            </p:stCondLst>
                            <p:childTnLst>
                              <p:par>
                                <p:cTn id="59" presetID="2" presetClass="entr" presetSubtype="2" fill="hold" nodeType="afterEffect">
                                  <p:stCondLst>
                                    <p:cond delay="0"/>
                                  </p:stCondLst>
                                  <p:childTnLst>
                                    <p:set>
                                      <p:cBhvr>
                                        <p:cTn id="60" dur="1" fill="hold">
                                          <p:stCondLst>
                                            <p:cond delay="0"/>
                                          </p:stCondLst>
                                        </p:cTn>
                                        <p:tgtEl>
                                          <p:spTgt spid="2"/>
                                        </p:tgtEl>
                                        <p:attrNameLst>
                                          <p:attrName>style.visibility</p:attrName>
                                        </p:attrNameLst>
                                      </p:cBhvr>
                                      <p:to>
                                        <p:strVal val="visible"/>
                                      </p:to>
                                    </p:set>
                                    <p:anim calcmode="lin" valueType="num">
                                      <p:cBhvr additive="base">
                                        <p:cTn id="61" dur="500" fill="hold"/>
                                        <p:tgtEl>
                                          <p:spTgt spid="2"/>
                                        </p:tgtEl>
                                        <p:attrNameLst>
                                          <p:attrName>ppt_x</p:attrName>
                                        </p:attrNameLst>
                                      </p:cBhvr>
                                      <p:tavLst>
                                        <p:tav tm="0">
                                          <p:val>
                                            <p:strVal val="1+#ppt_w/2"/>
                                          </p:val>
                                        </p:tav>
                                        <p:tav tm="100000">
                                          <p:val>
                                            <p:strVal val="#ppt_x"/>
                                          </p:val>
                                        </p:tav>
                                      </p:tavLst>
                                    </p:anim>
                                    <p:anim calcmode="lin" valueType="num">
                                      <p:cBhvr additive="base">
                                        <p:cTn id="6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2" grpId="0" bldLvl="0" animBg="1"/>
      <p:bldP spid="51203" grpId="0" bldLvl="0" animBg="1"/>
      <p:bldP spid="51231" grpId="0" bldLvl="0" animBg="1"/>
      <p:bldP spid="51233" grpId="0" bldLvl="0" animBg="1"/>
      <p:bldP spid="51234"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2226" name="对象 52225"/>
          <p:cNvGraphicFramePr>
            <a:graphicFrameLocks noChangeAspect="1"/>
          </p:cNvGraphicFramePr>
          <p:nvPr/>
        </p:nvGraphicFramePr>
        <p:xfrm>
          <a:off x="5577205" y="310833"/>
          <a:ext cx="2492375" cy="1052512"/>
        </p:xfrm>
        <a:graphic>
          <a:graphicData uri="http://schemas.openxmlformats.org/presentationml/2006/ole">
            <mc:AlternateContent xmlns:mc="http://schemas.openxmlformats.org/markup-compatibility/2006">
              <mc:Choice xmlns:v="urn:schemas-microsoft-com:vml" Requires="v">
                <p:oleObj spid="_x0000_s3336" name="" r:id="rId1" imgW="933450" imgH="396240" progId="Equation.3">
                  <p:embed/>
                </p:oleObj>
              </mc:Choice>
              <mc:Fallback>
                <p:oleObj name="" r:id="rId1" imgW="933450" imgH="396240" progId="Equation.3">
                  <p:embed/>
                  <p:pic>
                    <p:nvPicPr>
                      <p:cNvPr id="0" name="图片 3335"/>
                      <p:cNvPicPr/>
                      <p:nvPr/>
                    </p:nvPicPr>
                    <p:blipFill>
                      <a:blip r:embed="rId2"/>
                      <a:stretch>
                        <a:fillRect/>
                      </a:stretch>
                    </p:blipFill>
                    <p:spPr>
                      <a:xfrm>
                        <a:off x="5577205" y="310833"/>
                        <a:ext cx="2492375" cy="1052512"/>
                      </a:xfrm>
                      <a:prstGeom prst="rect">
                        <a:avLst/>
                      </a:prstGeom>
                      <a:gradFill rotWithShape="1">
                        <a:gsLst>
                          <a:gs pos="0">
                            <a:srgbClr val="CCFFFF"/>
                          </a:gs>
                          <a:gs pos="100000">
                            <a:schemeClr val="bg1"/>
                          </a:gs>
                        </a:gsLst>
                        <a:lin ang="5400000" scaled="1"/>
                        <a:tileRect/>
                      </a:gradFill>
                      <a:ln w="38100">
                        <a:noFill/>
                        <a:miter/>
                      </a:ln>
                    </p:spPr>
                  </p:pic>
                </p:oleObj>
              </mc:Fallback>
            </mc:AlternateContent>
          </a:graphicData>
        </a:graphic>
      </p:graphicFrame>
      <p:sp>
        <p:nvSpPr>
          <p:cNvPr id="52227" name="文本框 52226"/>
          <p:cNvSpPr txBox="1"/>
          <p:nvPr/>
        </p:nvSpPr>
        <p:spPr>
          <a:xfrm>
            <a:off x="598170" y="416243"/>
            <a:ext cx="4900930" cy="460375"/>
          </a:xfrm>
          <a:prstGeom prst="rect">
            <a:avLst/>
          </a:prstGeom>
          <a:noFill/>
          <a:ln w="9525">
            <a:noFill/>
          </a:ln>
        </p:spPr>
        <p:txBody>
          <a:bodyPr wrap="none">
            <a:spAutoFit/>
          </a:bodyPr>
          <a:p>
            <a:pPr algn="l" eaLnBrk="1" hangingPunct="1">
              <a:spcBef>
                <a:spcPct val="50000"/>
              </a:spcBef>
            </a:pPr>
            <a:r>
              <a:rPr dirty="0">
                <a:solidFill>
                  <a:schemeClr val="bg1"/>
                </a:solidFill>
                <a:latin typeface="Times New Roman" panose="02020603050405020304" pitchFamily="18" charset="0"/>
              </a:rPr>
              <a:t>For the same two-terminal network:</a:t>
            </a:r>
            <a:endParaRPr dirty="0">
              <a:solidFill>
                <a:schemeClr val="bg1"/>
              </a:solidFill>
              <a:latin typeface="Times New Roman" panose="02020603050405020304" pitchFamily="18" charset="0"/>
            </a:endParaRPr>
          </a:p>
        </p:txBody>
      </p:sp>
      <p:sp>
        <p:nvSpPr>
          <p:cNvPr id="52228" name="文本框 52227"/>
          <p:cNvSpPr txBox="1"/>
          <p:nvPr/>
        </p:nvSpPr>
        <p:spPr>
          <a:xfrm>
            <a:off x="344805" y="1495743"/>
            <a:ext cx="7724775" cy="460375"/>
          </a:xfrm>
          <a:prstGeom prst="rect">
            <a:avLst/>
          </a:prstGeom>
          <a:noFill/>
          <a:ln w="9525">
            <a:noFill/>
          </a:ln>
        </p:spPr>
        <p:txBody>
          <a:bodyPr wrap="none">
            <a:spAutoFit/>
          </a:bodyPr>
          <a:p>
            <a:pPr algn="l" eaLnBrk="1" hangingPunct="1">
              <a:spcBef>
                <a:spcPct val="50000"/>
              </a:spcBef>
            </a:pPr>
            <a:r>
              <a:rPr lang="zh-CN" altLang="en-US" dirty="0">
                <a:solidFill>
                  <a:schemeClr val="bg1"/>
                </a:solidFill>
                <a:latin typeface="Times New Roman" panose="02020603050405020304" pitchFamily="18" charset="0"/>
                <a:ea typeface="仿宋_GB2312" pitchFamily="1" charset="-122"/>
                <a:sym typeface="+mn-ea"/>
              </a:rPr>
              <a:t>When there is a single element in the source-free network:</a:t>
            </a:r>
            <a:endParaRPr lang="zh-CN" altLang="en-US" i="1" dirty="0">
              <a:solidFill>
                <a:schemeClr val="bg1"/>
              </a:solidFill>
              <a:latin typeface="Times New Roman" panose="02020603050405020304" pitchFamily="18" charset="0"/>
              <a:ea typeface="仿宋_GB2312" pitchFamily="1" charset="-122"/>
            </a:endParaRPr>
          </a:p>
        </p:txBody>
      </p:sp>
      <p:graphicFrame>
        <p:nvGraphicFramePr>
          <p:cNvPr id="52229" name="对象 52228"/>
          <p:cNvGraphicFramePr>
            <a:graphicFrameLocks noChangeAspect="1"/>
          </p:cNvGraphicFramePr>
          <p:nvPr/>
        </p:nvGraphicFramePr>
        <p:xfrm>
          <a:off x="2745899" y="2782888"/>
          <a:ext cx="2028190" cy="831850"/>
        </p:xfrm>
        <a:graphic>
          <a:graphicData uri="http://schemas.openxmlformats.org/presentationml/2006/ole">
            <mc:AlternateContent xmlns:mc="http://schemas.openxmlformats.org/markup-compatibility/2006">
              <mc:Choice xmlns:v="urn:schemas-microsoft-com:vml" Requires="v">
                <p:oleObj spid="_x0000_s3338" name="" r:id="rId3" imgW="1016000" imgH="419100" progId="Equation.DSMT4">
                  <p:embed/>
                </p:oleObj>
              </mc:Choice>
              <mc:Fallback>
                <p:oleObj name="" r:id="rId3" imgW="1016000" imgH="419100" progId="Equation.DSMT4">
                  <p:embed/>
                  <p:pic>
                    <p:nvPicPr>
                      <p:cNvPr id="0" name="图片 3337"/>
                      <p:cNvPicPr/>
                      <p:nvPr/>
                    </p:nvPicPr>
                    <p:blipFill>
                      <a:blip r:embed="rId4"/>
                      <a:stretch>
                        <a:fillRect/>
                      </a:stretch>
                    </p:blipFill>
                    <p:spPr>
                      <a:xfrm>
                        <a:off x="2745899" y="2782888"/>
                        <a:ext cx="2028190" cy="831850"/>
                      </a:xfrm>
                      <a:prstGeom prst="rect">
                        <a:avLst/>
                      </a:prstGeom>
                      <a:noFill/>
                      <a:ln w="38100">
                        <a:noFill/>
                        <a:miter/>
                      </a:ln>
                    </p:spPr>
                  </p:pic>
                </p:oleObj>
              </mc:Fallback>
            </mc:AlternateContent>
          </a:graphicData>
        </a:graphic>
      </p:graphicFrame>
      <p:graphicFrame>
        <p:nvGraphicFramePr>
          <p:cNvPr id="52230" name="对象 52229"/>
          <p:cNvGraphicFramePr>
            <a:graphicFrameLocks noChangeAspect="1"/>
          </p:cNvGraphicFramePr>
          <p:nvPr/>
        </p:nvGraphicFramePr>
        <p:xfrm>
          <a:off x="2870994" y="4579938"/>
          <a:ext cx="2943225" cy="869950"/>
        </p:xfrm>
        <a:graphic>
          <a:graphicData uri="http://schemas.openxmlformats.org/presentationml/2006/ole">
            <mc:AlternateContent xmlns:mc="http://schemas.openxmlformats.org/markup-compatibility/2006">
              <mc:Choice xmlns:v="urn:schemas-microsoft-com:vml" Requires="v">
                <p:oleObj spid="_x0000_s3343" name="" r:id="rId5" imgW="1409700" imgH="419100" progId="Equation.DSMT4">
                  <p:embed/>
                </p:oleObj>
              </mc:Choice>
              <mc:Fallback>
                <p:oleObj name="" r:id="rId5" imgW="1409700" imgH="419100" progId="Equation.DSMT4">
                  <p:embed/>
                  <p:pic>
                    <p:nvPicPr>
                      <p:cNvPr id="0" name="图片 3342"/>
                      <p:cNvPicPr/>
                      <p:nvPr/>
                    </p:nvPicPr>
                    <p:blipFill>
                      <a:blip r:embed="rId6"/>
                      <a:stretch>
                        <a:fillRect/>
                      </a:stretch>
                    </p:blipFill>
                    <p:spPr>
                      <a:xfrm>
                        <a:off x="2870994" y="4579938"/>
                        <a:ext cx="2943225" cy="869950"/>
                      </a:xfrm>
                      <a:prstGeom prst="rect">
                        <a:avLst/>
                      </a:prstGeom>
                      <a:noFill/>
                      <a:ln w="38100">
                        <a:noFill/>
                        <a:miter/>
                      </a:ln>
                    </p:spPr>
                  </p:pic>
                </p:oleObj>
              </mc:Fallback>
            </mc:AlternateContent>
          </a:graphicData>
        </a:graphic>
      </p:graphicFrame>
      <p:graphicFrame>
        <p:nvGraphicFramePr>
          <p:cNvPr id="52231" name="对象 52230"/>
          <p:cNvGraphicFramePr>
            <a:graphicFrameLocks noChangeAspect="1"/>
          </p:cNvGraphicFramePr>
          <p:nvPr/>
        </p:nvGraphicFramePr>
        <p:xfrm>
          <a:off x="7230269" y="2232819"/>
          <a:ext cx="1079500" cy="1876425"/>
        </p:xfrm>
        <a:graphic>
          <a:graphicData uri="http://schemas.openxmlformats.org/presentationml/2006/ole">
            <mc:AlternateContent xmlns:mc="http://schemas.openxmlformats.org/markup-compatibility/2006">
              <mc:Choice xmlns:v="urn:schemas-microsoft-com:vml" Requires="v">
                <p:oleObj spid="_x0000_s3339" name="" r:id="rId7" imgW="508000" imgH="889000" progId="Equation.DSMT4">
                  <p:embed/>
                </p:oleObj>
              </mc:Choice>
              <mc:Fallback>
                <p:oleObj name="" r:id="rId7" imgW="508000" imgH="889000" progId="Equation.DSMT4">
                  <p:embed/>
                  <p:pic>
                    <p:nvPicPr>
                      <p:cNvPr id="0" name="图片 3338"/>
                      <p:cNvPicPr/>
                      <p:nvPr/>
                    </p:nvPicPr>
                    <p:blipFill>
                      <a:blip r:embed="rId8"/>
                      <a:stretch>
                        <a:fillRect/>
                      </a:stretch>
                    </p:blipFill>
                    <p:spPr>
                      <a:xfrm>
                        <a:off x="7230269" y="2232819"/>
                        <a:ext cx="1079500" cy="1876425"/>
                      </a:xfrm>
                      <a:prstGeom prst="rect">
                        <a:avLst/>
                      </a:prstGeom>
                      <a:noFill/>
                      <a:ln w="38100">
                        <a:noFill/>
                        <a:miter/>
                      </a:ln>
                    </p:spPr>
                  </p:pic>
                </p:oleObj>
              </mc:Fallback>
            </mc:AlternateContent>
          </a:graphicData>
        </a:graphic>
      </p:graphicFrame>
      <p:grpSp>
        <p:nvGrpSpPr>
          <p:cNvPr id="2" name="组合 52231"/>
          <p:cNvGrpSpPr/>
          <p:nvPr/>
        </p:nvGrpSpPr>
        <p:grpSpPr>
          <a:xfrm>
            <a:off x="900113" y="2022475"/>
            <a:ext cx="1608137" cy="1912938"/>
            <a:chOff x="0" y="-24"/>
            <a:chExt cx="1013" cy="1205"/>
          </a:xfrm>
        </p:grpSpPr>
        <p:sp>
          <p:nvSpPr>
            <p:cNvPr id="43054" name="直接连接符 52232"/>
            <p:cNvSpPr/>
            <p:nvPr/>
          </p:nvSpPr>
          <p:spPr>
            <a:xfrm>
              <a:off x="721" y="393"/>
              <a:ext cx="0" cy="768"/>
            </a:xfrm>
            <a:prstGeom prst="line">
              <a:avLst/>
            </a:prstGeom>
            <a:ln w="28575" cap="flat" cmpd="sng">
              <a:solidFill>
                <a:srgbClr val="FFCC00"/>
              </a:solidFill>
              <a:prstDash val="solid"/>
              <a:headEnd type="none" w="med" len="med"/>
              <a:tailEnd type="none" w="med" len="med"/>
            </a:ln>
          </p:spPr>
        </p:sp>
        <p:sp>
          <p:nvSpPr>
            <p:cNvPr id="43055" name="直接连接符 52233"/>
            <p:cNvSpPr/>
            <p:nvPr/>
          </p:nvSpPr>
          <p:spPr>
            <a:xfrm>
              <a:off x="145" y="407"/>
              <a:ext cx="576" cy="0"/>
            </a:xfrm>
            <a:prstGeom prst="line">
              <a:avLst/>
            </a:prstGeom>
            <a:ln w="28575" cap="flat" cmpd="sng">
              <a:solidFill>
                <a:srgbClr val="FFCC00"/>
              </a:solidFill>
              <a:prstDash val="solid"/>
              <a:headEnd type="none" w="med" len="med"/>
              <a:tailEnd type="none" w="med" len="med"/>
            </a:ln>
          </p:spPr>
        </p:sp>
        <p:sp>
          <p:nvSpPr>
            <p:cNvPr id="43056" name="直接连接符 52234"/>
            <p:cNvSpPr/>
            <p:nvPr/>
          </p:nvSpPr>
          <p:spPr>
            <a:xfrm>
              <a:off x="145" y="1149"/>
              <a:ext cx="576" cy="0"/>
            </a:xfrm>
            <a:prstGeom prst="line">
              <a:avLst/>
            </a:prstGeom>
            <a:ln w="28575" cap="flat" cmpd="sng">
              <a:solidFill>
                <a:srgbClr val="FFCC00"/>
              </a:solidFill>
              <a:prstDash val="solid"/>
              <a:headEnd type="none" w="med" len="med"/>
              <a:tailEnd type="none" w="med" len="med"/>
            </a:ln>
          </p:spPr>
        </p:sp>
        <p:sp>
          <p:nvSpPr>
            <p:cNvPr id="43057" name="矩形 52235"/>
            <p:cNvSpPr/>
            <p:nvPr/>
          </p:nvSpPr>
          <p:spPr>
            <a:xfrm>
              <a:off x="661" y="633"/>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58" name="直接连接符 52236"/>
            <p:cNvSpPr/>
            <p:nvPr/>
          </p:nvSpPr>
          <p:spPr>
            <a:xfrm>
              <a:off x="176" y="297"/>
              <a:ext cx="384" cy="0"/>
            </a:xfrm>
            <a:prstGeom prst="line">
              <a:avLst/>
            </a:prstGeom>
            <a:ln w="38100" cap="flat" cmpd="sng">
              <a:solidFill>
                <a:srgbClr val="66FFFF"/>
              </a:solidFill>
              <a:prstDash val="solid"/>
              <a:headEnd type="none" w="med" len="med"/>
              <a:tailEnd type="triangle" w="med" len="med"/>
            </a:ln>
          </p:spPr>
        </p:sp>
        <p:graphicFrame>
          <p:nvGraphicFramePr>
            <p:cNvPr id="43018" name="对象 52237"/>
            <p:cNvGraphicFramePr>
              <a:graphicFrameLocks noChangeAspect="1"/>
            </p:cNvGraphicFramePr>
            <p:nvPr/>
          </p:nvGraphicFramePr>
          <p:xfrm>
            <a:off x="235" y="-24"/>
            <a:ext cx="198" cy="296"/>
          </p:xfrm>
          <a:graphic>
            <a:graphicData uri="http://schemas.openxmlformats.org/presentationml/2006/ole">
              <mc:AlternateContent xmlns:mc="http://schemas.openxmlformats.org/markup-compatibility/2006">
                <mc:Choice xmlns:v="urn:schemas-microsoft-com:vml" Requires="v">
                  <p:oleObj spid="_x0000_s3341" name="" r:id="rId9" imgW="127000" imgH="190500" progId="Equation.DSMT4">
                    <p:embed/>
                  </p:oleObj>
                </mc:Choice>
                <mc:Fallback>
                  <p:oleObj name="" r:id="rId9" imgW="127000" imgH="190500" progId="Equation.DSMT4">
                    <p:embed/>
                    <p:pic>
                      <p:nvPicPr>
                        <p:cNvPr id="0" name="图片 3340"/>
                        <p:cNvPicPr/>
                        <p:nvPr/>
                      </p:nvPicPr>
                      <p:blipFill>
                        <a:blip r:embed="rId10">
                          <a:clrChange>
                            <a:clrFrom>
                              <a:srgbClr val="000000"/>
                            </a:clrFrom>
                            <a:clrTo>
                              <a:srgbClr val="FFFFFF"/>
                            </a:clrTo>
                          </a:clrChange>
                        </a:blip>
                        <a:stretch>
                          <a:fillRect/>
                        </a:stretch>
                      </p:blipFill>
                      <p:spPr>
                        <a:xfrm>
                          <a:off x="235" y="-24"/>
                          <a:ext cx="198" cy="296"/>
                        </a:xfrm>
                        <a:prstGeom prst="rect">
                          <a:avLst/>
                        </a:prstGeom>
                        <a:noFill/>
                        <a:ln w="38100">
                          <a:noFill/>
                          <a:miter/>
                        </a:ln>
                      </p:spPr>
                    </p:pic>
                  </p:oleObj>
                </mc:Fallback>
              </mc:AlternateContent>
            </a:graphicData>
          </a:graphic>
        </p:graphicFrame>
        <p:sp>
          <p:nvSpPr>
            <p:cNvPr id="43059" name="文本框 52238"/>
            <p:cNvSpPr txBox="1"/>
            <p:nvPr/>
          </p:nvSpPr>
          <p:spPr>
            <a:xfrm>
              <a:off x="769" y="633"/>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graphicFrame>
          <p:nvGraphicFramePr>
            <p:cNvPr id="43019" name="对象 52239"/>
            <p:cNvGraphicFramePr>
              <a:graphicFrameLocks noChangeAspect="1"/>
            </p:cNvGraphicFramePr>
            <p:nvPr/>
          </p:nvGraphicFramePr>
          <p:xfrm>
            <a:off x="11" y="658"/>
            <a:ext cx="232" cy="286"/>
          </p:xfrm>
          <a:graphic>
            <a:graphicData uri="http://schemas.openxmlformats.org/presentationml/2006/ole">
              <mc:AlternateContent xmlns:mc="http://schemas.openxmlformats.org/markup-compatibility/2006">
                <mc:Choice xmlns:v="urn:schemas-microsoft-com:vml" Requires="v">
                  <p:oleObj spid="_x0000_s3337" name="" r:id="rId11" imgW="165100" imgH="203200" progId="Equation.DSMT4">
                    <p:embed/>
                  </p:oleObj>
                </mc:Choice>
                <mc:Fallback>
                  <p:oleObj name="" r:id="rId11" imgW="165100" imgH="203200" progId="Equation.DSMT4">
                    <p:embed/>
                    <p:pic>
                      <p:nvPicPr>
                        <p:cNvPr id="0" name="图片 3336"/>
                        <p:cNvPicPr/>
                        <p:nvPr/>
                      </p:nvPicPr>
                      <p:blipFill>
                        <a:blip r:embed="rId12">
                          <a:clrChange>
                            <a:clrFrom>
                              <a:srgbClr val="000000"/>
                            </a:clrFrom>
                            <a:clrTo>
                              <a:srgbClr val="FFFFFF"/>
                            </a:clrTo>
                          </a:clrChange>
                        </a:blip>
                        <a:stretch>
                          <a:fillRect/>
                        </a:stretch>
                      </p:blipFill>
                      <p:spPr>
                        <a:xfrm>
                          <a:off x="11" y="658"/>
                          <a:ext cx="232" cy="286"/>
                        </a:xfrm>
                        <a:prstGeom prst="rect">
                          <a:avLst/>
                        </a:prstGeom>
                        <a:noFill/>
                        <a:ln w="38100">
                          <a:noFill/>
                          <a:miter/>
                        </a:ln>
                      </p:spPr>
                    </p:pic>
                  </p:oleObj>
                </mc:Fallback>
              </mc:AlternateContent>
            </a:graphicData>
          </a:graphic>
        </p:graphicFrame>
        <p:sp>
          <p:nvSpPr>
            <p:cNvPr id="43060" name="文本框 52240"/>
            <p:cNvSpPr txBox="1"/>
            <p:nvPr/>
          </p:nvSpPr>
          <p:spPr>
            <a:xfrm>
              <a:off x="0" y="393"/>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3061" name="文本框 52241"/>
            <p:cNvSpPr txBox="1"/>
            <p:nvPr/>
          </p:nvSpPr>
          <p:spPr>
            <a:xfrm>
              <a:off x="12" y="873"/>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3062" name="椭圆 52242"/>
            <p:cNvSpPr/>
            <p:nvPr/>
          </p:nvSpPr>
          <p:spPr>
            <a:xfrm>
              <a:off x="80" y="37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63" name="椭圆 52243"/>
            <p:cNvSpPr/>
            <p:nvPr/>
          </p:nvSpPr>
          <p:spPr>
            <a:xfrm>
              <a:off x="80" y="111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3" name="组合 52244"/>
          <p:cNvGrpSpPr/>
          <p:nvPr/>
        </p:nvGrpSpPr>
        <p:grpSpPr>
          <a:xfrm>
            <a:off x="5219700" y="2022475"/>
            <a:ext cx="1679575" cy="1912938"/>
            <a:chOff x="0" y="-24"/>
            <a:chExt cx="1058" cy="1205"/>
          </a:xfrm>
        </p:grpSpPr>
        <p:sp>
          <p:nvSpPr>
            <p:cNvPr id="43041" name="直接连接符 52245"/>
            <p:cNvSpPr/>
            <p:nvPr/>
          </p:nvSpPr>
          <p:spPr>
            <a:xfrm>
              <a:off x="721" y="393"/>
              <a:ext cx="0" cy="768"/>
            </a:xfrm>
            <a:prstGeom prst="line">
              <a:avLst/>
            </a:prstGeom>
            <a:ln w="28575" cap="flat" cmpd="sng">
              <a:solidFill>
                <a:srgbClr val="FFCC00"/>
              </a:solidFill>
              <a:prstDash val="solid"/>
              <a:headEnd type="none" w="med" len="med"/>
              <a:tailEnd type="none" w="med" len="med"/>
            </a:ln>
          </p:spPr>
        </p:sp>
        <p:sp>
          <p:nvSpPr>
            <p:cNvPr id="43042" name="直接连接符 52246"/>
            <p:cNvSpPr/>
            <p:nvPr/>
          </p:nvSpPr>
          <p:spPr>
            <a:xfrm>
              <a:off x="145" y="407"/>
              <a:ext cx="576" cy="0"/>
            </a:xfrm>
            <a:prstGeom prst="line">
              <a:avLst/>
            </a:prstGeom>
            <a:ln w="28575" cap="flat" cmpd="sng">
              <a:solidFill>
                <a:srgbClr val="FFCC00"/>
              </a:solidFill>
              <a:prstDash val="solid"/>
              <a:headEnd type="none" w="med" len="med"/>
              <a:tailEnd type="none" w="med" len="med"/>
            </a:ln>
          </p:spPr>
        </p:sp>
        <p:sp>
          <p:nvSpPr>
            <p:cNvPr id="43043" name="直接连接符 52247"/>
            <p:cNvSpPr/>
            <p:nvPr/>
          </p:nvSpPr>
          <p:spPr>
            <a:xfrm>
              <a:off x="145" y="1149"/>
              <a:ext cx="576" cy="0"/>
            </a:xfrm>
            <a:prstGeom prst="line">
              <a:avLst/>
            </a:prstGeom>
            <a:ln w="28575" cap="flat" cmpd="sng">
              <a:solidFill>
                <a:srgbClr val="FFCC00"/>
              </a:solidFill>
              <a:prstDash val="solid"/>
              <a:headEnd type="none" w="med" len="med"/>
              <a:tailEnd type="none" w="med" len="med"/>
            </a:ln>
          </p:spPr>
        </p:sp>
        <p:sp>
          <p:nvSpPr>
            <p:cNvPr id="43044" name="直接连接符 52248"/>
            <p:cNvSpPr/>
            <p:nvPr/>
          </p:nvSpPr>
          <p:spPr>
            <a:xfrm>
              <a:off x="176" y="297"/>
              <a:ext cx="384" cy="0"/>
            </a:xfrm>
            <a:prstGeom prst="line">
              <a:avLst/>
            </a:prstGeom>
            <a:ln w="38100" cap="flat" cmpd="sng">
              <a:solidFill>
                <a:srgbClr val="66FFFF"/>
              </a:solidFill>
              <a:prstDash val="solid"/>
              <a:headEnd type="none" w="med" len="med"/>
              <a:tailEnd type="triangle" w="med" len="med"/>
            </a:ln>
          </p:spPr>
        </p:sp>
        <p:graphicFrame>
          <p:nvGraphicFramePr>
            <p:cNvPr id="43016" name="对象 52249"/>
            <p:cNvGraphicFramePr>
              <a:graphicFrameLocks noChangeAspect="1"/>
            </p:cNvGraphicFramePr>
            <p:nvPr/>
          </p:nvGraphicFramePr>
          <p:xfrm>
            <a:off x="235" y="-24"/>
            <a:ext cx="199" cy="296"/>
          </p:xfrm>
          <a:graphic>
            <a:graphicData uri="http://schemas.openxmlformats.org/presentationml/2006/ole">
              <mc:AlternateContent xmlns:mc="http://schemas.openxmlformats.org/markup-compatibility/2006">
                <mc:Choice xmlns:v="urn:schemas-microsoft-com:vml" Requires="v">
                  <p:oleObj spid="_x0000_s3340" name="" r:id="rId13" imgW="127000" imgH="190500" progId="Equation.DSMT4">
                    <p:embed/>
                  </p:oleObj>
                </mc:Choice>
                <mc:Fallback>
                  <p:oleObj name="" r:id="rId13" imgW="127000" imgH="190500" progId="Equation.DSMT4">
                    <p:embed/>
                    <p:pic>
                      <p:nvPicPr>
                        <p:cNvPr id="0" name="图片 3339"/>
                        <p:cNvPicPr/>
                        <p:nvPr/>
                      </p:nvPicPr>
                      <p:blipFill>
                        <a:blip r:embed="rId14">
                          <a:clrChange>
                            <a:clrFrom>
                              <a:srgbClr val="000000"/>
                            </a:clrFrom>
                            <a:clrTo>
                              <a:srgbClr val="FFFFFF"/>
                            </a:clrTo>
                          </a:clrChange>
                        </a:blip>
                        <a:stretch>
                          <a:fillRect/>
                        </a:stretch>
                      </p:blipFill>
                      <p:spPr>
                        <a:xfrm>
                          <a:off x="235" y="-24"/>
                          <a:ext cx="199" cy="296"/>
                        </a:xfrm>
                        <a:prstGeom prst="rect">
                          <a:avLst/>
                        </a:prstGeom>
                        <a:noFill/>
                        <a:ln w="38100">
                          <a:noFill/>
                          <a:miter/>
                        </a:ln>
                      </p:spPr>
                    </p:pic>
                  </p:oleObj>
                </mc:Fallback>
              </mc:AlternateContent>
            </a:graphicData>
          </a:graphic>
        </p:graphicFrame>
        <p:sp>
          <p:nvSpPr>
            <p:cNvPr id="43045" name="文本框 52250"/>
            <p:cNvSpPr txBox="1"/>
            <p:nvPr/>
          </p:nvSpPr>
          <p:spPr>
            <a:xfrm>
              <a:off x="814" y="587"/>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graphicFrame>
          <p:nvGraphicFramePr>
            <p:cNvPr id="43017" name="对象 52251"/>
            <p:cNvGraphicFramePr>
              <a:graphicFrameLocks noChangeAspect="1"/>
            </p:cNvGraphicFramePr>
            <p:nvPr/>
          </p:nvGraphicFramePr>
          <p:xfrm>
            <a:off x="11" y="658"/>
            <a:ext cx="233" cy="286"/>
          </p:xfrm>
          <a:graphic>
            <a:graphicData uri="http://schemas.openxmlformats.org/presentationml/2006/ole">
              <mc:AlternateContent xmlns:mc="http://schemas.openxmlformats.org/markup-compatibility/2006">
                <mc:Choice xmlns:v="urn:schemas-microsoft-com:vml" Requires="v">
                  <p:oleObj spid="_x0000_s3342" name="" r:id="rId15" imgW="165100" imgH="203200" progId="Equation.DSMT4">
                    <p:embed/>
                  </p:oleObj>
                </mc:Choice>
                <mc:Fallback>
                  <p:oleObj name="" r:id="rId15" imgW="165100" imgH="203200" progId="Equation.DSMT4">
                    <p:embed/>
                    <p:pic>
                      <p:nvPicPr>
                        <p:cNvPr id="0" name="图片 3341"/>
                        <p:cNvPicPr/>
                        <p:nvPr/>
                      </p:nvPicPr>
                      <p:blipFill>
                        <a:blip r:embed="rId16">
                          <a:clrChange>
                            <a:clrFrom>
                              <a:srgbClr val="000000"/>
                            </a:clrFrom>
                            <a:clrTo>
                              <a:srgbClr val="FFFFFF"/>
                            </a:clrTo>
                          </a:clrChange>
                        </a:blip>
                        <a:stretch>
                          <a:fillRect/>
                        </a:stretch>
                      </p:blipFill>
                      <p:spPr>
                        <a:xfrm>
                          <a:off x="11" y="658"/>
                          <a:ext cx="233" cy="286"/>
                        </a:xfrm>
                        <a:prstGeom prst="rect">
                          <a:avLst/>
                        </a:prstGeom>
                        <a:noFill/>
                        <a:ln w="38100">
                          <a:noFill/>
                          <a:miter/>
                        </a:ln>
                      </p:spPr>
                    </p:pic>
                  </p:oleObj>
                </mc:Fallback>
              </mc:AlternateContent>
            </a:graphicData>
          </a:graphic>
        </p:graphicFrame>
        <p:sp>
          <p:nvSpPr>
            <p:cNvPr id="43046" name="文本框 52252"/>
            <p:cNvSpPr txBox="1"/>
            <p:nvPr/>
          </p:nvSpPr>
          <p:spPr>
            <a:xfrm>
              <a:off x="0" y="393"/>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3047" name="文本框 52253"/>
            <p:cNvSpPr txBox="1"/>
            <p:nvPr/>
          </p:nvSpPr>
          <p:spPr>
            <a:xfrm>
              <a:off x="12" y="873"/>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3048" name="椭圆 52254"/>
            <p:cNvSpPr/>
            <p:nvPr/>
          </p:nvSpPr>
          <p:spPr>
            <a:xfrm>
              <a:off x="80" y="37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49" name="椭圆 52255"/>
            <p:cNvSpPr/>
            <p:nvPr/>
          </p:nvSpPr>
          <p:spPr>
            <a:xfrm>
              <a:off x="80" y="111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50" name="矩形 52256"/>
            <p:cNvSpPr/>
            <p:nvPr/>
          </p:nvSpPr>
          <p:spPr>
            <a:xfrm>
              <a:off x="633" y="678"/>
              <a:ext cx="181" cy="91"/>
            </a:xfrm>
            <a:prstGeom prst="rect">
              <a:avLst/>
            </a:prstGeom>
            <a:solidFill>
              <a:schemeClr val="accent2"/>
            </a:solidFill>
            <a:ln w="9525">
              <a:noFill/>
            </a:ln>
          </p:spPr>
          <p:txBody>
            <a:bodyPr/>
            <a:p>
              <a:pPr eaLnBrk="1" hangingPunct="1"/>
              <a:endParaRPr lang="zh-CN" altLang="en-US" dirty="0">
                <a:latin typeface="Arial" panose="020B0604020202020204" pitchFamily="34" charset="0"/>
              </a:endParaRPr>
            </a:p>
          </p:txBody>
        </p:sp>
        <p:grpSp>
          <p:nvGrpSpPr>
            <p:cNvPr id="43051" name="组合 52257"/>
            <p:cNvGrpSpPr/>
            <p:nvPr/>
          </p:nvGrpSpPr>
          <p:grpSpPr>
            <a:xfrm>
              <a:off x="633" y="678"/>
              <a:ext cx="181" cy="91"/>
              <a:chOff x="0" y="0"/>
              <a:chExt cx="181" cy="91"/>
            </a:xfrm>
          </p:grpSpPr>
          <p:sp>
            <p:nvSpPr>
              <p:cNvPr id="43052" name="直接连接符 52258"/>
              <p:cNvSpPr/>
              <p:nvPr/>
            </p:nvSpPr>
            <p:spPr>
              <a:xfrm>
                <a:off x="0" y="0"/>
                <a:ext cx="181" cy="0"/>
              </a:xfrm>
              <a:prstGeom prst="line">
                <a:avLst/>
              </a:prstGeom>
              <a:ln w="57150" cap="flat" cmpd="sng">
                <a:solidFill>
                  <a:srgbClr val="FF9900"/>
                </a:solidFill>
                <a:prstDash val="solid"/>
                <a:headEnd type="none" w="med" len="med"/>
                <a:tailEnd type="none" w="med" len="med"/>
              </a:ln>
            </p:spPr>
          </p:sp>
          <p:sp>
            <p:nvSpPr>
              <p:cNvPr id="43053" name="直接连接符 52259"/>
              <p:cNvSpPr/>
              <p:nvPr/>
            </p:nvSpPr>
            <p:spPr>
              <a:xfrm>
                <a:off x="0" y="91"/>
                <a:ext cx="181" cy="0"/>
              </a:xfrm>
              <a:prstGeom prst="line">
                <a:avLst/>
              </a:prstGeom>
              <a:ln w="57150" cap="flat" cmpd="sng">
                <a:solidFill>
                  <a:srgbClr val="FF9900"/>
                </a:solidFill>
                <a:prstDash val="solid"/>
                <a:headEnd type="none" w="med" len="med"/>
                <a:tailEnd type="none" w="med" len="med"/>
              </a:ln>
            </p:spPr>
          </p:sp>
        </p:grpSp>
      </p:grpSp>
      <p:grpSp>
        <p:nvGrpSpPr>
          <p:cNvPr id="5" name="组合 52260"/>
          <p:cNvGrpSpPr/>
          <p:nvPr/>
        </p:nvGrpSpPr>
        <p:grpSpPr>
          <a:xfrm>
            <a:off x="827088" y="3895725"/>
            <a:ext cx="1590675" cy="1912938"/>
            <a:chOff x="0" y="-24"/>
            <a:chExt cx="1002" cy="1205"/>
          </a:xfrm>
        </p:grpSpPr>
        <p:sp>
          <p:nvSpPr>
            <p:cNvPr id="43026" name="直接连接符 52261"/>
            <p:cNvSpPr/>
            <p:nvPr/>
          </p:nvSpPr>
          <p:spPr>
            <a:xfrm>
              <a:off x="721" y="393"/>
              <a:ext cx="0" cy="768"/>
            </a:xfrm>
            <a:prstGeom prst="line">
              <a:avLst/>
            </a:prstGeom>
            <a:ln w="28575" cap="flat" cmpd="sng">
              <a:solidFill>
                <a:srgbClr val="FFCC00"/>
              </a:solidFill>
              <a:prstDash val="solid"/>
              <a:headEnd type="none" w="med" len="med"/>
              <a:tailEnd type="none" w="med" len="med"/>
            </a:ln>
          </p:spPr>
        </p:sp>
        <p:sp>
          <p:nvSpPr>
            <p:cNvPr id="43027" name="直接连接符 52262"/>
            <p:cNvSpPr/>
            <p:nvPr/>
          </p:nvSpPr>
          <p:spPr>
            <a:xfrm>
              <a:off x="145" y="407"/>
              <a:ext cx="576" cy="0"/>
            </a:xfrm>
            <a:prstGeom prst="line">
              <a:avLst/>
            </a:prstGeom>
            <a:ln w="28575" cap="flat" cmpd="sng">
              <a:solidFill>
                <a:srgbClr val="FFCC00"/>
              </a:solidFill>
              <a:prstDash val="solid"/>
              <a:headEnd type="none" w="med" len="med"/>
              <a:tailEnd type="none" w="med" len="med"/>
            </a:ln>
          </p:spPr>
        </p:sp>
        <p:sp>
          <p:nvSpPr>
            <p:cNvPr id="43028" name="直接连接符 52263"/>
            <p:cNvSpPr/>
            <p:nvPr/>
          </p:nvSpPr>
          <p:spPr>
            <a:xfrm>
              <a:off x="145" y="1149"/>
              <a:ext cx="576" cy="0"/>
            </a:xfrm>
            <a:prstGeom prst="line">
              <a:avLst/>
            </a:prstGeom>
            <a:ln w="28575" cap="flat" cmpd="sng">
              <a:solidFill>
                <a:srgbClr val="FFCC00"/>
              </a:solidFill>
              <a:prstDash val="solid"/>
              <a:headEnd type="none" w="med" len="med"/>
              <a:tailEnd type="none" w="med" len="med"/>
            </a:ln>
          </p:spPr>
        </p:sp>
        <p:sp>
          <p:nvSpPr>
            <p:cNvPr id="43029" name="直接连接符 52264"/>
            <p:cNvSpPr/>
            <p:nvPr/>
          </p:nvSpPr>
          <p:spPr>
            <a:xfrm>
              <a:off x="176" y="297"/>
              <a:ext cx="384" cy="0"/>
            </a:xfrm>
            <a:prstGeom prst="line">
              <a:avLst/>
            </a:prstGeom>
            <a:ln w="38100" cap="flat" cmpd="sng">
              <a:solidFill>
                <a:srgbClr val="66FFFF"/>
              </a:solidFill>
              <a:prstDash val="solid"/>
              <a:headEnd type="none" w="med" len="med"/>
              <a:tailEnd type="triangle" w="med" len="med"/>
            </a:ln>
          </p:spPr>
        </p:sp>
        <p:graphicFrame>
          <p:nvGraphicFramePr>
            <p:cNvPr id="43014" name="对象 52265"/>
            <p:cNvGraphicFramePr>
              <a:graphicFrameLocks noChangeAspect="1"/>
            </p:cNvGraphicFramePr>
            <p:nvPr/>
          </p:nvGraphicFramePr>
          <p:xfrm>
            <a:off x="235" y="-24"/>
            <a:ext cx="199" cy="296"/>
          </p:xfrm>
          <a:graphic>
            <a:graphicData uri="http://schemas.openxmlformats.org/presentationml/2006/ole">
              <mc:AlternateContent xmlns:mc="http://schemas.openxmlformats.org/markup-compatibility/2006">
                <mc:Choice xmlns:v="urn:schemas-microsoft-com:vml" Requires="v">
                  <p:oleObj spid="_x0000_s3345" name="" r:id="rId17" imgW="127000" imgH="190500" progId="Equation.DSMT4">
                    <p:embed/>
                  </p:oleObj>
                </mc:Choice>
                <mc:Fallback>
                  <p:oleObj name="" r:id="rId17" imgW="127000" imgH="190500" progId="Equation.DSMT4">
                    <p:embed/>
                    <p:pic>
                      <p:nvPicPr>
                        <p:cNvPr id="0" name="图片 3344"/>
                        <p:cNvPicPr/>
                        <p:nvPr/>
                      </p:nvPicPr>
                      <p:blipFill>
                        <a:blip r:embed="rId18">
                          <a:clrChange>
                            <a:clrFrom>
                              <a:srgbClr val="000000"/>
                            </a:clrFrom>
                            <a:clrTo>
                              <a:srgbClr val="FFFFFF"/>
                            </a:clrTo>
                          </a:clrChange>
                        </a:blip>
                        <a:stretch>
                          <a:fillRect/>
                        </a:stretch>
                      </p:blipFill>
                      <p:spPr>
                        <a:xfrm>
                          <a:off x="235" y="-24"/>
                          <a:ext cx="199" cy="296"/>
                        </a:xfrm>
                        <a:prstGeom prst="rect">
                          <a:avLst/>
                        </a:prstGeom>
                        <a:noFill/>
                        <a:ln w="38100">
                          <a:noFill/>
                          <a:miter/>
                        </a:ln>
                      </p:spPr>
                    </p:pic>
                  </p:oleObj>
                </mc:Fallback>
              </mc:AlternateContent>
            </a:graphicData>
          </a:graphic>
        </p:graphicFrame>
        <p:sp>
          <p:nvSpPr>
            <p:cNvPr id="43030" name="文本框 52266"/>
            <p:cNvSpPr txBox="1"/>
            <p:nvPr/>
          </p:nvSpPr>
          <p:spPr>
            <a:xfrm>
              <a:off x="769" y="633"/>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graphicFrame>
          <p:nvGraphicFramePr>
            <p:cNvPr id="43015" name="对象 52267"/>
            <p:cNvGraphicFramePr>
              <a:graphicFrameLocks noChangeAspect="1"/>
            </p:cNvGraphicFramePr>
            <p:nvPr/>
          </p:nvGraphicFramePr>
          <p:xfrm>
            <a:off x="11" y="658"/>
            <a:ext cx="233" cy="286"/>
          </p:xfrm>
          <a:graphic>
            <a:graphicData uri="http://schemas.openxmlformats.org/presentationml/2006/ole">
              <mc:AlternateContent xmlns:mc="http://schemas.openxmlformats.org/markup-compatibility/2006">
                <mc:Choice xmlns:v="urn:schemas-microsoft-com:vml" Requires="v">
                  <p:oleObj spid="_x0000_s3344" name="" r:id="rId19" imgW="165100" imgH="203200" progId="Equation.DSMT4">
                    <p:embed/>
                  </p:oleObj>
                </mc:Choice>
                <mc:Fallback>
                  <p:oleObj name="" r:id="rId19" imgW="165100" imgH="203200" progId="Equation.DSMT4">
                    <p:embed/>
                    <p:pic>
                      <p:nvPicPr>
                        <p:cNvPr id="0" name="图片 3343"/>
                        <p:cNvPicPr/>
                        <p:nvPr/>
                      </p:nvPicPr>
                      <p:blipFill>
                        <a:blip r:embed="rId20">
                          <a:clrChange>
                            <a:clrFrom>
                              <a:srgbClr val="000000"/>
                            </a:clrFrom>
                            <a:clrTo>
                              <a:srgbClr val="FFFFFF"/>
                            </a:clrTo>
                          </a:clrChange>
                        </a:blip>
                        <a:stretch>
                          <a:fillRect/>
                        </a:stretch>
                      </p:blipFill>
                      <p:spPr>
                        <a:xfrm>
                          <a:off x="11" y="658"/>
                          <a:ext cx="233" cy="286"/>
                        </a:xfrm>
                        <a:prstGeom prst="rect">
                          <a:avLst/>
                        </a:prstGeom>
                        <a:noFill/>
                        <a:ln w="38100">
                          <a:noFill/>
                          <a:miter/>
                        </a:ln>
                      </p:spPr>
                    </p:pic>
                  </p:oleObj>
                </mc:Fallback>
              </mc:AlternateContent>
            </a:graphicData>
          </a:graphic>
        </p:graphicFrame>
        <p:sp>
          <p:nvSpPr>
            <p:cNvPr id="43031" name="文本框 52268"/>
            <p:cNvSpPr txBox="1"/>
            <p:nvPr/>
          </p:nvSpPr>
          <p:spPr>
            <a:xfrm>
              <a:off x="0" y="393"/>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3032" name="文本框 52269"/>
            <p:cNvSpPr txBox="1"/>
            <p:nvPr/>
          </p:nvSpPr>
          <p:spPr>
            <a:xfrm>
              <a:off x="12" y="873"/>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3033" name="椭圆 52270"/>
            <p:cNvSpPr/>
            <p:nvPr/>
          </p:nvSpPr>
          <p:spPr>
            <a:xfrm>
              <a:off x="80" y="37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34" name="椭圆 52271"/>
            <p:cNvSpPr/>
            <p:nvPr/>
          </p:nvSpPr>
          <p:spPr>
            <a:xfrm>
              <a:off x="80" y="111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3035" name="矩形 52272"/>
            <p:cNvSpPr/>
            <p:nvPr/>
          </p:nvSpPr>
          <p:spPr>
            <a:xfrm>
              <a:off x="680" y="589"/>
              <a:ext cx="91" cy="408"/>
            </a:xfrm>
            <a:prstGeom prst="rect">
              <a:avLst/>
            </a:prstGeom>
            <a:solidFill>
              <a:schemeClr val="accent2"/>
            </a:solidFill>
            <a:ln w="9525">
              <a:noFill/>
            </a:ln>
          </p:spPr>
          <p:txBody>
            <a:bodyPr/>
            <a:p>
              <a:pPr eaLnBrk="1" hangingPunct="1"/>
              <a:endParaRPr lang="zh-CN" altLang="en-US" dirty="0">
                <a:latin typeface="Arial" panose="020B0604020202020204" pitchFamily="34" charset="0"/>
              </a:endParaRPr>
            </a:p>
          </p:txBody>
        </p:sp>
        <p:grpSp>
          <p:nvGrpSpPr>
            <p:cNvPr id="43036" name="组合 52273"/>
            <p:cNvGrpSpPr/>
            <p:nvPr/>
          </p:nvGrpSpPr>
          <p:grpSpPr>
            <a:xfrm rot="5400000">
              <a:off x="579" y="736"/>
              <a:ext cx="384" cy="90"/>
              <a:chOff x="0" y="0"/>
              <a:chExt cx="384" cy="57"/>
            </a:xfrm>
          </p:grpSpPr>
          <p:sp>
            <p:nvSpPr>
              <p:cNvPr id="43037" name="任意多边形 52274"/>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3038" name="任意多边形 52275"/>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3039" name="任意多边形 52276"/>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3040" name="任意多边形 52277"/>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grpSp>
      <p:sp>
        <p:nvSpPr>
          <p:cNvPr id="52279" name="文本框 52278"/>
          <p:cNvSpPr txBox="1"/>
          <p:nvPr/>
        </p:nvSpPr>
        <p:spPr>
          <a:xfrm>
            <a:off x="3132138" y="5661025"/>
            <a:ext cx="4751387" cy="521970"/>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ea typeface="仿宋_GB2312" pitchFamily="1" charset="-122"/>
              </a:rPr>
              <a:t>Y </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could be real and imaginary</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a:t>
            </a:r>
            <a:endParaRPr lang="zh-CN" altLang="en-US" dirty="0">
              <a:solidFill>
                <a:schemeClr val="bg1"/>
              </a:solidFill>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2227"/>
                                        </p:tgtEl>
                                        <p:attrNameLst>
                                          <p:attrName>style.visibility</p:attrName>
                                        </p:attrNameLst>
                                      </p:cBhvr>
                                      <p:to>
                                        <p:strVal val="visible"/>
                                      </p:to>
                                    </p:set>
                                    <p:anim calcmode="lin" valueType="num">
                                      <p:cBhvr>
                                        <p:cTn id="7" dur="1" fill="hold"/>
                                        <p:tgtEl>
                                          <p:spTgt spid="52227"/>
                                        </p:tgtEl>
                                      </p:cBhvr>
                                    </p:anim>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52226"/>
                                        </p:tgtEl>
                                        <p:attrNameLst>
                                          <p:attrName>style.visibility</p:attrName>
                                        </p:attrNameLst>
                                      </p:cBhvr>
                                      <p:to>
                                        <p:strVal val="visible"/>
                                      </p:to>
                                    </p:set>
                                    <p:anim calcmode="lin" valueType="num">
                                      <p:cBhvr>
                                        <p:cTn id="12" dur="500" fill="hold"/>
                                        <p:tgtEl>
                                          <p:spTgt spid="52226"/>
                                        </p:tgtEl>
                                        <p:attrNameLst>
                                          <p:attrName>ppt_w</p:attrName>
                                        </p:attrNameLst>
                                      </p:cBhvr>
                                      <p:tavLst>
                                        <p:tav tm="0">
                                          <p:val>
                                            <p:fltVal val="0.000000"/>
                                          </p:val>
                                        </p:tav>
                                        <p:tav tm="100000">
                                          <p:val>
                                            <p:strVal val="#ppt_w"/>
                                          </p:val>
                                        </p:tav>
                                      </p:tavLst>
                                    </p:anim>
                                    <p:anim calcmode="lin" valueType="num">
                                      <p:cBhvr>
                                        <p:cTn id="13" dur="500" fill="hold"/>
                                        <p:tgtEl>
                                          <p:spTgt spid="52226"/>
                                        </p:tgtEl>
                                        <p:attrNameLst>
                                          <p:attrName>ppt_h</p:attrName>
                                        </p:attrNameLst>
                                      </p:cBhvr>
                                      <p:tavLst>
                                        <p:tav tm="0">
                                          <p:val>
                                            <p:fltVal val="0.000000"/>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2228"/>
                                        </p:tgtEl>
                                        <p:attrNameLst>
                                          <p:attrName>style.visibility</p:attrName>
                                        </p:attrNameLst>
                                      </p:cBhvr>
                                      <p:to>
                                        <p:strVal val="visible"/>
                                      </p:to>
                                    </p:set>
                                    <p:anim calcmode="lin" valueType="num">
                                      <p:cBhvr additive="base">
                                        <p:cTn id="18" dur="500" fill="hold"/>
                                        <p:tgtEl>
                                          <p:spTgt spid="52228"/>
                                        </p:tgtEl>
                                        <p:attrNameLst>
                                          <p:attrName>ppt_x</p:attrName>
                                        </p:attrNameLst>
                                      </p:cBhvr>
                                      <p:tavLst>
                                        <p:tav tm="0">
                                          <p:val>
                                            <p:strVal val="0-#ppt_w/2"/>
                                          </p:val>
                                        </p:tav>
                                        <p:tav tm="100000">
                                          <p:val>
                                            <p:strVal val="#ppt_x"/>
                                          </p:val>
                                        </p:tav>
                                      </p:tavLst>
                                    </p:anim>
                                    <p:anim calcmode="lin" valueType="num">
                                      <p:cBhvr additive="base">
                                        <p:cTn id="19" dur="500" fill="hold"/>
                                        <p:tgtEl>
                                          <p:spTgt spid="5222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0-#ppt_w/2"/>
                                          </p:val>
                                        </p:tav>
                                        <p:tav tm="100000">
                                          <p:val>
                                            <p:strVal val="#ppt_x"/>
                                          </p:val>
                                        </p:tav>
                                      </p:tavLst>
                                    </p:anim>
                                    <p:anim calcmode="lin" valueType="num">
                                      <p:cBhvr additive="base">
                                        <p:cTn id="25"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52229"/>
                                        </p:tgtEl>
                                        <p:attrNameLst>
                                          <p:attrName>style.visibility</p:attrName>
                                        </p:attrNameLst>
                                      </p:cBhvr>
                                      <p:to>
                                        <p:strVal val="visible"/>
                                      </p:to>
                                    </p:set>
                                    <p:animEffect transition="in" filter="strips(downRight)">
                                      <p:cBhvr>
                                        <p:cTn id="30" dur="2000"/>
                                        <p:tgtEl>
                                          <p:spTgt spid="52229"/>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52231"/>
                                        </p:tgtEl>
                                        <p:attrNameLst>
                                          <p:attrName>style.visibility</p:attrName>
                                        </p:attrNameLst>
                                      </p:cBhvr>
                                      <p:to>
                                        <p:strVal val="visible"/>
                                      </p:to>
                                    </p:set>
                                    <p:animEffect transition="in" filter="wipe(up)">
                                      <p:cBhvr>
                                        <p:cTn id="41" dur="2000"/>
                                        <p:tgtEl>
                                          <p:spTgt spid="52231"/>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4" presetClass="entr" presetSubtype="0" fill="hold" nodeType="clickEffect">
                                  <p:stCondLst>
                                    <p:cond delay="0"/>
                                  </p:stCondLst>
                                  <p:childTnLst>
                                    <p:set>
                                      <p:cBhvr>
                                        <p:cTn id="51" dur="1" fill="hold">
                                          <p:stCondLst>
                                            <p:cond delay="499"/>
                                          </p:stCondLst>
                                        </p:cTn>
                                        <p:tgtEl>
                                          <p:spTgt spid="52230"/>
                                        </p:tgtEl>
                                        <p:attrNameLst>
                                          <p:attrName>style.visibility</p:attrName>
                                        </p:attrNameLst>
                                      </p:cBhvr>
                                      <p:to>
                                        <p:strVal val="visible"/>
                                      </p:to>
                                    </p:set>
                                    <p:anim calcmode="lin" valueType="num">
                                      <p:cBhvr>
                                        <p:cTn id="52" dur="1" fill="hold"/>
                                        <p:tgtEl>
                                          <p:spTgt spid="52230"/>
                                        </p:tgtEl>
                                      </p:cBhvr>
                                    </p:anim>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52279"/>
                                        </p:tgtEl>
                                        <p:attrNameLst>
                                          <p:attrName>style.visibility</p:attrName>
                                        </p:attrNameLst>
                                      </p:cBhvr>
                                      <p:to>
                                        <p:strVal val="visible"/>
                                      </p:to>
                                    </p:set>
                                    <p:anim calcmode="lin" valueType="num">
                                      <p:cBhvr>
                                        <p:cTn id="57" dur="1000" fill="hold"/>
                                        <p:tgtEl>
                                          <p:spTgt spid="52279"/>
                                        </p:tgtEl>
                                        <p:attrNameLst>
                                          <p:attrName>ppt_w</p:attrName>
                                        </p:attrNameLst>
                                      </p:cBhvr>
                                      <p:tavLst>
                                        <p:tav tm="0">
                                          <p:val>
                                            <p:strVal val="#ppt_w*0.70"/>
                                          </p:val>
                                        </p:tav>
                                        <p:tav tm="100000">
                                          <p:val>
                                            <p:strVal val="#ppt_w"/>
                                          </p:val>
                                        </p:tav>
                                      </p:tavLst>
                                    </p:anim>
                                    <p:anim calcmode="lin" valueType="num">
                                      <p:cBhvr>
                                        <p:cTn id="58" dur="1000" fill="hold"/>
                                        <p:tgtEl>
                                          <p:spTgt spid="52279"/>
                                        </p:tgtEl>
                                        <p:attrNameLst>
                                          <p:attrName>ppt_h</p:attrName>
                                        </p:attrNameLst>
                                      </p:cBhvr>
                                      <p:tavLst>
                                        <p:tav tm="0">
                                          <p:val>
                                            <p:strVal val="#ppt_h"/>
                                          </p:val>
                                        </p:tav>
                                        <p:tav tm="100000">
                                          <p:val>
                                            <p:strVal val="#ppt_h"/>
                                          </p:val>
                                        </p:tav>
                                      </p:tavLst>
                                    </p:anim>
                                    <p:animEffect transition="in" filter="fade">
                                      <p:cBhvr>
                                        <p:cTn id="59" dur="1000"/>
                                        <p:tgtEl>
                                          <p:spTgt spid="52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p:bldP spid="52228" grpId="0"/>
      <p:bldP spid="5227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文本框 53249"/>
          <p:cNvSpPr txBox="1"/>
          <p:nvPr/>
        </p:nvSpPr>
        <p:spPr>
          <a:xfrm>
            <a:off x="501015" y="207010"/>
            <a:ext cx="4299585" cy="521970"/>
          </a:xfrm>
          <a:prstGeom prst="rect">
            <a:avLst/>
          </a:prstGeom>
          <a:solidFill>
            <a:srgbClr val="FF3300"/>
          </a:solidFill>
          <a:ln w="9525">
            <a:noFill/>
          </a:ln>
        </p:spPr>
        <p:txBody>
          <a:bodyPr wrap="square">
            <a:spAutoFit/>
          </a:bodyPr>
          <a:p>
            <a:pPr eaLnBrk="1" hangingPunct="1"/>
            <a:r>
              <a:rPr lang="en-US" altLang="zh-CN" sz="2800" dirty="0">
                <a:solidFill>
                  <a:schemeClr val="bg1"/>
                </a:solidFill>
                <a:latin typeface="Times New Roman" panose="02020603050405020304" pitchFamily="18" charset="0"/>
              </a:rPr>
              <a:t>4. </a:t>
            </a:r>
            <a:r>
              <a:rPr lang="en-US" altLang="zh-CN" sz="2800" i="1" dirty="0">
                <a:solidFill>
                  <a:schemeClr val="bg1"/>
                </a:solidFill>
                <a:latin typeface="Times New Roman" panose="02020603050405020304" pitchFamily="18" charset="0"/>
                <a:ea typeface="楷体_GB2312" pitchFamily="1" charset="-122"/>
              </a:rPr>
              <a:t>RLC parallel circuit </a:t>
            </a:r>
            <a:endParaRPr lang="zh-CN" altLang="en-US" sz="2800" b="0" dirty="0">
              <a:solidFill>
                <a:schemeClr val="bg1"/>
              </a:solidFill>
              <a:latin typeface="Times New Roman" panose="02020603050405020304" pitchFamily="18" charset="0"/>
              <a:ea typeface="仿宋_GB2312" pitchFamily="1" charset="-122"/>
            </a:endParaRPr>
          </a:p>
        </p:txBody>
      </p:sp>
      <p:sp>
        <p:nvSpPr>
          <p:cNvPr id="53251" name="文本框 53250"/>
          <p:cNvSpPr txBox="1"/>
          <p:nvPr/>
        </p:nvSpPr>
        <p:spPr>
          <a:xfrm>
            <a:off x="323850" y="3500438"/>
            <a:ext cx="2825115" cy="460375"/>
          </a:xfrm>
          <a:prstGeom prst="rect">
            <a:avLst/>
          </a:prstGeom>
          <a:solidFill>
            <a:schemeClr val="accent2"/>
          </a:solidFill>
          <a:ln w="9525">
            <a:noFill/>
          </a:ln>
        </p:spPr>
        <p:txBody>
          <a:bodyPr wrap="none">
            <a:spAutoFit/>
          </a:bodyPr>
          <a:p>
            <a:pPr eaLnBrk="1" hangingPunct="1">
              <a:spcBef>
                <a:spcPct val="50000"/>
              </a:spcBef>
            </a:pPr>
            <a:r>
              <a:rPr lang="en-US" altLang="zh-CN" b="0" dirty="0">
                <a:solidFill>
                  <a:schemeClr val="bg1"/>
                </a:solidFill>
                <a:latin typeface="Times New Roman" panose="02020603050405020304" pitchFamily="18" charset="0"/>
              </a:rPr>
              <a:t>According to </a:t>
            </a:r>
            <a:r>
              <a:rPr lang="en-US" altLang="zh-CN" dirty="0">
                <a:solidFill>
                  <a:schemeClr val="bg1"/>
                </a:solidFill>
                <a:latin typeface="Times New Roman" panose="02020603050405020304" pitchFamily="18" charset="0"/>
              </a:rPr>
              <a:t>KCL</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53252" name="右箭头 53251"/>
          <p:cNvSpPr/>
          <p:nvPr/>
        </p:nvSpPr>
        <p:spPr>
          <a:xfrm>
            <a:off x="4305300" y="1987550"/>
            <a:ext cx="533400" cy="228600"/>
          </a:xfrm>
          <a:prstGeom prst="rightArrow">
            <a:avLst>
              <a:gd name="adj1" fmla="val 50000"/>
              <a:gd name="adj2" fmla="val 58095"/>
            </a:avLst>
          </a:prstGeom>
          <a:solidFill>
            <a:schemeClr val="accent1"/>
          </a:solidFill>
          <a:ln w="9525" cap="flat" cmpd="sng">
            <a:solidFill>
              <a:schemeClr val="accent1"/>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53253" name="对象 53252"/>
          <p:cNvGraphicFramePr>
            <a:graphicFrameLocks noChangeAspect="1"/>
          </p:cNvGraphicFramePr>
          <p:nvPr/>
        </p:nvGraphicFramePr>
        <p:xfrm>
          <a:off x="2946559" y="3172778"/>
          <a:ext cx="2481580" cy="805180"/>
        </p:xfrm>
        <a:graphic>
          <a:graphicData uri="http://schemas.openxmlformats.org/presentationml/2006/ole">
            <mc:AlternateContent xmlns:mc="http://schemas.openxmlformats.org/markup-compatibility/2006">
              <mc:Choice xmlns:v="urn:schemas-microsoft-com:vml" Requires="v">
                <p:oleObj spid="_x0000_s3346" name="" r:id="rId1" imgW="939800" imgH="304800" progId="Equation.DSMT4">
                  <p:embed/>
                </p:oleObj>
              </mc:Choice>
              <mc:Fallback>
                <p:oleObj name="" r:id="rId1" imgW="939800" imgH="304800" progId="Equation.DSMT4">
                  <p:embed/>
                  <p:pic>
                    <p:nvPicPr>
                      <p:cNvPr id="0" name="图片 3345"/>
                      <p:cNvPicPr/>
                      <p:nvPr/>
                    </p:nvPicPr>
                    <p:blipFill>
                      <a:blip r:embed="rId2"/>
                      <a:stretch>
                        <a:fillRect/>
                      </a:stretch>
                    </p:blipFill>
                    <p:spPr>
                      <a:xfrm>
                        <a:off x="2946559" y="3172778"/>
                        <a:ext cx="2481580" cy="805180"/>
                      </a:xfrm>
                      <a:prstGeom prst="rect">
                        <a:avLst/>
                      </a:prstGeom>
                      <a:noFill/>
                      <a:ln w="38100">
                        <a:noFill/>
                        <a:miter/>
                      </a:ln>
                    </p:spPr>
                  </p:pic>
                </p:oleObj>
              </mc:Fallback>
            </mc:AlternateContent>
          </a:graphicData>
        </a:graphic>
      </p:graphicFrame>
      <p:grpSp>
        <p:nvGrpSpPr>
          <p:cNvPr id="2" name="组合 53253"/>
          <p:cNvGrpSpPr/>
          <p:nvPr/>
        </p:nvGrpSpPr>
        <p:grpSpPr>
          <a:xfrm>
            <a:off x="827088" y="767080"/>
            <a:ext cx="3429000" cy="2133600"/>
            <a:chOff x="0" y="0"/>
            <a:chExt cx="2160" cy="1344"/>
          </a:xfrm>
        </p:grpSpPr>
        <p:sp>
          <p:nvSpPr>
            <p:cNvPr id="44077" name="文本框 53254"/>
            <p:cNvSpPr txBox="1"/>
            <p:nvPr/>
          </p:nvSpPr>
          <p:spPr>
            <a:xfrm>
              <a:off x="215" y="0"/>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i="1" dirty="0">
                <a:solidFill>
                  <a:schemeClr val="bg1"/>
                </a:solidFill>
                <a:latin typeface="Times New Roman" panose="02020603050405020304" pitchFamily="18" charset="0"/>
              </a:endParaRPr>
            </a:p>
          </p:txBody>
        </p:sp>
        <p:sp>
          <p:nvSpPr>
            <p:cNvPr id="44078" name="直接连接符 53255"/>
            <p:cNvSpPr/>
            <p:nvPr/>
          </p:nvSpPr>
          <p:spPr>
            <a:xfrm>
              <a:off x="1632" y="844"/>
              <a:ext cx="221" cy="1"/>
            </a:xfrm>
            <a:prstGeom prst="line">
              <a:avLst/>
            </a:prstGeom>
            <a:ln w="57150" cap="flat" cmpd="sng">
              <a:solidFill>
                <a:srgbClr val="FF9900"/>
              </a:solidFill>
              <a:prstDash val="solid"/>
              <a:headEnd type="none" w="med" len="med"/>
              <a:tailEnd type="none" w="med" len="med"/>
            </a:ln>
          </p:spPr>
        </p:sp>
        <p:sp>
          <p:nvSpPr>
            <p:cNvPr id="44079" name="直接连接符 53256"/>
            <p:cNvSpPr/>
            <p:nvPr/>
          </p:nvSpPr>
          <p:spPr>
            <a:xfrm flipV="1">
              <a:off x="1632" y="937"/>
              <a:ext cx="221" cy="3"/>
            </a:xfrm>
            <a:prstGeom prst="line">
              <a:avLst/>
            </a:prstGeom>
            <a:ln w="57150" cap="flat" cmpd="sng">
              <a:solidFill>
                <a:srgbClr val="FF9900"/>
              </a:solidFill>
              <a:prstDash val="solid"/>
              <a:headEnd type="none" w="med" len="med"/>
              <a:tailEnd type="none" w="med" len="med"/>
            </a:ln>
          </p:spPr>
        </p:sp>
        <p:sp>
          <p:nvSpPr>
            <p:cNvPr id="44080" name="任意多边形 53257"/>
            <p:cNvSpPr/>
            <p:nvPr/>
          </p:nvSpPr>
          <p:spPr>
            <a:xfrm>
              <a:off x="1740" y="396"/>
              <a:ext cx="1" cy="448"/>
            </a:xfrm>
            <a:custGeom>
              <a:avLst/>
              <a:gdLst>
                <a:gd name="txL" fmla="*/ 0 w 1"/>
                <a:gd name="txT" fmla="*/ 0 h 448"/>
                <a:gd name="txR" fmla="*/ 1 w 1"/>
                <a:gd name="txB" fmla="*/ 448 h 448"/>
              </a:gdLst>
              <a:ahLst/>
              <a:cxnLst>
                <a:cxn ang="0">
                  <a:pos x="0" y="0"/>
                </a:cxn>
                <a:cxn ang="0">
                  <a:pos x="0" y="22"/>
                </a:cxn>
                <a:cxn ang="0">
                  <a:pos x="0" y="448"/>
                </a:cxn>
              </a:cxnLst>
              <a:rect l="txL" t="txT" r="txR" b="txB"/>
              <a:pathLst>
                <a:path w="1" h="448">
                  <a:moveTo>
                    <a:pt x="0" y="0"/>
                  </a:moveTo>
                  <a:lnTo>
                    <a:pt x="0" y="22"/>
                  </a:lnTo>
                  <a:lnTo>
                    <a:pt x="0" y="448"/>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81" name="任意多边形 53258"/>
            <p:cNvSpPr/>
            <p:nvPr/>
          </p:nvSpPr>
          <p:spPr>
            <a:xfrm>
              <a:off x="1739" y="936"/>
              <a:ext cx="1" cy="388"/>
            </a:xfrm>
            <a:custGeom>
              <a:avLst/>
              <a:gdLst>
                <a:gd name="txL" fmla="*/ 0 w 1"/>
                <a:gd name="txT" fmla="*/ 0 h 388"/>
                <a:gd name="txR" fmla="*/ 1 w 1"/>
                <a:gd name="txB" fmla="*/ 388 h 388"/>
              </a:gdLst>
              <a:ahLst/>
              <a:cxnLst>
                <a:cxn ang="0">
                  <a:pos x="0" y="0"/>
                </a:cxn>
                <a:cxn ang="0">
                  <a:pos x="1" y="388"/>
                </a:cxn>
                <a:cxn ang="0">
                  <a:pos x="1" y="382"/>
                </a:cxn>
              </a:cxnLst>
              <a:rect l="txL" t="txT" r="txR" b="txB"/>
              <a:pathLst>
                <a:path w="1" h="388">
                  <a:moveTo>
                    <a:pt x="0" y="0"/>
                  </a:moveTo>
                  <a:lnTo>
                    <a:pt x="1" y="388"/>
                  </a:lnTo>
                  <a:lnTo>
                    <a:pt x="1" y="38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82" name="矩形 53259"/>
            <p:cNvSpPr/>
            <p:nvPr/>
          </p:nvSpPr>
          <p:spPr>
            <a:xfrm rot="10800000">
              <a:off x="576" y="736"/>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83" name="任意多边形 53260"/>
            <p:cNvSpPr/>
            <p:nvPr/>
          </p:nvSpPr>
          <p:spPr>
            <a:xfrm>
              <a:off x="216" y="1312"/>
              <a:ext cx="1518" cy="6"/>
            </a:xfrm>
            <a:custGeom>
              <a:avLst/>
              <a:gdLst>
                <a:gd name="txL" fmla="*/ 0 w 1518"/>
                <a:gd name="txT" fmla="*/ 0 h 6"/>
                <a:gd name="txR" fmla="*/ 1518 w 1518"/>
                <a:gd name="txB" fmla="*/ 6 h 6"/>
              </a:gdLst>
              <a:ahLst/>
              <a:cxnLst>
                <a:cxn ang="0">
                  <a:pos x="1518" y="6"/>
                </a:cxn>
                <a:cxn ang="0">
                  <a:pos x="0" y="0"/>
                </a:cxn>
              </a:cxnLst>
              <a:rect l="txL" t="txT" r="txR" b="txB"/>
              <a:pathLst>
                <a:path w="1518" h="6">
                  <a:moveTo>
                    <a:pt x="1518"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84" name="文本框 53261"/>
            <p:cNvSpPr txBox="1"/>
            <p:nvPr/>
          </p:nvSpPr>
          <p:spPr>
            <a:xfrm>
              <a:off x="919" y="720"/>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44085" name="文本框 53262"/>
            <p:cNvSpPr txBox="1"/>
            <p:nvPr/>
          </p:nvSpPr>
          <p:spPr>
            <a:xfrm>
              <a:off x="1392" y="74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44086" name="文本框 53263"/>
            <p:cNvSpPr txBox="1"/>
            <p:nvPr/>
          </p:nvSpPr>
          <p:spPr>
            <a:xfrm>
              <a:off x="336" y="720"/>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44087" name="文本框 53264"/>
            <p:cNvSpPr txBox="1"/>
            <p:nvPr/>
          </p:nvSpPr>
          <p:spPr>
            <a:xfrm>
              <a:off x="0" y="700"/>
              <a:ext cx="338"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endParaRPr lang="en-US" altLang="zh-CN" i="1" dirty="0">
                <a:solidFill>
                  <a:schemeClr val="bg1"/>
                </a:solidFill>
                <a:latin typeface="Times New Roman" panose="02020603050405020304" pitchFamily="18" charset="0"/>
              </a:endParaRPr>
            </a:p>
          </p:txBody>
        </p:sp>
        <p:sp>
          <p:nvSpPr>
            <p:cNvPr id="44088" name="文本框 53265"/>
            <p:cNvSpPr txBox="1"/>
            <p:nvPr/>
          </p:nvSpPr>
          <p:spPr>
            <a:xfrm>
              <a:off x="1248" y="432"/>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i</a:t>
              </a:r>
              <a:r>
                <a:rPr lang="en-US" altLang="zh-CN" i="1" baseline="-25000"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44089" name="文本框 53266"/>
            <p:cNvSpPr txBox="1"/>
            <p:nvPr/>
          </p:nvSpPr>
          <p:spPr>
            <a:xfrm>
              <a:off x="1824" y="432"/>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44090" name="直接连接符 53267"/>
            <p:cNvSpPr/>
            <p:nvPr/>
          </p:nvSpPr>
          <p:spPr>
            <a:xfrm>
              <a:off x="192" y="288"/>
              <a:ext cx="288" cy="0"/>
            </a:xfrm>
            <a:prstGeom prst="line">
              <a:avLst/>
            </a:prstGeom>
            <a:ln w="38100" cap="flat" cmpd="sng">
              <a:solidFill>
                <a:srgbClr val="66FFFF"/>
              </a:solidFill>
              <a:prstDash val="solid"/>
              <a:headEnd type="none" w="med" len="med"/>
              <a:tailEnd type="triangle" w="med" len="med"/>
            </a:ln>
          </p:spPr>
        </p:sp>
        <p:grpSp>
          <p:nvGrpSpPr>
            <p:cNvPr id="44091" name="组合 53268"/>
            <p:cNvGrpSpPr/>
            <p:nvPr/>
          </p:nvGrpSpPr>
          <p:grpSpPr>
            <a:xfrm rot="5400000">
              <a:off x="964" y="811"/>
              <a:ext cx="384" cy="57"/>
              <a:chOff x="0" y="0"/>
              <a:chExt cx="384" cy="57"/>
            </a:xfrm>
          </p:grpSpPr>
          <p:sp>
            <p:nvSpPr>
              <p:cNvPr id="44105" name="任意多边形 53269"/>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4106" name="任意多边形 53270"/>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4107" name="任意多边形 53271"/>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4108" name="任意多边形 53272"/>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44092" name="文本框 53273"/>
            <p:cNvSpPr txBox="1"/>
            <p:nvPr/>
          </p:nvSpPr>
          <p:spPr>
            <a:xfrm>
              <a:off x="55" y="412"/>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4093" name="文本框 53274"/>
            <p:cNvSpPr txBox="1"/>
            <p:nvPr/>
          </p:nvSpPr>
          <p:spPr>
            <a:xfrm>
              <a:off x="48" y="1036"/>
              <a:ext cx="214"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4094" name="任意多边形 53275"/>
            <p:cNvSpPr/>
            <p:nvPr/>
          </p:nvSpPr>
          <p:spPr>
            <a:xfrm>
              <a:off x="186" y="402"/>
              <a:ext cx="1554" cy="6"/>
            </a:xfrm>
            <a:custGeom>
              <a:avLst/>
              <a:gdLst>
                <a:gd name="txL" fmla="*/ 0 w 1554"/>
                <a:gd name="txT" fmla="*/ 0 h 6"/>
                <a:gd name="txR" fmla="*/ 1554 w 1554"/>
                <a:gd name="txB" fmla="*/ 6 h 6"/>
              </a:gdLst>
              <a:ahLst/>
              <a:cxnLst>
                <a:cxn ang="0">
                  <a:pos x="1554" y="6"/>
                </a:cxn>
                <a:cxn ang="0">
                  <a:pos x="0" y="0"/>
                </a:cxn>
              </a:cxnLst>
              <a:rect l="txL" t="txT" r="txR" b="txB"/>
              <a:pathLst>
                <a:path w="1554" h="6">
                  <a:moveTo>
                    <a:pt x="1554"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95" name="椭圆 53276"/>
            <p:cNvSpPr/>
            <p:nvPr/>
          </p:nvSpPr>
          <p:spPr>
            <a:xfrm>
              <a:off x="144" y="127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96" name="椭圆 53277"/>
            <p:cNvSpPr/>
            <p:nvPr/>
          </p:nvSpPr>
          <p:spPr>
            <a:xfrm>
              <a:off x="124" y="36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97" name="任意多边形 53278"/>
            <p:cNvSpPr/>
            <p:nvPr/>
          </p:nvSpPr>
          <p:spPr>
            <a:xfrm>
              <a:off x="624" y="408"/>
              <a:ext cx="1" cy="336"/>
            </a:xfrm>
            <a:custGeom>
              <a:avLst/>
              <a:gdLst>
                <a:gd name="txL" fmla="*/ 0 w 1"/>
                <a:gd name="txT" fmla="*/ 0 h 336"/>
                <a:gd name="txR" fmla="*/ 1 w 1"/>
                <a:gd name="txB" fmla="*/ 336 h 336"/>
              </a:gdLst>
              <a:ahLst/>
              <a:cxnLst>
                <a:cxn ang="0">
                  <a:pos x="0" y="0"/>
                </a:cxn>
                <a:cxn ang="0">
                  <a:pos x="0" y="336"/>
                </a:cxn>
              </a:cxnLst>
              <a:rect l="txL" t="txT" r="txR" b="txB"/>
              <a:pathLst>
                <a:path w="1" h="336">
                  <a:moveTo>
                    <a:pt x="0" y="0"/>
                  </a:moveTo>
                  <a:lnTo>
                    <a:pt x="0" y="336"/>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98" name="任意多边形 53279"/>
            <p:cNvSpPr/>
            <p:nvPr/>
          </p:nvSpPr>
          <p:spPr>
            <a:xfrm>
              <a:off x="624" y="1008"/>
              <a:ext cx="1" cy="312"/>
            </a:xfrm>
            <a:custGeom>
              <a:avLst/>
              <a:gdLst>
                <a:gd name="txL" fmla="*/ 0 w 1"/>
                <a:gd name="txT" fmla="*/ 0 h 312"/>
                <a:gd name="txR" fmla="*/ 1 w 1"/>
                <a:gd name="txB" fmla="*/ 312 h 312"/>
              </a:gdLst>
              <a:ahLst/>
              <a:cxnLst>
                <a:cxn ang="0">
                  <a:pos x="0" y="0"/>
                </a:cxn>
                <a:cxn ang="0">
                  <a:pos x="0" y="312"/>
                </a:cxn>
              </a:cxnLst>
              <a:rect l="txL" t="txT" r="txR" b="txB"/>
              <a:pathLst>
                <a:path w="1" h="312">
                  <a:moveTo>
                    <a:pt x="0" y="0"/>
                  </a:moveTo>
                  <a:lnTo>
                    <a:pt x="0" y="312"/>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99" name="任意多边形 53280"/>
            <p:cNvSpPr/>
            <p:nvPr/>
          </p:nvSpPr>
          <p:spPr>
            <a:xfrm>
              <a:off x="1152" y="402"/>
              <a:ext cx="1" cy="270"/>
            </a:xfrm>
            <a:custGeom>
              <a:avLst/>
              <a:gdLst>
                <a:gd name="txL" fmla="*/ 0 w 1"/>
                <a:gd name="txT" fmla="*/ 0 h 270"/>
                <a:gd name="txR" fmla="*/ 1 w 1"/>
                <a:gd name="txB" fmla="*/ 270 h 270"/>
              </a:gdLst>
              <a:ahLst/>
              <a:cxnLst>
                <a:cxn ang="0">
                  <a:pos x="0" y="0"/>
                </a:cxn>
                <a:cxn ang="0">
                  <a:pos x="1" y="270"/>
                </a:cxn>
              </a:cxnLst>
              <a:rect l="txL" t="txT" r="txR" b="txB"/>
              <a:pathLst>
                <a:path w="1" h="270">
                  <a:moveTo>
                    <a:pt x="0" y="0"/>
                  </a:moveTo>
                  <a:lnTo>
                    <a:pt x="1" y="27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100" name="任意多边形 53281"/>
            <p:cNvSpPr/>
            <p:nvPr/>
          </p:nvSpPr>
          <p:spPr>
            <a:xfrm>
              <a:off x="1152" y="1056"/>
              <a:ext cx="1" cy="264"/>
            </a:xfrm>
            <a:custGeom>
              <a:avLst/>
              <a:gdLst>
                <a:gd name="txL" fmla="*/ 0 w 1"/>
                <a:gd name="txT" fmla="*/ 0 h 264"/>
                <a:gd name="txR" fmla="*/ 1 w 1"/>
                <a:gd name="txB" fmla="*/ 264 h 264"/>
              </a:gdLst>
              <a:ahLst/>
              <a:cxnLst>
                <a:cxn ang="0">
                  <a:pos x="0" y="0"/>
                </a:cxn>
                <a:cxn ang="0">
                  <a:pos x="0" y="264"/>
                </a:cxn>
              </a:cxnLst>
              <a:rect l="txL" t="txT" r="txR" b="txB"/>
              <a:pathLst>
                <a:path w="1" h="264">
                  <a:moveTo>
                    <a:pt x="0" y="0"/>
                  </a:moveTo>
                  <a:lnTo>
                    <a:pt x="0" y="264"/>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101" name="直接连接符 53282"/>
            <p:cNvSpPr/>
            <p:nvPr/>
          </p:nvSpPr>
          <p:spPr>
            <a:xfrm rot="5400000">
              <a:off x="576" y="624"/>
              <a:ext cx="288" cy="0"/>
            </a:xfrm>
            <a:prstGeom prst="line">
              <a:avLst/>
            </a:prstGeom>
            <a:ln w="38100" cap="flat" cmpd="sng">
              <a:solidFill>
                <a:srgbClr val="66FFFF"/>
              </a:solidFill>
              <a:prstDash val="solid"/>
              <a:headEnd type="none" w="med" len="med"/>
              <a:tailEnd type="triangle" w="med" len="med"/>
            </a:ln>
          </p:spPr>
        </p:sp>
        <p:sp>
          <p:nvSpPr>
            <p:cNvPr id="44102" name="文本框 53283"/>
            <p:cNvSpPr txBox="1"/>
            <p:nvPr/>
          </p:nvSpPr>
          <p:spPr>
            <a:xfrm>
              <a:off x="720" y="432"/>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i</a:t>
              </a:r>
              <a:r>
                <a:rPr lang="en-US" altLang="zh-CN" i="1" baseline="-25000"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44103" name="直接连接符 53284"/>
            <p:cNvSpPr/>
            <p:nvPr/>
          </p:nvSpPr>
          <p:spPr>
            <a:xfrm rot="5400000">
              <a:off x="1104" y="624"/>
              <a:ext cx="288" cy="0"/>
            </a:xfrm>
            <a:prstGeom prst="line">
              <a:avLst/>
            </a:prstGeom>
            <a:ln w="38100" cap="flat" cmpd="sng">
              <a:solidFill>
                <a:srgbClr val="66FFFF"/>
              </a:solidFill>
              <a:prstDash val="solid"/>
              <a:headEnd type="none" w="med" len="med"/>
              <a:tailEnd type="triangle" w="med" len="med"/>
            </a:ln>
          </p:spPr>
        </p:sp>
        <p:sp>
          <p:nvSpPr>
            <p:cNvPr id="44104" name="直接连接符 53285"/>
            <p:cNvSpPr/>
            <p:nvPr/>
          </p:nvSpPr>
          <p:spPr>
            <a:xfrm rot="5400000">
              <a:off x="1680" y="624"/>
              <a:ext cx="288" cy="0"/>
            </a:xfrm>
            <a:prstGeom prst="line">
              <a:avLst/>
            </a:prstGeom>
            <a:ln w="38100" cap="flat" cmpd="sng">
              <a:solidFill>
                <a:srgbClr val="66FFFF"/>
              </a:solidFill>
              <a:prstDash val="solid"/>
              <a:headEnd type="none" w="med" len="med"/>
              <a:tailEnd type="triangle" w="med" len="med"/>
            </a:ln>
          </p:spPr>
        </p:sp>
      </p:grpSp>
      <p:graphicFrame>
        <p:nvGraphicFramePr>
          <p:cNvPr id="53287" name="对象 53286"/>
          <p:cNvGraphicFramePr>
            <a:graphicFrameLocks noChangeAspect="1"/>
          </p:cNvGraphicFramePr>
          <p:nvPr/>
        </p:nvGraphicFramePr>
        <p:xfrm>
          <a:off x="5419408" y="3234055"/>
          <a:ext cx="3498850" cy="993775"/>
        </p:xfrm>
        <a:graphic>
          <a:graphicData uri="http://schemas.openxmlformats.org/presentationml/2006/ole">
            <mc:AlternateContent xmlns:mc="http://schemas.openxmlformats.org/markup-compatibility/2006">
              <mc:Choice xmlns:v="urn:schemas-microsoft-com:vml" Requires="v">
                <p:oleObj spid="_x0000_s3348" name="" r:id="rId3" imgW="1473200" imgH="419100" progId="Equation.DSMT4">
                  <p:embed/>
                </p:oleObj>
              </mc:Choice>
              <mc:Fallback>
                <p:oleObj name="" r:id="rId3" imgW="1473200" imgH="419100" progId="Equation.DSMT4">
                  <p:embed/>
                  <p:pic>
                    <p:nvPicPr>
                      <p:cNvPr id="0" name="图片 3347"/>
                      <p:cNvPicPr/>
                      <p:nvPr/>
                    </p:nvPicPr>
                    <p:blipFill>
                      <a:blip r:embed="rId4"/>
                      <a:stretch>
                        <a:fillRect/>
                      </a:stretch>
                    </p:blipFill>
                    <p:spPr>
                      <a:xfrm>
                        <a:off x="5419408" y="3234055"/>
                        <a:ext cx="3498850" cy="993775"/>
                      </a:xfrm>
                      <a:prstGeom prst="rect">
                        <a:avLst/>
                      </a:prstGeom>
                      <a:noFill/>
                      <a:ln w="38100">
                        <a:noFill/>
                        <a:miter/>
                      </a:ln>
                    </p:spPr>
                  </p:pic>
                </p:oleObj>
              </mc:Fallback>
            </mc:AlternateContent>
          </a:graphicData>
        </a:graphic>
      </p:graphicFrame>
      <p:graphicFrame>
        <p:nvGraphicFramePr>
          <p:cNvPr id="53288" name="对象 53287"/>
          <p:cNvGraphicFramePr>
            <a:graphicFrameLocks noChangeAspect="1"/>
          </p:cNvGraphicFramePr>
          <p:nvPr/>
        </p:nvGraphicFramePr>
        <p:xfrm>
          <a:off x="491808" y="4114007"/>
          <a:ext cx="2686685" cy="835025"/>
        </p:xfrm>
        <a:graphic>
          <a:graphicData uri="http://schemas.openxmlformats.org/presentationml/2006/ole">
            <mc:AlternateContent xmlns:mc="http://schemas.openxmlformats.org/markup-compatibility/2006">
              <mc:Choice xmlns:v="urn:schemas-microsoft-com:vml" Requires="v">
                <p:oleObj spid="_x0000_s3347" name="" r:id="rId5" imgW="1346200" imgH="419100" progId="Equation.DSMT4">
                  <p:embed/>
                </p:oleObj>
              </mc:Choice>
              <mc:Fallback>
                <p:oleObj name="" r:id="rId5" imgW="1346200" imgH="419100" progId="Equation.DSMT4">
                  <p:embed/>
                  <p:pic>
                    <p:nvPicPr>
                      <p:cNvPr id="0" name="图片 3346"/>
                      <p:cNvPicPr/>
                      <p:nvPr/>
                    </p:nvPicPr>
                    <p:blipFill>
                      <a:blip r:embed="rId6"/>
                      <a:stretch>
                        <a:fillRect/>
                      </a:stretch>
                    </p:blipFill>
                    <p:spPr>
                      <a:xfrm>
                        <a:off x="491808" y="4114007"/>
                        <a:ext cx="2686685" cy="835025"/>
                      </a:xfrm>
                      <a:prstGeom prst="rect">
                        <a:avLst/>
                      </a:prstGeom>
                      <a:noFill/>
                      <a:ln w="38100">
                        <a:noFill/>
                        <a:miter/>
                      </a:ln>
                    </p:spPr>
                  </p:pic>
                </p:oleObj>
              </mc:Fallback>
            </mc:AlternateContent>
          </a:graphicData>
        </a:graphic>
      </p:graphicFrame>
      <p:graphicFrame>
        <p:nvGraphicFramePr>
          <p:cNvPr id="53289" name="对象 53288"/>
          <p:cNvGraphicFramePr>
            <a:graphicFrameLocks noChangeAspect="1"/>
          </p:cNvGraphicFramePr>
          <p:nvPr/>
        </p:nvGraphicFramePr>
        <p:xfrm>
          <a:off x="3316288" y="4102894"/>
          <a:ext cx="2587625" cy="723900"/>
        </p:xfrm>
        <a:graphic>
          <a:graphicData uri="http://schemas.openxmlformats.org/presentationml/2006/ole">
            <mc:AlternateContent xmlns:mc="http://schemas.openxmlformats.org/markup-compatibility/2006">
              <mc:Choice xmlns:v="urn:schemas-microsoft-com:vml" Requires="v">
                <p:oleObj spid="_x0000_s3349" name="" r:id="rId7" imgW="1219200" imgH="342900" progId="Equation.DSMT4">
                  <p:embed/>
                </p:oleObj>
              </mc:Choice>
              <mc:Fallback>
                <p:oleObj name="" r:id="rId7" imgW="1219200" imgH="342900" progId="Equation.DSMT4">
                  <p:embed/>
                  <p:pic>
                    <p:nvPicPr>
                      <p:cNvPr id="0" name="图片 3348"/>
                      <p:cNvPicPr/>
                      <p:nvPr/>
                    </p:nvPicPr>
                    <p:blipFill>
                      <a:blip r:embed="rId8"/>
                      <a:stretch>
                        <a:fillRect/>
                      </a:stretch>
                    </p:blipFill>
                    <p:spPr>
                      <a:xfrm>
                        <a:off x="3316288" y="4102894"/>
                        <a:ext cx="2587625" cy="723900"/>
                      </a:xfrm>
                      <a:prstGeom prst="rect">
                        <a:avLst/>
                      </a:prstGeom>
                      <a:noFill/>
                      <a:ln w="38100">
                        <a:noFill/>
                        <a:miter/>
                      </a:ln>
                    </p:spPr>
                  </p:pic>
                </p:oleObj>
              </mc:Fallback>
            </mc:AlternateContent>
          </a:graphicData>
        </a:graphic>
      </p:graphicFrame>
      <p:graphicFrame>
        <p:nvGraphicFramePr>
          <p:cNvPr id="53290" name="对象 53289"/>
          <p:cNvGraphicFramePr>
            <a:graphicFrameLocks noChangeAspect="1"/>
          </p:cNvGraphicFramePr>
          <p:nvPr/>
        </p:nvGraphicFramePr>
        <p:xfrm>
          <a:off x="6032500" y="4088448"/>
          <a:ext cx="1654175" cy="668655"/>
        </p:xfrm>
        <a:graphic>
          <a:graphicData uri="http://schemas.openxmlformats.org/presentationml/2006/ole">
            <mc:AlternateContent xmlns:mc="http://schemas.openxmlformats.org/markup-compatibility/2006">
              <mc:Choice xmlns:v="urn:schemas-microsoft-com:vml" Requires="v">
                <p:oleObj spid="_x0000_s3350" name="" r:id="rId9" imgW="812800" imgH="330200" progId="Equation.DSMT4">
                  <p:embed/>
                </p:oleObj>
              </mc:Choice>
              <mc:Fallback>
                <p:oleObj name="" r:id="rId9" imgW="812800" imgH="330200" progId="Equation.DSMT4">
                  <p:embed/>
                  <p:pic>
                    <p:nvPicPr>
                      <p:cNvPr id="0" name="图片 3349"/>
                      <p:cNvPicPr/>
                      <p:nvPr/>
                    </p:nvPicPr>
                    <p:blipFill>
                      <a:blip r:embed="rId10"/>
                      <a:stretch>
                        <a:fillRect/>
                      </a:stretch>
                    </p:blipFill>
                    <p:spPr>
                      <a:xfrm>
                        <a:off x="6032500" y="4088448"/>
                        <a:ext cx="1654175" cy="668655"/>
                      </a:xfrm>
                      <a:prstGeom prst="rect">
                        <a:avLst/>
                      </a:prstGeom>
                      <a:noFill/>
                      <a:ln w="38100">
                        <a:noFill/>
                        <a:miter/>
                      </a:ln>
                    </p:spPr>
                  </p:pic>
                </p:oleObj>
              </mc:Fallback>
            </mc:AlternateContent>
          </a:graphicData>
        </a:graphic>
      </p:graphicFrame>
      <p:grpSp>
        <p:nvGrpSpPr>
          <p:cNvPr id="4" name="组合 53290"/>
          <p:cNvGrpSpPr/>
          <p:nvPr/>
        </p:nvGrpSpPr>
        <p:grpSpPr>
          <a:xfrm>
            <a:off x="5080000" y="769620"/>
            <a:ext cx="3311525" cy="2206625"/>
            <a:chOff x="0" y="0"/>
            <a:chExt cx="2086" cy="1390"/>
          </a:xfrm>
        </p:grpSpPr>
        <p:graphicFrame>
          <p:nvGraphicFramePr>
            <p:cNvPr id="44040" name="对象 53291"/>
            <p:cNvGraphicFramePr>
              <a:graphicFrameLocks noChangeAspect="1"/>
            </p:cNvGraphicFramePr>
            <p:nvPr/>
          </p:nvGraphicFramePr>
          <p:xfrm>
            <a:off x="224" y="0"/>
            <a:ext cx="151" cy="319"/>
          </p:xfrm>
          <a:graphic>
            <a:graphicData uri="http://schemas.openxmlformats.org/presentationml/2006/ole">
              <mc:AlternateContent xmlns:mc="http://schemas.openxmlformats.org/markup-compatibility/2006">
                <mc:Choice xmlns:v="urn:schemas-microsoft-com:vml" Requires="v">
                  <p:oleObj spid="_x0000_s3354" name="" r:id="rId11" imgW="99060" imgH="226060" progId="Equation.3">
                    <p:embed/>
                  </p:oleObj>
                </mc:Choice>
                <mc:Fallback>
                  <p:oleObj name="" r:id="rId11" imgW="99060" imgH="226060" progId="Equation.3">
                    <p:embed/>
                    <p:pic>
                      <p:nvPicPr>
                        <p:cNvPr id="0" name="图片 3353"/>
                        <p:cNvPicPr/>
                        <p:nvPr/>
                      </p:nvPicPr>
                      <p:blipFill>
                        <a:blip r:embed="rId12">
                          <a:clrChange>
                            <a:clrFrom>
                              <a:srgbClr val="000000"/>
                            </a:clrFrom>
                            <a:clrTo>
                              <a:srgbClr val="FFFFFF"/>
                            </a:clrTo>
                          </a:clrChange>
                        </a:blip>
                        <a:stretch>
                          <a:fillRect/>
                        </a:stretch>
                      </p:blipFill>
                      <p:spPr>
                        <a:xfrm>
                          <a:off x="224" y="0"/>
                          <a:ext cx="151" cy="319"/>
                        </a:xfrm>
                        <a:prstGeom prst="rect">
                          <a:avLst/>
                        </a:prstGeom>
                        <a:noFill/>
                        <a:ln w="38100">
                          <a:noFill/>
                          <a:miter/>
                        </a:ln>
                      </p:spPr>
                    </p:pic>
                  </p:oleObj>
                </mc:Fallback>
              </mc:AlternateContent>
            </a:graphicData>
          </a:graphic>
        </p:graphicFrame>
        <p:sp>
          <p:nvSpPr>
            <p:cNvPr id="44051" name="文本框 53292"/>
            <p:cNvSpPr txBox="1"/>
            <p:nvPr/>
          </p:nvSpPr>
          <p:spPr>
            <a:xfrm>
              <a:off x="678" y="772"/>
              <a:ext cx="576" cy="288"/>
            </a:xfrm>
            <a:prstGeom prst="rect">
              <a:avLst/>
            </a:prstGeom>
            <a:noFill/>
            <a:ln w="9525">
              <a:noFill/>
            </a:ln>
          </p:spPr>
          <p:txBody>
            <a:bodyPr>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graphicFrame>
          <p:nvGraphicFramePr>
            <p:cNvPr id="44041" name="对象 53293"/>
            <p:cNvGraphicFramePr>
              <a:graphicFrameLocks noChangeAspect="1"/>
            </p:cNvGraphicFramePr>
            <p:nvPr/>
          </p:nvGraphicFramePr>
          <p:xfrm>
            <a:off x="43" y="726"/>
            <a:ext cx="197" cy="336"/>
          </p:xfrm>
          <a:graphic>
            <a:graphicData uri="http://schemas.openxmlformats.org/presentationml/2006/ole">
              <mc:AlternateContent xmlns:mc="http://schemas.openxmlformats.org/markup-compatibility/2006">
                <mc:Choice xmlns:v="urn:schemas-microsoft-com:vml" Requires="v">
                  <p:oleObj spid="_x0000_s3355" name="" r:id="rId13" imgW="137795" imgH="236855" progId="Equation.3">
                    <p:embed/>
                  </p:oleObj>
                </mc:Choice>
                <mc:Fallback>
                  <p:oleObj name="" r:id="rId13" imgW="137795" imgH="236855" progId="Equation.3">
                    <p:embed/>
                    <p:pic>
                      <p:nvPicPr>
                        <p:cNvPr id="0" name="图片 3354"/>
                        <p:cNvPicPr/>
                        <p:nvPr/>
                      </p:nvPicPr>
                      <p:blipFill>
                        <a:blip r:embed="rId14">
                          <a:clrChange>
                            <a:clrFrom>
                              <a:srgbClr val="000000"/>
                            </a:clrFrom>
                            <a:clrTo>
                              <a:srgbClr val="FFFFFF"/>
                            </a:clrTo>
                          </a:clrChange>
                        </a:blip>
                        <a:stretch>
                          <a:fillRect/>
                        </a:stretch>
                      </p:blipFill>
                      <p:spPr>
                        <a:xfrm>
                          <a:off x="43" y="726"/>
                          <a:ext cx="197" cy="336"/>
                        </a:xfrm>
                        <a:prstGeom prst="rect">
                          <a:avLst/>
                        </a:prstGeom>
                        <a:noFill/>
                        <a:ln w="38100">
                          <a:noFill/>
                          <a:miter/>
                        </a:ln>
                      </p:spPr>
                    </p:pic>
                  </p:oleObj>
                </mc:Fallback>
              </mc:AlternateContent>
            </a:graphicData>
          </a:graphic>
        </p:graphicFrame>
        <p:graphicFrame>
          <p:nvGraphicFramePr>
            <p:cNvPr id="44042" name="对象 53294"/>
            <p:cNvGraphicFramePr>
              <a:graphicFrameLocks noChangeAspect="1"/>
            </p:cNvGraphicFramePr>
            <p:nvPr/>
          </p:nvGraphicFramePr>
          <p:xfrm>
            <a:off x="1222" y="363"/>
            <a:ext cx="222" cy="381"/>
          </p:xfrm>
          <a:graphic>
            <a:graphicData uri="http://schemas.openxmlformats.org/presentationml/2006/ole">
              <mc:AlternateContent xmlns:mc="http://schemas.openxmlformats.org/markup-compatibility/2006">
                <mc:Choice xmlns:v="urn:schemas-microsoft-com:vml" Requires="v">
                  <p:oleObj spid="_x0000_s3352" name="" r:id="rId15" imgW="143510" imgH="259080" progId="Equation.3">
                    <p:embed/>
                  </p:oleObj>
                </mc:Choice>
                <mc:Fallback>
                  <p:oleObj name="" r:id="rId15" imgW="143510" imgH="259080" progId="Equation.3">
                    <p:embed/>
                    <p:pic>
                      <p:nvPicPr>
                        <p:cNvPr id="0" name="图片 3351"/>
                        <p:cNvPicPr/>
                        <p:nvPr/>
                      </p:nvPicPr>
                      <p:blipFill>
                        <a:blip r:embed="rId16">
                          <a:clrChange>
                            <a:clrFrom>
                              <a:srgbClr val="000000"/>
                            </a:clrFrom>
                            <a:clrTo>
                              <a:srgbClr val="FFFFFF"/>
                            </a:clrTo>
                          </a:clrChange>
                        </a:blip>
                        <a:stretch>
                          <a:fillRect/>
                        </a:stretch>
                      </p:blipFill>
                      <p:spPr>
                        <a:xfrm>
                          <a:off x="1222" y="363"/>
                          <a:ext cx="222" cy="381"/>
                        </a:xfrm>
                        <a:prstGeom prst="rect">
                          <a:avLst/>
                        </a:prstGeom>
                        <a:noFill/>
                        <a:ln w="38100">
                          <a:noFill/>
                          <a:miter/>
                        </a:ln>
                      </p:spPr>
                    </p:pic>
                  </p:oleObj>
                </mc:Fallback>
              </mc:AlternateContent>
            </a:graphicData>
          </a:graphic>
        </p:graphicFrame>
        <p:graphicFrame>
          <p:nvGraphicFramePr>
            <p:cNvPr id="44043" name="对象 53295"/>
            <p:cNvGraphicFramePr>
              <a:graphicFrameLocks noChangeAspect="1"/>
            </p:cNvGraphicFramePr>
            <p:nvPr/>
          </p:nvGraphicFramePr>
          <p:xfrm>
            <a:off x="1857" y="499"/>
            <a:ext cx="229" cy="365"/>
          </p:xfrm>
          <a:graphic>
            <a:graphicData uri="http://schemas.openxmlformats.org/presentationml/2006/ole">
              <mc:AlternateContent xmlns:mc="http://schemas.openxmlformats.org/markup-compatibility/2006">
                <mc:Choice xmlns:v="urn:schemas-microsoft-com:vml" Requires="v">
                  <p:oleObj spid="_x0000_s3357" name="" r:id="rId17" imgW="154305" imgH="259080" progId="Equation.3">
                    <p:embed/>
                  </p:oleObj>
                </mc:Choice>
                <mc:Fallback>
                  <p:oleObj name="" r:id="rId17" imgW="154305" imgH="259080" progId="Equation.3">
                    <p:embed/>
                    <p:pic>
                      <p:nvPicPr>
                        <p:cNvPr id="0" name="图片 3356"/>
                        <p:cNvPicPr/>
                        <p:nvPr/>
                      </p:nvPicPr>
                      <p:blipFill>
                        <a:blip r:embed="rId18">
                          <a:clrChange>
                            <a:clrFrom>
                              <a:srgbClr val="000000"/>
                            </a:clrFrom>
                            <a:clrTo>
                              <a:srgbClr val="FFFFFF"/>
                            </a:clrTo>
                          </a:clrChange>
                        </a:blip>
                        <a:stretch>
                          <a:fillRect/>
                        </a:stretch>
                      </p:blipFill>
                      <p:spPr>
                        <a:xfrm>
                          <a:off x="1857" y="499"/>
                          <a:ext cx="229" cy="365"/>
                        </a:xfrm>
                        <a:prstGeom prst="rect">
                          <a:avLst/>
                        </a:prstGeom>
                        <a:noFill/>
                        <a:ln w="38100">
                          <a:noFill/>
                          <a:miter/>
                        </a:ln>
                      </p:spPr>
                    </p:pic>
                  </p:oleObj>
                </mc:Fallback>
              </mc:AlternateContent>
            </a:graphicData>
          </a:graphic>
        </p:graphicFrame>
        <p:graphicFrame>
          <p:nvGraphicFramePr>
            <p:cNvPr id="44044" name="对象 53296"/>
            <p:cNvGraphicFramePr>
              <a:graphicFrameLocks noChangeAspect="1"/>
            </p:cNvGraphicFramePr>
            <p:nvPr/>
          </p:nvGraphicFramePr>
          <p:xfrm>
            <a:off x="1222" y="681"/>
            <a:ext cx="467" cy="544"/>
          </p:xfrm>
          <a:graphic>
            <a:graphicData uri="http://schemas.openxmlformats.org/presentationml/2006/ole">
              <mc:AlternateContent xmlns:mc="http://schemas.openxmlformats.org/markup-compatibility/2006">
                <mc:Choice xmlns:v="urn:schemas-microsoft-com:vml" Requires="v">
                  <p:oleObj spid="_x0000_s3353" name="" r:id="rId19" imgW="313690" imgH="368935" progId="Equation.3">
                    <p:embed/>
                  </p:oleObj>
                </mc:Choice>
                <mc:Fallback>
                  <p:oleObj name="" r:id="rId19" imgW="313690" imgH="368935" progId="Equation.3">
                    <p:embed/>
                    <p:pic>
                      <p:nvPicPr>
                        <p:cNvPr id="0" name="图片 3352"/>
                        <p:cNvPicPr/>
                        <p:nvPr/>
                      </p:nvPicPr>
                      <p:blipFill>
                        <a:blip r:embed="rId20">
                          <a:clrChange>
                            <a:clrFrom>
                              <a:srgbClr val="000000"/>
                            </a:clrFrom>
                            <a:clrTo>
                              <a:srgbClr val="FFFFFF"/>
                            </a:clrTo>
                          </a:clrChange>
                        </a:blip>
                        <a:stretch>
                          <a:fillRect/>
                        </a:stretch>
                      </p:blipFill>
                      <p:spPr>
                        <a:xfrm>
                          <a:off x="1222" y="681"/>
                          <a:ext cx="467" cy="544"/>
                        </a:xfrm>
                        <a:prstGeom prst="rect">
                          <a:avLst/>
                        </a:prstGeom>
                        <a:noFill/>
                        <a:ln w="38100">
                          <a:noFill/>
                          <a:miter/>
                        </a:ln>
                      </p:spPr>
                    </p:pic>
                  </p:oleObj>
                </mc:Fallback>
              </mc:AlternateContent>
            </a:graphicData>
          </a:graphic>
        </p:graphicFrame>
        <p:graphicFrame>
          <p:nvGraphicFramePr>
            <p:cNvPr id="44045" name="对象 53297"/>
            <p:cNvGraphicFramePr>
              <a:graphicFrameLocks noChangeAspect="1"/>
            </p:cNvGraphicFramePr>
            <p:nvPr/>
          </p:nvGraphicFramePr>
          <p:xfrm>
            <a:off x="723" y="409"/>
            <a:ext cx="229" cy="365"/>
          </p:xfrm>
          <a:graphic>
            <a:graphicData uri="http://schemas.openxmlformats.org/presentationml/2006/ole">
              <mc:AlternateContent xmlns:mc="http://schemas.openxmlformats.org/markup-compatibility/2006">
                <mc:Choice xmlns:v="urn:schemas-microsoft-com:vml" Requires="v">
                  <p:oleObj spid="_x0000_s3351" name="" r:id="rId21" imgW="154305" imgH="259080" progId="Equation.3">
                    <p:embed/>
                  </p:oleObj>
                </mc:Choice>
                <mc:Fallback>
                  <p:oleObj name="" r:id="rId21" imgW="154305" imgH="259080" progId="Equation.3">
                    <p:embed/>
                    <p:pic>
                      <p:nvPicPr>
                        <p:cNvPr id="0" name="图片 3350"/>
                        <p:cNvPicPr/>
                        <p:nvPr/>
                      </p:nvPicPr>
                      <p:blipFill>
                        <a:blip r:embed="rId22">
                          <a:clrChange>
                            <a:clrFrom>
                              <a:srgbClr val="000000"/>
                            </a:clrFrom>
                            <a:clrTo>
                              <a:srgbClr val="FFFFFF"/>
                            </a:clrTo>
                          </a:clrChange>
                        </a:blip>
                        <a:stretch>
                          <a:fillRect/>
                        </a:stretch>
                      </p:blipFill>
                      <p:spPr>
                        <a:xfrm>
                          <a:off x="723" y="409"/>
                          <a:ext cx="229" cy="365"/>
                        </a:xfrm>
                        <a:prstGeom prst="rect">
                          <a:avLst/>
                        </a:prstGeom>
                        <a:noFill/>
                        <a:ln w="38100">
                          <a:noFill/>
                          <a:miter/>
                        </a:ln>
                      </p:spPr>
                    </p:pic>
                  </p:oleObj>
                </mc:Fallback>
              </mc:AlternateContent>
            </a:graphicData>
          </a:graphic>
        </p:graphicFrame>
        <p:sp>
          <p:nvSpPr>
            <p:cNvPr id="44052" name="直接连接符 53298"/>
            <p:cNvSpPr/>
            <p:nvPr/>
          </p:nvSpPr>
          <p:spPr>
            <a:xfrm>
              <a:off x="1584" y="890"/>
              <a:ext cx="221" cy="1"/>
            </a:xfrm>
            <a:prstGeom prst="line">
              <a:avLst/>
            </a:prstGeom>
            <a:ln w="57150" cap="flat" cmpd="sng">
              <a:solidFill>
                <a:srgbClr val="FF9900"/>
              </a:solidFill>
              <a:prstDash val="solid"/>
              <a:headEnd type="none" w="med" len="med"/>
              <a:tailEnd type="none" w="med" len="med"/>
            </a:ln>
          </p:spPr>
        </p:sp>
        <p:sp>
          <p:nvSpPr>
            <p:cNvPr id="44053" name="直接连接符 53299"/>
            <p:cNvSpPr/>
            <p:nvPr/>
          </p:nvSpPr>
          <p:spPr>
            <a:xfrm flipV="1">
              <a:off x="1584" y="983"/>
              <a:ext cx="221" cy="3"/>
            </a:xfrm>
            <a:prstGeom prst="line">
              <a:avLst/>
            </a:prstGeom>
            <a:ln w="57150" cap="flat" cmpd="sng">
              <a:solidFill>
                <a:srgbClr val="FF9900"/>
              </a:solidFill>
              <a:prstDash val="solid"/>
              <a:headEnd type="none" w="med" len="med"/>
              <a:tailEnd type="none" w="med" len="med"/>
            </a:ln>
          </p:spPr>
        </p:sp>
        <p:sp>
          <p:nvSpPr>
            <p:cNvPr id="44054" name="任意多边形 53300"/>
            <p:cNvSpPr/>
            <p:nvPr/>
          </p:nvSpPr>
          <p:spPr>
            <a:xfrm>
              <a:off x="1692" y="442"/>
              <a:ext cx="1" cy="448"/>
            </a:xfrm>
            <a:custGeom>
              <a:avLst/>
              <a:gdLst>
                <a:gd name="txL" fmla="*/ 0 w 1"/>
                <a:gd name="txT" fmla="*/ 0 h 448"/>
                <a:gd name="txR" fmla="*/ 1 w 1"/>
                <a:gd name="txB" fmla="*/ 448 h 448"/>
              </a:gdLst>
              <a:ahLst/>
              <a:cxnLst>
                <a:cxn ang="0">
                  <a:pos x="0" y="0"/>
                </a:cxn>
                <a:cxn ang="0">
                  <a:pos x="0" y="22"/>
                </a:cxn>
                <a:cxn ang="0">
                  <a:pos x="0" y="448"/>
                </a:cxn>
              </a:cxnLst>
              <a:rect l="txL" t="txT" r="txR" b="txB"/>
              <a:pathLst>
                <a:path w="1" h="448">
                  <a:moveTo>
                    <a:pt x="0" y="0"/>
                  </a:moveTo>
                  <a:lnTo>
                    <a:pt x="0" y="22"/>
                  </a:lnTo>
                  <a:lnTo>
                    <a:pt x="0" y="448"/>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55" name="任意多边形 53301"/>
            <p:cNvSpPr/>
            <p:nvPr/>
          </p:nvSpPr>
          <p:spPr>
            <a:xfrm>
              <a:off x="1691" y="982"/>
              <a:ext cx="1" cy="388"/>
            </a:xfrm>
            <a:custGeom>
              <a:avLst/>
              <a:gdLst>
                <a:gd name="txL" fmla="*/ 0 w 1"/>
                <a:gd name="txT" fmla="*/ 0 h 388"/>
                <a:gd name="txR" fmla="*/ 1 w 1"/>
                <a:gd name="txB" fmla="*/ 388 h 388"/>
              </a:gdLst>
              <a:ahLst/>
              <a:cxnLst>
                <a:cxn ang="0">
                  <a:pos x="0" y="0"/>
                </a:cxn>
                <a:cxn ang="0">
                  <a:pos x="1" y="388"/>
                </a:cxn>
                <a:cxn ang="0">
                  <a:pos x="1" y="382"/>
                </a:cxn>
              </a:cxnLst>
              <a:rect l="txL" t="txT" r="txR" b="txB"/>
              <a:pathLst>
                <a:path w="1" h="388">
                  <a:moveTo>
                    <a:pt x="0" y="0"/>
                  </a:moveTo>
                  <a:lnTo>
                    <a:pt x="1" y="388"/>
                  </a:lnTo>
                  <a:lnTo>
                    <a:pt x="1" y="38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56" name="矩形 53302"/>
            <p:cNvSpPr/>
            <p:nvPr/>
          </p:nvSpPr>
          <p:spPr>
            <a:xfrm rot="10800000">
              <a:off x="528" y="782"/>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57" name="任意多边形 53303"/>
            <p:cNvSpPr/>
            <p:nvPr/>
          </p:nvSpPr>
          <p:spPr>
            <a:xfrm>
              <a:off x="168" y="1358"/>
              <a:ext cx="1518" cy="6"/>
            </a:xfrm>
            <a:custGeom>
              <a:avLst/>
              <a:gdLst>
                <a:gd name="txL" fmla="*/ 0 w 1518"/>
                <a:gd name="txT" fmla="*/ 0 h 6"/>
                <a:gd name="txR" fmla="*/ 1518 w 1518"/>
                <a:gd name="txB" fmla="*/ 6 h 6"/>
              </a:gdLst>
              <a:ahLst/>
              <a:cxnLst>
                <a:cxn ang="0">
                  <a:pos x="1518" y="6"/>
                </a:cxn>
                <a:cxn ang="0">
                  <a:pos x="0" y="0"/>
                </a:cxn>
              </a:cxnLst>
              <a:rect l="txL" t="txT" r="txR" b="txB"/>
              <a:pathLst>
                <a:path w="1518" h="6">
                  <a:moveTo>
                    <a:pt x="1518"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58" name="文本框 53304"/>
            <p:cNvSpPr txBox="1"/>
            <p:nvPr/>
          </p:nvSpPr>
          <p:spPr>
            <a:xfrm>
              <a:off x="288" y="766"/>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44059" name="直接连接符 53305"/>
            <p:cNvSpPr/>
            <p:nvPr/>
          </p:nvSpPr>
          <p:spPr>
            <a:xfrm>
              <a:off x="144" y="334"/>
              <a:ext cx="288" cy="0"/>
            </a:xfrm>
            <a:prstGeom prst="line">
              <a:avLst/>
            </a:prstGeom>
            <a:ln w="38100" cap="flat" cmpd="sng">
              <a:solidFill>
                <a:srgbClr val="66FFFF"/>
              </a:solidFill>
              <a:prstDash val="solid"/>
              <a:headEnd type="none" w="med" len="med"/>
              <a:tailEnd type="triangle" w="med" len="med"/>
            </a:ln>
          </p:spPr>
        </p:sp>
        <p:grpSp>
          <p:nvGrpSpPr>
            <p:cNvPr id="44060" name="组合 53306"/>
            <p:cNvGrpSpPr/>
            <p:nvPr/>
          </p:nvGrpSpPr>
          <p:grpSpPr>
            <a:xfrm rot="5400000">
              <a:off x="916" y="857"/>
              <a:ext cx="384" cy="57"/>
              <a:chOff x="0" y="0"/>
              <a:chExt cx="384" cy="57"/>
            </a:xfrm>
          </p:grpSpPr>
          <p:sp>
            <p:nvSpPr>
              <p:cNvPr id="44073" name="任意多边形 53307"/>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4074" name="任意多边形 53308"/>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4075" name="任意多边形 53309"/>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4076" name="任意多边形 53310"/>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44061" name="文本框 53311"/>
            <p:cNvSpPr txBox="1"/>
            <p:nvPr/>
          </p:nvSpPr>
          <p:spPr>
            <a:xfrm>
              <a:off x="7" y="458"/>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4062" name="文本框 53312"/>
            <p:cNvSpPr txBox="1"/>
            <p:nvPr/>
          </p:nvSpPr>
          <p:spPr>
            <a:xfrm>
              <a:off x="0" y="1082"/>
              <a:ext cx="214"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4063" name="任意多边形 53313"/>
            <p:cNvSpPr/>
            <p:nvPr/>
          </p:nvSpPr>
          <p:spPr>
            <a:xfrm>
              <a:off x="138" y="448"/>
              <a:ext cx="1554" cy="6"/>
            </a:xfrm>
            <a:custGeom>
              <a:avLst/>
              <a:gdLst>
                <a:gd name="txL" fmla="*/ 0 w 1554"/>
                <a:gd name="txT" fmla="*/ 0 h 6"/>
                <a:gd name="txR" fmla="*/ 1554 w 1554"/>
                <a:gd name="txB" fmla="*/ 6 h 6"/>
              </a:gdLst>
              <a:ahLst/>
              <a:cxnLst>
                <a:cxn ang="0">
                  <a:pos x="1554" y="6"/>
                </a:cxn>
                <a:cxn ang="0">
                  <a:pos x="0" y="0"/>
                </a:cxn>
              </a:cxnLst>
              <a:rect l="txL" t="txT" r="txR" b="txB"/>
              <a:pathLst>
                <a:path w="1554" h="6">
                  <a:moveTo>
                    <a:pt x="1554"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64" name="椭圆 53314"/>
            <p:cNvSpPr/>
            <p:nvPr/>
          </p:nvSpPr>
          <p:spPr>
            <a:xfrm>
              <a:off x="96" y="1322"/>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65" name="椭圆 53315"/>
            <p:cNvSpPr/>
            <p:nvPr/>
          </p:nvSpPr>
          <p:spPr>
            <a:xfrm>
              <a:off x="76" y="41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4066" name="任意多边形 53316"/>
            <p:cNvSpPr/>
            <p:nvPr/>
          </p:nvSpPr>
          <p:spPr>
            <a:xfrm>
              <a:off x="576" y="454"/>
              <a:ext cx="1" cy="336"/>
            </a:xfrm>
            <a:custGeom>
              <a:avLst/>
              <a:gdLst>
                <a:gd name="txL" fmla="*/ 0 w 1"/>
                <a:gd name="txT" fmla="*/ 0 h 336"/>
                <a:gd name="txR" fmla="*/ 1 w 1"/>
                <a:gd name="txB" fmla="*/ 336 h 336"/>
              </a:gdLst>
              <a:ahLst/>
              <a:cxnLst>
                <a:cxn ang="0">
                  <a:pos x="0" y="0"/>
                </a:cxn>
                <a:cxn ang="0">
                  <a:pos x="0" y="336"/>
                </a:cxn>
              </a:cxnLst>
              <a:rect l="txL" t="txT" r="txR" b="txB"/>
              <a:pathLst>
                <a:path w="1" h="336">
                  <a:moveTo>
                    <a:pt x="0" y="0"/>
                  </a:moveTo>
                  <a:lnTo>
                    <a:pt x="0" y="336"/>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67" name="任意多边形 53317"/>
            <p:cNvSpPr/>
            <p:nvPr/>
          </p:nvSpPr>
          <p:spPr>
            <a:xfrm>
              <a:off x="576" y="1054"/>
              <a:ext cx="1" cy="312"/>
            </a:xfrm>
            <a:custGeom>
              <a:avLst/>
              <a:gdLst>
                <a:gd name="txL" fmla="*/ 0 w 1"/>
                <a:gd name="txT" fmla="*/ 0 h 312"/>
                <a:gd name="txR" fmla="*/ 1 w 1"/>
                <a:gd name="txB" fmla="*/ 312 h 312"/>
              </a:gdLst>
              <a:ahLst/>
              <a:cxnLst>
                <a:cxn ang="0">
                  <a:pos x="0" y="0"/>
                </a:cxn>
                <a:cxn ang="0">
                  <a:pos x="0" y="312"/>
                </a:cxn>
              </a:cxnLst>
              <a:rect l="txL" t="txT" r="txR" b="txB"/>
              <a:pathLst>
                <a:path w="1" h="312">
                  <a:moveTo>
                    <a:pt x="0" y="0"/>
                  </a:moveTo>
                  <a:lnTo>
                    <a:pt x="0" y="312"/>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68" name="任意多边形 53318"/>
            <p:cNvSpPr/>
            <p:nvPr/>
          </p:nvSpPr>
          <p:spPr>
            <a:xfrm>
              <a:off x="1104" y="448"/>
              <a:ext cx="1" cy="270"/>
            </a:xfrm>
            <a:custGeom>
              <a:avLst/>
              <a:gdLst>
                <a:gd name="txL" fmla="*/ 0 w 1"/>
                <a:gd name="txT" fmla="*/ 0 h 270"/>
                <a:gd name="txR" fmla="*/ 1 w 1"/>
                <a:gd name="txB" fmla="*/ 270 h 270"/>
              </a:gdLst>
              <a:ahLst/>
              <a:cxnLst>
                <a:cxn ang="0">
                  <a:pos x="0" y="0"/>
                </a:cxn>
                <a:cxn ang="0">
                  <a:pos x="1" y="270"/>
                </a:cxn>
              </a:cxnLst>
              <a:rect l="txL" t="txT" r="txR" b="txB"/>
              <a:pathLst>
                <a:path w="1" h="270">
                  <a:moveTo>
                    <a:pt x="0" y="0"/>
                  </a:moveTo>
                  <a:lnTo>
                    <a:pt x="1" y="27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69" name="任意多边形 53319"/>
            <p:cNvSpPr/>
            <p:nvPr/>
          </p:nvSpPr>
          <p:spPr>
            <a:xfrm>
              <a:off x="1104" y="1102"/>
              <a:ext cx="1" cy="264"/>
            </a:xfrm>
            <a:custGeom>
              <a:avLst/>
              <a:gdLst>
                <a:gd name="txL" fmla="*/ 0 w 1"/>
                <a:gd name="txT" fmla="*/ 0 h 264"/>
                <a:gd name="txR" fmla="*/ 1 w 1"/>
                <a:gd name="txB" fmla="*/ 264 h 264"/>
              </a:gdLst>
              <a:ahLst/>
              <a:cxnLst>
                <a:cxn ang="0">
                  <a:pos x="0" y="0"/>
                </a:cxn>
                <a:cxn ang="0">
                  <a:pos x="0" y="264"/>
                </a:cxn>
              </a:cxnLst>
              <a:rect l="txL" t="txT" r="txR" b="txB"/>
              <a:pathLst>
                <a:path w="1" h="264">
                  <a:moveTo>
                    <a:pt x="0" y="0"/>
                  </a:moveTo>
                  <a:lnTo>
                    <a:pt x="0" y="264"/>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4070" name="直接连接符 53320"/>
            <p:cNvSpPr/>
            <p:nvPr/>
          </p:nvSpPr>
          <p:spPr>
            <a:xfrm rot="5400000">
              <a:off x="528" y="670"/>
              <a:ext cx="288" cy="0"/>
            </a:xfrm>
            <a:prstGeom prst="line">
              <a:avLst/>
            </a:prstGeom>
            <a:ln w="38100" cap="flat" cmpd="sng">
              <a:solidFill>
                <a:srgbClr val="66FFFF"/>
              </a:solidFill>
              <a:prstDash val="solid"/>
              <a:headEnd type="none" w="med" len="med"/>
              <a:tailEnd type="triangle" w="med" len="med"/>
            </a:ln>
          </p:spPr>
        </p:sp>
        <p:sp>
          <p:nvSpPr>
            <p:cNvPr id="44071" name="直接连接符 53321"/>
            <p:cNvSpPr/>
            <p:nvPr/>
          </p:nvSpPr>
          <p:spPr>
            <a:xfrm rot="5400000">
              <a:off x="1056" y="670"/>
              <a:ext cx="288" cy="0"/>
            </a:xfrm>
            <a:prstGeom prst="line">
              <a:avLst/>
            </a:prstGeom>
            <a:ln w="38100" cap="flat" cmpd="sng">
              <a:solidFill>
                <a:srgbClr val="66FFFF"/>
              </a:solidFill>
              <a:prstDash val="solid"/>
              <a:headEnd type="none" w="med" len="med"/>
              <a:tailEnd type="triangle" w="med" len="med"/>
            </a:ln>
          </p:spPr>
        </p:sp>
        <p:sp>
          <p:nvSpPr>
            <p:cNvPr id="44072" name="直接连接符 53322"/>
            <p:cNvSpPr/>
            <p:nvPr/>
          </p:nvSpPr>
          <p:spPr>
            <a:xfrm rot="5400000">
              <a:off x="1632" y="670"/>
              <a:ext cx="288" cy="0"/>
            </a:xfrm>
            <a:prstGeom prst="line">
              <a:avLst/>
            </a:prstGeom>
            <a:ln w="38100" cap="flat" cmpd="sng">
              <a:solidFill>
                <a:srgbClr val="66FFFF"/>
              </a:solidFill>
              <a:prstDash val="solid"/>
              <a:headEnd type="none" w="med" len="med"/>
              <a:tailEnd type="triangle" w="med" len="med"/>
            </a:ln>
          </p:spPr>
        </p:sp>
      </p:grpSp>
      <p:graphicFrame>
        <p:nvGraphicFramePr>
          <p:cNvPr id="53324" name="对象 53323"/>
          <p:cNvGraphicFramePr>
            <a:graphicFrameLocks noChangeAspect="1"/>
          </p:cNvGraphicFramePr>
          <p:nvPr/>
        </p:nvGraphicFramePr>
        <p:xfrm>
          <a:off x="1149033" y="5273040"/>
          <a:ext cx="6864985" cy="1045845"/>
        </p:xfrm>
        <a:graphic>
          <a:graphicData uri="http://schemas.openxmlformats.org/presentationml/2006/ole">
            <mc:AlternateContent xmlns:mc="http://schemas.openxmlformats.org/markup-compatibility/2006">
              <mc:Choice xmlns:v="urn:schemas-microsoft-com:vml" Requires="v">
                <p:oleObj spid="_x0000_s3356" name="" r:id="rId23" imgW="2705100" imgH="419100" progId="Equation.DSMT4">
                  <p:embed/>
                </p:oleObj>
              </mc:Choice>
              <mc:Fallback>
                <p:oleObj name="" r:id="rId23" imgW="2705100" imgH="419100" progId="Equation.DSMT4">
                  <p:embed/>
                  <p:pic>
                    <p:nvPicPr>
                      <p:cNvPr id="0" name="图片 3355"/>
                      <p:cNvPicPr/>
                      <p:nvPr/>
                    </p:nvPicPr>
                    <p:blipFill>
                      <a:blip r:embed="rId24"/>
                      <a:stretch>
                        <a:fillRect/>
                      </a:stretch>
                    </p:blipFill>
                    <p:spPr>
                      <a:xfrm>
                        <a:off x="1149033" y="5273040"/>
                        <a:ext cx="6864985" cy="1045845"/>
                      </a:xfrm>
                      <a:prstGeom prst="rect">
                        <a:avLst/>
                      </a:prstGeom>
                      <a:gradFill rotWithShape="1">
                        <a:gsLst>
                          <a:gs pos="0">
                            <a:srgbClr val="FFFF99"/>
                          </a:gs>
                          <a:gs pos="100000">
                            <a:srgbClr val="FFFFFF"/>
                          </a:gs>
                        </a:gsLst>
                        <a:lin ang="5400000" scaled="1"/>
                        <a:tileRect/>
                      </a:gra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3250"/>
                                        </p:tgtEl>
                                        <p:attrNameLst>
                                          <p:attrName>style.visibility</p:attrName>
                                        </p:attrNameLst>
                                      </p:cBhvr>
                                      <p:to>
                                        <p:strVal val="visible"/>
                                      </p:to>
                                    </p:set>
                                    <p:anim calcmode="lin" valueType="num">
                                      <p:cBhvr additive="base">
                                        <p:cTn id="7" dur="500" fill="hold"/>
                                        <p:tgtEl>
                                          <p:spTgt spid="53250"/>
                                        </p:tgtEl>
                                        <p:attrNameLst>
                                          <p:attrName>ppt_x</p:attrName>
                                        </p:attrNameLst>
                                      </p:cBhvr>
                                      <p:tavLst>
                                        <p:tav tm="0">
                                          <p:val>
                                            <p:strVal val="0-#ppt_w/2"/>
                                          </p:val>
                                        </p:tav>
                                        <p:tav tm="100000">
                                          <p:val>
                                            <p:strVal val="#ppt_x"/>
                                          </p:val>
                                        </p:tav>
                                      </p:tavLst>
                                    </p:anim>
                                    <p:anim calcmode="lin" valueType="num">
                                      <p:cBhvr additive="base">
                                        <p:cTn id="8" dur="500" fill="hold"/>
                                        <p:tgtEl>
                                          <p:spTgt spid="5325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000000"/>
                                          </p:val>
                                        </p:tav>
                                        <p:tav tm="100000">
                                          <p:val>
                                            <p:strVal val="#ppt_w"/>
                                          </p:val>
                                        </p:tav>
                                      </p:tavLst>
                                    </p:anim>
                                    <p:anim calcmode="lin" valueType="num">
                                      <p:cBhvr>
                                        <p:cTn id="14"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2" fill="hold" nodeType="clickEffect">
                                  <p:stCondLst>
                                    <p:cond delay="0"/>
                                  </p:stCondLst>
                                  <p:childTnLst>
                                    <p:set>
                                      <p:cBhvr>
                                        <p:cTn id="18" dur="1" fill="hold">
                                          <p:stCondLst>
                                            <p:cond delay="0"/>
                                          </p:stCondLst>
                                        </p:cTn>
                                        <p:tgtEl>
                                          <p:spTgt spid="53252"/>
                                        </p:tgtEl>
                                        <p:attrNameLst>
                                          <p:attrName>style.visibility</p:attrName>
                                        </p:attrNameLst>
                                      </p:cBhvr>
                                      <p:to>
                                        <p:strVal val="visible"/>
                                      </p:to>
                                    </p:set>
                                    <p:animEffect transition="in" filter="slide(fromRight)">
                                      <p:cBhvr>
                                        <p:cTn id="19" dur="500"/>
                                        <p:tgtEl>
                                          <p:spTgt spid="53252"/>
                                        </p:tgtEl>
                                      </p:cBhvr>
                                    </p:animEffect>
                                  </p:childTnLst>
                                </p:cTn>
                              </p:par>
                            </p:childTnLst>
                          </p:cTn>
                        </p:par>
                        <p:par>
                          <p:cTn id="20" fill="hold">
                            <p:stCondLst>
                              <p:cond delay="500"/>
                            </p:stCondLst>
                            <p:childTnLst>
                              <p:par>
                                <p:cTn id="21" presetID="23" presetClass="entr" presetSubtype="16"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000000"/>
                                          </p:val>
                                        </p:tav>
                                        <p:tav tm="100000">
                                          <p:val>
                                            <p:strVal val="#ppt_w"/>
                                          </p:val>
                                        </p:tav>
                                      </p:tavLst>
                                    </p:anim>
                                    <p:anim calcmode="lin" valueType="num">
                                      <p:cBhvr>
                                        <p:cTn id="24" dur="1000" fill="hold"/>
                                        <p:tgtEl>
                                          <p:spTgt spid="4"/>
                                        </p:tgtEl>
                                        <p:attrNameLst>
                                          <p:attrName>ppt_h</p:attrName>
                                        </p:attrNameLst>
                                      </p:cBhvr>
                                      <p:tavLst>
                                        <p:tav tm="0">
                                          <p:val>
                                            <p:fltVal val="0.00000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3251"/>
                                        </p:tgtEl>
                                        <p:attrNameLst>
                                          <p:attrName>style.visibility</p:attrName>
                                        </p:attrNameLst>
                                      </p:cBhvr>
                                      <p:to>
                                        <p:strVal val="visible"/>
                                      </p:to>
                                    </p:set>
                                    <p:anim calcmode="lin" valueType="num">
                                      <p:cBhvr additive="base">
                                        <p:cTn id="29" dur="500" fill="hold"/>
                                        <p:tgtEl>
                                          <p:spTgt spid="53251"/>
                                        </p:tgtEl>
                                        <p:attrNameLst>
                                          <p:attrName>ppt_x</p:attrName>
                                        </p:attrNameLst>
                                      </p:cBhvr>
                                      <p:tavLst>
                                        <p:tav tm="0">
                                          <p:val>
                                            <p:strVal val="0-#ppt_w/2"/>
                                          </p:val>
                                        </p:tav>
                                        <p:tav tm="100000">
                                          <p:val>
                                            <p:strVal val="#ppt_x"/>
                                          </p:val>
                                        </p:tav>
                                      </p:tavLst>
                                    </p:anim>
                                    <p:anim calcmode="lin" valueType="num">
                                      <p:cBhvr additive="base">
                                        <p:cTn id="30" dur="500" fill="hold"/>
                                        <p:tgtEl>
                                          <p:spTgt spid="53251"/>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nodeType="clickEffect">
                                  <p:stCondLst>
                                    <p:cond delay="0"/>
                                  </p:stCondLst>
                                  <p:childTnLst>
                                    <p:set>
                                      <p:cBhvr>
                                        <p:cTn id="34" dur="1" fill="hold">
                                          <p:stCondLst>
                                            <p:cond delay="0"/>
                                          </p:stCondLst>
                                        </p:cTn>
                                        <p:tgtEl>
                                          <p:spTgt spid="53253"/>
                                        </p:tgtEl>
                                        <p:attrNameLst>
                                          <p:attrName>style.visibility</p:attrName>
                                        </p:attrNameLst>
                                      </p:cBhvr>
                                      <p:to>
                                        <p:strVal val="visible"/>
                                      </p:to>
                                    </p:set>
                                    <p:animEffect transition="in" filter="slide(fromRight)">
                                      <p:cBhvr>
                                        <p:cTn id="35" dur="500"/>
                                        <p:tgtEl>
                                          <p:spTgt spid="53253"/>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2" fill="hold" nodeType="clickEffect">
                                  <p:stCondLst>
                                    <p:cond delay="0"/>
                                  </p:stCondLst>
                                  <p:childTnLst>
                                    <p:set>
                                      <p:cBhvr>
                                        <p:cTn id="39" dur="1" fill="hold">
                                          <p:stCondLst>
                                            <p:cond delay="0"/>
                                          </p:stCondLst>
                                        </p:cTn>
                                        <p:tgtEl>
                                          <p:spTgt spid="53287"/>
                                        </p:tgtEl>
                                        <p:attrNameLst>
                                          <p:attrName>style.visibility</p:attrName>
                                        </p:attrNameLst>
                                      </p:cBhvr>
                                      <p:to>
                                        <p:strVal val="visible"/>
                                      </p:to>
                                    </p:set>
                                    <p:animEffect transition="in" filter="slide(fromRight)">
                                      <p:cBhvr>
                                        <p:cTn id="40" dur="500"/>
                                        <p:tgtEl>
                                          <p:spTgt spid="53287"/>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nodeType="clickEffect">
                                  <p:stCondLst>
                                    <p:cond delay="0"/>
                                  </p:stCondLst>
                                  <p:childTnLst>
                                    <p:set>
                                      <p:cBhvr>
                                        <p:cTn id="44" dur="1" fill="hold">
                                          <p:stCondLst>
                                            <p:cond delay="0"/>
                                          </p:stCondLst>
                                        </p:cTn>
                                        <p:tgtEl>
                                          <p:spTgt spid="53288"/>
                                        </p:tgtEl>
                                        <p:attrNameLst>
                                          <p:attrName>style.visibility</p:attrName>
                                        </p:attrNameLst>
                                      </p:cBhvr>
                                      <p:to>
                                        <p:strVal val="visible"/>
                                      </p:to>
                                    </p:set>
                                    <p:animEffect transition="in" filter="slide(fromRight)">
                                      <p:cBhvr>
                                        <p:cTn id="45" dur="500"/>
                                        <p:tgtEl>
                                          <p:spTgt spid="53288"/>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2" fill="hold" nodeType="clickEffect">
                                  <p:stCondLst>
                                    <p:cond delay="0"/>
                                  </p:stCondLst>
                                  <p:childTnLst>
                                    <p:set>
                                      <p:cBhvr>
                                        <p:cTn id="49" dur="1" fill="hold">
                                          <p:stCondLst>
                                            <p:cond delay="0"/>
                                          </p:stCondLst>
                                        </p:cTn>
                                        <p:tgtEl>
                                          <p:spTgt spid="53289"/>
                                        </p:tgtEl>
                                        <p:attrNameLst>
                                          <p:attrName>style.visibility</p:attrName>
                                        </p:attrNameLst>
                                      </p:cBhvr>
                                      <p:to>
                                        <p:strVal val="visible"/>
                                      </p:to>
                                    </p:set>
                                    <p:animEffect transition="in" filter="slide(fromRight)">
                                      <p:cBhvr>
                                        <p:cTn id="50" dur="500"/>
                                        <p:tgtEl>
                                          <p:spTgt spid="53289"/>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nodeType="clickEffect">
                                  <p:stCondLst>
                                    <p:cond delay="0"/>
                                  </p:stCondLst>
                                  <p:childTnLst>
                                    <p:set>
                                      <p:cBhvr>
                                        <p:cTn id="54" dur="1" fill="hold">
                                          <p:stCondLst>
                                            <p:cond delay="0"/>
                                          </p:stCondLst>
                                        </p:cTn>
                                        <p:tgtEl>
                                          <p:spTgt spid="53290"/>
                                        </p:tgtEl>
                                        <p:attrNameLst>
                                          <p:attrName>style.visibility</p:attrName>
                                        </p:attrNameLst>
                                      </p:cBhvr>
                                      <p:to>
                                        <p:strVal val="visible"/>
                                      </p:to>
                                    </p:set>
                                    <p:animEffect transition="in" filter="slide(fromRight)">
                                      <p:cBhvr>
                                        <p:cTn id="55" dur="500"/>
                                        <p:tgtEl>
                                          <p:spTgt spid="53290"/>
                                        </p:tgtEl>
                                      </p:cBhvr>
                                    </p:animEffect>
                                  </p:childTnLst>
                                </p:cTn>
                              </p:par>
                            </p:childTnLst>
                          </p:cTn>
                        </p:par>
                      </p:childTnLst>
                    </p:cTn>
                  </p:par>
                  <p:par>
                    <p:cTn id="56" fill="hold">
                      <p:stCondLst>
                        <p:cond delay="indefinite"/>
                      </p:stCondLst>
                      <p:childTnLst>
                        <p:par>
                          <p:cTn id="57" fill="hold">
                            <p:stCondLst>
                              <p:cond delay="0"/>
                            </p:stCondLst>
                            <p:childTnLst>
                              <p:par>
                                <p:cTn id="58" presetID="17" presetClass="entr" presetSubtype="10" fill="hold" nodeType="clickEffect">
                                  <p:stCondLst>
                                    <p:cond delay="0"/>
                                  </p:stCondLst>
                                  <p:childTnLst>
                                    <p:set>
                                      <p:cBhvr>
                                        <p:cTn id="59" dur="1" fill="hold">
                                          <p:stCondLst>
                                            <p:cond delay="0"/>
                                          </p:stCondLst>
                                        </p:cTn>
                                        <p:tgtEl>
                                          <p:spTgt spid="53324"/>
                                        </p:tgtEl>
                                        <p:attrNameLst>
                                          <p:attrName>style.visibility</p:attrName>
                                        </p:attrNameLst>
                                      </p:cBhvr>
                                      <p:to>
                                        <p:strVal val="visible"/>
                                      </p:to>
                                    </p:set>
                                    <p:anim calcmode="lin" valueType="num">
                                      <p:cBhvr>
                                        <p:cTn id="60" dur="500" fill="hold"/>
                                        <p:tgtEl>
                                          <p:spTgt spid="53324"/>
                                        </p:tgtEl>
                                        <p:attrNameLst>
                                          <p:attrName>ppt_w</p:attrName>
                                        </p:attrNameLst>
                                      </p:cBhvr>
                                      <p:tavLst>
                                        <p:tav tm="0">
                                          <p:val>
                                            <p:fltVal val="0.000000"/>
                                          </p:val>
                                        </p:tav>
                                        <p:tav tm="100000">
                                          <p:val>
                                            <p:strVal val="#ppt_w"/>
                                          </p:val>
                                        </p:tav>
                                      </p:tavLst>
                                    </p:anim>
                                    <p:anim calcmode="lin" valueType="num">
                                      <p:cBhvr>
                                        <p:cTn id="61" dur="500" fill="hold"/>
                                        <p:tgtEl>
                                          <p:spTgt spid="533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ldLvl="0" animBg="1"/>
      <p:bldP spid="5325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8194"/>
          <p:cNvGrpSpPr/>
          <p:nvPr/>
        </p:nvGrpSpPr>
        <p:grpSpPr>
          <a:xfrm>
            <a:off x="1276350" y="996950"/>
            <a:ext cx="3124200" cy="2413000"/>
            <a:chOff x="0" y="0"/>
            <a:chExt cx="1968" cy="1520"/>
          </a:xfrm>
        </p:grpSpPr>
        <p:sp>
          <p:nvSpPr>
            <p:cNvPr id="140299" name="任意多边形 8195"/>
            <p:cNvSpPr/>
            <p:nvPr/>
          </p:nvSpPr>
          <p:spPr>
            <a:xfrm>
              <a:off x="233" y="723"/>
              <a:ext cx="118" cy="274"/>
            </a:xfrm>
            <a:custGeom>
              <a:avLst/>
              <a:gdLst>
                <a:gd name="txL" fmla="*/ 0 w 118"/>
                <a:gd name="txT" fmla="*/ 0 h 274"/>
                <a:gd name="txR" fmla="*/ 118 w 118"/>
                <a:gd name="txB" fmla="*/ 274 h 274"/>
              </a:gdLst>
              <a:ahLst/>
              <a:cxnLst>
                <a:cxn ang="0">
                  <a:pos x="0" y="274"/>
                </a:cxn>
                <a:cxn ang="0">
                  <a:pos x="13" y="240"/>
                </a:cxn>
                <a:cxn ang="0">
                  <a:pos x="29" y="200"/>
                </a:cxn>
                <a:cxn ang="0">
                  <a:pos x="59" y="127"/>
                </a:cxn>
                <a:cxn ang="0">
                  <a:pos x="75" y="90"/>
                </a:cxn>
                <a:cxn ang="0">
                  <a:pos x="89" y="56"/>
                </a:cxn>
                <a:cxn ang="0">
                  <a:pos x="105" y="27"/>
                </a:cxn>
                <a:cxn ang="0">
                  <a:pos x="118" y="0"/>
                </a:cxn>
              </a:cxnLst>
              <a:rect l="txL" t="txT" r="txR" b="txB"/>
              <a:pathLst>
                <a:path w="118" h="274">
                  <a:moveTo>
                    <a:pt x="0" y="274"/>
                  </a:moveTo>
                  <a:lnTo>
                    <a:pt x="13" y="240"/>
                  </a:lnTo>
                  <a:lnTo>
                    <a:pt x="29" y="200"/>
                  </a:lnTo>
                  <a:lnTo>
                    <a:pt x="59" y="127"/>
                  </a:lnTo>
                  <a:lnTo>
                    <a:pt x="75" y="90"/>
                  </a:lnTo>
                  <a:lnTo>
                    <a:pt x="89" y="56"/>
                  </a:lnTo>
                  <a:lnTo>
                    <a:pt x="105" y="27"/>
                  </a:lnTo>
                  <a:lnTo>
                    <a:pt x="118"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00" name="任意多边形 8196"/>
            <p:cNvSpPr/>
            <p:nvPr/>
          </p:nvSpPr>
          <p:spPr>
            <a:xfrm>
              <a:off x="351" y="610"/>
              <a:ext cx="116" cy="113"/>
            </a:xfrm>
            <a:custGeom>
              <a:avLst/>
              <a:gdLst>
                <a:gd name="txL" fmla="*/ 0 w 116"/>
                <a:gd name="txT" fmla="*/ 0 h 113"/>
                <a:gd name="txR" fmla="*/ 116 w 116"/>
                <a:gd name="txB" fmla="*/ 113 h 113"/>
              </a:gdLst>
              <a:ahLst/>
              <a:cxnLst>
                <a:cxn ang="0">
                  <a:pos x="0" y="113"/>
                </a:cxn>
                <a:cxn ang="0">
                  <a:pos x="14" y="88"/>
                </a:cxn>
                <a:cxn ang="0">
                  <a:pos x="30" y="69"/>
                </a:cxn>
                <a:cxn ang="0">
                  <a:pos x="44" y="49"/>
                </a:cxn>
                <a:cxn ang="0">
                  <a:pos x="57" y="32"/>
                </a:cxn>
                <a:cxn ang="0">
                  <a:pos x="73" y="20"/>
                </a:cxn>
                <a:cxn ang="0">
                  <a:pos x="87" y="8"/>
                </a:cxn>
                <a:cxn ang="0">
                  <a:pos x="103" y="3"/>
                </a:cxn>
                <a:cxn ang="0">
                  <a:pos x="116" y="0"/>
                </a:cxn>
              </a:cxnLst>
              <a:rect l="txL" t="txT" r="txR" b="txB"/>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01" name="任意多边形 8197"/>
            <p:cNvSpPr/>
            <p:nvPr/>
          </p:nvSpPr>
          <p:spPr>
            <a:xfrm>
              <a:off x="467" y="610"/>
              <a:ext cx="119" cy="113"/>
            </a:xfrm>
            <a:custGeom>
              <a:avLst/>
              <a:gdLst>
                <a:gd name="txL" fmla="*/ 0 w 119"/>
                <a:gd name="txT" fmla="*/ 0 h 113"/>
                <a:gd name="txR" fmla="*/ 119 w 119"/>
                <a:gd name="txB" fmla="*/ 113 h 113"/>
              </a:gdLst>
              <a:ahLst/>
              <a:cxnLst>
                <a:cxn ang="0">
                  <a:pos x="0" y="0"/>
                </a:cxn>
                <a:cxn ang="0">
                  <a:pos x="14" y="3"/>
                </a:cxn>
                <a:cxn ang="0">
                  <a:pos x="30" y="8"/>
                </a:cxn>
                <a:cxn ang="0">
                  <a:pos x="44" y="20"/>
                </a:cxn>
                <a:cxn ang="0">
                  <a:pos x="60" y="32"/>
                </a:cxn>
                <a:cxn ang="0">
                  <a:pos x="76" y="49"/>
                </a:cxn>
                <a:cxn ang="0">
                  <a:pos x="90" y="69"/>
                </a:cxn>
                <a:cxn ang="0">
                  <a:pos x="106" y="88"/>
                </a:cxn>
                <a:cxn ang="0">
                  <a:pos x="119" y="113"/>
                </a:cxn>
              </a:cxnLst>
              <a:rect l="txL" t="txT" r="txR" b="txB"/>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02" name="任意多边形 8198"/>
            <p:cNvSpPr/>
            <p:nvPr/>
          </p:nvSpPr>
          <p:spPr>
            <a:xfrm>
              <a:off x="586" y="723"/>
              <a:ext cx="116" cy="274"/>
            </a:xfrm>
            <a:custGeom>
              <a:avLst/>
              <a:gdLst>
                <a:gd name="txL" fmla="*/ 0 w 116"/>
                <a:gd name="txT" fmla="*/ 0 h 274"/>
                <a:gd name="txR" fmla="*/ 116 w 116"/>
                <a:gd name="txB" fmla="*/ 274 h 274"/>
              </a:gdLst>
              <a:ahLst/>
              <a:cxnLst>
                <a:cxn ang="0">
                  <a:pos x="0" y="0"/>
                </a:cxn>
                <a:cxn ang="0">
                  <a:pos x="14" y="27"/>
                </a:cxn>
                <a:cxn ang="0">
                  <a:pos x="30" y="56"/>
                </a:cxn>
                <a:cxn ang="0">
                  <a:pos x="43" y="90"/>
                </a:cxn>
                <a:cxn ang="0">
                  <a:pos x="57" y="127"/>
                </a:cxn>
                <a:cxn ang="0">
                  <a:pos x="87" y="203"/>
                </a:cxn>
                <a:cxn ang="0">
                  <a:pos x="103" y="240"/>
                </a:cxn>
                <a:cxn ang="0">
                  <a:pos x="116" y="274"/>
                </a:cxn>
              </a:cxnLst>
              <a:rect l="txL" t="txT" r="txR" b="txB"/>
              <a:pathLst>
                <a:path w="116" h="274">
                  <a:moveTo>
                    <a:pt x="0" y="0"/>
                  </a:moveTo>
                  <a:lnTo>
                    <a:pt x="14" y="27"/>
                  </a:lnTo>
                  <a:lnTo>
                    <a:pt x="30" y="56"/>
                  </a:lnTo>
                  <a:lnTo>
                    <a:pt x="43" y="90"/>
                  </a:lnTo>
                  <a:lnTo>
                    <a:pt x="57" y="127"/>
                  </a:lnTo>
                  <a:lnTo>
                    <a:pt x="87" y="203"/>
                  </a:lnTo>
                  <a:lnTo>
                    <a:pt x="103" y="240"/>
                  </a:lnTo>
                  <a:lnTo>
                    <a:pt x="116" y="274"/>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03" name="任意多边形 8199"/>
            <p:cNvSpPr/>
            <p:nvPr/>
          </p:nvSpPr>
          <p:spPr>
            <a:xfrm>
              <a:off x="702" y="997"/>
              <a:ext cx="119" cy="271"/>
            </a:xfrm>
            <a:custGeom>
              <a:avLst/>
              <a:gdLst>
                <a:gd name="txL" fmla="*/ 0 w 119"/>
                <a:gd name="txT" fmla="*/ 0 h 271"/>
                <a:gd name="txR" fmla="*/ 119 w 119"/>
                <a:gd name="txB" fmla="*/ 271 h 271"/>
              </a:gdLst>
              <a:ahLst/>
              <a:cxnLst>
                <a:cxn ang="0">
                  <a:pos x="0" y="0"/>
                </a:cxn>
                <a:cxn ang="0">
                  <a:pos x="14" y="34"/>
                </a:cxn>
                <a:cxn ang="0">
                  <a:pos x="30" y="71"/>
                </a:cxn>
                <a:cxn ang="0">
                  <a:pos x="60" y="146"/>
                </a:cxn>
                <a:cxn ang="0">
                  <a:pos x="76" y="181"/>
                </a:cxn>
                <a:cxn ang="0">
                  <a:pos x="89" y="215"/>
                </a:cxn>
                <a:cxn ang="0">
                  <a:pos x="106" y="244"/>
                </a:cxn>
                <a:cxn ang="0">
                  <a:pos x="119" y="271"/>
                </a:cxn>
              </a:cxnLst>
              <a:rect l="txL" t="txT" r="txR" b="txB"/>
              <a:pathLst>
                <a:path w="119" h="271">
                  <a:moveTo>
                    <a:pt x="0" y="0"/>
                  </a:moveTo>
                  <a:lnTo>
                    <a:pt x="14" y="34"/>
                  </a:lnTo>
                  <a:lnTo>
                    <a:pt x="30" y="71"/>
                  </a:lnTo>
                  <a:lnTo>
                    <a:pt x="60" y="146"/>
                  </a:lnTo>
                  <a:lnTo>
                    <a:pt x="76" y="181"/>
                  </a:lnTo>
                  <a:lnTo>
                    <a:pt x="89" y="215"/>
                  </a:lnTo>
                  <a:lnTo>
                    <a:pt x="106" y="244"/>
                  </a:lnTo>
                  <a:lnTo>
                    <a:pt x="119" y="271"/>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04" name="任意多边形 8200"/>
            <p:cNvSpPr/>
            <p:nvPr/>
          </p:nvSpPr>
          <p:spPr>
            <a:xfrm>
              <a:off x="821" y="1268"/>
              <a:ext cx="116" cy="115"/>
            </a:xfrm>
            <a:custGeom>
              <a:avLst/>
              <a:gdLst>
                <a:gd name="txL" fmla="*/ 0 w 116"/>
                <a:gd name="txT" fmla="*/ 0 h 115"/>
                <a:gd name="txR" fmla="*/ 116 w 116"/>
                <a:gd name="txB" fmla="*/ 115 h 115"/>
              </a:gdLst>
              <a:ahLst/>
              <a:cxnLst>
                <a:cxn ang="0">
                  <a:pos x="0" y="0"/>
                </a:cxn>
                <a:cxn ang="0">
                  <a:pos x="14" y="25"/>
                </a:cxn>
                <a:cxn ang="0">
                  <a:pos x="30" y="44"/>
                </a:cxn>
                <a:cxn ang="0">
                  <a:pos x="43" y="64"/>
                </a:cxn>
                <a:cxn ang="0">
                  <a:pos x="57" y="81"/>
                </a:cxn>
                <a:cxn ang="0">
                  <a:pos x="73" y="96"/>
                </a:cxn>
                <a:cxn ang="0">
                  <a:pos x="87" y="105"/>
                </a:cxn>
                <a:cxn ang="0">
                  <a:pos x="103" y="113"/>
                </a:cxn>
                <a:cxn ang="0">
                  <a:pos x="116" y="115"/>
                </a:cxn>
              </a:cxnLst>
              <a:rect l="txL" t="txT" r="txR" b="txB"/>
              <a:pathLst>
                <a:path w="116" h="115">
                  <a:moveTo>
                    <a:pt x="0" y="0"/>
                  </a:moveTo>
                  <a:lnTo>
                    <a:pt x="14" y="25"/>
                  </a:lnTo>
                  <a:lnTo>
                    <a:pt x="30" y="44"/>
                  </a:lnTo>
                  <a:lnTo>
                    <a:pt x="43" y="64"/>
                  </a:lnTo>
                  <a:lnTo>
                    <a:pt x="57" y="81"/>
                  </a:lnTo>
                  <a:lnTo>
                    <a:pt x="73" y="96"/>
                  </a:lnTo>
                  <a:lnTo>
                    <a:pt x="87" y="105"/>
                  </a:lnTo>
                  <a:lnTo>
                    <a:pt x="103" y="113"/>
                  </a:lnTo>
                  <a:lnTo>
                    <a:pt x="116" y="115"/>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05" name="任意多边形 8201"/>
            <p:cNvSpPr/>
            <p:nvPr/>
          </p:nvSpPr>
          <p:spPr>
            <a:xfrm>
              <a:off x="937" y="1268"/>
              <a:ext cx="119" cy="115"/>
            </a:xfrm>
            <a:custGeom>
              <a:avLst/>
              <a:gdLst>
                <a:gd name="txL" fmla="*/ 0 w 119"/>
                <a:gd name="txT" fmla="*/ 0 h 115"/>
                <a:gd name="txR" fmla="*/ 119 w 119"/>
                <a:gd name="txB" fmla="*/ 115 h 115"/>
              </a:gdLst>
              <a:ahLst/>
              <a:cxnLst>
                <a:cxn ang="0">
                  <a:pos x="0" y="115"/>
                </a:cxn>
                <a:cxn ang="0">
                  <a:pos x="14" y="113"/>
                </a:cxn>
                <a:cxn ang="0">
                  <a:pos x="30" y="105"/>
                </a:cxn>
                <a:cxn ang="0">
                  <a:pos x="43" y="96"/>
                </a:cxn>
                <a:cxn ang="0">
                  <a:pos x="60" y="81"/>
                </a:cxn>
                <a:cxn ang="0">
                  <a:pos x="76" y="64"/>
                </a:cxn>
                <a:cxn ang="0">
                  <a:pos x="89" y="44"/>
                </a:cxn>
                <a:cxn ang="0">
                  <a:pos x="106" y="25"/>
                </a:cxn>
                <a:cxn ang="0">
                  <a:pos x="119" y="0"/>
                </a:cxn>
              </a:cxnLst>
              <a:rect l="txL" t="txT" r="txR" b="txB"/>
              <a:pathLst>
                <a:path w="119" h="115">
                  <a:moveTo>
                    <a:pt x="0" y="115"/>
                  </a:moveTo>
                  <a:lnTo>
                    <a:pt x="14" y="113"/>
                  </a:lnTo>
                  <a:lnTo>
                    <a:pt x="30" y="105"/>
                  </a:lnTo>
                  <a:lnTo>
                    <a:pt x="43" y="96"/>
                  </a:lnTo>
                  <a:lnTo>
                    <a:pt x="60" y="81"/>
                  </a:lnTo>
                  <a:lnTo>
                    <a:pt x="76" y="64"/>
                  </a:lnTo>
                  <a:lnTo>
                    <a:pt x="89" y="44"/>
                  </a:lnTo>
                  <a:lnTo>
                    <a:pt x="106" y="25"/>
                  </a:lnTo>
                  <a:lnTo>
                    <a:pt x="119"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06" name="任意多边形 8202"/>
            <p:cNvSpPr/>
            <p:nvPr/>
          </p:nvSpPr>
          <p:spPr>
            <a:xfrm>
              <a:off x="1056" y="997"/>
              <a:ext cx="116" cy="271"/>
            </a:xfrm>
            <a:custGeom>
              <a:avLst/>
              <a:gdLst>
                <a:gd name="txL" fmla="*/ 0 w 116"/>
                <a:gd name="txT" fmla="*/ 0 h 271"/>
                <a:gd name="txR" fmla="*/ 116 w 116"/>
                <a:gd name="txB" fmla="*/ 271 h 271"/>
              </a:gdLst>
              <a:ahLst/>
              <a:cxnLst>
                <a:cxn ang="0">
                  <a:pos x="0" y="271"/>
                </a:cxn>
                <a:cxn ang="0">
                  <a:pos x="14" y="244"/>
                </a:cxn>
                <a:cxn ang="0">
                  <a:pos x="30" y="215"/>
                </a:cxn>
                <a:cxn ang="0">
                  <a:pos x="43" y="181"/>
                </a:cxn>
                <a:cxn ang="0">
                  <a:pos x="57" y="146"/>
                </a:cxn>
                <a:cxn ang="0">
                  <a:pos x="86" y="71"/>
                </a:cxn>
                <a:cxn ang="0">
                  <a:pos x="103" y="34"/>
                </a:cxn>
                <a:cxn ang="0">
                  <a:pos x="116" y="0"/>
                </a:cxn>
              </a:cxnLst>
              <a:rect l="txL" t="txT" r="txR" b="txB"/>
              <a:pathLst>
                <a:path w="116" h="271">
                  <a:moveTo>
                    <a:pt x="0" y="271"/>
                  </a:moveTo>
                  <a:lnTo>
                    <a:pt x="14" y="244"/>
                  </a:lnTo>
                  <a:lnTo>
                    <a:pt x="30" y="215"/>
                  </a:lnTo>
                  <a:lnTo>
                    <a:pt x="43" y="181"/>
                  </a:lnTo>
                  <a:lnTo>
                    <a:pt x="57" y="146"/>
                  </a:lnTo>
                  <a:lnTo>
                    <a:pt x="86" y="71"/>
                  </a:lnTo>
                  <a:lnTo>
                    <a:pt x="103" y="34"/>
                  </a:lnTo>
                  <a:lnTo>
                    <a:pt x="116"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07" name="任意多边形 8203"/>
            <p:cNvSpPr/>
            <p:nvPr/>
          </p:nvSpPr>
          <p:spPr>
            <a:xfrm>
              <a:off x="1172" y="723"/>
              <a:ext cx="119" cy="274"/>
            </a:xfrm>
            <a:custGeom>
              <a:avLst/>
              <a:gdLst>
                <a:gd name="txL" fmla="*/ 0 w 119"/>
                <a:gd name="txT" fmla="*/ 0 h 274"/>
                <a:gd name="txR" fmla="*/ 119 w 119"/>
                <a:gd name="txB" fmla="*/ 274 h 274"/>
              </a:gdLst>
              <a:ahLst/>
              <a:cxnLst>
                <a:cxn ang="0">
                  <a:pos x="0" y="274"/>
                </a:cxn>
                <a:cxn ang="0">
                  <a:pos x="14" y="240"/>
                </a:cxn>
                <a:cxn ang="0">
                  <a:pos x="30" y="203"/>
                </a:cxn>
                <a:cxn ang="0">
                  <a:pos x="60" y="127"/>
                </a:cxn>
                <a:cxn ang="0">
                  <a:pos x="76" y="90"/>
                </a:cxn>
                <a:cxn ang="0">
                  <a:pos x="89" y="56"/>
                </a:cxn>
                <a:cxn ang="0">
                  <a:pos x="105" y="27"/>
                </a:cxn>
                <a:cxn ang="0">
                  <a:pos x="119" y="0"/>
                </a:cxn>
              </a:cxnLst>
              <a:rect l="txL" t="txT" r="txR" b="txB"/>
              <a:pathLst>
                <a:path w="119" h="274">
                  <a:moveTo>
                    <a:pt x="0" y="274"/>
                  </a:moveTo>
                  <a:lnTo>
                    <a:pt x="14" y="240"/>
                  </a:lnTo>
                  <a:lnTo>
                    <a:pt x="30" y="203"/>
                  </a:lnTo>
                  <a:lnTo>
                    <a:pt x="60" y="127"/>
                  </a:lnTo>
                  <a:lnTo>
                    <a:pt x="76" y="90"/>
                  </a:lnTo>
                  <a:lnTo>
                    <a:pt x="89" y="56"/>
                  </a:lnTo>
                  <a:lnTo>
                    <a:pt x="105" y="27"/>
                  </a:lnTo>
                  <a:lnTo>
                    <a:pt x="119"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08" name="任意多边形 8204"/>
            <p:cNvSpPr/>
            <p:nvPr/>
          </p:nvSpPr>
          <p:spPr>
            <a:xfrm>
              <a:off x="1291" y="610"/>
              <a:ext cx="116" cy="113"/>
            </a:xfrm>
            <a:custGeom>
              <a:avLst/>
              <a:gdLst>
                <a:gd name="txL" fmla="*/ 0 w 116"/>
                <a:gd name="txT" fmla="*/ 0 h 113"/>
                <a:gd name="txR" fmla="*/ 116 w 116"/>
                <a:gd name="txB" fmla="*/ 113 h 113"/>
              </a:gdLst>
              <a:ahLst/>
              <a:cxnLst>
                <a:cxn ang="0">
                  <a:pos x="0" y="113"/>
                </a:cxn>
                <a:cxn ang="0">
                  <a:pos x="13" y="88"/>
                </a:cxn>
                <a:cxn ang="0">
                  <a:pos x="30" y="69"/>
                </a:cxn>
                <a:cxn ang="0">
                  <a:pos x="43" y="49"/>
                </a:cxn>
                <a:cxn ang="0">
                  <a:pos x="57" y="32"/>
                </a:cxn>
                <a:cxn ang="0">
                  <a:pos x="73" y="20"/>
                </a:cxn>
                <a:cxn ang="0">
                  <a:pos x="86" y="8"/>
                </a:cxn>
                <a:cxn ang="0">
                  <a:pos x="103" y="3"/>
                </a:cxn>
                <a:cxn ang="0">
                  <a:pos x="116" y="0"/>
                </a:cxn>
              </a:cxnLst>
              <a:rect l="txL" t="txT" r="txR" b="txB"/>
              <a:pathLst>
                <a:path w="116" h="113">
                  <a:moveTo>
                    <a:pt x="0" y="113"/>
                  </a:moveTo>
                  <a:lnTo>
                    <a:pt x="13" y="88"/>
                  </a:lnTo>
                  <a:lnTo>
                    <a:pt x="30" y="69"/>
                  </a:lnTo>
                  <a:lnTo>
                    <a:pt x="43" y="49"/>
                  </a:lnTo>
                  <a:lnTo>
                    <a:pt x="57" y="32"/>
                  </a:lnTo>
                  <a:lnTo>
                    <a:pt x="73" y="20"/>
                  </a:lnTo>
                  <a:lnTo>
                    <a:pt x="86" y="8"/>
                  </a:lnTo>
                  <a:lnTo>
                    <a:pt x="103" y="3"/>
                  </a:lnTo>
                  <a:lnTo>
                    <a:pt x="116"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09" name="任意多边形 8205"/>
            <p:cNvSpPr/>
            <p:nvPr/>
          </p:nvSpPr>
          <p:spPr>
            <a:xfrm>
              <a:off x="1407" y="610"/>
              <a:ext cx="119" cy="113"/>
            </a:xfrm>
            <a:custGeom>
              <a:avLst/>
              <a:gdLst>
                <a:gd name="txL" fmla="*/ 0 w 119"/>
                <a:gd name="txT" fmla="*/ 0 h 113"/>
                <a:gd name="txR" fmla="*/ 119 w 119"/>
                <a:gd name="txB" fmla="*/ 113 h 113"/>
              </a:gdLst>
              <a:ahLst/>
              <a:cxnLst>
                <a:cxn ang="0">
                  <a:pos x="0" y="0"/>
                </a:cxn>
                <a:cxn ang="0">
                  <a:pos x="14" y="3"/>
                </a:cxn>
                <a:cxn ang="0">
                  <a:pos x="30" y="8"/>
                </a:cxn>
                <a:cxn ang="0">
                  <a:pos x="43" y="20"/>
                </a:cxn>
                <a:cxn ang="0">
                  <a:pos x="59" y="32"/>
                </a:cxn>
                <a:cxn ang="0">
                  <a:pos x="76" y="49"/>
                </a:cxn>
                <a:cxn ang="0">
                  <a:pos x="89" y="69"/>
                </a:cxn>
                <a:cxn ang="0">
                  <a:pos x="105" y="88"/>
                </a:cxn>
                <a:cxn ang="0">
                  <a:pos x="119" y="113"/>
                </a:cxn>
              </a:cxnLst>
              <a:rect l="txL" t="txT" r="txR" b="txB"/>
              <a:pathLst>
                <a:path w="119" h="113">
                  <a:moveTo>
                    <a:pt x="0" y="0"/>
                  </a:moveTo>
                  <a:lnTo>
                    <a:pt x="14" y="3"/>
                  </a:lnTo>
                  <a:lnTo>
                    <a:pt x="30" y="8"/>
                  </a:lnTo>
                  <a:lnTo>
                    <a:pt x="43" y="20"/>
                  </a:lnTo>
                  <a:lnTo>
                    <a:pt x="59" y="32"/>
                  </a:lnTo>
                  <a:lnTo>
                    <a:pt x="76" y="49"/>
                  </a:lnTo>
                  <a:lnTo>
                    <a:pt x="89" y="69"/>
                  </a:lnTo>
                  <a:lnTo>
                    <a:pt x="105" y="88"/>
                  </a:lnTo>
                  <a:lnTo>
                    <a:pt x="119" y="113"/>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10" name="任意多边形 8206"/>
            <p:cNvSpPr/>
            <p:nvPr/>
          </p:nvSpPr>
          <p:spPr>
            <a:xfrm>
              <a:off x="1526" y="723"/>
              <a:ext cx="116" cy="274"/>
            </a:xfrm>
            <a:custGeom>
              <a:avLst/>
              <a:gdLst>
                <a:gd name="txL" fmla="*/ 0 w 116"/>
                <a:gd name="txT" fmla="*/ 0 h 274"/>
                <a:gd name="txR" fmla="*/ 116 w 116"/>
                <a:gd name="txB" fmla="*/ 274 h 274"/>
              </a:gdLst>
              <a:ahLst/>
              <a:cxnLst>
                <a:cxn ang="0">
                  <a:pos x="0" y="0"/>
                </a:cxn>
                <a:cxn ang="0">
                  <a:pos x="13" y="27"/>
                </a:cxn>
                <a:cxn ang="0">
                  <a:pos x="30" y="56"/>
                </a:cxn>
                <a:cxn ang="0">
                  <a:pos x="43" y="90"/>
                </a:cxn>
                <a:cxn ang="0">
                  <a:pos x="57" y="127"/>
                </a:cxn>
                <a:cxn ang="0">
                  <a:pos x="86" y="203"/>
                </a:cxn>
                <a:cxn ang="0">
                  <a:pos x="102" y="240"/>
                </a:cxn>
                <a:cxn ang="0">
                  <a:pos x="116" y="274"/>
                </a:cxn>
              </a:cxnLst>
              <a:rect l="txL" t="txT" r="txR" b="txB"/>
              <a:pathLst>
                <a:path w="116" h="274">
                  <a:moveTo>
                    <a:pt x="0" y="0"/>
                  </a:moveTo>
                  <a:lnTo>
                    <a:pt x="13" y="27"/>
                  </a:lnTo>
                  <a:lnTo>
                    <a:pt x="30" y="56"/>
                  </a:lnTo>
                  <a:lnTo>
                    <a:pt x="43" y="90"/>
                  </a:lnTo>
                  <a:lnTo>
                    <a:pt x="57" y="127"/>
                  </a:lnTo>
                  <a:lnTo>
                    <a:pt x="86" y="203"/>
                  </a:lnTo>
                  <a:lnTo>
                    <a:pt x="102" y="240"/>
                  </a:lnTo>
                  <a:lnTo>
                    <a:pt x="116" y="274"/>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0311" name="直接连接符 8207"/>
            <p:cNvSpPr/>
            <p:nvPr/>
          </p:nvSpPr>
          <p:spPr>
            <a:xfrm>
              <a:off x="1642" y="997"/>
              <a:ext cx="119" cy="271"/>
            </a:xfrm>
            <a:prstGeom prst="line">
              <a:avLst/>
            </a:prstGeom>
            <a:ln w="38100" cap="flat" cmpd="sng">
              <a:solidFill>
                <a:srgbClr val="FF0000"/>
              </a:solidFill>
              <a:prstDash val="solid"/>
              <a:headEnd type="none" w="med" len="med"/>
              <a:tailEnd type="none" w="med" len="med"/>
            </a:ln>
          </p:spPr>
        </p:sp>
        <p:sp>
          <p:nvSpPr>
            <p:cNvPr id="140312" name="直接连接符 8208"/>
            <p:cNvSpPr/>
            <p:nvPr/>
          </p:nvSpPr>
          <p:spPr>
            <a:xfrm>
              <a:off x="0" y="990"/>
              <a:ext cx="1968" cy="0"/>
            </a:xfrm>
            <a:prstGeom prst="line">
              <a:avLst/>
            </a:prstGeom>
            <a:ln w="38100" cap="flat" cmpd="sng">
              <a:solidFill>
                <a:srgbClr val="FFFF00"/>
              </a:solidFill>
              <a:prstDash val="solid"/>
              <a:headEnd type="none" w="med" len="med"/>
              <a:tailEnd type="triangle" w="med" len="med"/>
            </a:ln>
          </p:spPr>
        </p:sp>
        <p:sp>
          <p:nvSpPr>
            <p:cNvPr id="140313" name="直接连接符 8209"/>
            <p:cNvSpPr/>
            <p:nvPr/>
          </p:nvSpPr>
          <p:spPr>
            <a:xfrm flipV="1">
              <a:off x="336" y="320"/>
              <a:ext cx="0" cy="1200"/>
            </a:xfrm>
            <a:prstGeom prst="line">
              <a:avLst/>
            </a:prstGeom>
            <a:ln w="38100" cap="flat" cmpd="sng">
              <a:solidFill>
                <a:srgbClr val="FFFF00"/>
              </a:solidFill>
              <a:prstDash val="solid"/>
              <a:headEnd type="none" w="med" len="med"/>
              <a:tailEnd type="triangle" w="med" len="med"/>
            </a:ln>
          </p:spPr>
        </p:sp>
        <p:sp>
          <p:nvSpPr>
            <p:cNvPr id="140314" name="文本框 8210"/>
            <p:cNvSpPr txBox="1"/>
            <p:nvPr/>
          </p:nvSpPr>
          <p:spPr>
            <a:xfrm>
              <a:off x="1766" y="912"/>
              <a:ext cx="178"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t</a:t>
              </a:r>
              <a:endParaRPr lang="en-US" altLang="zh-CN" sz="2800" dirty="0">
                <a:solidFill>
                  <a:schemeClr val="bg1"/>
                </a:solidFill>
                <a:latin typeface="Times New Roman" panose="02020603050405020304" pitchFamily="18" charset="0"/>
              </a:endParaRPr>
            </a:p>
          </p:txBody>
        </p:sp>
        <p:sp>
          <p:nvSpPr>
            <p:cNvPr id="140315" name="文本框 8211"/>
            <p:cNvSpPr txBox="1"/>
            <p:nvPr/>
          </p:nvSpPr>
          <p:spPr>
            <a:xfrm>
              <a:off x="240" y="0"/>
              <a:ext cx="178"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0316" name="文本框 8212"/>
            <p:cNvSpPr txBox="1"/>
            <p:nvPr/>
          </p:nvSpPr>
          <p:spPr>
            <a:xfrm>
              <a:off x="285" y="968"/>
              <a:ext cx="212"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0</a:t>
              </a:r>
              <a:endParaRPr lang="en-US" altLang="zh-CN" dirty="0">
                <a:solidFill>
                  <a:schemeClr val="bg1"/>
                </a:solidFill>
                <a:latin typeface="Times New Roman" panose="02020603050405020304" pitchFamily="18" charset="0"/>
              </a:endParaRPr>
            </a:p>
          </p:txBody>
        </p:sp>
      </p:grpSp>
      <p:sp>
        <p:nvSpPr>
          <p:cNvPr id="8214" name="直接连接符 8213"/>
          <p:cNvSpPr/>
          <p:nvPr/>
        </p:nvSpPr>
        <p:spPr>
          <a:xfrm flipV="1">
            <a:off x="1638300" y="1504950"/>
            <a:ext cx="0" cy="2057400"/>
          </a:xfrm>
          <a:prstGeom prst="line">
            <a:avLst/>
          </a:prstGeom>
          <a:ln w="28575" cap="flat" cmpd="sng">
            <a:solidFill>
              <a:srgbClr val="66FFFF"/>
            </a:solidFill>
            <a:prstDash val="dash"/>
            <a:headEnd type="none" w="med" len="med"/>
            <a:tailEnd type="stealth" w="sm" len="med"/>
          </a:ln>
        </p:spPr>
      </p:sp>
      <p:sp>
        <p:nvSpPr>
          <p:cNvPr id="8215" name="直接连接符 8214"/>
          <p:cNvSpPr/>
          <p:nvPr/>
        </p:nvSpPr>
        <p:spPr>
          <a:xfrm flipV="1">
            <a:off x="2017713" y="1485900"/>
            <a:ext cx="0" cy="2057400"/>
          </a:xfrm>
          <a:prstGeom prst="line">
            <a:avLst/>
          </a:prstGeom>
          <a:ln w="28575" cap="flat" cmpd="sng">
            <a:solidFill>
              <a:schemeClr val="bg1"/>
            </a:solidFill>
            <a:prstDash val="dash"/>
            <a:headEnd type="none" w="med" len="med"/>
            <a:tailEnd type="stealth" w="sm" len="med"/>
          </a:ln>
        </p:spPr>
      </p:sp>
      <p:sp>
        <p:nvSpPr>
          <p:cNvPr id="8216" name="直接连接符 8215"/>
          <p:cNvSpPr/>
          <p:nvPr/>
        </p:nvSpPr>
        <p:spPr>
          <a:xfrm flipV="1">
            <a:off x="2782888" y="1443038"/>
            <a:ext cx="0" cy="2057400"/>
          </a:xfrm>
          <a:prstGeom prst="line">
            <a:avLst/>
          </a:prstGeom>
          <a:ln w="28575" cap="flat" cmpd="sng">
            <a:solidFill>
              <a:srgbClr val="FF33CC"/>
            </a:solidFill>
            <a:prstDash val="dash"/>
            <a:headEnd type="none" w="med" len="med"/>
            <a:tailEnd type="stealth" w="sm" len="med"/>
          </a:ln>
        </p:spPr>
      </p:sp>
      <p:sp>
        <p:nvSpPr>
          <p:cNvPr id="8217" name="文本框 8216"/>
          <p:cNvSpPr txBox="1"/>
          <p:nvPr/>
        </p:nvSpPr>
        <p:spPr>
          <a:xfrm>
            <a:off x="4933950" y="1620838"/>
            <a:ext cx="1364615" cy="521970"/>
          </a:xfrm>
          <a:prstGeom prst="rect">
            <a:avLst/>
          </a:prstGeom>
          <a:noFill/>
          <a:ln w="9525">
            <a:noFill/>
          </a:ln>
        </p:spPr>
        <p:txBody>
          <a:bodyPr wrap="none" lIns="198000" rIns="198000">
            <a:spAutoFit/>
          </a:bodyPr>
          <a:p>
            <a:pPr eaLnBrk="1" hangingPunct="1">
              <a:spcBef>
                <a:spcPct val="50000"/>
              </a:spcBef>
            </a:pP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dirty="0">
                <a:solidFill>
                  <a:schemeClr val="bg1"/>
                </a:solidFill>
                <a:latin typeface="Times New Roman" panose="02020603050405020304" pitchFamily="18" charset="0"/>
                <a:sym typeface="Symbol" panose="05050102010706020507" pitchFamily="18" charset="2"/>
              </a:rPr>
              <a:t>  | </a:t>
            </a:r>
            <a:endParaRPr lang="zh-CN" altLang="en-US" sz="2800" dirty="0">
              <a:solidFill>
                <a:schemeClr val="bg1"/>
              </a:solidFill>
              <a:latin typeface="Times New Roman" panose="02020603050405020304" pitchFamily="18" charset="0"/>
            </a:endParaRPr>
          </a:p>
        </p:txBody>
      </p:sp>
      <p:sp>
        <p:nvSpPr>
          <p:cNvPr id="8218" name="线形标注 2 8217"/>
          <p:cNvSpPr/>
          <p:nvPr/>
        </p:nvSpPr>
        <p:spPr>
          <a:xfrm>
            <a:off x="2339975" y="4005263"/>
            <a:ext cx="914400" cy="431800"/>
          </a:xfrm>
          <a:prstGeom prst="borderCallout2">
            <a:avLst>
              <a:gd name="adj1" fmla="val 26472"/>
              <a:gd name="adj2" fmla="val -8333"/>
              <a:gd name="adj3" fmla="val 26472"/>
              <a:gd name="adj4" fmla="val -8333"/>
              <a:gd name="adj5" fmla="val -109926"/>
              <a:gd name="adj6" fmla="val -29514"/>
            </a:avLst>
          </a:prstGeom>
          <a:solidFill>
            <a:srgbClr val="66FFFF"/>
          </a:solidFill>
          <a:ln w="38100" cap="flat" cmpd="sng">
            <a:solidFill>
              <a:srgbClr val="66FFFF"/>
            </a:solidFill>
            <a:prstDash val="solid"/>
            <a:miter/>
            <a:headEnd type="none" w="med" len="med"/>
            <a:tailEnd type="none" w="med" len="med"/>
          </a:ln>
        </p:spPr>
        <p:txBody>
          <a:bodyPr/>
          <a:p>
            <a:pPr eaLnBrk="1" hangingPunct="1">
              <a:spcBef>
                <a:spcPct val="50000"/>
              </a:spcBef>
            </a:pPr>
            <a:r>
              <a:rPr lang="en-US" altLang="zh-CN" i="1" dirty="0">
                <a:solidFill>
                  <a:schemeClr val="tx1"/>
                </a:solidFill>
                <a:latin typeface="Arial" panose="020B0604020202020204" pitchFamily="34" charset="0"/>
                <a:ea typeface="仿宋_GB2312" pitchFamily="1" charset="-122"/>
                <a:sym typeface="Symbol" panose="05050102010706020507" pitchFamily="18" charset="2"/>
              </a:rPr>
              <a:t> </a:t>
            </a:r>
            <a:r>
              <a:rPr lang="en-US" altLang="zh-CN" dirty="0">
                <a:solidFill>
                  <a:schemeClr val="tx1"/>
                </a:solidFill>
                <a:latin typeface="Arial" panose="020B0604020202020204" pitchFamily="34" charset="0"/>
                <a:ea typeface="仿宋_GB2312" pitchFamily="1" charset="-122"/>
                <a:sym typeface="Symbol" panose="05050102010706020507" pitchFamily="18" charset="2"/>
              </a:rPr>
              <a:t>=0</a:t>
            </a:r>
            <a:endParaRPr lang="en-US" altLang="zh-CN" dirty="0">
              <a:solidFill>
                <a:schemeClr val="tx1"/>
              </a:solidFill>
              <a:latin typeface="Arial" panose="020B0604020202020204" pitchFamily="34" charset="0"/>
              <a:ea typeface="仿宋_GB2312" pitchFamily="1" charset="-122"/>
            </a:endParaRPr>
          </a:p>
          <a:p>
            <a:pPr algn="ctr" eaLnBrk="1" hangingPunct="1"/>
            <a:endParaRPr lang="en-US" altLang="zh-CN" dirty="0">
              <a:latin typeface="Arial" panose="020B0604020202020204" pitchFamily="34" charset="0"/>
              <a:ea typeface="仿宋_GB2312" pitchFamily="1" charset="-122"/>
            </a:endParaRPr>
          </a:p>
        </p:txBody>
      </p:sp>
      <p:sp>
        <p:nvSpPr>
          <p:cNvPr id="8219" name="线形标注 2 8218"/>
          <p:cNvSpPr/>
          <p:nvPr/>
        </p:nvSpPr>
        <p:spPr>
          <a:xfrm>
            <a:off x="4576763" y="4365625"/>
            <a:ext cx="931862" cy="474663"/>
          </a:xfrm>
          <a:prstGeom prst="borderCallout2">
            <a:avLst>
              <a:gd name="adj1" fmla="val 24079"/>
              <a:gd name="adj2" fmla="val -8176"/>
              <a:gd name="adj3" fmla="val 24079"/>
              <a:gd name="adj4" fmla="val -8176"/>
              <a:gd name="adj5" fmla="val -168560"/>
              <a:gd name="adj6" fmla="val -190801"/>
            </a:avLst>
          </a:prstGeom>
          <a:solidFill>
            <a:schemeClr val="bg1"/>
          </a:solidFill>
          <a:ln w="38100" cap="flat" cmpd="sng">
            <a:solidFill>
              <a:schemeClr val="bg1"/>
            </a:solidFill>
            <a:prstDash val="solid"/>
            <a:miter/>
            <a:headEnd type="none" w="med" len="med"/>
            <a:tailEnd type="none" w="med" len="med"/>
          </a:ln>
        </p:spPr>
        <p:txBody>
          <a:bodyPr/>
          <a:p>
            <a:pPr eaLnBrk="1" hangingPunct="1">
              <a:spcBef>
                <a:spcPct val="50000"/>
              </a:spcBef>
            </a:pPr>
            <a:r>
              <a:rPr lang="en-US" altLang="zh-CN" i="1" dirty="0">
                <a:solidFill>
                  <a:schemeClr val="tx1"/>
                </a:solidFill>
                <a:latin typeface="Arial" panose="020B0604020202020204" pitchFamily="34" charset="0"/>
                <a:ea typeface="仿宋_GB2312" pitchFamily="1" charset="-122"/>
                <a:sym typeface="Symbol" panose="05050102010706020507" pitchFamily="18" charset="2"/>
              </a:rPr>
              <a:t> </a:t>
            </a:r>
            <a:r>
              <a:rPr lang="en-US" altLang="zh-CN" dirty="0">
                <a:solidFill>
                  <a:schemeClr val="tx1"/>
                </a:solidFill>
                <a:latin typeface="Arial" panose="020B0604020202020204" pitchFamily="34" charset="0"/>
                <a:ea typeface="仿宋_GB2312" pitchFamily="1" charset="-122"/>
                <a:sym typeface="Symbol" panose="05050102010706020507" pitchFamily="18" charset="2"/>
              </a:rPr>
              <a:t>=</a:t>
            </a:r>
            <a:endParaRPr lang="en-US" altLang="zh-CN" dirty="0">
              <a:solidFill>
                <a:schemeClr val="tx1"/>
              </a:solidFill>
              <a:latin typeface="Arial" panose="020B0604020202020204" pitchFamily="34" charset="0"/>
              <a:ea typeface="仿宋_GB2312" pitchFamily="1" charset="-122"/>
            </a:endParaRPr>
          </a:p>
          <a:p>
            <a:pPr algn="ctr" eaLnBrk="1" hangingPunct="1"/>
            <a:endParaRPr lang="en-US" altLang="zh-CN" dirty="0">
              <a:solidFill>
                <a:schemeClr val="tx1"/>
              </a:solidFill>
              <a:latin typeface="Arial" panose="020B0604020202020204" pitchFamily="34" charset="0"/>
              <a:ea typeface="仿宋_GB2312" pitchFamily="1" charset="-122"/>
            </a:endParaRPr>
          </a:p>
        </p:txBody>
      </p:sp>
      <p:sp>
        <p:nvSpPr>
          <p:cNvPr id="8220" name="线形标注 2 8219"/>
          <p:cNvSpPr/>
          <p:nvPr/>
        </p:nvSpPr>
        <p:spPr>
          <a:xfrm>
            <a:off x="1692275" y="4797425"/>
            <a:ext cx="1509713" cy="647700"/>
          </a:xfrm>
          <a:prstGeom prst="borderCallout2">
            <a:avLst>
              <a:gd name="adj1" fmla="val 17648"/>
              <a:gd name="adj2" fmla="val -5046"/>
              <a:gd name="adj3" fmla="val 17648"/>
              <a:gd name="adj4" fmla="val -5889"/>
              <a:gd name="adj5" fmla="val -244606"/>
              <a:gd name="adj6" fmla="val -6731"/>
            </a:avLst>
          </a:prstGeom>
          <a:solidFill>
            <a:srgbClr val="FF66FF"/>
          </a:solidFill>
          <a:ln w="38100" cap="flat" cmpd="sng">
            <a:solidFill>
              <a:srgbClr val="FF66FF"/>
            </a:solidFill>
            <a:prstDash val="solid"/>
            <a:miter/>
            <a:headEnd type="none" w="med" len="med"/>
            <a:tailEnd type="none" w="med" len="med"/>
          </a:ln>
        </p:spPr>
        <p:txBody>
          <a:bodyPr/>
          <a:p>
            <a:pPr eaLnBrk="1" hangingPunct="1">
              <a:spcBef>
                <a:spcPct val="50000"/>
              </a:spcBef>
            </a:pPr>
            <a:r>
              <a:rPr lang="en-US" altLang="zh-CN" i="1" dirty="0">
                <a:solidFill>
                  <a:schemeClr val="tx1"/>
                </a:solidFill>
                <a:latin typeface="Arial" panose="020B0604020202020204" pitchFamily="34" charset="0"/>
                <a:ea typeface="仿宋_GB2312" pitchFamily="1" charset="-122"/>
                <a:sym typeface="Symbol" panose="05050102010706020507" pitchFamily="18" charset="2"/>
              </a:rPr>
              <a:t> </a:t>
            </a:r>
            <a:r>
              <a:rPr lang="en-US" altLang="zh-CN" dirty="0">
                <a:solidFill>
                  <a:schemeClr val="tx1"/>
                </a:solidFill>
                <a:latin typeface="Arial" panose="020B0604020202020204" pitchFamily="34" charset="0"/>
                <a:ea typeface="仿宋_GB2312" pitchFamily="1" charset="-122"/>
                <a:sym typeface="Symbol" panose="05050102010706020507" pitchFamily="18" charset="2"/>
              </a:rPr>
              <a:t>=</a:t>
            </a:r>
            <a:r>
              <a:rPr lang="zh-CN" altLang="en-US" dirty="0">
                <a:solidFill>
                  <a:schemeClr val="tx1"/>
                </a:solidFill>
                <a:latin typeface="Arial" panose="020B0604020202020204" pitchFamily="34" charset="0"/>
                <a:ea typeface="仿宋_GB2312" pitchFamily="1" charset="-122"/>
                <a:sym typeface="Symbol" panose="05050102010706020507" pitchFamily="18" charset="2"/>
              </a:rPr>
              <a:t>－</a:t>
            </a:r>
            <a:r>
              <a:rPr lang="en-US" altLang="zh-CN" dirty="0">
                <a:solidFill>
                  <a:schemeClr val="tx1"/>
                </a:solidFill>
                <a:latin typeface="Arial" panose="020B0604020202020204" pitchFamily="34" charset="0"/>
                <a:ea typeface="仿宋_GB2312" pitchFamily="1" charset="-122"/>
                <a:sym typeface="Symbol" panose="05050102010706020507" pitchFamily="18" charset="2"/>
              </a:rPr>
              <a:t>/2</a:t>
            </a:r>
            <a:endParaRPr lang="en-US" altLang="zh-CN" dirty="0">
              <a:solidFill>
                <a:schemeClr val="tx1"/>
              </a:solidFill>
              <a:latin typeface="Arial" panose="020B0604020202020204" pitchFamily="34" charset="0"/>
              <a:ea typeface="仿宋_GB2312" pitchFamily="1" charset="-122"/>
            </a:endParaRPr>
          </a:p>
          <a:p>
            <a:pPr algn="ctr" eaLnBrk="1" hangingPunct="1"/>
            <a:endParaRPr lang="en-US" altLang="zh-CN" dirty="0">
              <a:solidFill>
                <a:schemeClr val="tx1"/>
              </a:solidFill>
              <a:latin typeface="Arial" panose="020B0604020202020204" pitchFamily="34"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5" fill="hold" nodeType="clickEffect">
                                  <p:stCondLst>
                                    <p:cond delay="0"/>
                                  </p:stCondLst>
                                  <p:childTnLst>
                                    <p:set>
                                      <p:cBhvr>
                                        <p:cTn id="10" dur="1" fill="hold">
                                          <p:stCondLst>
                                            <p:cond delay="0"/>
                                          </p:stCondLst>
                                        </p:cTn>
                                        <p:tgtEl>
                                          <p:spTgt spid="8214"/>
                                        </p:tgtEl>
                                        <p:attrNameLst>
                                          <p:attrName>style.visibility</p:attrName>
                                        </p:attrNameLst>
                                      </p:cBhvr>
                                      <p:to>
                                        <p:strVal val="visible"/>
                                      </p:to>
                                    </p:set>
                                    <p:animEffect transition="in" filter="blinds(vertical)">
                                      <p:cBhvr>
                                        <p:cTn id="11" dur="500"/>
                                        <p:tgtEl>
                                          <p:spTgt spid="8214"/>
                                        </p:tgtEl>
                                      </p:cBhvr>
                                    </p:animEffect>
                                  </p:childTnLst>
                                </p:cTn>
                              </p:par>
                            </p:childTnLst>
                          </p:cTn>
                        </p:par>
                        <p:par>
                          <p:cTn id="12" fill="hold">
                            <p:stCondLst>
                              <p:cond delay="500"/>
                            </p:stCondLst>
                            <p:childTnLst>
                              <p:par>
                                <p:cTn id="13" presetID="20" presetClass="entr" presetSubtype="0" fill="hold" grpId="0" nodeType="afterEffect">
                                  <p:stCondLst>
                                    <p:cond delay="0"/>
                                  </p:stCondLst>
                                  <p:childTnLst>
                                    <p:set>
                                      <p:cBhvr>
                                        <p:cTn id="14" dur="1" fill="hold">
                                          <p:stCondLst>
                                            <p:cond delay="0"/>
                                          </p:stCondLst>
                                        </p:cTn>
                                        <p:tgtEl>
                                          <p:spTgt spid="8220"/>
                                        </p:tgtEl>
                                        <p:attrNameLst>
                                          <p:attrName>style.visibility</p:attrName>
                                        </p:attrNameLst>
                                      </p:cBhvr>
                                      <p:to>
                                        <p:strVal val="visible"/>
                                      </p:to>
                                    </p:set>
                                    <p:animEffect transition="in" filter="wedge">
                                      <p:cBhvr>
                                        <p:cTn id="15" dur="2000"/>
                                        <p:tgtEl>
                                          <p:spTgt spid="822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5" fill="hold" nodeType="clickEffect">
                                  <p:stCondLst>
                                    <p:cond delay="0"/>
                                  </p:stCondLst>
                                  <p:childTnLst>
                                    <p:set>
                                      <p:cBhvr>
                                        <p:cTn id="19" dur="1" fill="hold">
                                          <p:stCondLst>
                                            <p:cond delay="0"/>
                                          </p:stCondLst>
                                        </p:cTn>
                                        <p:tgtEl>
                                          <p:spTgt spid="8215"/>
                                        </p:tgtEl>
                                        <p:attrNameLst>
                                          <p:attrName>style.visibility</p:attrName>
                                        </p:attrNameLst>
                                      </p:cBhvr>
                                      <p:to>
                                        <p:strVal val="visible"/>
                                      </p:to>
                                    </p:set>
                                    <p:animEffect transition="in" filter="blinds(vertical)">
                                      <p:cBhvr>
                                        <p:cTn id="20" dur="500"/>
                                        <p:tgtEl>
                                          <p:spTgt spid="8215"/>
                                        </p:tgtEl>
                                      </p:cBhvr>
                                    </p:animEffect>
                                  </p:childTnLst>
                                </p:cTn>
                              </p:par>
                            </p:childTnLst>
                          </p:cTn>
                        </p:par>
                        <p:par>
                          <p:cTn id="21" fill="hold">
                            <p:stCondLst>
                              <p:cond delay="500"/>
                            </p:stCondLst>
                            <p:childTnLst>
                              <p:par>
                                <p:cTn id="22" presetID="20" presetClass="entr" presetSubtype="0" fill="hold" grpId="0" nodeType="afterEffect">
                                  <p:stCondLst>
                                    <p:cond delay="0"/>
                                  </p:stCondLst>
                                  <p:childTnLst>
                                    <p:set>
                                      <p:cBhvr>
                                        <p:cTn id="23" dur="1" fill="hold">
                                          <p:stCondLst>
                                            <p:cond delay="0"/>
                                          </p:stCondLst>
                                        </p:cTn>
                                        <p:tgtEl>
                                          <p:spTgt spid="8218"/>
                                        </p:tgtEl>
                                        <p:attrNameLst>
                                          <p:attrName>style.visibility</p:attrName>
                                        </p:attrNameLst>
                                      </p:cBhvr>
                                      <p:to>
                                        <p:strVal val="visible"/>
                                      </p:to>
                                    </p:set>
                                    <p:animEffect transition="in" filter="wedge">
                                      <p:cBhvr>
                                        <p:cTn id="24" dur="2000"/>
                                        <p:tgtEl>
                                          <p:spTgt spid="821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5" fill="hold" nodeType="clickEffect">
                                  <p:stCondLst>
                                    <p:cond delay="0"/>
                                  </p:stCondLst>
                                  <p:childTnLst>
                                    <p:set>
                                      <p:cBhvr>
                                        <p:cTn id="28" dur="1" fill="hold">
                                          <p:stCondLst>
                                            <p:cond delay="0"/>
                                          </p:stCondLst>
                                        </p:cTn>
                                        <p:tgtEl>
                                          <p:spTgt spid="8216"/>
                                        </p:tgtEl>
                                        <p:attrNameLst>
                                          <p:attrName>style.visibility</p:attrName>
                                        </p:attrNameLst>
                                      </p:cBhvr>
                                      <p:to>
                                        <p:strVal val="visible"/>
                                      </p:to>
                                    </p:set>
                                    <p:animEffect transition="in" filter="blinds(vertical)">
                                      <p:cBhvr>
                                        <p:cTn id="29" dur="500"/>
                                        <p:tgtEl>
                                          <p:spTgt spid="8216"/>
                                        </p:tgtEl>
                                      </p:cBhvr>
                                    </p:animEffect>
                                  </p:childTnLst>
                                </p:cTn>
                              </p:par>
                            </p:childTnLst>
                          </p:cTn>
                        </p:par>
                        <p:par>
                          <p:cTn id="30" fill="hold">
                            <p:stCondLst>
                              <p:cond delay="500"/>
                            </p:stCondLst>
                            <p:childTnLst>
                              <p:par>
                                <p:cTn id="31" presetID="20" presetClass="entr" presetSubtype="0" fill="hold" grpId="0" nodeType="afterEffect">
                                  <p:stCondLst>
                                    <p:cond delay="0"/>
                                  </p:stCondLst>
                                  <p:childTnLst>
                                    <p:set>
                                      <p:cBhvr>
                                        <p:cTn id="32" dur="1" fill="hold">
                                          <p:stCondLst>
                                            <p:cond delay="0"/>
                                          </p:stCondLst>
                                        </p:cTn>
                                        <p:tgtEl>
                                          <p:spTgt spid="8219"/>
                                        </p:tgtEl>
                                        <p:attrNameLst>
                                          <p:attrName>style.visibility</p:attrName>
                                        </p:attrNameLst>
                                      </p:cBhvr>
                                      <p:to>
                                        <p:strVal val="visible"/>
                                      </p:to>
                                    </p:set>
                                    <p:animEffect transition="in" filter="wedge">
                                      <p:cBhvr>
                                        <p:cTn id="33" dur="2000"/>
                                        <p:tgtEl>
                                          <p:spTgt spid="8219"/>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8217"/>
                                        </p:tgtEl>
                                        <p:attrNameLst>
                                          <p:attrName>style.visibility</p:attrName>
                                        </p:attrNameLst>
                                      </p:cBhvr>
                                      <p:to>
                                        <p:strVal val="visible"/>
                                      </p:to>
                                    </p:set>
                                    <p:anim calcmode="lin" valueType="num">
                                      <p:cBhvr additive="base">
                                        <p:cTn id="38" dur="500" fill="hold"/>
                                        <p:tgtEl>
                                          <p:spTgt spid="8217"/>
                                        </p:tgtEl>
                                        <p:attrNameLst>
                                          <p:attrName>ppt_x</p:attrName>
                                        </p:attrNameLst>
                                      </p:cBhvr>
                                      <p:tavLst>
                                        <p:tav tm="0">
                                          <p:val>
                                            <p:strVal val="1+#ppt_w/2"/>
                                          </p:val>
                                        </p:tav>
                                        <p:tav tm="100000">
                                          <p:val>
                                            <p:strVal val="#ppt_x"/>
                                          </p:val>
                                        </p:tav>
                                      </p:tavLst>
                                    </p:anim>
                                    <p:anim calcmode="lin" valueType="num">
                                      <p:cBhvr additive="base">
                                        <p:cTn id="39" dur="500" fill="hold"/>
                                        <p:tgtEl>
                                          <p:spTgt spid="82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7" grpId="0"/>
      <p:bldP spid="8218" grpId="0" animBg="1"/>
      <p:bldP spid="8219" grpId="0" animBg="1"/>
      <p:bldP spid="822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文本框 54273"/>
          <p:cNvSpPr txBox="1"/>
          <p:nvPr/>
        </p:nvSpPr>
        <p:spPr>
          <a:xfrm>
            <a:off x="448310" y="280988"/>
            <a:ext cx="8318500" cy="1334135"/>
          </a:xfrm>
          <a:prstGeom prst="rect">
            <a:avLst/>
          </a:prstGeom>
          <a:noFill/>
          <a:ln w="9525">
            <a:noFill/>
          </a:ln>
        </p:spPr>
        <p:txBody>
          <a:bodyPr tIns="82800" bIns="82800">
            <a:spAutoFit/>
          </a:bodyPr>
          <a:p>
            <a:pPr eaLnBrk="1" hangingPunct="1">
              <a:spcBef>
                <a:spcPts val="0"/>
              </a:spcBef>
            </a:pPr>
            <a:r>
              <a:rPr lang="en-US" altLang="zh-CN" i="1" dirty="0">
                <a:solidFill>
                  <a:schemeClr val="bg1"/>
                </a:solidFill>
                <a:latin typeface="Times New Roman" panose="02020603050405020304" pitchFamily="18" charset="0"/>
              </a:rPr>
              <a:t>Y</a:t>
            </a:r>
            <a:r>
              <a:rPr lang="en-US" altLang="zh-CN" dirty="0">
                <a:solidFill>
                  <a:schemeClr val="bg1"/>
                </a:solidFill>
                <a:latin typeface="Times New Roman" panose="02020603050405020304" pitchFamily="18" charset="0"/>
              </a:rPr>
              <a:t>— complex admittance</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G</a:t>
            </a:r>
            <a:r>
              <a:rPr lang="en-US" altLang="zh-CN" dirty="0">
                <a:solidFill>
                  <a:schemeClr val="bg1"/>
                </a:solidFill>
                <a:latin typeface="Times New Roman" panose="02020603050405020304" pitchFamily="18" charset="0"/>
              </a:rPr>
              <a:t>—conductance(real part)</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a:p>
            <a:pPr eaLnBrk="1" hangingPunct="1">
              <a:spcBef>
                <a:spcPts val="0"/>
              </a:spcBef>
            </a:pPr>
            <a:r>
              <a:rPr lang="en-US" altLang="zh-CN" i="1" dirty="0">
                <a:solidFill>
                  <a:schemeClr val="bg1"/>
                </a:solidFill>
                <a:latin typeface="Times New Roman" panose="02020603050405020304" pitchFamily="18" charset="0"/>
              </a:rPr>
              <a:t>                                             B</a:t>
            </a:r>
            <a:r>
              <a:rPr lang="en-US" altLang="zh-CN" dirty="0">
                <a:solidFill>
                  <a:schemeClr val="bg1"/>
                </a:solidFill>
                <a:latin typeface="Times New Roman" panose="02020603050405020304" pitchFamily="18" charset="0"/>
              </a:rPr>
              <a:t>—susceptance(imaginary)</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a:p>
            <a:pPr eaLnBrk="1" hangingPunct="1">
              <a:spcBef>
                <a:spcPts val="0"/>
              </a:spcBef>
            </a:pP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Y</a:t>
            </a:r>
            <a:r>
              <a:rPr lang="en-US" altLang="zh-CN" dirty="0">
                <a:solidFill>
                  <a:schemeClr val="bg1"/>
                </a:solidFill>
                <a:latin typeface="Times New Roman" panose="02020603050405020304" pitchFamily="18" charset="0"/>
              </a:rPr>
              <a:t>|—</a:t>
            </a:r>
            <a:r>
              <a:rPr lang="en-US" altLang="zh-CN" b="0" dirty="0">
                <a:solidFill>
                  <a:schemeClr val="bg1"/>
                </a:solidFill>
                <a:latin typeface="Times New Roman" panose="02020603050405020304" pitchFamily="18" charset="0"/>
              </a:rPr>
              <a:t>magnitude of complex admittance</a:t>
            </a:r>
            <a:r>
              <a:rPr lang="zh-CN" altLang="en-US" b="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baseline="-25000" dirty="0">
                <a:solidFill>
                  <a:schemeClr val="bg1"/>
                </a:solidFill>
                <a:latin typeface="Times New Roman" panose="02020603050405020304" pitchFamily="18" charset="0"/>
                <a:sym typeface="Symbol" panose="05050102010706020507" pitchFamily="18" charset="2"/>
              </a:rPr>
              <a:t>y</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b="0" dirty="0">
                <a:solidFill>
                  <a:schemeClr val="bg1"/>
                </a:solidFill>
                <a:latin typeface="Times New Roman" panose="02020603050405020304" pitchFamily="18" charset="0"/>
                <a:sym typeface="Symbol" panose="05050102010706020507" pitchFamily="18" charset="2"/>
              </a:rPr>
              <a:t>admittance angle</a:t>
            </a:r>
            <a:endParaRPr lang="en-US" altLang="zh-CN" b="0" dirty="0">
              <a:solidFill>
                <a:schemeClr val="bg1"/>
              </a:solidFill>
              <a:latin typeface="Times New Roman" panose="02020603050405020304" pitchFamily="18" charset="0"/>
              <a:sym typeface="Symbol" panose="05050102010706020507" pitchFamily="18" charset="2"/>
            </a:endParaRPr>
          </a:p>
        </p:txBody>
      </p:sp>
      <p:sp>
        <p:nvSpPr>
          <p:cNvPr id="54275" name="文本框 54274"/>
          <p:cNvSpPr txBox="1"/>
          <p:nvPr/>
        </p:nvSpPr>
        <p:spPr>
          <a:xfrm>
            <a:off x="1850390" y="2296795"/>
            <a:ext cx="2962910" cy="460375"/>
          </a:xfrm>
          <a:prstGeom prst="rect">
            <a:avLst/>
          </a:prstGeom>
          <a:solidFill>
            <a:schemeClr val="accent2"/>
          </a:solid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sym typeface="+mn-ea"/>
              </a:rPr>
              <a:t>convertion relation</a:t>
            </a:r>
            <a:r>
              <a:rPr lang="zh-CN" altLang="en-US" dirty="0">
                <a:solidFill>
                  <a:schemeClr val="bg1"/>
                </a:solidFill>
                <a:latin typeface="Times New Roman" panose="02020603050405020304" pitchFamily="18" charset="0"/>
                <a:sym typeface="+mn-ea"/>
              </a:rPr>
              <a:t>：</a:t>
            </a:r>
            <a:endParaRPr lang="zh-CN" altLang="en-US" dirty="0">
              <a:solidFill>
                <a:schemeClr val="bg1"/>
              </a:solidFill>
              <a:latin typeface="Times New Roman" panose="02020603050405020304" pitchFamily="18" charset="0"/>
            </a:endParaRPr>
          </a:p>
        </p:txBody>
      </p:sp>
      <p:graphicFrame>
        <p:nvGraphicFramePr>
          <p:cNvPr id="54276" name="对象 54275"/>
          <p:cNvGraphicFramePr>
            <a:graphicFrameLocks noChangeAspect="1"/>
          </p:cNvGraphicFramePr>
          <p:nvPr/>
        </p:nvGraphicFramePr>
        <p:xfrm>
          <a:off x="5117465" y="1781175"/>
          <a:ext cx="2797810" cy="1490980"/>
        </p:xfrm>
        <a:graphic>
          <a:graphicData uri="http://schemas.openxmlformats.org/presentationml/2006/ole">
            <mc:AlternateContent xmlns:mc="http://schemas.openxmlformats.org/markup-compatibility/2006">
              <mc:Choice xmlns:v="urn:schemas-microsoft-com:vml" Requires="v">
                <p:oleObj spid="_x0000_s3361" name="" r:id="rId1" imgW="1333500" imgH="711200" progId="Equation.DSMT4">
                  <p:embed/>
                </p:oleObj>
              </mc:Choice>
              <mc:Fallback>
                <p:oleObj name="" r:id="rId1" imgW="1333500" imgH="711200" progId="Equation.DSMT4">
                  <p:embed/>
                  <p:pic>
                    <p:nvPicPr>
                      <p:cNvPr id="0" name="图片 3360"/>
                      <p:cNvPicPr/>
                      <p:nvPr/>
                    </p:nvPicPr>
                    <p:blipFill>
                      <a:blip r:embed="rId2"/>
                      <a:stretch>
                        <a:fillRect/>
                      </a:stretch>
                    </p:blipFill>
                    <p:spPr>
                      <a:xfrm>
                        <a:off x="5117465" y="1781175"/>
                        <a:ext cx="2797810" cy="1490980"/>
                      </a:xfrm>
                      <a:prstGeom prst="rect">
                        <a:avLst/>
                      </a:prstGeom>
                      <a:noFill/>
                      <a:ln w="38100">
                        <a:noFill/>
                        <a:miter/>
                      </a:ln>
                    </p:spPr>
                  </p:pic>
                </p:oleObj>
              </mc:Fallback>
            </mc:AlternateContent>
          </a:graphicData>
        </a:graphic>
      </p:graphicFrame>
      <p:sp>
        <p:nvSpPr>
          <p:cNvPr id="54277" name="文本框 54276"/>
          <p:cNvSpPr txBox="1"/>
          <p:nvPr/>
        </p:nvSpPr>
        <p:spPr>
          <a:xfrm>
            <a:off x="1274763" y="3763963"/>
            <a:ext cx="470535"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or</a:t>
            </a:r>
            <a:endParaRPr lang="en-US" altLang="zh-CN" dirty="0">
              <a:solidFill>
                <a:schemeClr val="bg1"/>
              </a:solidFill>
              <a:latin typeface="Times New Roman" panose="02020603050405020304" pitchFamily="18" charset="0"/>
            </a:endParaRPr>
          </a:p>
        </p:txBody>
      </p:sp>
      <p:grpSp>
        <p:nvGrpSpPr>
          <p:cNvPr id="2" name="组合 54277"/>
          <p:cNvGrpSpPr/>
          <p:nvPr/>
        </p:nvGrpSpPr>
        <p:grpSpPr>
          <a:xfrm>
            <a:off x="2411413" y="3419475"/>
            <a:ext cx="2438400" cy="1233488"/>
            <a:chOff x="0" y="0"/>
            <a:chExt cx="1536" cy="696"/>
          </a:xfrm>
        </p:grpSpPr>
        <p:sp>
          <p:nvSpPr>
            <p:cNvPr id="45076" name="文本框 54278"/>
            <p:cNvSpPr txBox="1"/>
            <p:nvPr/>
          </p:nvSpPr>
          <p:spPr>
            <a:xfrm>
              <a:off x="48" y="0"/>
              <a:ext cx="1488" cy="696"/>
            </a:xfrm>
            <a:prstGeom prst="rect">
              <a:avLst/>
            </a:prstGeom>
            <a:noFill/>
            <a:ln w="9525">
              <a:noFill/>
            </a:ln>
          </p:spPr>
          <p:txBody>
            <a:bodyPr tIns="82800" bIns="82800">
              <a:spAutoFit/>
            </a:bodyPr>
            <a:p>
              <a:pPr eaLnBrk="1" hangingPunct="1">
                <a:spcBef>
                  <a:spcPct val="50000"/>
                </a:spcBef>
              </a:pPr>
              <a:r>
                <a:rPr lang="en-US" altLang="zh-CN" sz="2800" i="1" dirty="0">
                  <a:solidFill>
                    <a:schemeClr val="bg1"/>
                  </a:solidFill>
                  <a:latin typeface="Times New Roman" panose="02020603050405020304" pitchFamily="18" charset="0"/>
                </a:rPr>
                <a:t>G</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Y</a:t>
              </a:r>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baseline="-25000" dirty="0">
                  <a:solidFill>
                    <a:schemeClr val="bg1"/>
                  </a:solidFill>
                  <a:latin typeface="Times New Roman" panose="02020603050405020304" pitchFamily="18" charset="0"/>
                  <a:sym typeface="Symbol" panose="05050102010706020507" pitchFamily="18" charset="2"/>
                </a:rPr>
                <a:t>y</a:t>
              </a:r>
              <a:endParaRPr lang="en-US" altLang="zh-CN" sz="2800" i="1" baseline="-25000" dirty="0">
                <a:solidFill>
                  <a:schemeClr val="bg1"/>
                </a:solidFill>
                <a:latin typeface="Times New Roman" panose="02020603050405020304" pitchFamily="18" charset="0"/>
                <a:sym typeface="Symbol" panose="05050102010706020507" pitchFamily="18" charset="2"/>
              </a:endParaRPr>
            </a:p>
            <a:p>
              <a:pPr eaLnBrk="1" hangingPunct="1">
                <a:spcBef>
                  <a:spcPct val="50000"/>
                </a:spcBef>
              </a:pPr>
              <a:r>
                <a:rPr lang="en-US" altLang="zh-CN" sz="2800" i="1" dirty="0">
                  <a:solidFill>
                    <a:schemeClr val="bg1"/>
                  </a:solidFill>
                  <a:latin typeface="Times New Roman" panose="02020603050405020304" pitchFamily="18" charset="0"/>
                </a:rPr>
                <a:t>B</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Y</a:t>
              </a:r>
              <a:r>
                <a:rPr lang="en-US" altLang="zh-CN" sz="2800" dirty="0">
                  <a:solidFill>
                    <a:schemeClr val="bg1"/>
                  </a:solidFill>
                  <a:latin typeface="Times New Roman" panose="02020603050405020304" pitchFamily="18" charset="0"/>
                </a:rPr>
                <a:t>|sin</a:t>
              </a:r>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baseline="-25000" dirty="0">
                  <a:solidFill>
                    <a:schemeClr val="bg1"/>
                  </a:solidFill>
                  <a:latin typeface="Times New Roman" panose="02020603050405020304" pitchFamily="18" charset="0"/>
                  <a:sym typeface="Symbol" panose="05050102010706020507" pitchFamily="18" charset="2"/>
                </a:rPr>
                <a:t>y</a:t>
              </a:r>
              <a:endParaRPr lang="en-US" altLang="zh-CN" sz="2800" i="1" baseline="-25000" dirty="0">
                <a:solidFill>
                  <a:schemeClr val="bg1"/>
                </a:solidFill>
                <a:latin typeface="Times New Roman" panose="02020603050405020304" pitchFamily="18" charset="0"/>
              </a:endParaRPr>
            </a:p>
          </p:txBody>
        </p:sp>
        <p:sp>
          <p:nvSpPr>
            <p:cNvPr id="45077" name="左大括号 54279"/>
            <p:cNvSpPr/>
            <p:nvPr/>
          </p:nvSpPr>
          <p:spPr>
            <a:xfrm>
              <a:off x="0" y="48"/>
              <a:ext cx="135" cy="528"/>
            </a:xfrm>
            <a:prstGeom prst="leftBrace">
              <a:avLst>
                <a:gd name="adj1" fmla="val 32194"/>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54281" name="文本框 54280"/>
          <p:cNvSpPr txBox="1"/>
          <p:nvPr/>
        </p:nvSpPr>
        <p:spPr>
          <a:xfrm>
            <a:off x="468313" y="5276850"/>
            <a:ext cx="2900045" cy="460375"/>
          </a:xfrm>
          <a:prstGeom prst="rect">
            <a:avLst/>
          </a:prstGeom>
          <a:solidFill>
            <a:schemeClr val="accent2"/>
          </a:solidFill>
          <a:ln w="9525">
            <a:noFill/>
          </a:ln>
        </p:spPr>
        <p:txBody>
          <a:bodyPr wrap="none">
            <a:spAutoFit/>
          </a:bodyPr>
          <a:p>
            <a:pPr eaLnBrk="1" hangingPunct="1"/>
            <a:r>
              <a:rPr lang="en-US" altLang="zh-CN" dirty="0">
                <a:solidFill>
                  <a:schemeClr val="bg1"/>
                </a:solidFill>
                <a:latin typeface="Times New Roman" panose="02020603050405020304" pitchFamily="18" charset="0"/>
              </a:rPr>
              <a:t>Admittance triangle:</a:t>
            </a:r>
            <a:endParaRPr lang="en-US" altLang="zh-CN" dirty="0">
              <a:solidFill>
                <a:schemeClr val="bg1"/>
              </a:solidFill>
              <a:latin typeface="Times New Roman" panose="02020603050405020304" pitchFamily="18" charset="0"/>
            </a:endParaRPr>
          </a:p>
        </p:txBody>
      </p:sp>
      <p:grpSp>
        <p:nvGrpSpPr>
          <p:cNvPr id="3" name="组合 54281"/>
          <p:cNvGrpSpPr/>
          <p:nvPr/>
        </p:nvGrpSpPr>
        <p:grpSpPr>
          <a:xfrm>
            <a:off x="3365500" y="5010150"/>
            <a:ext cx="2139950" cy="1676400"/>
            <a:chOff x="0" y="0"/>
            <a:chExt cx="1348" cy="1056"/>
          </a:xfrm>
        </p:grpSpPr>
        <p:sp>
          <p:nvSpPr>
            <p:cNvPr id="45067" name="直接连接符 54282"/>
            <p:cNvSpPr/>
            <p:nvPr/>
          </p:nvSpPr>
          <p:spPr>
            <a:xfrm>
              <a:off x="0" y="768"/>
              <a:ext cx="1056" cy="0"/>
            </a:xfrm>
            <a:prstGeom prst="line">
              <a:avLst/>
            </a:prstGeom>
            <a:ln w="38100" cap="flat" cmpd="sng">
              <a:solidFill>
                <a:srgbClr val="FF9900"/>
              </a:solidFill>
              <a:prstDash val="solid"/>
              <a:headEnd type="none" w="med" len="med"/>
              <a:tailEnd type="none" w="med" len="med"/>
            </a:ln>
          </p:spPr>
        </p:sp>
        <p:sp>
          <p:nvSpPr>
            <p:cNvPr id="45068" name="直接连接符 54283"/>
            <p:cNvSpPr/>
            <p:nvPr/>
          </p:nvSpPr>
          <p:spPr>
            <a:xfrm flipV="1">
              <a:off x="1056" y="0"/>
              <a:ext cx="0" cy="768"/>
            </a:xfrm>
            <a:prstGeom prst="line">
              <a:avLst/>
            </a:prstGeom>
            <a:ln w="38100" cap="flat" cmpd="sng">
              <a:solidFill>
                <a:srgbClr val="FF9900"/>
              </a:solidFill>
              <a:prstDash val="solid"/>
              <a:headEnd type="none" w="med" len="med"/>
              <a:tailEnd type="none" w="med" len="med"/>
            </a:ln>
          </p:spPr>
        </p:sp>
        <p:sp>
          <p:nvSpPr>
            <p:cNvPr id="45069" name="直接连接符 54284"/>
            <p:cNvSpPr/>
            <p:nvPr/>
          </p:nvSpPr>
          <p:spPr>
            <a:xfrm flipH="1">
              <a:off x="0" y="0"/>
              <a:ext cx="1056" cy="768"/>
            </a:xfrm>
            <a:prstGeom prst="line">
              <a:avLst/>
            </a:prstGeom>
            <a:ln w="38100" cap="flat" cmpd="sng">
              <a:solidFill>
                <a:srgbClr val="FF9900"/>
              </a:solidFill>
              <a:prstDash val="solid"/>
              <a:headEnd type="none" w="med" len="med"/>
              <a:tailEnd type="none" w="med" len="med"/>
            </a:ln>
          </p:spPr>
        </p:sp>
        <p:sp>
          <p:nvSpPr>
            <p:cNvPr id="45070" name="任意多边形 54285"/>
            <p:cNvSpPr/>
            <p:nvPr/>
          </p:nvSpPr>
          <p:spPr>
            <a:xfrm>
              <a:off x="144" y="660"/>
              <a:ext cx="60" cy="108"/>
            </a:xfrm>
            <a:custGeom>
              <a:avLst/>
              <a:gdLst>
                <a:gd name="txL" fmla="*/ 0 w 60"/>
                <a:gd name="txT" fmla="*/ 0 h 108"/>
                <a:gd name="txR" fmla="*/ 60 w 60"/>
                <a:gd name="txB" fmla="*/ 108 h 108"/>
              </a:gdLst>
              <a:ahLst/>
              <a:cxnLst>
                <a:cxn ang="0">
                  <a:pos x="0" y="0"/>
                </a:cxn>
                <a:cxn ang="0">
                  <a:pos x="60" y="108"/>
                </a:cxn>
              </a:cxnLst>
              <a:rect l="txL" t="txT" r="txR" b="txB"/>
              <a:pathLst>
                <a:path w="60" h="108">
                  <a:moveTo>
                    <a:pt x="0" y="0"/>
                  </a:moveTo>
                  <a:cubicBezTo>
                    <a:pt x="41" y="27"/>
                    <a:pt x="60" y="55"/>
                    <a:pt x="60" y="108"/>
                  </a:cubicBez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sp>
          <p:nvSpPr>
            <p:cNvPr id="45071" name="文本框 54286"/>
            <p:cNvSpPr txBox="1"/>
            <p:nvPr/>
          </p:nvSpPr>
          <p:spPr>
            <a:xfrm>
              <a:off x="240" y="96"/>
              <a:ext cx="31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|Y|</a:t>
              </a:r>
              <a:endParaRPr lang="en-US" altLang="zh-CN" i="1" dirty="0">
                <a:solidFill>
                  <a:schemeClr val="bg1"/>
                </a:solidFill>
                <a:latin typeface="Times New Roman" panose="02020603050405020304" pitchFamily="18" charset="0"/>
              </a:endParaRPr>
            </a:p>
          </p:txBody>
        </p:sp>
        <p:sp>
          <p:nvSpPr>
            <p:cNvPr id="45072" name="文本框 54287"/>
            <p:cNvSpPr txBox="1"/>
            <p:nvPr/>
          </p:nvSpPr>
          <p:spPr>
            <a:xfrm>
              <a:off x="480" y="768"/>
              <a:ext cx="25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G</a:t>
              </a:r>
              <a:endParaRPr lang="en-US" altLang="zh-CN" i="1" dirty="0">
                <a:solidFill>
                  <a:schemeClr val="bg1"/>
                </a:solidFill>
                <a:latin typeface="Times New Roman" panose="02020603050405020304" pitchFamily="18" charset="0"/>
              </a:endParaRPr>
            </a:p>
          </p:txBody>
        </p:sp>
        <p:sp>
          <p:nvSpPr>
            <p:cNvPr id="45073" name="文本框 54288"/>
            <p:cNvSpPr txBox="1"/>
            <p:nvPr/>
          </p:nvSpPr>
          <p:spPr>
            <a:xfrm>
              <a:off x="1104" y="28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B</a:t>
              </a:r>
              <a:endParaRPr lang="en-US" altLang="zh-CN" i="1" dirty="0">
                <a:solidFill>
                  <a:schemeClr val="bg1"/>
                </a:solidFill>
                <a:latin typeface="Times New Roman" panose="02020603050405020304" pitchFamily="18" charset="0"/>
              </a:endParaRPr>
            </a:p>
          </p:txBody>
        </p:sp>
        <p:sp>
          <p:nvSpPr>
            <p:cNvPr id="45074" name="文本框 54289"/>
            <p:cNvSpPr txBox="1"/>
            <p:nvPr/>
          </p:nvSpPr>
          <p:spPr>
            <a:xfrm>
              <a:off x="192" y="480"/>
              <a:ext cx="377" cy="557"/>
            </a:xfrm>
            <a:prstGeom prst="rect">
              <a:avLst/>
            </a:prstGeom>
            <a:noFill/>
            <a:ln w="9525">
              <a:noFill/>
            </a:ln>
          </p:spPr>
          <p:txBody>
            <a:bodyPr>
              <a:spAutoFit/>
            </a:bodyPr>
            <a:p>
              <a:pPr eaLnBrk="1" hangingPunct="1">
                <a:spcBef>
                  <a:spcPct val="50000"/>
                </a:spcBef>
              </a:pPr>
              <a:r>
                <a:rPr lang="en-US" altLang="zh-CN" i="1" dirty="0">
                  <a:solidFill>
                    <a:schemeClr val="bg1"/>
                  </a:solidFill>
                  <a:latin typeface="Arial" panose="020B0604020202020204" pitchFamily="34" charset="0"/>
                  <a:ea typeface="仿宋_GB2312" pitchFamily="1" charset="-122"/>
                  <a:sym typeface="Symbol" panose="05050102010706020507" pitchFamily="18" charset="2"/>
                </a:rPr>
                <a:t> </a:t>
              </a:r>
              <a:r>
                <a:rPr lang="en-US" altLang="zh-CN" i="1" baseline="-25000" dirty="0">
                  <a:solidFill>
                    <a:schemeClr val="bg1"/>
                  </a:solidFill>
                  <a:latin typeface="Times New Roman" panose="02020603050405020304" pitchFamily="18" charset="0"/>
                  <a:ea typeface="仿宋_GB2312" pitchFamily="1" charset="-122"/>
                  <a:sym typeface="Symbol" panose="05050102010706020507" pitchFamily="18" charset="2"/>
                </a:rPr>
                <a:t>y</a:t>
              </a:r>
              <a:endParaRPr lang="en-US" altLang="zh-CN" i="1" baseline="-25000" dirty="0">
                <a:solidFill>
                  <a:schemeClr val="bg1"/>
                </a:solidFill>
                <a:latin typeface="Times New Roman" panose="02020603050405020304" pitchFamily="18" charset="0"/>
                <a:ea typeface="仿宋_GB2312" pitchFamily="1" charset="-122"/>
              </a:endParaRPr>
            </a:p>
            <a:p>
              <a:pPr eaLnBrk="1" hangingPunct="1"/>
              <a:endParaRPr lang="en-US" altLang="zh-CN" sz="2800" dirty="0">
                <a:solidFill>
                  <a:schemeClr val="bg1"/>
                </a:solidFill>
                <a:latin typeface="Times New Roman" panose="02020603050405020304" pitchFamily="18" charset="0"/>
              </a:endParaRPr>
            </a:p>
          </p:txBody>
        </p:sp>
        <p:sp>
          <p:nvSpPr>
            <p:cNvPr id="45075" name="任意多边形 54290"/>
            <p:cNvSpPr/>
            <p:nvPr/>
          </p:nvSpPr>
          <p:spPr>
            <a:xfrm>
              <a:off x="912" y="624"/>
              <a:ext cx="144" cy="144"/>
            </a:xfrm>
            <a:custGeom>
              <a:avLst/>
              <a:gdLst>
                <a:gd name="txL" fmla="*/ 0 w 96"/>
                <a:gd name="txT" fmla="*/ 0 h 144"/>
                <a:gd name="txR" fmla="*/ 96 w 96"/>
                <a:gd name="txB" fmla="*/ 144 h 144"/>
              </a:gdLst>
              <a:ahLst/>
              <a:cxnLst>
                <a:cxn ang="0">
                  <a:pos x="486" y="0"/>
                </a:cxn>
                <a:cxn ang="0">
                  <a:pos x="0" y="0"/>
                </a:cxn>
                <a:cxn ang="0">
                  <a:pos x="0" y="144"/>
                </a:cxn>
              </a:cxnLst>
              <a:rect l="txL" t="txT" r="txR" b="txB"/>
              <a:pathLst>
                <a:path w="96" h="144">
                  <a:moveTo>
                    <a:pt x="96" y="0"/>
                  </a:moveTo>
                  <a:lnTo>
                    <a:pt x="0" y="0"/>
                  </a:lnTo>
                  <a:lnTo>
                    <a:pt x="0" y="144"/>
                  </a:ln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grpSp>
      <p:graphicFrame>
        <p:nvGraphicFramePr>
          <p:cNvPr id="54292" name="对象 54291"/>
          <p:cNvGraphicFramePr>
            <a:graphicFrameLocks noChangeAspect="1"/>
          </p:cNvGraphicFramePr>
          <p:nvPr/>
        </p:nvGraphicFramePr>
        <p:xfrm>
          <a:off x="5997575" y="3271838"/>
          <a:ext cx="1838325" cy="1525587"/>
        </p:xfrm>
        <a:graphic>
          <a:graphicData uri="http://schemas.openxmlformats.org/presentationml/2006/ole">
            <mc:AlternateContent xmlns:mc="http://schemas.openxmlformats.org/markup-compatibility/2006">
              <mc:Choice xmlns:v="urn:schemas-microsoft-com:vml" Requires="v">
                <p:oleObj spid="_x0000_s3363" name="" r:id="rId3" imgW="762000" imgH="634365" progId="Equation.DSMT4">
                  <p:embed/>
                </p:oleObj>
              </mc:Choice>
              <mc:Fallback>
                <p:oleObj name="" r:id="rId3" imgW="762000" imgH="634365" progId="Equation.DSMT4">
                  <p:embed/>
                  <p:pic>
                    <p:nvPicPr>
                      <p:cNvPr id="0" name="图片 3362"/>
                      <p:cNvPicPr/>
                      <p:nvPr/>
                    </p:nvPicPr>
                    <p:blipFill>
                      <a:blip r:embed="rId4"/>
                      <a:stretch>
                        <a:fillRect/>
                      </a:stretch>
                    </p:blipFill>
                    <p:spPr>
                      <a:xfrm>
                        <a:off x="5997575" y="3271838"/>
                        <a:ext cx="1838325" cy="1525587"/>
                      </a:xfrm>
                      <a:prstGeom prst="rect">
                        <a:avLst/>
                      </a:prstGeom>
                      <a:noFill/>
                      <a:ln w="38100">
                        <a:noFill/>
                        <a:miter/>
                      </a:ln>
                    </p:spPr>
                  </p:pic>
                </p:oleObj>
              </mc:Fallback>
            </mc:AlternateContent>
          </a:graphicData>
        </a:graphic>
      </p:graphicFrame>
      <p:sp>
        <p:nvSpPr>
          <p:cNvPr id="54293" name="左大括号 54292"/>
          <p:cNvSpPr/>
          <p:nvPr/>
        </p:nvSpPr>
        <p:spPr>
          <a:xfrm>
            <a:off x="5435600" y="3500438"/>
            <a:ext cx="288925" cy="1223962"/>
          </a:xfrm>
          <a:prstGeom prst="leftBrace">
            <a:avLst>
              <a:gd name="adj1" fmla="val 34870"/>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barn(outVertical)">
                                      <p:cBhvr>
                                        <p:cTn id="7" dur="500"/>
                                        <p:tgtEl>
                                          <p:spTgt spid="5427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4275"/>
                                        </p:tgtEl>
                                        <p:attrNameLst>
                                          <p:attrName>style.visibility</p:attrName>
                                        </p:attrNameLst>
                                      </p:cBhvr>
                                      <p:to>
                                        <p:strVal val="visible"/>
                                      </p:to>
                                    </p:set>
                                    <p:anim calcmode="lin" valueType="num">
                                      <p:cBhvr additive="base">
                                        <p:cTn id="12" dur="500" fill="hold"/>
                                        <p:tgtEl>
                                          <p:spTgt spid="54275"/>
                                        </p:tgtEl>
                                        <p:attrNameLst>
                                          <p:attrName>ppt_x</p:attrName>
                                        </p:attrNameLst>
                                      </p:cBhvr>
                                      <p:tavLst>
                                        <p:tav tm="0">
                                          <p:val>
                                            <p:strVal val="0-#ppt_w/2"/>
                                          </p:val>
                                        </p:tav>
                                        <p:tav tm="100000">
                                          <p:val>
                                            <p:strVal val="#ppt_x"/>
                                          </p:val>
                                        </p:tav>
                                      </p:tavLst>
                                    </p:anim>
                                    <p:anim calcmode="lin" valueType="num">
                                      <p:cBhvr additive="base">
                                        <p:cTn id="13" dur="500" fill="hold"/>
                                        <p:tgtEl>
                                          <p:spTgt spid="5427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4276"/>
                                        </p:tgtEl>
                                        <p:attrNameLst>
                                          <p:attrName>style.visibility</p:attrName>
                                        </p:attrNameLst>
                                      </p:cBhvr>
                                      <p:to>
                                        <p:strVal val="visible"/>
                                      </p:to>
                                    </p:set>
                                    <p:animEffect transition="in" filter="wipe(up)">
                                      <p:cBhvr>
                                        <p:cTn id="18" dur="2000"/>
                                        <p:tgtEl>
                                          <p:spTgt spid="5427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42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54292"/>
                                        </p:tgtEl>
                                        <p:attrNameLst>
                                          <p:attrName>style.visibility</p:attrName>
                                        </p:attrNameLst>
                                      </p:cBhvr>
                                      <p:to>
                                        <p:strVal val="visible"/>
                                      </p:to>
                                    </p:set>
                                    <p:animEffect transition="in" filter="dissolve">
                                      <p:cBhvr>
                                        <p:cTn id="33" dur="500"/>
                                        <p:tgtEl>
                                          <p:spTgt spid="54292"/>
                                        </p:tgtEl>
                                      </p:cBhvr>
                                    </p:animEffec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5429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54281"/>
                                        </p:tgtEl>
                                        <p:attrNameLst>
                                          <p:attrName>style.visibility</p:attrName>
                                        </p:attrNameLst>
                                      </p:cBhvr>
                                      <p:to>
                                        <p:strVal val="visible"/>
                                      </p:to>
                                    </p:set>
                                    <p:anim calcmode="lin" valueType="num">
                                      <p:cBhvr additive="base">
                                        <p:cTn id="41" dur="500" fill="hold"/>
                                        <p:tgtEl>
                                          <p:spTgt spid="54281"/>
                                        </p:tgtEl>
                                        <p:attrNameLst>
                                          <p:attrName>ppt_x</p:attrName>
                                        </p:attrNameLst>
                                      </p:cBhvr>
                                      <p:tavLst>
                                        <p:tav tm="0">
                                          <p:val>
                                            <p:strVal val="0-#ppt_w/2"/>
                                          </p:val>
                                        </p:tav>
                                        <p:tav tm="100000">
                                          <p:val>
                                            <p:strVal val="#ppt_x"/>
                                          </p:val>
                                        </p:tav>
                                      </p:tavLst>
                                    </p:anim>
                                    <p:anim calcmode="lin" valueType="num">
                                      <p:cBhvr additive="base">
                                        <p:cTn id="42" dur="500" fill="hold"/>
                                        <p:tgtEl>
                                          <p:spTgt spid="54281"/>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0"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edge">
                                      <p:cBhvr>
                                        <p:cTn id="4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bldLvl="0" animBg="1"/>
      <p:bldP spid="54277" grpId="0"/>
      <p:bldP spid="54281"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文本框 55297"/>
          <p:cNvSpPr txBox="1"/>
          <p:nvPr/>
        </p:nvSpPr>
        <p:spPr>
          <a:xfrm>
            <a:off x="457835" y="1034415"/>
            <a:ext cx="4813300" cy="534035"/>
          </a:xfrm>
          <a:prstGeom prst="rect">
            <a:avLst/>
          </a:prstGeom>
          <a:noFill/>
          <a:ln w="9525">
            <a:noFill/>
          </a:ln>
        </p:spPr>
        <p:txBody>
          <a:bodyPr wrap="square" tIns="82800" bIns="82800">
            <a:spAutoFit/>
          </a:bodyPr>
          <a:p>
            <a:pPr eaLnBrk="1" hangingPunct="1"/>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Y=G+</a:t>
            </a:r>
            <a:r>
              <a:rPr lang="en-US" altLang="zh-CN" dirty="0">
                <a:solidFill>
                  <a:schemeClr val="bg1"/>
                </a:solidFill>
                <a:latin typeface="Times New Roman" panose="02020603050405020304" pitchFamily="18" charset="0"/>
              </a:rPr>
              <a:t>j(</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C</a:t>
            </a:r>
            <a:r>
              <a:rPr lang="en-US" altLang="zh-CN" i="1" dirty="0">
                <a:solidFill>
                  <a:schemeClr val="bg1"/>
                </a:solidFill>
                <a:latin typeface="宋体" panose="02010600030101010101" pitchFamily="2" charset="-122"/>
              </a:rPr>
              <a:t>-</a:t>
            </a:r>
            <a:r>
              <a:rPr lang="en-US" altLang="zh-CN" dirty="0">
                <a:solidFill>
                  <a:schemeClr val="bg1"/>
                </a:solidFill>
                <a:latin typeface="Times New Roman" panose="02020603050405020304" pitchFamily="18" charset="0"/>
              </a:rPr>
              <a:t>1</a:t>
            </a:r>
            <a:r>
              <a:rPr lang="en-US" altLang="zh-CN" i="1"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=|Y|∠</a:t>
            </a:r>
            <a:r>
              <a:rPr lang="en-US" altLang="zh-CN" i="1" dirty="0">
                <a:solidFill>
                  <a:schemeClr val="bg1"/>
                </a:solidFill>
                <a:latin typeface="Symbol" panose="05050102010706020507" pitchFamily="18" charset="2"/>
              </a:rPr>
              <a:t>j</a:t>
            </a:r>
            <a:r>
              <a:rPr lang="en-US" altLang="zh-CN" i="1" baseline="-25000" dirty="0">
                <a:solidFill>
                  <a:schemeClr val="bg1"/>
                </a:solidFill>
                <a:latin typeface="Times New Roman" panose="02020603050405020304" pitchFamily="18" charset="0"/>
                <a:sym typeface="Symbol" panose="05050102010706020507" pitchFamily="18" charset="2"/>
              </a:rPr>
              <a:t>y </a:t>
            </a:r>
            <a:r>
              <a:rPr lang="zh-CN" altLang="en-US" b="0" dirty="0">
                <a:solidFill>
                  <a:schemeClr val="bg1"/>
                </a:solidFill>
                <a:latin typeface="Symbol" panose="05050102010706020507" pitchFamily="18" charset="2"/>
                <a:ea typeface="仿宋_GB2312" pitchFamily="1" charset="-122"/>
                <a:sym typeface="Symbol" panose="05050102010706020507" pitchFamily="18" charset="2"/>
              </a:rPr>
              <a:t>；</a:t>
            </a:r>
            <a:endParaRPr lang="zh-CN" altLang="en-US" b="0" dirty="0">
              <a:solidFill>
                <a:schemeClr val="bg1"/>
              </a:solidFill>
              <a:latin typeface="Times New Roman" panose="02020603050405020304" pitchFamily="18" charset="0"/>
              <a:ea typeface="仿宋_GB2312" pitchFamily="1" charset="-122"/>
            </a:endParaRPr>
          </a:p>
        </p:txBody>
      </p:sp>
      <p:sp>
        <p:nvSpPr>
          <p:cNvPr id="55299" name="文本框 55298"/>
          <p:cNvSpPr txBox="1"/>
          <p:nvPr/>
        </p:nvSpPr>
        <p:spPr>
          <a:xfrm>
            <a:off x="466725" y="1637665"/>
            <a:ext cx="5223510" cy="460375"/>
          </a:xfrm>
          <a:prstGeom prst="rect">
            <a:avLst/>
          </a:prstGeom>
          <a:noFill/>
          <a:ln w="9525">
            <a:noFill/>
          </a:ln>
        </p:spPr>
        <p:txBody>
          <a:bodyPr wrap="square">
            <a:spAutoFit/>
          </a:bodyPr>
          <a:p>
            <a:pPr eaLnBrk="1" hangingPunct="1"/>
            <a:r>
              <a:rPr lang="zh-CN" altLang="en-US" dirty="0">
                <a:solidFill>
                  <a:schemeClr val="bg1"/>
                </a:solidFill>
                <a:latin typeface="Symbol" panose="05050102010706020507" pitchFamily="18" charset="2"/>
              </a:rPr>
              <a:t>（</a:t>
            </a:r>
            <a:r>
              <a:rPr lang="en-US" altLang="zh-CN" dirty="0">
                <a:solidFill>
                  <a:schemeClr val="bg1"/>
                </a:solidFill>
                <a:latin typeface="Symbol" panose="05050102010706020507" pitchFamily="18" charset="2"/>
              </a:rPr>
              <a:t>2</a:t>
            </a:r>
            <a:r>
              <a:rPr lang="zh-CN" altLang="en-US" dirty="0">
                <a:solidFill>
                  <a:schemeClr val="bg1"/>
                </a:solidFill>
                <a:latin typeface="Symbol" panose="05050102010706020507" pitchFamily="18" charset="2"/>
              </a:rPr>
              <a:t>）</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 &gt; 1</a:t>
            </a:r>
            <a:r>
              <a:rPr lang="en-US" altLang="zh-CN" i="1"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 </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B</a:t>
            </a:r>
            <a:r>
              <a:rPr lang="en-US" altLang="zh-CN" dirty="0">
                <a:solidFill>
                  <a:schemeClr val="bg1"/>
                </a:solidFill>
                <a:latin typeface="Times New Roman" panose="02020603050405020304" pitchFamily="18" charset="0"/>
              </a:rPr>
              <a:t>&gt;0</a:t>
            </a:r>
            <a:r>
              <a:rPr lang="zh-CN" altLang="en-US" dirty="0">
                <a:solidFill>
                  <a:schemeClr val="bg1"/>
                </a:solidFill>
                <a:latin typeface="Times New Roman" panose="02020603050405020304" pitchFamily="18" charset="0"/>
              </a:rPr>
              <a:t>， </a:t>
            </a:r>
            <a:r>
              <a:rPr lang="en-US" altLang="zh-CN" dirty="0">
                <a:solidFill>
                  <a:schemeClr val="bg1"/>
                </a:solidFill>
                <a:latin typeface="Arial" panose="020B0604020202020204" pitchFamily="34" charset="0"/>
                <a:ea typeface="仿宋_GB2312" pitchFamily="1" charset="-122"/>
                <a:sym typeface="Symbol" panose="05050102010706020507" pitchFamily="18" charset="2"/>
              </a:rPr>
              <a:t></a:t>
            </a:r>
            <a:r>
              <a:rPr lang="en-US" altLang="zh-CN" baseline="-25000" dirty="0">
                <a:solidFill>
                  <a:schemeClr val="bg1"/>
                </a:solidFill>
                <a:latin typeface="Times New Roman" panose="02020603050405020304" pitchFamily="18" charset="0"/>
                <a:ea typeface="仿宋_GB2312" pitchFamily="1" charset="-122"/>
                <a:sym typeface="Symbol" panose="05050102010706020507" pitchFamily="18" charset="2"/>
              </a:rPr>
              <a:t>y</a:t>
            </a:r>
            <a:r>
              <a:rPr lang="en-US" altLang="zh-CN" dirty="0">
                <a:solidFill>
                  <a:schemeClr val="bg1"/>
                </a:solidFill>
                <a:latin typeface="Times New Roman" panose="02020603050405020304" pitchFamily="18" charset="0"/>
              </a:rPr>
              <a:t>&gt;0</a:t>
            </a:r>
            <a:endParaRPr lang="en-US" altLang="zh-CN" b="0" dirty="0">
              <a:solidFill>
                <a:schemeClr val="bg1"/>
              </a:solidFill>
              <a:latin typeface="Times New Roman" panose="02020603050405020304" pitchFamily="18" charset="0"/>
              <a:ea typeface="仿宋_GB2312" pitchFamily="1" charset="-122"/>
            </a:endParaRPr>
          </a:p>
        </p:txBody>
      </p:sp>
      <p:sp>
        <p:nvSpPr>
          <p:cNvPr id="55300" name="文本框 55299"/>
          <p:cNvSpPr txBox="1"/>
          <p:nvPr/>
        </p:nvSpPr>
        <p:spPr>
          <a:xfrm>
            <a:off x="599758" y="2202498"/>
            <a:ext cx="7151370" cy="460375"/>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ea typeface="仿宋_GB2312" pitchFamily="1" charset="-122"/>
              </a:rPr>
              <a:t>Phasor diagram</a:t>
            </a:r>
            <a:r>
              <a:rPr lang="zh-CN" altLang="en-US" dirty="0">
                <a:solidFill>
                  <a:schemeClr val="bg1"/>
                </a:solidFill>
                <a:latin typeface="Times New Roman" panose="02020603050405020304" pitchFamily="18" charset="0"/>
                <a:ea typeface="仿宋_GB2312" pitchFamily="1" charset="-122"/>
              </a:rPr>
              <a:t>：</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the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voltage</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 as the reference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vectorr</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a:t>
            </a:r>
            <a:endParaRPr lang="zh-CN" altLang="en-US" dirty="0">
              <a:solidFill>
                <a:schemeClr val="bg1"/>
              </a:solidFill>
              <a:latin typeface="Times New Roman" panose="02020603050405020304" pitchFamily="18" charset="0"/>
            </a:endParaRPr>
          </a:p>
        </p:txBody>
      </p:sp>
      <p:graphicFrame>
        <p:nvGraphicFramePr>
          <p:cNvPr id="55301" name="对象 55300"/>
          <p:cNvGraphicFramePr>
            <a:graphicFrameLocks noChangeAspect="1"/>
          </p:cNvGraphicFramePr>
          <p:nvPr/>
        </p:nvGraphicFramePr>
        <p:xfrm>
          <a:off x="3110548" y="4661535"/>
          <a:ext cx="5353050" cy="747713"/>
        </p:xfrm>
        <a:graphic>
          <a:graphicData uri="http://schemas.openxmlformats.org/presentationml/2006/ole">
            <mc:AlternateContent xmlns:mc="http://schemas.openxmlformats.org/markup-compatibility/2006">
              <mc:Choice xmlns:v="urn:schemas-microsoft-com:vml" Requires="v">
                <p:oleObj spid="_x0000_s3362" name="" r:id="rId1" imgW="2157095" imgH="304800" progId="Equation.3">
                  <p:embed/>
                </p:oleObj>
              </mc:Choice>
              <mc:Fallback>
                <p:oleObj name="" r:id="rId1" imgW="2157095" imgH="304800" progId="Equation.3">
                  <p:embed/>
                  <p:pic>
                    <p:nvPicPr>
                      <p:cNvPr id="0" name="图片 3361"/>
                      <p:cNvPicPr/>
                      <p:nvPr/>
                    </p:nvPicPr>
                    <p:blipFill>
                      <a:blip r:embed="rId2"/>
                      <a:stretch>
                        <a:fillRect/>
                      </a:stretch>
                    </p:blipFill>
                    <p:spPr>
                      <a:xfrm>
                        <a:off x="3110548" y="4661535"/>
                        <a:ext cx="5353050" cy="747713"/>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grpSp>
        <p:nvGrpSpPr>
          <p:cNvPr id="2" name="组合 55301"/>
          <p:cNvGrpSpPr/>
          <p:nvPr/>
        </p:nvGrpSpPr>
        <p:grpSpPr>
          <a:xfrm>
            <a:off x="466725" y="3965575"/>
            <a:ext cx="2393950" cy="504825"/>
            <a:chOff x="0" y="-24"/>
            <a:chExt cx="1508" cy="318"/>
          </a:xfrm>
        </p:grpSpPr>
        <p:sp>
          <p:nvSpPr>
            <p:cNvPr id="46109" name="任意多边形 55302"/>
            <p:cNvSpPr/>
            <p:nvPr/>
          </p:nvSpPr>
          <p:spPr>
            <a:xfrm>
              <a:off x="0" y="288"/>
              <a:ext cx="1488" cy="6"/>
            </a:xfrm>
            <a:custGeom>
              <a:avLst/>
              <a:gdLst>
                <a:gd name="txL" fmla="*/ 0 w 1488"/>
                <a:gd name="txT" fmla="*/ 0 h 6"/>
                <a:gd name="txR" fmla="*/ 1488 w 1488"/>
                <a:gd name="txB" fmla="*/ 6 h 6"/>
              </a:gdLst>
              <a:ahLst/>
              <a:cxnLst>
                <a:cxn ang="0">
                  <a:pos x="0" y="0"/>
                </a:cxn>
                <a:cxn ang="0">
                  <a:pos x="1449" y="3"/>
                </a:cxn>
                <a:cxn ang="0">
                  <a:pos x="1488" y="6"/>
                </a:cxn>
              </a:cxnLst>
              <a:rect l="txL" t="txT" r="txR" b="txB"/>
              <a:pathLst>
                <a:path w="1488" h="6">
                  <a:moveTo>
                    <a:pt x="0" y="0"/>
                  </a:moveTo>
                  <a:lnTo>
                    <a:pt x="1449" y="3"/>
                  </a:lnTo>
                  <a:lnTo>
                    <a:pt x="1488" y="6"/>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graphicFrame>
          <p:nvGraphicFramePr>
            <p:cNvPr id="46088" name="对象 55303"/>
            <p:cNvGraphicFramePr>
              <a:graphicFrameLocks noChangeAspect="1"/>
            </p:cNvGraphicFramePr>
            <p:nvPr/>
          </p:nvGraphicFramePr>
          <p:xfrm>
            <a:off x="1267" y="-24"/>
            <a:ext cx="241" cy="295"/>
          </p:xfrm>
          <a:graphic>
            <a:graphicData uri="http://schemas.openxmlformats.org/presentationml/2006/ole">
              <mc:AlternateContent xmlns:mc="http://schemas.openxmlformats.org/markup-compatibility/2006">
                <mc:Choice xmlns:v="urn:schemas-microsoft-com:vml" Requires="v">
                  <p:oleObj spid="_x0000_s3359" name="" r:id="rId3" imgW="165100" imgH="203200" progId="Equation.DSMT4">
                    <p:embed/>
                  </p:oleObj>
                </mc:Choice>
                <mc:Fallback>
                  <p:oleObj name="" r:id="rId3" imgW="165100" imgH="203200" progId="Equation.DSMT4">
                    <p:embed/>
                    <p:pic>
                      <p:nvPicPr>
                        <p:cNvPr id="0" name="图片 3358"/>
                        <p:cNvPicPr/>
                        <p:nvPr/>
                      </p:nvPicPr>
                      <p:blipFill>
                        <a:blip r:embed="rId4">
                          <a:clrChange>
                            <a:clrFrom>
                              <a:srgbClr val="000000"/>
                            </a:clrFrom>
                            <a:clrTo>
                              <a:srgbClr val="FFFFFF"/>
                            </a:clrTo>
                          </a:clrChange>
                        </a:blip>
                        <a:stretch>
                          <a:fillRect/>
                        </a:stretch>
                      </p:blipFill>
                      <p:spPr>
                        <a:xfrm>
                          <a:off x="1267" y="-24"/>
                          <a:ext cx="241" cy="295"/>
                        </a:xfrm>
                        <a:prstGeom prst="rect">
                          <a:avLst/>
                        </a:prstGeom>
                        <a:noFill/>
                        <a:ln w="38100">
                          <a:noFill/>
                          <a:miter/>
                        </a:ln>
                      </p:spPr>
                    </p:pic>
                  </p:oleObj>
                </mc:Fallback>
              </mc:AlternateContent>
            </a:graphicData>
          </a:graphic>
        </p:graphicFrame>
      </p:grpSp>
      <p:grpSp>
        <p:nvGrpSpPr>
          <p:cNvPr id="3" name="组合 55304"/>
          <p:cNvGrpSpPr/>
          <p:nvPr/>
        </p:nvGrpSpPr>
        <p:grpSpPr>
          <a:xfrm>
            <a:off x="466725" y="4364038"/>
            <a:ext cx="1371600" cy="452437"/>
            <a:chOff x="0" y="0"/>
            <a:chExt cx="864" cy="285"/>
          </a:xfrm>
        </p:grpSpPr>
        <p:sp>
          <p:nvSpPr>
            <p:cNvPr id="46108" name="直接连接符 55305"/>
            <p:cNvSpPr/>
            <p:nvPr/>
          </p:nvSpPr>
          <p:spPr>
            <a:xfrm>
              <a:off x="0" y="48"/>
              <a:ext cx="864" cy="0"/>
            </a:xfrm>
            <a:prstGeom prst="line">
              <a:avLst/>
            </a:prstGeom>
            <a:ln w="38100" cap="flat" cmpd="sng">
              <a:solidFill>
                <a:srgbClr val="FF66FF"/>
              </a:solidFill>
              <a:prstDash val="solid"/>
              <a:headEnd type="none" w="med" len="med"/>
              <a:tailEnd type="triangle" w="med" len="med"/>
            </a:ln>
          </p:spPr>
        </p:sp>
        <p:graphicFrame>
          <p:nvGraphicFramePr>
            <p:cNvPr id="46087" name="对象 55306"/>
            <p:cNvGraphicFramePr>
              <a:graphicFrameLocks noChangeAspect="1"/>
            </p:cNvGraphicFramePr>
            <p:nvPr/>
          </p:nvGraphicFramePr>
          <p:xfrm>
            <a:off x="576" y="0"/>
            <a:ext cx="205" cy="285"/>
          </p:xfrm>
          <a:graphic>
            <a:graphicData uri="http://schemas.openxmlformats.org/presentationml/2006/ole">
              <mc:AlternateContent xmlns:mc="http://schemas.openxmlformats.org/markup-compatibility/2006">
                <mc:Choice xmlns:v="urn:schemas-microsoft-com:vml" Requires="v">
                  <p:oleObj spid="_x0000_s3358" name="" r:id="rId5" imgW="170815" imgH="236855" progId="Equation.3">
                    <p:embed/>
                  </p:oleObj>
                </mc:Choice>
                <mc:Fallback>
                  <p:oleObj name="" r:id="rId5" imgW="170815" imgH="236855" progId="Equation.3">
                    <p:embed/>
                    <p:pic>
                      <p:nvPicPr>
                        <p:cNvPr id="0" name="图片 3357"/>
                        <p:cNvPicPr/>
                        <p:nvPr/>
                      </p:nvPicPr>
                      <p:blipFill>
                        <a:blip r:embed="rId6">
                          <a:clrChange>
                            <a:clrFrom>
                              <a:srgbClr val="000000"/>
                            </a:clrFrom>
                            <a:clrTo>
                              <a:srgbClr val="FFFFFF"/>
                            </a:clrTo>
                          </a:clrChange>
                        </a:blip>
                        <a:stretch>
                          <a:fillRect/>
                        </a:stretch>
                      </p:blipFill>
                      <p:spPr>
                        <a:xfrm>
                          <a:off x="576" y="0"/>
                          <a:ext cx="205" cy="285"/>
                        </a:xfrm>
                        <a:prstGeom prst="rect">
                          <a:avLst/>
                        </a:prstGeom>
                        <a:noFill/>
                        <a:ln w="38100">
                          <a:noFill/>
                          <a:miter/>
                        </a:ln>
                      </p:spPr>
                    </p:pic>
                  </p:oleObj>
                </mc:Fallback>
              </mc:AlternateContent>
            </a:graphicData>
          </a:graphic>
        </p:graphicFrame>
      </p:grpSp>
      <p:grpSp>
        <p:nvGrpSpPr>
          <p:cNvPr id="4" name="组合 55307"/>
          <p:cNvGrpSpPr/>
          <p:nvPr/>
        </p:nvGrpSpPr>
        <p:grpSpPr>
          <a:xfrm>
            <a:off x="1835150" y="2924175"/>
            <a:ext cx="482600" cy="1524000"/>
            <a:chOff x="0" y="0"/>
            <a:chExt cx="304" cy="960"/>
          </a:xfrm>
        </p:grpSpPr>
        <p:sp>
          <p:nvSpPr>
            <p:cNvPr id="46107" name="直接连接符 55308"/>
            <p:cNvSpPr/>
            <p:nvPr/>
          </p:nvSpPr>
          <p:spPr>
            <a:xfrm>
              <a:off x="0" y="0"/>
              <a:ext cx="0" cy="960"/>
            </a:xfrm>
            <a:prstGeom prst="line">
              <a:avLst/>
            </a:prstGeom>
            <a:ln w="38100" cap="flat" cmpd="sng">
              <a:solidFill>
                <a:srgbClr val="FF3300"/>
              </a:solidFill>
              <a:prstDash val="solid"/>
              <a:headEnd type="triangle" w="med" len="med"/>
              <a:tailEnd type="none" w="med" len="med"/>
            </a:ln>
          </p:spPr>
        </p:sp>
        <p:graphicFrame>
          <p:nvGraphicFramePr>
            <p:cNvPr id="46086" name="对象 55309"/>
            <p:cNvGraphicFramePr>
              <a:graphicFrameLocks noChangeAspect="1"/>
            </p:cNvGraphicFramePr>
            <p:nvPr/>
          </p:nvGraphicFramePr>
          <p:xfrm>
            <a:off x="38" y="22"/>
            <a:ext cx="266" cy="395"/>
          </p:xfrm>
          <a:graphic>
            <a:graphicData uri="http://schemas.openxmlformats.org/presentationml/2006/ole">
              <mc:AlternateContent xmlns:mc="http://schemas.openxmlformats.org/markup-compatibility/2006">
                <mc:Choice xmlns:v="urn:schemas-microsoft-com:vml" Requires="v">
                  <p:oleObj spid="_x0000_s3360" name="" r:id="rId7" imgW="176530" imgH="269875" progId="Equation.3">
                    <p:embed/>
                  </p:oleObj>
                </mc:Choice>
                <mc:Fallback>
                  <p:oleObj name="" r:id="rId7" imgW="176530" imgH="269875" progId="Equation.3">
                    <p:embed/>
                    <p:pic>
                      <p:nvPicPr>
                        <p:cNvPr id="0" name="图片 3359"/>
                        <p:cNvPicPr/>
                        <p:nvPr/>
                      </p:nvPicPr>
                      <p:blipFill>
                        <a:blip r:embed="rId8">
                          <a:clrChange>
                            <a:clrFrom>
                              <a:srgbClr val="000000"/>
                            </a:clrFrom>
                            <a:clrTo>
                              <a:srgbClr val="FFFFFF"/>
                            </a:clrTo>
                          </a:clrChange>
                        </a:blip>
                        <a:stretch>
                          <a:fillRect/>
                        </a:stretch>
                      </p:blipFill>
                      <p:spPr>
                        <a:xfrm>
                          <a:off x="38" y="22"/>
                          <a:ext cx="266" cy="395"/>
                        </a:xfrm>
                        <a:prstGeom prst="rect">
                          <a:avLst/>
                        </a:prstGeom>
                        <a:noFill/>
                        <a:ln w="38100">
                          <a:noFill/>
                          <a:miter/>
                        </a:ln>
                      </p:spPr>
                    </p:pic>
                  </p:oleObj>
                </mc:Fallback>
              </mc:AlternateContent>
            </a:graphicData>
          </a:graphic>
        </p:graphicFrame>
      </p:grpSp>
      <p:grpSp>
        <p:nvGrpSpPr>
          <p:cNvPr id="5" name="组合 55310"/>
          <p:cNvGrpSpPr/>
          <p:nvPr/>
        </p:nvGrpSpPr>
        <p:grpSpPr>
          <a:xfrm>
            <a:off x="466725" y="3571875"/>
            <a:ext cx="1296988" cy="881063"/>
            <a:chOff x="0" y="0"/>
            <a:chExt cx="817" cy="555"/>
          </a:xfrm>
        </p:grpSpPr>
        <p:sp>
          <p:nvSpPr>
            <p:cNvPr id="46104" name="任意多边形 55311"/>
            <p:cNvSpPr/>
            <p:nvPr/>
          </p:nvSpPr>
          <p:spPr>
            <a:xfrm rot="5460533" flipV="1">
              <a:off x="136" y="-136"/>
              <a:ext cx="545" cy="817"/>
            </a:xfrm>
            <a:custGeom>
              <a:avLst/>
              <a:gdLst>
                <a:gd name="txL" fmla="*/ 0 w 834"/>
                <a:gd name="txT" fmla="*/ 0 h 540"/>
                <a:gd name="txR" fmla="*/ 834 w 834"/>
                <a:gd name="txB" fmla="*/ 540 h 540"/>
              </a:gdLst>
              <a:ahLst/>
              <a:cxnLst>
                <a:cxn ang="0">
                  <a:pos x="0" y="2829"/>
                </a:cxn>
                <a:cxn ang="0">
                  <a:pos x="152" y="0"/>
                </a:cxn>
              </a:cxnLst>
              <a:rect l="txL" t="txT" r="txR" b="txB"/>
              <a:pathLst>
                <a:path w="834" h="540">
                  <a:moveTo>
                    <a:pt x="0" y="540"/>
                  </a:moveTo>
                  <a:lnTo>
                    <a:pt x="834" y="0"/>
                  </a:lnTo>
                </a:path>
              </a:pathLst>
            </a:custGeom>
            <a:noFill/>
            <a:ln w="38100" cap="flat" cmpd="sng">
              <a:solidFill>
                <a:srgbClr val="66FFFF">
                  <a:alpha val="100000"/>
                </a:srgbClr>
              </a:solidFill>
              <a:prstDash val="solid"/>
              <a:round/>
              <a:headEnd type="triangle" w="med" len="med"/>
              <a:tailEnd type="none" w="med" len="med"/>
            </a:ln>
          </p:spPr>
          <p:txBody>
            <a:bodyPr/>
            <a:p>
              <a:endParaRPr lang="zh-CN" altLang="en-US"/>
            </a:p>
          </p:txBody>
        </p:sp>
        <p:graphicFrame>
          <p:nvGraphicFramePr>
            <p:cNvPr id="46085" name="对象 55312"/>
            <p:cNvGraphicFramePr>
              <a:graphicFrameLocks noChangeAspect="1"/>
            </p:cNvGraphicFramePr>
            <p:nvPr/>
          </p:nvGraphicFramePr>
          <p:xfrm>
            <a:off x="213" y="71"/>
            <a:ext cx="166" cy="248"/>
          </p:xfrm>
          <a:graphic>
            <a:graphicData uri="http://schemas.openxmlformats.org/presentationml/2006/ole">
              <mc:AlternateContent xmlns:mc="http://schemas.openxmlformats.org/markup-compatibility/2006">
                <mc:Choice xmlns:v="urn:schemas-microsoft-com:vml" Requires="v">
                  <p:oleObj spid="_x0000_s3364" name="" r:id="rId9" imgW="127000" imgH="190500" progId="Equation.DSMT4">
                    <p:embed/>
                  </p:oleObj>
                </mc:Choice>
                <mc:Fallback>
                  <p:oleObj name="" r:id="rId9" imgW="127000" imgH="190500" progId="Equation.DSMT4">
                    <p:embed/>
                    <p:pic>
                      <p:nvPicPr>
                        <p:cNvPr id="0" name="图片 3363"/>
                        <p:cNvPicPr/>
                        <p:nvPr/>
                      </p:nvPicPr>
                      <p:blipFill>
                        <a:blip r:embed="rId10">
                          <a:clrChange>
                            <a:clrFrom>
                              <a:srgbClr val="000000"/>
                            </a:clrFrom>
                            <a:clrTo>
                              <a:srgbClr val="FFFFFF"/>
                            </a:clrTo>
                          </a:clrChange>
                        </a:blip>
                        <a:stretch>
                          <a:fillRect/>
                        </a:stretch>
                      </p:blipFill>
                      <p:spPr>
                        <a:xfrm>
                          <a:off x="213" y="71"/>
                          <a:ext cx="166" cy="248"/>
                        </a:xfrm>
                        <a:prstGeom prst="rect">
                          <a:avLst/>
                        </a:prstGeom>
                        <a:noFill/>
                        <a:ln w="38100">
                          <a:noFill/>
                          <a:miter/>
                        </a:ln>
                      </p:spPr>
                    </p:pic>
                  </p:oleObj>
                </mc:Fallback>
              </mc:AlternateContent>
            </a:graphicData>
          </a:graphic>
        </p:graphicFrame>
        <p:sp>
          <p:nvSpPr>
            <p:cNvPr id="46105" name="任意多边形 55313"/>
            <p:cNvSpPr/>
            <p:nvPr/>
          </p:nvSpPr>
          <p:spPr>
            <a:xfrm flipV="1">
              <a:off x="227" y="408"/>
              <a:ext cx="27" cy="111"/>
            </a:xfrm>
            <a:custGeom>
              <a:avLst/>
              <a:gdLst>
                <a:gd name="txL" fmla="*/ 0 w 27"/>
                <a:gd name="txT" fmla="*/ 0 h 111"/>
                <a:gd name="txR" fmla="*/ 27 w 27"/>
                <a:gd name="txB" fmla="*/ 111 h 111"/>
              </a:gdLst>
              <a:ahLst/>
              <a:cxnLst>
                <a:cxn ang="0">
                  <a:pos x="0" y="0"/>
                </a:cxn>
                <a:cxn ang="0">
                  <a:pos x="21" y="57"/>
                </a:cxn>
                <a:cxn ang="0">
                  <a:pos x="27" y="111"/>
                </a:cxn>
              </a:cxnLst>
              <a:rect l="txL" t="txT" r="txR" b="txB"/>
              <a:pathLst>
                <a:path w="27" h="111">
                  <a:moveTo>
                    <a:pt x="0" y="0"/>
                  </a:moveTo>
                  <a:cubicBezTo>
                    <a:pt x="3" y="10"/>
                    <a:pt x="17" y="39"/>
                    <a:pt x="21" y="57"/>
                  </a:cubicBezTo>
                  <a:cubicBezTo>
                    <a:pt x="25" y="75"/>
                    <a:pt x="26" y="100"/>
                    <a:pt x="27" y="111"/>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46106" name="文本框 55314"/>
            <p:cNvSpPr txBox="1"/>
            <p:nvPr/>
          </p:nvSpPr>
          <p:spPr>
            <a:xfrm>
              <a:off x="227" y="182"/>
              <a:ext cx="384" cy="373"/>
            </a:xfrm>
            <a:prstGeom prst="rect">
              <a:avLst/>
            </a:prstGeom>
            <a:noFill/>
            <a:ln w="9525">
              <a:noFill/>
            </a:ln>
          </p:spPr>
          <p:txBody>
            <a:bodyPr tIns="82800" bIns="82800">
              <a:spAutoFit/>
            </a:bodyPr>
            <a:p>
              <a:pPr eaLnBrk="1" hangingPunct="1">
                <a:spcBef>
                  <a:spcPct val="50000"/>
                </a:spcBef>
              </a:pP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y</a:t>
              </a:r>
              <a:endParaRPr lang="en-US" altLang="zh-CN" sz="2800" i="1" baseline="-25000" dirty="0">
                <a:solidFill>
                  <a:schemeClr val="bg1"/>
                </a:solidFill>
                <a:latin typeface="Times New Roman" panose="02020603050405020304" pitchFamily="18" charset="0"/>
              </a:endParaRPr>
            </a:p>
          </p:txBody>
        </p:sp>
      </p:grpSp>
      <p:grpSp>
        <p:nvGrpSpPr>
          <p:cNvPr id="6" name="组合 55315"/>
          <p:cNvGrpSpPr/>
          <p:nvPr/>
        </p:nvGrpSpPr>
        <p:grpSpPr>
          <a:xfrm>
            <a:off x="1403350" y="2924175"/>
            <a:ext cx="422275" cy="723900"/>
            <a:chOff x="0" y="0"/>
            <a:chExt cx="266" cy="456"/>
          </a:xfrm>
        </p:grpSpPr>
        <p:sp>
          <p:nvSpPr>
            <p:cNvPr id="46103" name="直接连接符 55316"/>
            <p:cNvSpPr/>
            <p:nvPr/>
          </p:nvSpPr>
          <p:spPr>
            <a:xfrm flipV="1">
              <a:off x="240" y="24"/>
              <a:ext cx="0" cy="432"/>
            </a:xfrm>
            <a:prstGeom prst="line">
              <a:avLst/>
            </a:prstGeom>
            <a:ln w="38100" cap="flat" cmpd="sng">
              <a:solidFill>
                <a:srgbClr val="FF9900"/>
              </a:solidFill>
              <a:prstDash val="solid"/>
              <a:headEnd type="triangle" w="med" len="med"/>
              <a:tailEnd type="none" w="med" len="med"/>
            </a:ln>
          </p:spPr>
        </p:sp>
        <p:graphicFrame>
          <p:nvGraphicFramePr>
            <p:cNvPr id="46084" name="对象 55317"/>
            <p:cNvGraphicFramePr>
              <a:graphicFrameLocks noChangeAspect="1"/>
            </p:cNvGraphicFramePr>
            <p:nvPr/>
          </p:nvGraphicFramePr>
          <p:xfrm>
            <a:off x="0" y="0"/>
            <a:ext cx="266" cy="396"/>
          </p:xfrm>
          <a:graphic>
            <a:graphicData uri="http://schemas.openxmlformats.org/presentationml/2006/ole">
              <mc:AlternateContent xmlns:mc="http://schemas.openxmlformats.org/markup-compatibility/2006">
                <mc:Choice xmlns:v="urn:schemas-microsoft-com:vml" Requires="v">
                  <p:oleObj spid="_x0000_s3365" name="" r:id="rId11" imgW="176530" imgH="269875" progId="Equation.3">
                    <p:embed/>
                  </p:oleObj>
                </mc:Choice>
                <mc:Fallback>
                  <p:oleObj name="" r:id="rId11" imgW="176530" imgH="269875" progId="Equation.3">
                    <p:embed/>
                    <p:pic>
                      <p:nvPicPr>
                        <p:cNvPr id="0" name="图片 3364"/>
                        <p:cNvPicPr/>
                        <p:nvPr/>
                      </p:nvPicPr>
                      <p:blipFill>
                        <a:blip r:embed="rId12">
                          <a:clrChange>
                            <a:clrFrom>
                              <a:srgbClr val="000000"/>
                            </a:clrFrom>
                            <a:clrTo>
                              <a:srgbClr val="FFFFFF"/>
                            </a:clrTo>
                          </a:clrChange>
                        </a:blip>
                        <a:stretch>
                          <a:fillRect/>
                        </a:stretch>
                      </p:blipFill>
                      <p:spPr>
                        <a:xfrm>
                          <a:off x="0" y="0"/>
                          <a:ext cx="266" cy="396"/>
                        </a:xfrm>
                        <a:prstGeom prst="rect">
                          <a:avLst/>
                        </a:prstGeom>
                        <a:noFill/>
                        <a:ln w="38100">
                          <a:noFill/>
                          <a:miter/>
                        </a:ln>
                      </p:spPr>
                    </p:pic>
                  </p:oleObj>
                </mc:Fallback>
              </mc:AlternateContent>
            </a:graphicData>
          </a:graphic>
        </p:graphicFrame>
      </p:grpSp>
      <p:graphicFrame>
        <p:nvGraphicFramePr>
          <p:cNvPr id="55319" name="对象 55318"/>
          <p:cNvGraphicFramePr>
            <a:graphicFrameLocks noChangeAspect="1"/>
          </p:cNvGraphicFramePr>
          <p:nvPr/>
        </p:nvGraphicFramePr>
        <p:xfrm>
          <a:off x="4700905" y="2663190"/>
          <a:ext cx="989013" cy="495300"/>
        </p:xfrm>
        <a:graphic>
          <a:graphicData uri="http://schemas.openxmlformats.org/presentationml/2006/ole">
            <mc:AlternateContent xmlns:mc="http://schemas.openxmlformats.org/markup-compatibility/2006">
              <mc:Choice xmlns:v="urn:schemas-microsoft-com:vml" Requires="v">
                <p:oleObj spid="_x0000_s3366" name="" r:id="rId13" imgW="464185" imgH="231775" progId="Equation.3">
                  <p:embed/>
                </p:oleObj>
              </mc:Choice>
              <mc:Fallback>
                <p:oleObj name="" r:id="rId13" imgW="464185" imgH="231775" progId="Equation.3">
                  <p:embed/>
                  <p:pic>
                    <p:nvPicPr>
                      <p:cNvPr id="0" name="图片 3365"/>
                      <p:cNvPicPr/>
                      <p:nvPr/>
                    </p:nvPicPr>
                    <p:blipFill>
                      <a:blip r:embed="rId14"/>
                      <a:stretch>
                        <a:fillRect/>
                      </a:stretch>
                    </p:blipFill>
                    <p:spPr>
                      <a:xfrm>
                        <a:off x="4700905" y="2663190"/>
                        <a:ext cx="989013" cy="495300"/>
                      </a:xfrm>
                      <a:prstGeom prst="rect">
                        <a:avLst/>
                      </a:prstGeom>
                      <a:solidFill>
                        <a:srgbClr val="FFFF00"/>
                      </a:solidFill>
                      <a:ln w="38100">
                        <a:noFill/>
                        <a:miter/>
                      </a:ln>
                    </p:spPr>
                  </p:pic>
                </p:oleObj>
              </mc:Fallback>
            </mc:AlternateContent>
          </a:graphicData>
        </a:graphic>
      </p:graphicFrame>
      <p:sp>
        <p:nvSpPr>
          <p:cNvPr id="55320" name="文本框 55319"/>
          <p:cNvSpPr txBox="1"/>
          <p:nvPr/>
        </p:nvSpPr>
        <p:spPr>
          <a:xfrm>
            <a:off x="395288" y="430530"/>
            <a:ext cx="6715125" cy="460375"/>
          </a:xfrm>
          <a:prstGeom prst="rect">
            <a:avLst/>
          </a:prstGeom>
          <a:solidFill>
            <a:schemeClr val="accent2"/>
          </a:solidFill>
          <a:ln w="9525">
            <a:noFill/>
          </a:ln>
        </p:spPr>
        <p:txBody>
          <a:bodyPr wrap="none">
            <a:spAutoFit/>
          </a:bodyPr>
          <a:p>
            <a:pPr algn="l" eaLnBrk="1" hangingPunct="1"/>
            <a:r>
              <a:rPr lang="en-US" altLang="zh-CN" dirty="0">
                <a:solidFill>
                  <a:schemeClr val="bg1"/>
                </a:solidFill>
                <a:latin typeface="Times New Roman" panose="02020603050405020304" pitchFamily="18" charset="0"/>
              </a:rPr>
              <a:t>According to </a:t>
            </a:r>
            <a:r>
              <a:rPr lang="zh-CN" altLang="en-US"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R</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L</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C </a:t>
            </a:r>
            <a:r>
              <a:rPr lang="zh-CN" altLang="en-US" dirty="0">
                <a:solidFill>
                  <a:schemeClr val="bg1"/>
                </a:solidFill>
                <a:latin typeface="Times New Roman" panose="02020603050405020304" pitchFamily="18" charset="0"/>
              </a:rPr>
              <a:t>parallel circuit</a:t>
            </a:r>
            <a:r>
              <a:rPr lang="en-US" altLang="zh-CN" dirty="0">
                <a:solidFill>
                  <a:schemeClr val="bg1"/>
                </a:solidFill>
                <a:latin typeface="Times New Roman" panose="02020603050405020304" pitchFamily="18" charset="0"/>
              </a:rPr>
              <a:t>,we have</a:t>
            </a:r>
            <a:r>
              <a:rPr lang="zh-CN" altLang="en-US" dirty="0">
                <a:solidFill>
                  <a:schemeClr val="bg1"/>
                </a:solidFill>
                <a:latin typeface="Times New Roman" panose="02020603050405020304" pitchFamily="18" charset="0"/>
              </a:rPr>
              <a:t> </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55321" name="文本框 55320"/>
          <p:cNvSpPr txBox="1"/>
          <p:nvPr/>
        </p:nvSpPr>
        <p:spPr>
          <a:xfrm>
            <a:off x="3439795" y="3586480"/>
            <a:ext cx="4495800" cy="977265"/>
          </a:xfrm>
          <a:prstGeom prst="rect">
            <a:avLst/>
          </a:prstGeom>
          <a:noFill/>
          <a:ln w="9525">
            <a:noFill/>
          </a:ln>
        </p:spPr>
        <p:txBody>
          <a:bodyPr>
            <a:spAutoFit/>
          </a:bodyPr>
          <a:p>
            <a:pPr eaLnBrk="1" hangingPunct="1">
              <a:lnSpc>
                <a:spcPct val="120000"/>
              </a:lnSpc>
            </a:pPr>
            <a:r>
              <a:rPr lang="en-US" altLang="zh-CN" dirty="0">
                <a:solidFill>
                  <a:schemeClr val="bg1"/>
                </a:solidFill>
                <a:latin typeface="Times New Roman" panose="02020603050405020304" pitchFamily="18" charset="0"/>
                <a:ea typeface="仿宋_GB2312" pitchFamily="1" charset="-122"/>
              </a:rPr>
              <a:t>Triangle </a:t>
            </a:r>
            <a:r>
              <a:rPr lang="en-US" altLang="zh-CN" i="1" dirty="0">
                <a:solidFill>
                  <a:schemeClr val="bg1"/>
                </a:solidFill>
                <a:latin typeface="Times New Roman" panose="02020603050405020304" pitchFamily="18" charset="0"/>
              </a:rPr>
              <a:t>I</a:t>
            </a:r>
            <a:r>
              <a:rPr lang="en-US" altLang="zh-CN" i="1" baseline="-25000" dirty="0">
                <a:solidFill>
                  <a:schemeClr val="bg1"/>
                </a:solidFill>
                <a:latin typeface="Times New Roman" panose="02020603050405020304" pitchFamily="18" charset="0"/>
              </a:rPr>
              <a:t>R </a:t>
            </a:r>
            <a:r>
              <a:rPr lang="zh-CN" altLang="en-US" dirty="0">
                <a:solidFill>
                  <a:schemeClr val="bg1"/>
                </a:solidFill>
                <a:latin typeface="宋体" panose="02010600030101010101" pitchFamily="2" charset="-122"/>
              </a:rPr>
              <a:t>、</a:t>
            </a:r>
            <a:r>
              <a:rPr lang="en-US" altLang="zh-CN" i="1" dirty="0">
                <a:solidFill>
                  <a:schemeClr val="bg1"/>
                </a:solidFill>
                <a:latin typeface="Times New Roman" panose="02020603050405020304" pitchFamily="18" charset="0"/>
              </a:rPr>
              <a:t>I</a:t>
            </a:r>
            <a:r>
              <a:rPr lang="en-US" altLang="zh-CN" i="1" baseline="-25000" dirty="0">
                <a:solidFill>
                  <a:schemeClr val="bg1"/>
                </a:solidFill>
                <a:latin typeface="Times New Roman" panose="02020603050405020304" pitchFamily="18" charset="0"/>
              </a:rPr>
              <a:t>B</a:t>
            </a:r>
            <a:r>
              <a:rPr lang="zh-CN" altLang="en-US" dirty="0">
                <a:solidFill>
                  <a:schemeClr val="bg1"/>
                </a:solidFill>
                <a:latin typeface="宋体" panose="02010600030101010101" pitchFamily="2" charset="-122"/>
              </a:rPr>
              <a:t>、</a:t>
            </a:r>
            <a:r>
              <a:rPr lang="en-US" altLang="zh-CN" i="1" dirty="0">
                <a:solidFill>
                  <a:schemeClr val="bg1"/>
                </a:solidFill>
                <a:latin typeface="Times New Roman" panose="02020603050405020304" pitchFamily="18" charset="0"/>
              </a:rPr>
              <a:t>I</a:t>
            </a:r>
            <a:r>
              <a:rPr lang="en-US" altLang="zh-CN" i="1" dirty="0">
                <a:solidFill>
                  <a:schemeClr val="bg1"/>
                </a:solidFill>
                <a:latin typeface="宋体" panose="02010600030101010101" pitchFamily="2" charset="-122"/>
              </a:rPr>
              <a:t> </a:t>
            </a:r>
            <a:r>
              <a:rPr lang="en-US" altLang="zh-CN" dirty="0">
                <a:solidFill>
                  <a:schemeClr val="bg1"/>
                </a:solidFill>
                <a:latin typeface="Times New Roman" panose="02020603050405020304" pitchFamily="18" charset="0"/>
                <a:ea typeface="仿宋_GB2312" pitchFamily="1" charset="-122"/>
              </a:rPr>
              <a:t>is called current triangle.</a:t>
            </a:r>
            <a:endParaRPr lang="en-US" altLang="zh-CN" dirty="0">
              <a:solidFill>
                <a:schemeClr val="bg1"/>
              </a:solidFill>
              <a:latin typeface="Times New Roman" panose="02020603050405020304" pitchFamily="18" charset="0"/>
              <a:ea typeface="仿宋_GB2312" pitchFamily="1" charset="-122"/>
            </a:endParaRPr>
          </a:p>
        </p:txBody>
      </p:sp>
      <p:sp>
        <p:nvSpPr>
          <p:cNvPr id="55322" name="文本框 55321"/>
          <p:cNvSpPr txBox="1"/>
          <p:nvPr/>
        </p:nvSpPr>
        <p:spPr>
          <a:xfrm>
            <a:off x="1044893" y="5621973"/>
            <a:ext cx="7067550" cy="829945"/>
          </a:xfrm>
          <a:prstGeom prst="rect">
            <a:avLst/>
          </a:prstGeom>
          <a:solidFill>
            <a:schemeClr val="accent2"/>
          </a:solidFill>
          <a:ln w="9525">
            <a:noFill/>
          </a:ln>
        </p:spPr>
        <p:txBody>
          <a:bodyPr>
            <a:spAutoFit/>
          </a:bodyPr>
          <a:p>
            <a:pPr eaLnBrk="1" hangingPunct="1">
              <a:spcBef>
                <a:spcPct val="50000"/>
              </a:spcBef>
            </a:pPr>
            <a:r>
              <a:rPr lang="en-US" altLang="zh-CN" b="0" dirty="0">
                <a:solidFill>
                  <a:schemeClr val="bg1"/>
                </a:solidFill>
                <a:latin typeface="Times New Roman" panose="02020603050405020304" pitchFamily="18" charset="0"/>
              </a:rPr>
              <a:t>In</a:t>
            </a:r>
            <a:r>
              <a:rPr lang="en-US" altLang="zh-CN"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RLC </a:t>
            </a:r>
            <a:r>
              <a:rPr lang="en-US" altLang="zh-CN" b="0" dirty="0">
                <a:solidFill>
                  <a:schemeClr val="bg1"/>
                </a:solidFill>
                <a:latin typeface="Times New Roman" panose="02020603050405020304" pitchFamily="18" charset="0"/>
              </a:rPr>
              <a:t>parallel circuit, t</a:t>
            </a:r>
            <a:r>
              <a:rPr lang="zh-CN" altLang="en-US" b="0" dirty="0">
                <a:solidFill>
                  <a:schemeClr val="bg1"/>
                </a:solidFill>
                <a:latin typeface="Times New Roman" panose="02020603050405020304" pitchFamily="18" charset="0"/>
              </a:rPr>
              <a:t>he partial current is greater</a:t>
            </a:r>
            <a:r>
              <a:rPr lang="zh-CN" altLang="en-US" dirty="0">
                <a:solidFill>
                  <a:schemeClr val="bg1"/>
                </a:solidFill>
                <a:latin typeface="Times New Roman" panose="02020603050405020304" pitchFamily="18" charset="0"/>
              </a:rPr>
              <a:t> </a:t>
            </a:r>
            <a:r>
              <a:rPr lang="zh-CN" altLang="en-US" b="0" dirty="0">
                <a:solidFill>
                  <a:schemeClr val="bg1"/>
                </a:solidFill>
                <a:latin typeface="Times New Roman" panose="02020603050405020304" pitchFamily="18" charset="0"/>
              </a:rPr>
              <a:t>than the total current</a:t>
            </a:r>
            <a:r>
              <a:rPr lang="en-US" altLang="zh-CN" b="0" dirty="0">
                <a:solidFill>
                  <a:schemeClr val="bg1"/>
                </a:solidFill>
                <a:latin typeface="Times New Roman" panose="02020603050405020304" pitchFamily="18" charset="0"/>
              </a:rPr>
              <a:t>.</a:t>
            </a:r>
            <a:endParaRPr lang="en-US" altLang="zh-CN" b="0" dirty="0">
              <a:solidFill>
                <a:schemeClr val="bg1"/>
              </a:solidFill>
              <a:latin typeface="Times New Roman" panose="02020603050405020304" pitchFamily="18" charset="0"/>
            </a:endParaRPr>
          </a:p>
        </p:txBody>
      </p:sp>
      <p:grpSp>
        <p:nvGrpSpPr>
          <p:cNvPr id="7" name="组合 55322"/>
          <p:cNvGrpSpPr/>
          <p:nvPr/>
        </p:nvGrpSpPr>
        <p:grpSpPr>
          <a:xfrm>
            <a:off x="1908175" y="3644900"/>
            <a:ext cx="604838" cy="792163"/>
            <a:chOff x="0" y="0"/>
            <a:chExt cx="381" cy="499"/>
          </a:xfrm>
        </p:grpSpPr>
        <p:sp>
          <p:nvSpPr>
            <p:cNvPr id="46101" name="右大括号 55323"/>
            <p:cNvSpPr/>
            <p:nvPr/>
          </p:nvSpPr>
          <p:spPr>
            <a:xfrm>
              <a:off x="0" y="0"/>
              <a:ext cx="48" cy="499"/>
            </a:xfrm>
            <a:prstGeom prst="rightBrace">
              <a:avLst>
                <a:gd name="adj1" fmla="val 85573"/>
                <a:gd name="adj2" fmla="val 50000"/>
              </a:avLst>
            </a:prstGeom>
            <a:noFill/>
            <a:ln w="38100" cap="flat" cmpd="sng">
              <a:solidFill>
                <a:schemeClr val="bg1"/>
              </a:solidFill>
              <a:prstDash val="solid"/>
              <a:headEnd type="none" w="med" len="med"/>
              <a:tailEnd type="triangle" w="med" len="med"/>
            </a:ln>
          </p:spPr>
          <p:txBody>
            <a:bodyPr/>
            <a:p>
              <a:pPr eaLnBrk="1" hangingPunct="1"/>
              <a:endParaRPr lang="zh-CN" altLang="en-US" dirty="0">
                <a:latin typeface="Arial" panose="020B0604020202020204" pitchFamily="34" charset="0"/>
              </a:endParaRPr>
            </a:p>
          </p:txBody>
        </p:sp>
        <p:sp>
          <p:nvSpPr>
            <p:cNvPr id="46102" name="文本框 55324"/>
            <p:cNvSpPr txBox="1"/>
            <p:nvPr/>
          </p:nvSpPr>
          <p:spPr>
            <a:xfrm>
              <a:off x="0" y="136"/>
              <a:ext cx="381"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i="1" baseline="-25000" dirty="0">
                  <a:solidFill>
                    <a:schemeClr val="bg1"/>
                  </a:solidFill>
                  <a:latin typeface="Times New Roman" panose="02020603050405020304" pitchFamily="18" charset="0"/>
                </a:rPr>
                <a:t>B</a:t>
              </a:r>
              <a:endParaRPr lang="en-US" altLang="zh-CN" i="1" baseline="-25000" dirty="0">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20"/>
                                        </p:tgtEl>
                                        <p:attrNameLst>
                                          <p:attrName>style.visibility</p:attrName>
                                        </p:attrNameLst>
                                      </p:cBhvr>
                                      <p:to>
                                        <p:strVal val="visible"/>
                                      </p:to>
                                    </p:set>
                                    <p:anim calcmode="lin" valueType="num">
                                      <p:cBhvr additive="base">
                                        <p:cTn id="7" dur="500" fill="hold"/>
                                        <p:tgtEl>
                                          <p:spTgt spid="55320"/>
                                        </p:tgtEl>
                                        <p:attrNameLst>
                                          <p:attrName>ppt_x</p:attrName>
                                        </p:attrNameLst>
                                      </p:cBhvr>
                                      <p:tavLst>
                                        <p:tav tm="0">
                                          <p:val>
                                            <p:strVal val="0-#ppt_w/2"/>
                                          </p:val>
                                        </p:tav>
                                        <p:tav tm="100000">
                                          <p:val>
                                            <p:strVal val="#ppt_x"/>
                                          </p:val>
                                        </p:tav>
                                      </p:tavLst>
                                    </p:anim>
                                    <p:anim calcmode="lin" valueType="num">
                                      <p:cBhvr additive="base">
                                        <p:cTn id="8" dur="500" fill="hold"/>
                                        <p:tgtEl>
                                          <p:spTgt spid="553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55298"/>
                                        </p:tgtEl>
                                        <p:attrNameLst>
                                          <p:attrName>style.visibility</p:attrName>
                                        </p:attrNameLst>
                                      </p:cBhvr>
                                      <p:to>
                                        <p:strVal val="visible"/>
                                      </p:to>
                                    </p:set>
                                    <p:animEffect transition="in" filter="wipe(left)">
                                      <p:cBhvr>
                                        <p:cTn id="13" dur="2000"/>
                                        <p:tgtEl>
                                          <p:spTgt spid="5529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5299"/>
                                        </p:tgtEl>
                                        <p:attrNameLst>
                                          <p:attrName>style.visibility</p:attrName>
                                        </p:attrNameLst>
                                      </p:cBhvr>
                                      <p:to>
                                        <p:strVal val="visible"/>
                                      </p:to>
                                    </p:set>
                                    <p:animEffect transition="in" filter="wipe(left)">
                                      <p:cBhvr>
                                        <p:cTn id="18" dur="2000"/>
                                        <p:tgtEl>
                                          <p:spTgt spid="5529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5300"/>
                                        </p:tgtEl>
                                        <p:attrNameLst>
                                          <p:attrName>style.visibility</p:attrName>
                                        </p:attrNameLst>
                                      </p:cBhvr>
                                      <p:to>
                                        <p:strVal val="visible"/>
                                      </p:to>
                                    </p:set>
                                    <p:animEffect transition="in" filter="wipe(left)">
                                      <p:cBhvr>
                                        <p:cTn id="23" dur="2000"/>
                                        <p:tgtEl>
                                          <p:spTgt spid="55300"/>
                                        </p:tgtEl>
                                      </p:cBhvr>
                                    </p:animEffect>
                                  </p:childTnLst>
                                </p:cTn>
                              </p:par>
                            </p:childTnLst>
                          </p:cTn>
                        </p:par>
                        <p:par>
                          <p:cTn id="24" fill="hold">
                            <p:stCondLst>
                              <p:cond delay="2000"/>
                            </p:stCondLst>
                            <p:childTnLst>
                              <p:par>
                                <p:cTn id="25" presetID="9" presetClass="entr" presetSubtype="0" fill="hold" nodeType="afterEffect">
                                  <p:stCondLst>
                                    <p:cond delay="0"/>
                                  </p:stCondLst>
                                  <p:childTnLst>
                                    <p:set>
                                      <p:cBhvr>
                                        <p:cTn id="26" dur="1" fill="hold">
                                          <p:stCondLst>
                                            <p:cond delay="0"/>
                                          </p:stCondLst>
                                        </p:cTn>
                                        <p:tgtEl>
                                          <p:spTgt spid="55319"/>
                                        </p:tgtEl>
                                        <p:attrNameLst>
                                          <p:attrName>style.visibility</p:attrName>
                                        </p:attrNameLst>
                                      </p:cBhvr>
                                      <p:to>
                                        <p:strVal val="visible"/>
                                      </p:to>
                                    </p:set>
                                    <p:animEffect transition="in" filter="dissolve">
                                      <p:cBhvr>
                                        <p:cTn id="27" dur="500"/>
                                        <p:tgtEl>
                                          <p:spTgt spid="5531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down)">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wipe(down)">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5321"/>
                                        </p:tgtEl>
                                        <p:attrNameLst>
                                          <p:attrName>style.visibility</p:attrName>
                                        </p:attrNameLst>
                                      </p:cBhvr>
                                      <p:to>
                                        <p:strVal val="visible"/>
                                      </p:to>
                                    </p:set>
                                    <p:anim calcmode="lin" valueType="num">
                                      <p:cBhvr additive="base">
                                        <p:cTn id="57" dur="500" fill="hold"/>
                                        <p:tgtEl>
                                          <p:spTgt spid="55321"/>
                                        </p:tgtEl>
                                        <p:attrNameLst>
                                          <p:attrName>ppt_x</p:attrName>
                                        </p:attrNameLst>
                                      </p:cBhvr>
                                      <p:tavLst>
                                        <p:tav tm="0">
                                          <p:val>
                                            <p:strVal val="1+#ppt_w/2"/>
                                          </p:val>
                                        </p:tav>
                                        <p:tav tm="100000">
                                          <p:val>
                                            <p:strVal val="#ppt_x"/>
                                          </p:val>
                                        </p:tav>
                                      </p:tavLst>
                                    </p:anim>
                                    <p:anim calcmode="lin" valueType="num">
                                      <p:cBhvr additive="base">
                                        <p:cTn id="58" dur="500" fill="hold"/>
                                        <p:tgtEl>
                                          <p:spTgt spid="55321"/>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nodeType="clickEffect">
                                  <p:stCondLst>
                                    <p:cond delay="0"/>
                                  </p:stCondLst>
                                  <p:childTnLst>
                                    <p:set>
                                      <p:cBhvr>
                                        <p:cTn id="62" dur="1" fill="hold">
                                          <p:stCondLst>
                                            <p:cond delay="0"/>
                                          </p:stCondLst>
                                        </p:cTn>
                                        <p:tgtEl>
                                          <p:spTgt spid="55301"/>
                                        </p:tgtEl>
                                        <p:attrNameLst>
                                          <p:attrName>style.visibility</p:attrName>
                                        </p:attrNameLst>
                                      </p:cBhvr>
                                      <p:to>
                                        <p:strVal val="visible"/>
                                      </p:to>
                                    </p:set>
                                    <p:anim calcmode="lin" valueType="num">
                                      <p:cBhvr additive="base">
                                        <p:cTn id="63" dur="500" fill="hold"/>
                                        <p:tgtEl>
                                          <p:spTgt spid="55301"/>
                                        </p:tgtEl>
                                        <p:attrNameLst>
                                          <p:attrName>ppt_x</p:attrName>
                                        </p:attrNameLst>
                                      </p:cBhvr>
                                      <p:tavLst>
                                        <p:tav tm="0">
                                          <p:val>
                                            <p:strVal val="1+#ppt_w/2"/>
                                          </p:val>
                                        </p:tav>
                                        <p:tav tm="100000">
                                          <p:val>
                                            <p:strVal val="#ppt_x"/>
                                          </p:val>
                                        </p:tav>
                                      </p:tavLst>
                                    </p:anim>
                                    <p:anim calcmode="lin" valueType="num">
                                      <p:cBhvr additive="base">
                                        <p:cTn id="64" dur="500" fill="hold"/>
                                        <p:tgtEl>
                                          <p:spTgt spid="55301"/>
                                        </p:tgtEl>
                                        <p:attrNameLst>
                                          <p:attrName>ppt_y</p:attrName>
                                        </p:attrNameLst>
                                      </p:cBhvr>
                                      <p:tavLst>
                                        <p:tav tm="0">
                                          <p:val>
                                            <p:strVal val="#ppt_y"/>
                                          </p:val>
                                        </p:tav>
                                        <p:tav tm="100000">
                                          <p:val>
                                            <p:strVal val="#ppt_y"/>
                                          </p:val>
                                        </p:tav>
                                      </p:tavLst>
                                    </p:anim>
                                  </p:childTnLst>
                                </p:cTn>
                              </p:par>
                            </p:childTnLst>
                          </p:cTn>
                        </p:par>
                        <p:par>
                          <p:cTn id="65" fill="hold">
                            <p:stCondLst>
                              <p:cond delay="500"/>
                            </p:stCondLst>
                            <p:childTnLst>
                              <p:par>
                                <p:cTn id="66" presetID="9" presetClass="entr" presetSubtype="0" fill="hold" nodeType="after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dissolve">
                                      <p:cBhvr>
                                        <p:cTn id="68" dur="500"/>
                                        <p:tgtEl>
                                          <p:spTgt spid="7"/>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55322"/>
                                        </p:tgtEl>
                                        <p:attrNameLst>
                                          <p:attrName>style.visibility</p:attrName>
                                        </p:attrNameLst>
                                      </p:cBhvr>
                                      <p:to>
                                        <p:strVal val="visible"/>
                                      </p:to>
                                    </p:set>
                                    <p:animEffect transition="in" filter="dissolve">
                                      <p:cBhvr>
                                        <p:cTn id="73" dur="500"/>
                                        <p:tgtEl>
                                          <p:spTgt spid="55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P spid="55299" grpId="0"/>
      <p:bldP spid="55300" grpId="0"/>
      <p:bldP spid="55320" grpId="0" bldLvl="0" animBg="1"/>
      <p:bldP spid="55321" grpId="0"/>
      <p:bldP spid="5532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文本框 56321"/>
          <p:cNvSpPr txBox="1"/>
          <p:nvPr/>
        </p:nvSpPr>
        <p:spPr>
          <a:xfrm>
            <a:off x="684213" y="2636838"/>
            <a:ext cx="6485255" cy="829945"/>
          </a:xfrm>
          <a:prstGeom prst="rect">
            <a:avLst/>
          </a:prstGeom>
          <a:noFill/>
          <a:ln w="9525">
            <a:noFill/>
          </a:ln>
        </p:spPr>
        <p:txBody>
          <a:bodyPr wrap="none">
            <a:spAutoFit/>
          </a:bodyPr>
          <a:p>
            <a:pPr eaLnBrk="1" hangingPunct="1"/>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&lt;1</a:t>
            </a:r>
            <a:r>
              <a:rPr lang="en-US" altLang="zh-CN" i="1"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  </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B</a:t>
            </a:r>
            <a:r>
              <a:rPr lang="en-US" altLang="zh-CN" dirty="0">
                <a:solidFill>
                  <a:schemeClr val="bg1"/>
                </a:solidFill>
                <a:latin typeface="Times New Roman" panose="02020603050405020304" pitchFamily="18" charset="0"/>
              </a:rPr>
              <a:t>&lt;0</a:t>
            </a:r>
            <a:r>
              <a:rPr lang="zh-CN" altLang="en-US" dirty="0">
                <a:solidFill>
                  <a:schemeClr val="bg1"/>
                </a:solidFill>
                <a:latin typeface="Times New Roman" panose="02020603050405020304" pitchFamily="18" charset="0"/>
              </a:rPr>
              <a:t>， </a:t>
            </a:r>
            <a:r>
              <a:rPr lang="en-US" altLang="zh-CN" dirty="0">
                <a:solidFill>
                  <a:schemeClr val="bg1"/>
                </a:solidFill>
                <a:latin typeface="Arial" panose="020B0604020202020204" pitchFamily="34" charset="0"/>
                <a:ea typeface="仿宋_GB2312" pitchFamily="1" charset="-122"/>
                <a:sym typeface="Symbol" panose="05050102010706020507" pitchFamily="18" charset="2"/>
              </a:rPr>
              <a:t></a:t>
            </a:r>
            <a:r>
              <a:rPr lang="en-US" altLang="zh-CN" baseline="-25000" dirty="0">
                <a:solidFill>
                  <a:schemeClr val="bg1"/>
                </a:solidFill>
                <a:latin typeface="Times New Roman" panose="02020603050405020304" pitchFamily="18" charset="0"/>
                <a:ea typeface="仿宋_GB2312" pitchFamily="1" charset="-122"/>
                <a:sym typeface="Symbol" panose="05050102010706020507" pitchFamily="18" charset="2"/>
              </a:rPr>
              <a:t>y</a:t>
            </a:r>
            <a:r>
              <a:rPr lang="en-US" altLang="zh-CN" dirty="0">
                <a:solidFill>
                  <a:schemeClr val="bg1"/>
                </a:solidFill>
                <a:latin typeface="Times New Roman" panose="02020603050405020304" pitchFamily="18" charset="0"/>
              </a:rPr>
              <a:t>&lt;0</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ea typeface="仿宋_GB2312" pitchFamily="1" charset="-122"/>
              </a:rPr>
              <a:t>circuit is inductive</a:t>
            </a:r>
            <a:r>
              <a:rPr lang="zh-CN" altLang="en-US" dirty="0">
                <a:solidFill>
                  <a:schemeClr val="bg1"/>
                </a:solidFill>
                <a:latin typeface="Times New Roman" panose="02020603050405020304" pitchFamily="18" charset="0"/>
                <a:ea typeface="仿宋_GB2312" pitchFamily="1" charset="-122"/>
              </a:rPr>
              <a:t>，</a:t>
            </a:r>
            <a:endParaRPr lang="zh-CN" altLang="en-US" dirty="0">
              <a:solidFill>
                <a:schemeClr val="bg1"/>
              </a:solidFill>
              <a:latin typeface="Times New Roman" panose="02020603050405020304" pitchFamily="18" charset="0"/>
              <a:ea typeface="仿宋_GB2312" pitchFamily="1" charset="-122"/>
            </a:endParaRPr>
          </a:p>
          <a:p>
            <a:pPr eaLnBrk="1" hangingPunct="1"/>
            <a:r>
              <a:rPr lang="en-US" altLang="zh-CN" dirty="0">
                <a:solidFill>
                  <a:schemeClr val="bg1"/>
                </a:solidFill>
                <a:latin typeface="Times New Roman" panose="02020603050405020304" pitchFamily="18" charset="0"/>
                <a:ea typeface="仿宋_GB2312" pitchFamily="1" charset="-122"/>
              </a:rPr>
              <a:t>                                             current lags voltage</a:t>
            </a:r>
            <a:r>
              <a:rPr lang="zh-CN" altLang="en-US" dirty="0">
                <a:solidFill>
                  <a:schemeClr val="bg1"/>
                </a:solidFill>
                <a:latin typeface="Times New Roman" panose="02020603050405020304" pitchFamily="18" charset="0"/>
                <a:ea typeface="仿宋_GB2312" pitchFamily="1" charset="-122"/>
              </a:rPr>
              <a:t>；</a:t>
            </a:r>
            <a:endParaRPr lang="zh-CN" altLang="en-US" dirty="0">
              <a:solidFill>
                <a:schemeClr val="bg1"/>
              </a:solidFill>
              <a:latin typeface="Times New Roman" panose="02020603050405020304" pitchFamily="18" charset="0"/>
              <a:ea typeface="仿宋_GB2312" pitchFamily="1" charset="-122"/>
            </a:endParaRPr>
          </a:p>
        </p:txBody>
      </p:sp>
      <p:graphicFrame>
        <p:nvGraphicFramePr>
          <p:cNvPr id="56323" name="对象 56322"/>
          <p:cNvGraphicFramePr>
            <a:graphicFrameLocks noChangeAspect="1"/>
          </p:cNvGraphicFramePr>
          <p:nvPr/>
        </p:nvGraphicFramePr>
        <p:xfrm>
          <a:off x="3492500" y="3716338"/>
          <a:ext cx="5353050" cy="717550"/>
        </p:xfrm>
        <a:graphic>
          <a:graphicData uri="http://schemas.openxmlformats.org/presentationml/2006/ole">
            <mc:AlternateContent xmlns:mc="http://schemas.openxmlformats.org/markup-compatibility/2006">
              <mc:Choice xmlns:v="urn:schemas-microsoft-com:vml" Requires="v">
                <p:oleObj spid="_x0000_s3319" name="" r:id="rId1" imgW="2158365" imgH="292100" progId="Equation.3">
                  <p:embed/>
                </p:oleObj>
              </mc:Choice>
              <mc:Fallback>
                <p:oleObj name="" r:id="rId1" imgW="2158365" imgH="292100" progId="Equation.3">
                  <p:embed/>
                  <p:pic>
                    <p:nvPicPr>
                      <p:cNvPr id="0" name="图片 3318"/>
                      <p:cNvPicPr/>
                      <p:nvPr/>
                    </p:nvPicPr>
                    <p:blipFill>
                      <a:blip r:embed="rId2"/>
                      <a:stretch>
                        <a:fillRect/>
                      </a:stretch>
                    </p:blipFill>
                    <p:spPr>
                      <a:xfrm>
                        <a:off x="3492500" y="3716338"/>
                        <a:ext cx="5353050" cy="717550"/>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grpSp>
        <p:nvGrpSpPr>
          <p:cNvPr id="2" name="组合 56323"/>
          <p:cNvGrpSpPr/>
          <p:nvPr/>
        </p:nvGrpSpPr>
        <p:grpSpPr>
          <a:xfrm>
            <a:off x="698500" y="3330575"/>
            <a:ext cx="2393950" cy="504825"/>
            <a:chOff x="0" y="-24"/>
            <a:chExt cx="1508" cy="318"/>
          </a:xfrm>
        </p:grpSpPr>
        <p:sp>
          <p:nvSpPr>
            <p:cNvPr id="47152" name="任意多边形 56324"/>
            <p:cNvSpPr/>
            <p:nvPr/>
          </p:nvSpPr>
          <p:spPr>
            <a:xfrm>
              <a:off x="0" y="288"/>
              <a:ext cx="1488" cy="6"/>
            </a:xfrm>
            <a:custGeom>
              <a:avLst/>
              <a:gdLst>
                <a:gd name="txL" fmla="*/ 0 w 1488"/>
                <a:gd name="txT" fmla="*/ 0 h 6"/>
                <a:gd name="txR" fmla="*/ 1488 w 1488"/>
                <a:gd name="txB" fmla="*/ 6 h 6"/>
              </a:gdLst>
              <a:ahLst/>
              <a:cxnLst>
                <a:cxn ang="0">
                  <a:pos x="0" y="0"/>
                </a:cxn>
                <a:cxn ang="0">
                  <a:pos x="1449" y="3"/>
                </a:cxn>
                <a:cxn ang="0">
                  <a:pos x="1488" y="6"/>
                </a:cxn>
              </a:cxnLst>
              <a:rect l="txL" t="txT" r="txR" b="txB"/>
              <a:pathLst>
                <a:path w="1488" h="6">
                  <a:moveTo>
                    <a:pt x="0" y="0"/>
                  </a:moveTo>
                  <a:lnTo>
                    <a:pt x="1449" y="3"/>
                  </a:lnTo>
                  <a:lnTo>
                    <a:pt x="1488" y="6"/>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graphicFrame>
          <p:nvGraphicFramePr>
            <p:cNvPr id="47116" name="对象 56325"/>
            <p:cNvGraphicFramePr>
              <a:graphicFrameLocks noChangeAspect="1"/>
            </p:cNvGraphicFramePr>
            <p:nvPr/>
          </p:nvGraphicFramePr>
          <p:xfrm>
            <a:off x="1267" y="-24"/>
            <a:ext cx="241" cy="295"/>
          </p:xfrm>
          <a:graphic>
            <a:graphicData uri="http://schemas.openxmlformats.org/presentationml/2006/ole">
              <mc:AlternateContent xmlns:mc="http://schemas.openxmlformats.org/markup-compatibility/2006">
                <mc:Choice xmlns:v="urn:schemas-microsoft-com:vml" Requires="v">
                  <p:oleObj spid="_x0000_s3322" name="" r:id="rId3" imgW="165100" imgH="203200" progId="Equation.DSMT4">
                    <p:embed/>
                  </p:oleObj>
                </mc:Choice>
                <mc:Fallback>
                  <p:oleObj name="" r:id="rId3" imgW="165100" imgH="203200" progId="Equation.DSMT4">
                    <p:embed/>
                    <p:pic>
                      <p:nvPicPr>
                        <p:cNvPr id="0" name="图片 3321"/>
                        <p:cNvPicPr/>
                        <p:nvPr/>
                      </p:nvPicPr>
                      <p:blipFill>
                        <a:blip r:embed="rId4">
                          <a:clrChange>
                            <a:clrFrom>
                              <a:srgbClr val="000000"/>
                            </a:clrFrom>
                            <a:clrTo>
                              <a:srgbClr val="FFFFFF"/>
                            </a:clrTo>
                          </a:clrChange>
                        </a:blip>
                        <a:stretch>
                          <a:fillRect/>
                        </a:stretch>
                      </p:blipFill>
                      <p:spPr>
                        <a:xfrm>
                          <a:off x="1267" y="-24"/>
                          <a:ext cx="241" cy="295"/>
                        </a:xfrm>
                        <a:prstGeom prst="rect">
                          <a:avLst/>
                        </a:prstGeom>
                        <a:noFill/>
                        <a:ln w="38100">
                          <a:noFill/>
                          <a:miter/>
                        </a:ln>
                      </p:spPr>
                    </p:pic>
                  </p:oleObj>
                </mc:Fallback>
              </mc:AlternateContent>
            </a:graphicData>
          </a:graphic>
        </p:graphicFrame>
      </p:grpSp>
      <p:grpSp>
        <p:nvGrpSpPr>
          <p:cNvPr id="3" name="组合 56326"/>
          <p:cNvGrpSpPr/>
          <p:nvPr/>
        </p:nvGrpSpPr>
        <p:grpSpPr>
          <a:xfrm>
            <a:off x="682625" y="3717925"/>
            <a:ext cx="1371600" cy="452438"/>
            <a:chOff x="0" y="0"/>
            <a:chExt cx="864" cy="285"/>
          </a:xfrm>
        </p:grpSpPr>
        <p:sp>
          <p:nvSpPr>
            <p:cNvPr id="47151" name="直接连接符 56327"/>
            <p:cNvSpPr/>
            <p:nvPr/>
          </p:nvSpPr>
          <p:spPr>
            <a:xfrm>
              <a:off x="0" y="48"/>
              <a:ext cx="864" cy="0"/>
            </a:xfrm>
            <a:prstGeom prst="line">
              <a:avLst/>
            </a:prstGeom>
            <a:ln w="38100" cap="flat" cmpd="sng">
              <a:solidFill>
                <a:srgbClr val="FF66FF"/>
              </a:solidFill>
              <a:prstDash val="solid"/>
              <a:headEnd type="none" w="med" len="med"/>
              <a:tailEnd type="triangle" w="med" len="med"/>
            </a:ln>
          </p:spPr>
        </p:sp>
        <p:graphicFrame>
          <p:nvGraphicFramePr>
            <p:cNvPr id="47115" name="对象 56328"/>
            <p:cNvGraphicFramePr>
              <a:graphicFrameLocks noChangeAspect="1"/>
            </p:cNvGraphicFramePr>
            <p:nvPr/>
          </p:nvGraphicFramePr>
          <p:xfrm>
            <a:off x="576" y="0"/>
            <a:ext cx="205" cy="285"/>
          </p:xfrm>
          <a:graphic>
            <a:graphicData uri="http://schemas.openxmlformats.org/presentationml/2006/ole">
              <mc:AlternateContent xmlns:mc="http://schemas.openxmlformats.org/markup-compatibility/2006">
                <mc:Choice xmlns:v="urn:schemas-microsoft-com:vml" Requires="v">
                  <p:oleObj spid="_x0000_s3325" name="" r:id="rId5" imgW="170815" imgH="236855" progId="Equation.3">
                    <p:embed/>
                  </p:oleObj>
                </mc:Choice>
                <mc:Fallback>
                  <p:oleObj name="" r:id="rId5" imgW="170815" imgH="236855" progId="Equation.3">
                    <p:embed/>
                    <p:pic>
                      <p:nvPicPr>
                        <p:cNvPr id="0" name="图片 3324"/>
                        <p:cNvPicPr/>
                        <p:nvPr/>
                      </p:nvPicPr>
                      <p:blipFill>
                        <a:blip r:embed="rId6">
                          <a:clrChange>
                            <a:clrFrom>
                              <a:srgbClr val="000000"/>
                            </a:clrFrom>
                            <a:clrTo>
                              <a:srgbClr val="FFFFFF"/>
                            </a:clrTo>
                          </a:clrChange>
                        </a:blip>
                        <a:stretch>
                          <a:fillRect/>
                        </a:stretch>
                      </p:blipFill>
                      <p:spPr>
                        <a:xfrm>
                          <a:off x="576" y="0"/>
                          <a:ext cx="205" cy="285"/>
                        </a:xfrm>
                        <a:prstGeom prst="rect">
                          <a:avLst/>
                        </a:prstGeom>
                        <a:noFill/>
                        <a:ln w="38100">
                          <a:noFill/>
                          <a:miter/>
                        </a:ln>
                      </p:spPr>
                    </p:pic>
                  </p:oleObj>
                </mc:Fallback>
              </mc:AlternateContent>
            </a:graphicData>
          </a:graphic>
        </p:graphicFrame>
      </p:grpSp>
      <p:grpSp>
        <p:nvGrpSpPr>
          <p:cNvPr id="4" name="组合 56329"/>
          <p:cNvGrpSpPr/>
          <p:nvPr/>
        </p:nvGrpSpPr>
        <p:grpSpPr>
          <a:xfrm>
            <a:off x="1835150" y="3789363"/>
            <a:ext cx="627063" cy="1619250"/>
            <a:chOff x="0" y="0"/>
            <a:chExt cx="395" cy="1020"/>
          </a:xfrm>
        </p:grpSpPr>
        <p:sp>
          <p:nvSpPr>
            <p:cNvPr id="47149" name="直接连接符 56330"/>
            <p:cNvSpPr/>
            <p:nvPr/>
          </p:nvSpPr>
          <p:spPr>
            <a:xfrm>
              <a:off x="120" y="0"/>
              <a:ext cx="0" cy="960"/>
            </a:xfrm>
            <a:prstGeom prst="line">
              <a:avLst/>
            </a:prstGeom>
            <a:ln w="38100" cap="flat" cmpd="sng">
              <a:solidFill>
                <a:srgbClr val="FF3300"/>
              </a:solidFill>
              <a:prstDash val="solid"/>
              <a:headEnd type="none" w="med" len="med"/>
              <a:tailEnd type="triangle" w="med" len="med"/>
            </a:ln>
          </p:spPr>
        </p:sp>
        <p:graphicFrame>
          <p:nvGraphicFramePr>
            <p:cNvPr id="47114" name="对象 56331"/>
            <p:cNvGraphicFramePr>
              <a:graphicFrameLocks noChangeAspect="1"/>
            </p:cNvGraphicFramePr>
            <p:nvPr/>
          </p:nvGraphicFramePr>
          <p:xfrm>
            <a:off x="144" y="672"/>
            <a:ext cx="251" cy="348"/>
          </p:xfrm>
          <a:graphic>
            <a:graphicData uri="http://schemas.openxmlformats.org/presentationml/2006/ole">
              <mc:AlternateContent xmlns:mc="http://schemas.openxmlformats.org/markup-compatibility/2006">
                <mc:Choice xmlns:v="urn:schemas-microsoft-com:vml" Requires="v">
                  <p:oleObj spid="_x0000_s3323" name="" r:id="rId7" imgW="170815" imgH="236855" progId="Equation.3">
                    <p:embed/>
                  </p:oleObj>
                </mc:Choice>
                <mc:Fallback>
                  <p:oleObj name="" r:id="rId7" imgW="170815" imgH="236855" progId="Equation.3">
                    <p:embed/>
                    <p:pic>
                      <p:nvPicPr>
                        <p:cNvPr id="0" name="图片 3322"/>
                        <p:cNvPicPr/>
                        <p:nvPr/>
                      </p:nvPicPr>
                      <p:blipFill>
                        <a:blip r:embed="rId8">
                          <a:clrChange>
                            <a:clrFrom>
                              <a:srgbClr val="000000"/>
                            </a:clrFrom>
                            <a:clrTo>
                              <a:srgbClr val="FFFFFF"/>
                            </a:clrTo>
                          </a:clrChange>
                        </a:blip>
                        <a:stretch>
                          <a:fillRect/>
                        </a:stretch>
                      </p:blipFill>
                      <p:spPr>
                        <a:xfrm>
                          <a:off x="144" y="672"/>
                          <a:ext cx="251" cy="348"/>
                        </a:xfrm>
                        <a:prstGeom prst="rect">
                          <a:avLst/>
                        </a:prstGeom>
                        <a:noFill/>
                        <a:ln w="38100">
                          <a:noFill/>
                          <a:miter/>
                        </a:ln>
                      </p:spPr>
                    </p:pic>
                  </p:oleObj>
                </mc:Fallback>
              </mc:AlternateContent>
            </a:graphicData>
          </a:graphic>
        </p:graphicFrame>
        <p:sp>
          <p:nvSpPr>
            <p:cNvPr id="47150" name="任意多边形 56332"/>
            <p:cNvSpPr/>
            <p:nvPr/>
          </p:nvSpPr>
          <p:spPr>
            <a:xfrm flipV="1">
              <a:off x="0" y="0"/>
              <a:ext cx="120" cy="96"/>
            </a:xfrm>
            <a:custGeom>
              <a:avLst/>
              <a:gdLst>
                <a:gd name="txL" fmla="*/ 0 w 120"/>
                <a:gd name="txT" fmla="*/ 0 h 96"/>
                <a:gd name="txR" fmla="*/ 120 w 120"/>
                <a:gd name="txB" fmla="*/ 96 h 96"/>
              </a:gdLst>
              <a:ahLst/>
              <a:cxnLst>
                <a:cxn ang="0">
                  <a:pos x="120" y="0"/>
                </a:cxn>
                <a:cxn ang="0">
                  <a:pos x="0" y="0"/>
                </a:cxn>
                <a:cxn ang="0">
                  <a:pos x="0" y="96"/>
                </a:cxn>
              </a:cxnLst>
              <a:rect l="txL" t="txT" r="txR" b="txB"/>
              <a:pathLst>
                <a:path w="120" h="96">
                  <a:moveTo>
                    <a:pt x="120" y="0"/>
                  </a:moveTo>
                  <a:lnTo>
                    <a:pt x="0" y="0"/>
                  </a:lnTo>
                  <a:lnTo>
                    <a:pt x="0" y="96"/>
                  </a:ln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grpSp>
      <p:grpSp>
        <p:nvGrpSpPr>
          <p:cNvPr id="5" name="组合 56333"/>
          <p:cNvGrpSpPr/>
          <p:nvPr/>
        </p:nvGrpSpPr>
        <p:grpSpPr>
          <a:xfrm>
            <a:off x="682625" y="3717925"/>
            <a:ext cx="1295400" cy="1047750"/>
            <a:chOff x="0" y="0"/>
            <a:chExt cx="816" cy="660"/>
          </a:xfrm>
        </p:grpSpPr>
        <p:sp>
          <p:nvSpPr>
            <p:cNvPr id="47146" name="任意多边形 56334"/>
            <p:cNvSpPr/>
            <p:nvPr/>
          </p:nvSpPr>
          <p:spPr>
            <a:xfrm rot="5460533">
              <a:off x="142" y="-95"/>
              <a:ext cx="532" cy="816"/>
            </a:xfrm>
            <a:custGeom>
              <a:avLst/>
              <a:gdLst>
                <a:gd name="txL" fmla="*/ 0 w 834"/>
                <a:gd name="txT" fmla="*/ 0 h 540"/>
                <a:gd name="txR" fmla="*/ 834 w 834"/>
                <a:gd name="txB" fmla="*/ 540 h 540"/>
              </a:gdLst>
              <a:ahLst/>
              <a:cxnLst>
                <a:cxn ang="0">
                  <a:pos x="0" y="2815"/>
                </a:cxn>
                <a:cxn ang="0">
                  <a:pos x="138" y="0"/>
                </a:cxn>
              </a:cxnLst>
              <a:rect l="txL" t="txT" r="txR" b="txB"/>
              <a:pathLst>
                <a:path w="834" h="540">
                  <a:moveTo>
                    <a:pt x="0" y="540"/>
                  </a:moveTo>
                  <a:lnTo>
                    <a:pt x="834" y="0"/>
                  </a:lnTo>
                </a:path>
              </a:pathLst>
            </a:custGeom>
            <a:noFill/>
            <a:ln w="38100" cap="flat" cmpd="sng">
              <a:solidFill>
                <a:srgbClr val="66FFFF">
                  <a:alpha val="100000"/>
                </a:srgbClr>
              </a:solidFill>
              <a:prstDash val="solid"/>
              <a:round/>
              <a:headEnd type="none" w="med" len="med"/>
              <a:tailEnd type="triangle" w="med" len="med"/>
            </a:ln>
          </p:spPr>
          <p:txBody>
            <a:bodyPr/>
            <a:p>
              <a:endParaRPr lang="zh-CN" altLang="en-US"/>
            </a:p>
          </p:txBody>
        </p:sp>
        <p:graphicFrame>
          <p:nvGraphicFramePr>
            <p:cNvPr id="47113" name="对象 56335"/>
            <p:cNvGraphicFramePr>
              <a:graphicFrameLocks noChangeAspect="1"/>
            </p:cNvGraphicFramePr>
            <p:nvPr/>
          </p:nvGraphicFramePr>
          <p:xfrm>
            <a:off x="418" y="412"/>
            <a:ext cx="166" cy="248"/>
          </p:xfrm>
          <a:graphic>
            <a:graphicData uri="http://schemas.openxmlformats.org/presentationml/2006/ole">
              <mc:AlternateContent xmlns:mc="http://schemas.openxmlformats.org/markup-compatibility/2006">
                <mc:Choice xmlns:v="urn:schemas-microsoft-com:vml" Requires="v">
                  <p:oleObj spid="_x0000_s3318" name="" r:id="rId9" imgW="127000" imgH="190500" progId="Equation.DSMT4">
                    <p:embed/>
                  </p:oleObj>
                </mc:Choice>
                <mc:Fallback>
                  <p:oleObj name="" r:id="rId9" imgW="127000" imgH="190500" progId="Equation.DSMT4">
                    <p:embed/>
                    <p:pic>
                      <p:nvPicPr>
                        <p:cNvPr id="0" name="图片 3317"/>
                        <p:cNvPicPr/>
                        <p:nvPr/>
                      </p:nvPicPr>
                      <p:blipFill>
                        <a:blip r:embed="rId10">
                          <a:clrChange>
                            <a:clrFrom>
                              <a:srgbClr val="000000"/>
                            </a:clrFrom>
                            <a:clrTo>
                              <a:srgbClr val="FFFFFF"/>
                            </a:clrTo>
                          </a:clrChange>
                        </a:blip>
                        <a:stretch>
                          <a:fillRect/>
                        </a:stretch>
                      </p:blipFill>
                      <p:spPr>
                        <a:xfrm>
                          <a:off x="418" y="412"/>
                          <a:ext cx="166" cy="248"/>
                        </a:xfrm>
                        <a:prstGeom prst="rect">
                          <a:avLst/>
                        </a:prstGeom>
                        <a:noFill/>
                        <a:ln w="38100">
                          <a:noFill/>
                          <a:miter/>
                        </a:ln>
                      </p:spPr>
                    </p:pic>
                  </p:oleObj>
                </mc:Fallback>
              </mc:AlternateContent>
            </a:graphicData>
          </a:graphic>
        </p:graphicFrame>
        <p:sp>
          <p:nvSpPr>
            <p:cNvPr id="47147" name="任意多边形 56336"/>
            <p:cNvSpPr/>
            <p:nvPr/>
          </p:nvSpPr>
          <p:spPr>
            <a:xfrm flipV="1">
              <a:off x="192" y="48"/>
              <a:ext cx="27" cy="111"/>
            </a:xfrm>
            <a:custGeom>
              <a:avLst/>
              <a:gdLst>
                <a:gd name="txL" fmla="*/ 0 w 27"/>
                <a:gd name="txT" fmla="*/ 0 h 111"/>
                <a:gd name="txR" fmla="*/ 27 w 27"/>
                <a:gd name="txB" fmla="*/ 111 h 111"/>
              </a:gdLst>
              <a:ahLst/>
              <a:cxnLst>
                <a:cxn ang="0">
                  <a:pos x="0" y="0"/>
                </a:cxn>
                <a:cxn ang="0">
                  <a:pos x="21" y="57"/>
                </a:cxn>
                <a:cxn ang="0">
                  <a:pos x="27" y="111"/>
                </a:cxn>
              </a:cxnLst>
              <a:rect l="txL" t="txT" r="txR" b="txB"/>
              <a:pathLst>
                <a:path w="27" h="111">
                  <a:moveTo>
                    <a:pt x="0" y="0"/>
                  </a:moveTo>
                  <a:cubicBezTo>
                    <a:pt x="3" y="10"/>
                    <a:pt x="17" y="39"/>
                    <a:pt x="21" y="57"/>
                  </a:cubicBezTo>
                  <a:cubicBezTo>
                    <a:pt x="25" y="75"/>
                    <a:pt x="26" y="100"/>
                    <a:pt x="27" y="111"/>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47148" name="文本框 56337"/>
            <p:cNvSpPr txBox="1"/>
            <p:nvPr/>
          </p:nvSpPr>
          <p:spPr>
            <a:xfrm>
              <a:off x="240" y="0"/>
              <a:ext cx="384"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i="1" baseline="-25000" dirty="0">
                  <a:solidFill>
                    <a:schemeClr val="bg1"/>
                  </a:solidFill>
                  <a:latin typeface="Times New Roman" panose="02020603050405020304" pitchFamily="18" charset="0"/>
                  <a:sym typeface="Symbol" panose="05050102010706020507" pitchFamily="18" charset="2"/>
                </a:rPr>
                <a:t>y</a:t>
              </a:r>
              <a:endParaRPr lang="en-US" altLang="zh-CN" sz="2800" i="1" baseline="-25000" dirty="0">
                <a:solidFill>
                  <a:schemeClr val="bg1"/>
                </a:solidFill>
                <a:latin typeface="Times New Roman" panose="02020603050405020304" pitchFamily="18" charset="0"/>
              </a:endParaRPr>
            </a:p>
          </p:txBody>
        </p:sp>
      </p:grpSp>
      <p:grpSp>
        <p:nvGrpSpPr>
          <p:cNvPr id="6" name="组合 56338"/>
          <p:cNvGrpSpPr/>
          <p:nvPr/>
        </p:nvGrpSpPr>
        <p:grpSpPr>
          <a:xfrm>
            <a:off x="1619250" y="4654550"/>
            <a:ext cx="431800" cy="646113"/>
            <a:chOff x="0" y="0"/>
            <a:chExt cx="266" cy="432"/>
          </a:xfrm>
        </p:grpSpPr>
        <p:sp>
          <p:nvSpPr>
            <p:cNvPr id="47145" name="直接连接符 56339"/>
            <p:cNvSpPr/>
            <p:nvPr/>
          </p:nvSpPr>
          <p:spPr>
            <a:xfrm flipV="1">
              <a:off x="240" y="0"/>
              <a:ext cx="0" cy="432"/>
            </a:xfrm>
            <a:prstGeom prst="line">
              <a:avLst/>
            </a:prstGeom>
            <a:ln w="38100" cap="flat" cmpd="sng">
              <a:solidFill>
                <a:srgbClr val="FF9900"/>
              </a:solidFill>
              <a:prstDash val="solid"/>
              <a:headEnd type="none" w="med" len="med"/>
              <a:tailEnd type="triangle" w="med" len="med"/>
            </a:ln>
          </p:spPr>
        </p:sp>
        <p:graphicFrame>
          <p:nvGraphicFramePr>
            <p:cNvPr id="47112" name="对象 56340"/>
            <p:cNvGraphicFramePr>
              <a:graphicFrameLocks noChangeAspect="1"/>
            </p:cNvGraphicFramePr>
            <p:nvPr/>
          </p:nvGraphicFramePr>
          <p:xfrm>
            <a:off x="0" y="0"/>
            <a:ext cx="266" cy="348"/>
          </p:xfrm>
          <a:graphic>
            <a:graphicData uri="http://schemas.openxmlformats.org/presentationml/2006/ole">
              <mc:AlternateContent xmlns:mc="http://schemas.openxmlformats.org/markup-compatibility/2006">
                <mc:Choice xmlns:v="urn:schemas-microsoft-com:vml" Requires="v">
                  <p:oleObj spid="_x0000_s3320" name="" r:id="rId11" imgW="181610" imgH="236855" progId="Equation.3">
                    <p:embed/>
                  </p:oleObj>
                </mc:Choice>
                <mc:Fallback>
                  <p:oleObj name="" r:id="rId11" imgW="181610" imgH="236855" progId="Equation.3">
                    <p:embed/>
                    <p:pic>
                      <p:nvPicPr>
                        <p:cNvPr id="0" name="图片 3319"/>
                        <p:cNvPicPr/>
                        <p:nvPr/>
                      </p:nvPicPr>
                      <p:blipFill>
                        <a:blip r:embed="rId12">
                          <a:clrChange>
                            <a:clrFrom>
                              <a:srgbClr val="000000"/>
                            </a:clrFrom>
                            <a:clrTo>
                              <a:srgbClr val="FFFFFF"/>
                            </a:clrTo>
                          </a:clrChange>
                        </a:blip>
                        <a:stretch>
                          <a:fillRect/>
                        </a:stretch>
                      </p:blipFill>
                      <p:spPr>
                        <a:xfrm>
                          <a:off x="0" y="0"/>
                          <a:ext cx="266" cy="348"/>
                        </a:xfrm>
                        <a:prstGeom prst="rect">
                          <a:avLst/>
                        </a:prstGeom>
                        <a:noFill/>
                        <a:ln w="38100">
                          <a:noFill/>
                          <a:miter/>
                        </a:ln>
                      </p:spPr>
                    </p:pic>
                  </p:oleObj>
                </mc:Fallback>
              </mc:AlternateContent>
            </a:graphicData>
          </a:graphic>
        </p:graphicFrame>
      </p:grpSp>
      <p:grpSp>
        <p:nvGrpSpPr>
          <p:cNvPr id="7" name="组合 56341"/>
          <p:cNvGrpSpPr/>
          <p:nvPr/>
        </p:nvGrpSpPr>
        <p:grpSpPr>
          <a:xfrm>
            <a:off x="1368425" y="981075"/>
            <a:ext cx="2338388" cy="1014413"/>
            <a:chOff x="-430" y="0"/>
            <a:chExt cx="1473" cy="639"/>
          </a:xfrm>
        </p:grpSpPr>
        <p:sp>
          <p:nvSpPr>
            <p:cNvPr id="47143" name="直接连接符 56342"/>
            <p:cNvSpPr/>
            <p:nvPr/>
          </p:nvSpPr>
          <p:spPr>
            <a:xfrm>
              <a:off x="137" y="363"/>
              <a:ext cx="725" cy="0"/>
            </a:xfrm>
            <a:prstGeom prst="line">
              <a:avLst/>
            </a:prstGeom>
            <a:ln w="76200" cap="flat" cmpd="sng">
              <a:solidFill>
                <a:schemeClr val="accent1"/>
              </a:solidFill>
              <a:prstDash val="solid"/>
              <a:headEnd type="none" w="med" len="med"/>
              <a:tailEnd type="triangle" w="med" len="med"/>
            </a:ln>
          </p:spPr>
        </p:sp>
        <p:sp>
          <p:nvSpPr>
            <p:cNvPr id="47144" name="文本框 56343"/>
            <p:cNvSpPr txBox="1"/>
            <p:nvPr/>
          </p:nvSpPr>
          <p:spPr>
            <a:xfrm>
              <a:off x="-430" y="0"/>
              <a:ext cx="1473" cy="639"/>
            </a:xfrm>
            <a:prstGeom prst="rect">
              <a:avLst/>
            </a:prstGeom>
            <a:no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equivalent circuit</a:t>
              </a:r>
              <a:endParaRPr lang="zh-CN" altLang="en-US" dirty="0">
                <a:solidFill>
                  <a:schemeClr val="bg1"/>
                </a:solidFill>
                <a:latin typeface="Arial" panose="020B0604020202020204" pitchFamily="34" charset="0"/>
                <a:ea typeface="仿宋_GB2312" pitchFamily="1" charset="-122"/>
              </a:endParaRPr>
            </a:p>
            <a:p>
              <a:pPr eaLnBrk="1" hangingPunct="1">
                <a:spcBef>
                  <a:spcPct val="50000"/>
                </a:spcBef>
              </a:pPr>
              <a:endParaRPr lang="zh-CN" altLang="en-US" dirty="0">
                <a:solidFill>
                  <a:schemeClr val="bg1"/>
                </a:solidFill>
                <a:latin typeface="Arial" panose="020B0604020202020204" pitchFamily="34" charset="0"/>
                <a:ea typeface="仿宋_GB2312" pitchFamily="1" charset="-122"/>
              </a:endParaRPr>
            </a:p>
          </p:txBody>
        </p:sp>
      </p:grpSp>
      <p:grpSp>
        <p:nvGrpSpPr>
          <p:cNvPr id="8" name="组合 56344"/>
          <p:cNvGrpSpPr/>
          <p:nvPr/>
        </p:nvGrpSpPr>
        <p:grpSpPr>
          <a:xfrm>
            <a:off x="4427538" y="188913"/>
            <a:ext cx="3336925" cy="2206625"/>
            <a:chOff x="0" y="0"/>
            <a:chExt cx="2102" cy="1390"/>
          </a:xfrm>
        </p:grpSpPr>
        <p:graphicFrame>
          <p:nvGraphicFramePr>
            <p:cNvPr id="47107" name="对象 56345"/>
            <p:cNvGraphicFramePr>
              <a:graphicFrameLocks noChangeAspect="1"/>
            </p:cNvGraphicFramePr>
            <p:nvPr/>
          </p:nvGraphicFramePr>
          <p:xfrm>
            <a:off x="224" y="0"/>
            <a:ext cx="151" cy="319"/>
          </p:xfrm>
          <a:graphic>
            <a:graphicData uri="http://schemas.openxmlformats.org/presentationml/2006/ole">
              <mc:AlternateContent xmlns:mc="http://schemas.openxmlformats.org/markup-compatibility/2006">
                <mc:Choice xmlns:v="urn:schemas-microsoft-com:vml" Requires="v">
                  <p:oleObj spid="_x0000_s3324" name="" r:id="rId13" imgW="99060" imgH="226060" progId="Equation.3">
                    <p:embed/>
                  </p:oleObj>
                </mc:Choice>
                <mc:Fallback>
                  <p:oleObj name="" r:id="rId13" imgW="99060" imgH="226060" progId="Equation.3">
                    <p:embed/>
                    <p:pic>
                      <p:nvPicPr>
                        <p:cNvPr id="0" name="图片 3323"/>
                        <p:cNvPicPr/>
                        <p:nvPr/>
                      </p:nvPicPr>
                      <p:blipFill>
                        <a:blip r:embed="rId14">
                          <a:clrChange>
                            <a:clrFrom>
                              <a:srgbClr val="000000"/>
                            </a:clrFrom>
                            <a:clrTo>
                              <a:srgbClr val="FFFFFF"/>
                            </a:clrTo>
                          </a:clrChange>
                        </a:blip>
                        <a:stretch>
                          <a:fillRect/>
                        </a:stretch>
                      </p:blipFill>
                      <p:spPr>
                        <a:xfrm>
                          <a:off x="224" y="0"/>
                          <a:ext cx="151" cy="319"/>
                        </a:xfrm>
                        <a:prstGeom prst="rect">
                          <a:avLst/>
                        </a:prstGeom>
                        <a:noFill/>
                        <a:ln w="38100">
                          <a:noFill/>
                          <a:miter/>
                        </a:ln>
                      </p:spPr>
                    </p:pic>
                  </p:oleObj>
                </mc:Fallback>
              </mc:AlternateContent>
            </a:graphicData>
          </a:graphic>
        </p:graphicFrame>
        <p:grpSp>
          <p:nvGrpSpPr>
            <p:cNvPr id="47125" name="组合 56346"/>
            <p:cNvGrpSpPr/>
            <p:nvPr/>
          </p:nvGrpSpPr>
          <p:grpSpPr>
            <a:xfrm>
              <a:off x="0" y="334"/>
              <a:ext cx="2102" cy="1056"/>
              <a:chOff x="0" y="0"/>
              <a:chExt cx="2102" cy="1056"/>
            </a:xfrm>
          </p:grpSpPr>
          <p:graphicFrame>
            <p:nvGraphicFramePr>
              <p:cNvPr id="47108" name="对象 56347"/>
              <p:cNvGraphicFramePr>
                <a:graphicFrameLocks noChangeAspect="1"/>
              </p:cNvGraphicFramePr>
              <p:nvPr/>
            </p:nvGraphicFramePr>
            <p:xfrm>
              <a:off x="43" y="392"/>
              <a:ext cx="197" cy="336"/>
            </p:xfrm>
            <a:graphic>
              <a:graphicData uri="http://schemas.openxmlformats.org/presentationml/2006/ole">
                <mc:AlternateContent xmlns:mc="http://schemas.openxmlformats.org/markup-compatibility/2006">
                  <mc:Choice xmlns:v="urn:schemas-microsoft-com:vml" Requires="v">
                    <p:oleObj spid="_x0000_s3321" name="" r:id="rId15" imgW="137795" imgH="236855" progId="Equation.3">
                      <p:embed/>
                    </p:oleObj>
                  </mc:Choice>
                  <mc:Fallback>
                    <p:oleObj name="" r:id="rId15" imgW="137795" imgH="236855" progId="Equation.3">
                      <p:embed/>
                      <p:pic>
                        <p:nvPicPr>
                          <p:cNvPr id="0" name="图片 3320"/>
                          <p:cNvPicPr/>
                          <p:nvPr/>
                        </p:nvPicPr>
                        <p:blipFill>
                          <a:blip r:embed="rId16">
                            <a:clrChange>
                              <a:clrFrom>
                                <a:srgbClr val="000000"/>
                              </a:clrFrom>
                              <a:clrTo>
                                <a:srgbClr val="FFFFFF"/>
                              </a:clrTo>
                            </a:clrChange>
                          </a:blip>
                          <a:stretch>
                            <a:fillRect/>
                          </a:stretch>
                        </p:blipFill>
                        <p:spPr>
                          <a:xfrm>
                            <a:off x="43" y="392"/>
                            <a:ext cx="197" cy="336"/>
                          </a:xfrm>
                          <a:prstGeom prst="rect">
                            <a:avLst/>
                          </a:prstGeom>
                          <a:noFill/>
                          <a:ln w="38100">
                            <a:noFill/>
                            <a:miter/>
                          </a:ln>
                        </p:spPr>
                      </p:pic>
                    </p:oleObj>
                  </mc:Fallback>
                </mc:AlternateContent>
              </a:graphicData>
            </a:graphic>
          </p:graphicFrame>
          <p:graphicFrame>
            <p:nvGraphicFramePr>
              <p:cNvPr id="47109" name="对象 56348"/>
              <p:cNvGraphicFramePr>
                <a:graphicFrameLocks noChangeAspect="1"/>
              </p:cNvGraphicFramePr>
              <p:nvPr/>
            </p:nvGraphicFramePr>
            <p:xfrm>
              <a:off x="1842" y="158"/>
              <a:ext cx="260" cy="380"/>
            </p:xfrm>
            <a:graphic>
              <a:graphicData uri="http://schemas.openxmlformats.org/presentationml/2006/ole">
                <mc:AlternateContent xmlns:mc="http://schemas.openxmlformats.org/markup-compatibility/2006">
                  <mc:Choice xmlns:v="urn:schemas-microsoft-com:vml" Requires="v">
                    <p:oleObj spid="_x0000_s3327" name="" r:id="rId17" imgW="176530" imgH="269875" progId="Equation.3">
                      <p:embed/>
                    </p:oleObj>
                  </mc:Choice>
                  <mc:Fallback>
                    <p:oleObj name="" r:id="rId17" imgW="176530" imgH="269875" progId="Equation.3">
                      <p:embed/>
                      <p:pic>
                        <p:nvPicPr>
                          <p:cNvPr id="0" name="图片 3326"/>
                          <p:cNvPicPr/>
                          <p:nvPr/>
                        </p:nvPicPr>
                        <p:blipFill>
                          <a:blip r:embed="rId18">
                            <a:clrChange>
                              <a:clrFrom>
                                <a:srgbClr val="000000"/>
                              </a:clrFrom>
                              <a:clrTo>
                                <a:srgbClr val="FFFFFF"/>
                              </a:clrTo>
                            </a:clrChange>
                          </a:blip>
                          <a:stretch>
                            <a:fillRect/>
                          </a:stretch>
                        </p:blipFill>
                        <p:spPr>
                          <a:xfrm>
                            <a:off x="1842" y="158"/>
                            <a:ext cx="260" cy="380"/>
                          </a:xfrm>
                          <a:prstGeom prst="rect">
                            <a:avLst/>
                          </a:prstGeom>
                          <a:noFill/>
                          <a:ln w="38100">
                            <a:noFill/>
                            <a:miter/>
                          </a:ln>
                        </p:spPr>
                      </p:pic>
                    </p:oleObj>
                  </mc:Fallback>
                </mc:AlternateContent>
              </a:graphicData>
            </a:graphic>
          </p:graphicFrame>
          <p:graphicFrame>
            <p:nvGraphicFramePr>
              <p:cNvPr id="47110" name="对象 56349"/>
              <p:cNvGraphicFramePr>
                <a:graphicFrameLocks noChangeAspect="1"/>
              </p:cNvGraphicFramePr>
              <p:nvPr/>
            </p:nvGraphicFramePr>
            <p:xfrm>
              <a:off x="1044" y="301"/>
              <a:ext cx="547" cy="608"/>
            </p:xfrm>
            <a:graphic>
              <a:graphicData uri="http://schemas.openxmlformats.org/presentationml/2006/ole">
                <mc:AlternateContent xmlns:mc="http://schemas.openxmlformats.org/markup-compatibility/2006">
                  <mc:Choice xmlns:v="urn:schemas-microsoft-com:vml" Requires="v">
                    <p:oleObj spid="_x0000_s3328" name="" r:id="rId19" imgW="368935" imgH="413385" progId="Equation.3">
                      <p:embed/>
                    </p:oleObj>
                  </mc:Choice>
                  <mc:Fallback>
                    <p:oleObj name="" r:id="rId19" imgW="368935" imgH="413385" progId="Equation.3">
                      <p:embed/>
                      <p:pic>
                        <p:nvPicPr>
                          <p:cNvPr id="0" name="图片 3327"/>
                          <p:cNvPicPr/>
                          <p:nvPr/>
                        </p:nvPicPr>
                        <p:blipFill>
                          <a:blip r:embed="rId20">
                            <a:clrChange>
                              <a:clrFrom>
                                <a:srgbClr val="000000"/>
                              </a:clrFrom>
                              <a:clrTo>
                                <a:srgbClr val="FFFFFF"/>
                              </a:clrTo>
                            </a:clrChange>
                          </a:blip>
                          <a:stretch>
                            <a:fillRect/>
                          </a:stretch>
                        </p:blipFill>
                        <p:spPr>
                          <a:xfrm>
                            <a:off x="1044" y="301"/>
                            <a:ext cx="547" cy="608"/>
                          </a:xfrm>
                          <a:prstGeom prst="rect">
                            <a:avLst/>
                          </a:prstGeom>
                          <a:noFill/>
                          <a:ln w="38100">
                            <a:noFill/>
                            <a:miter/>
                          </a:ln>
                        </p:spPr>
                      </p:pic>
                    </p:oleObj>
                  </mc:Fallback>
                </mc:AlternateContent>
              </a:graphicData>
            </a:graphic>
          </p:graphicFrame>
          <p:graphicFrame>
            <p:nvGraphicFramePr>
              <p:cNvPr id="47111" name="对象 56350"/>
              <p:cNvGraphicFramePr>
                <a:graphicFrameLocks noChangeAspect="1"/>
              </p:cNvGraphicFramePr>
              <p:nvPr/>
            </p:nvGraphicFramePr>
            <p:xfrm>
              <a:off x="723" y="75"/>
              <a:ext cx="229" cy="365"/>
            </p:xfrm>
            <a:graphic>
              <a:graphicData uri="http://schemas.openxmlformats.org/presentationml/2006/ole">
                <mc:AlternateContent xmlns:mc="http://schemas.openxmlformats.org/markup-compatibility/2006">
                  <mc:Choice xmlns:v="urn:schemas-microsoft-com:vml" Requires="v">
                    <p:oleObj spid="_x0000_s3326" name="" r:id="rId21" imgW="154305" imgH="259080" progId="Equation.3">
                      <p:embed/>
                    </p:oleObj>
                  </mc:Choice>
                  <mc:Fallback>
                    <p:oleObj name="" r:id="rId21" imgW="154305" imgH="259080" progId="Equation.3">
                      <p:embed/>
                      <p:pic>
                        <p:nvPicPr>
                          <p:cNvPr id="0" name="图片 3325"/>
                          <p:cNvPicPr/>
                          <p:nvPr/>
                        </p:nvPicPr>
                        <p:blipFill>
                          <a:blip r:embed="rId22">
                            <a:clrChange>
                              <a:clrFrom>
                                <a:srgbClr val="000000"/>
                              </a:clrFrom>
                              <a:clrTo>
                                <a:srgbClr val="FFFFFF"/>
                              </a:clrTo>
                            </a:clrChange>
                          </a:blip>
                          <a:stretch>
                            <a:fillRect/>
                          </a:stretch>
                        </p:blipFill>
                        <p:spPr>
                          <a:xfrm>
                            <a:off x="723" y="75"/>
                            <a:ext cx="229" cy="365"/>
                          </a:xfrm>
                          <a:prstGeom prst="rect">
                            <a:avLst/>
                          </a:prstGeom>
                          <a:noFill/>
                          <a:ln w="38100">
                            <a:noFill/>
                            <a:miter/>
                          </a:ln>
                        </p:spPr>
                      </p:pic>
                    </p:oleObj>
                  </mc:Fallback>
                </mc:AlternateContent>
              </a:graphicData>
            </a:graphic>
          </p:graphicFrame>
          <p:sp>
            <p:nvSpPr>
              <p:cNvPr id="47126" name="直接连接符 56351"/>
              <p:cNvSpPr/>
              <p:nvPr/>
            </p:nvSpPr>
            <p:spPr>
              <a:xfrm>
                <a:off x="1584" y="556"/>
                <a:ext cx="221" cy="1"/>
              </a:xfrm>
              <a:prstGeom prst="line">
                <a:avLst/>
              </a:prstGeom>
              <a:ln w="57150" cap="flat" cmpd="sng">
                <a:solidFill>
                  <a:srgbClr val="FF9900"/>
                </a:solidFill>
                <a:prstDash val="solid"/>
                <a:headEnd type="none" w="med" len="med"/>
                <a:tailEnd type="none" w="med" len="med"/>
              </a:ln>
            </p:spPr>
          </p:sp>
          <p:sp>
            <p:nvSpPr>
              <p:cNvPr id="47127" name="直接连接符 56352"/>
              <p:cNvSpPr/>
              <p:nvPr/>
            </p:nvSpPr>
            <p:spPr>
              <a:xfrm flipV="1">
                <a:off x="1584" y="649"/>
                <a:ext cx="221" cy="3"/>
              </a:xfrm>
              <a:prstGeom prst="line">
                <a:avLst/>
              </a:prstGeom>
              <a:ln w="57150" cap="flat" cmpd="sng">
                <a:solidFill>
                  <a:srgbClr val="FF9900"/>
                </a:solidFill>
                <a:prstDash val="solid"/>
                <a:headEnd type="none" w="med" len="med"/>
                <a:tailEnd type="none" w="med" len="med"/>
              </a:ln>
            </p:spPr>
          </p:sp>
          <p:sp>
            <p:nvSpPr>
              <p:cNvPr id="47128" name="任意多边形 56353"/>
              <p:cNvSpPr/>
              <p:nvPr/>
            </p:nvSpPr>
            <p:spPr>
              <a:xfrm>
                <a:off x="1692" y="108"/>
                <a:ext cx="1" cy="448"/>
              </a:xfrm>
              <a:custGeom>
                <a:avLst/>
                <a:gdLst>
                  <a:gd name="txL" fmla="*/ 0 w 1"/>
                  <a:gd name="txT" fmla="*/ 0 h 448"/>
                  <a:gd name="txR" fmla="*/ 1 w 1"/>
                  <a:gd name="txB" fmla="*/ 448 h 448"/>
                </a:gdLst>
                <a:ahLst/>
                <a:cxnLst>
                  <a:cxn ang="0">
                    <a:pos x="0" y="0"/>
                  </a:cxn>
                  <a:cxn ang="0">
                    <a:pos x="0" y="22"/>
                  </a:cxn>
                  <a:cxn ang="0">
                    <a:pos x="0" y="448"/>
                  </a:cxn>
                </a:cxnLst>
                <a:rect l="txL" t="txT" r="txR" b="txB"/>
                <a:pathLst>
                  <a:path w="1" h="448">
                    <a:moveTo>
                      <a:pt x="0" y="0"/>
                    </a:moveTo>
                    <a:lnTo>
                      <a:pt x="0" y="22"/>
                    </a:lnTo>
                    <a:lnTo>
                      <a:pt x="0" y="448"/>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7129" name="任意多边形 56354"/>
              <p:cNvSpPr/>
              <p:nvPr/>
            </p:nvSpPr>
            <p:spPr>
              <a:xfrm>
                <a:off x="1691" y="648"/>
                <a:ext cx="1" cy="388"/>
              </a:xfrm>
              <a:custGeom>
                <a:avLst/>
                <a:gdLst>
                  <a:gd name="txL" fmla="*/ 0 w 1"/>
                  <a:gd name="txT" fmla="*/ 0 h 388"/>
                  <a:gd name="txR" fmla="*/ 1 w 1"/>
                  <a:gd name="txB" fmla="*/ 388 h 388"/>
                </a:gdLst>
                <a:ahLst/>
                <a:cxnLst>
                  <a:cxn ang="0">
                    <a:pos x="0" y="0"/>
                  </a:cxn>
                  <a:cxn ang="0">
                    <a:pos x="1" y="388"/>
                  </a:cxn>
                  <a:cxn ang="0">
                    <a:pos x="1" y="382"/>
                  </a:cxn>
                </a:cxnLst>
                <a:rect l="txL" t="txT" r="txR" b="txB"/>
                <a:pathLst>
                  <a:path w="1" h="388">
                    <a:moveTo>
                      <a:pt x="0" y="0"/>
                    </a:moveTo>
                    <a:lnTo>
                      <a:pt x="1" y="388"/>
                    </a:lnTo>
                    <a:lnTo>
                      <a:pt x="1" y="382"/>
                    </a:lnTo>
                  </a:path>
                </a:pathLst>
              </a:custGeom>
              <a:solidFill>
                <a:srgbClr val="FFFFFF">
                  <a:alpha val="100000"/>
                </a:srgbClr>
              </a:solid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7130" name="矩形 56355"/>
              <p:cNvSpPr/>
              <p:nvPr/>
            </p:nvSpPr>
            <p:spPr>
              <a:xfrm rot="10800000">
                <a:off x="528" y="448"/>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31" name="任意多边形 56356"/>
              <p:cNvSpPr/>
              <p:nvPr/>
            </p:nvSpPr>
            <p:spPr>
              <a:xfrm>
                <a:off x="168" y="1024"/>
                <a:ext cx="1518" cy="6"/>
              </a:xfrm>
              <a:custGeom>
                <a:avLst/>
                <a:gdLst>
                  <a:gd name="txL" fmla="*/ 0 w 1518"/>
                  <a:gd name="txT" fmla="*/ 0 h 6"/>
                  <a:gd name="txR" fmla="*/ 1518 w 1518"/>
                  <a:gd name="txB" fmla="*/ 6 h 6"/>
                </a:gdLst>
                <a:ahLst/>
                <a:cxnLst>
                  <a:cxn ang="0">
                    <a:pos x="1518" y="6"/>
                  </a:cxn>
                  <a:cxn ang="0">
                    <a:pos x="0" y="0"/>
                  </a:cxn>
                </a:cxnLst>
                <a:rect l="txL" t="txT" r="txR" b="txB"/>
                <a:pathLst>
                  <a:path w="1518" h="6">
                    <a:moveTo>
                      <a:pt x="1518"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7132" name="文本框 56357"/>
              <p:cNvSpPr txBox="1"/>
              <p:nvPr/>
            </p:nvSpPr>
            <p:spPr>
              <a:xfrm>
                <a:off x="288" y="432"/>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47133" name="直接连接符 56358"/>
              <p:cNvSpPr/>
              <p:nvPr/>
            </p:nvSpPr>
            <p:spPr>
              <a:xfrm>
                <a:off x="144" y="0"/>
                <a:ext cx="288" cy="0"/>
              </a:xfrm>
              <a:prstGeom prst="line">
                <a:avLst/>
              </a:prstGeom>
              <a:ln w="38100" cap="flat" cmpd="sng">
                <a:solidFill>
                  <a:srgbClr val="66FFFF"/>
                </a:solidFill>
                <a:prstDash val="solid"/>
                <a:headEnd type="none" w="med" len="med"/>
                <a:tailEnd type="triangle" w="med" len="med"/>
              </a:ln>
            </p:spPr>
          </p:sp>
          <p:sp>
            <p:nvSpPr>
              <p:cNvPr id="47134" name="文本框 56359"/>
              <p:cNvSpPr txBox="1"/>
              <p:nvPr/>
            </p:nvSpPr>
            <p:spPr>
              <a:xfrm>
                <a:off x="7" y="12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7135" name="文本框 56360"/>
              <p:cNvSpPr txBox="1"/>
              <p:nvPr/>
            </p:nvSpPr>
            <p:spPr>
              <a:xfrm>
                <a:off x="0" y="748"/>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7136" name="任意多边形 56361"/>
              <p:cNvSpPr/>
              <p:nvPr/>
            </p:nvSpPr>
            <p:spPr>
              <a:xfrm>
                <a:off x="138" y="114"/>
                <a:ext cx="1554" cy="6"/>
              </a:xfrm>
              <a:custGeom>
                <a:avLst/>
                <a:gdLst>
                  <a:gd name="txL" fmla="*/ 0 w 1554"/>
                  <a:gd name="txT" fmla="*/ 0 h 6"/>
                  <a:gd name="txR" fmla="*/ 1554 w 1554"/>
                  <a:gd name="txB" fmla="*/ 6 h 6"/>
                </a:gdLst>
                <a:ahLst/>
                <a:cxnLst>
                  <a:cxn ang="0">
                    <a:pos x="1554" y="6"/>
                  </a:cxn>
                  <a:cxn ang="0">
                    <a:pos x="0" y="0"/>
                  </a:cxn>
                </a:cxnLst>
                <a:rect l="txL" t="txT" r="txR" b="txB"/>
                <a:pathLst>
                  <a:path w="1554" h="6">
                    <a:moveTo>
                      <a:pt x="1554" y="6"/>
                    </a:moveTo>
                    <a:lnTo>
                      <a:pt x="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7137" name="椭圆 56362"/>
              <p:cNvSpPr/>
              <p:nvPr/>
            </p:nvSpPr>
            <p:spPr>
              <a:xfrm>
                <a:off x="96" y="988"/>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38" name="椭圆 56363"/>
              <p:cNvSpPr/>
              <p:nvPr/>
            </p:nvSpPr>
            <p:spPr>
              <a:xfrm>
                <a:off x="76" y="7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7139" name="任意多边形 56364"/>
              <p:cNvSpPr/>
              <p:nvPr/>
            </p:nvSpPr>
            <p:spPr>
              <a:xfrm>
                <a:off x="576" y="120"/>
                <a:ext cx="1" cy="336"/>
              </a:xfrm>
              <a:custGeom>
                <a:avLst/>
                <a:gdLst>
                  <a:gd name="txL" fmla="*/ 0 w 1"/>
                  <a:gd name="txT" fmla="*/ 0 h 336"/>
                  <a:gd name="txR" fmla="*/ 1 w 1"/>
                  <a:gd name="txB" fmla="*/ 336 h 336"/>
                </a:gdLst>
                <a:ahLst/>
                <a:cxnLst>
                  <a:cxn ang="0">
                    <a:pos x="0" y="0"/>
                  </a:cxn>
                  <a:cxn ang="0">
                    <a:pos x="0" y="336"/>
                  </a:cxn>
                </a:cxnLst>
                <a:rect l="txL" t="txT" r="txR" b="txB"/>
                <a:pathLst>
                  <a:path w="1" h="336">
                    <a:moveTo>
                      <a:pt x="0" y="0"/>
                    </a:moveTo>
                    <a:lnTo>
                      <a:pt x="0" y="336"/>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7140" name="任意多边形 56365"/>
              <p:cNvSpPr/>
              <p:nvPr/>
            </p:nvSpPr>
            <p:spPr>
              <a:xfrm>
                <a:off x="576" y="720"/>
                <a:ext cx="1" cy="312"/>
              </a:xfrm>
              <a:custGeom>
                <a:avLst/>
                <a:gdLst>
                  <a:gd name="txL" fmla="*/ 0 w 1"/>
                  <a:gd name="txT" fmla="*/ 0 h 312"/>
                  <a:gd name="txR" fmla="*/ 1 w 1"/>
                  <a:gd name="txB" fmla="*/ 312 h 312"/>
                </a:gdLst>
                <a:ahLst/>
                <a:cxnLst>
                  <a:cxn ang="0">
                    <a:pos x="0" y="0"/>
                  </a:cxn>
                  <a:cxn ang="0">
                    <a:pos x="0" y="312"/>
                  </a:cxn>
                </a:cxnLst>
                <a:rect l="txL" t="txT" r="txR" b="txB"/>
                <a:pathLst>
                  <a:path w="1" h="312">
                    <a:moveTo>
                      <a:pt x="0" y="0"/>
                    </a:moveTo>
                    <a:lnTo>
                      <a:pt x="0" y="312"/>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7141" name="直接连接符 56366"/>
              <p:cNvSpPr/>
              <p:nvPr/>
            </p:nvSpPr>
            <p:spPr>
              <a:xfrm rot="5400000">
                <a:off x="528" y="336"/>
                <a:ext cx="288" cy="0"/>
              </a:xfrm>
              <a:prstGeom prst="line">
                <a:avLst/>
              </a:prstGeom>
              <a:ln w="38100" cap="flat" cmpd="sng">
                <a:solidFill>
                  <a:srgbClr val="66FFFF"/>
                </a:solidFill>
                <a:prstDash val="solid"/>
                <a:headEnd type="none" w="med" len="med"/>
                <a:tailEnd type="triangle" w="med" len="med"/>
              </a:ln>
            </p:spPr>
          </p:sp>
          <p:sp>
            <p:nvSpPr>
              <p:cNvPr id="47142" name="直接连接符 56367"/>
              <p:cNvSpPr/>
              <p:nvPr/>
            </p:nvSpPr>
            <p:spPr>
              <a:xfrm rot="5400000">
                <a:off x="1632" y="336"/>
                <a:ext cx="288" cy="0"/>
              </a:xfrm>
              <a:prstGeom prst="line">
                <a:avLst/>
              </a:prstGeom>
              <a:ln w="38100" cap="flat" cmpd="sng">
                <a:solidFill>
                  <a:srgbClr val="66FFFF"/>
                </a:solidFill>
                <a:prstDash val="solid"/>
                <a:headEnd type="none" w="med" len="med"/>
                <a:tailEnd type="triangl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2" fill="hold" grpId="0" nodeType="clickEffect">
                                  <p:stCondLst>
                                    <p:cond delay="0"/>
                                  </p:stCondLst>
                                  <p:childTnLst>
                                    <p:set>
                                      <p:cBhvr>
                                        <p:cTn id="15" dur="1" fill="hold">
                                          <p:stCondLst>
                                            <p:cond delay="0"/>
                                          </p:stCondLst>
                                        </p:cTn>
                                        <p:tgtEl>
                                          <p:spTgt spid="56322"/>
                                        </p:tgtEl>
                                        <p:attrNameLst>
                                          <p:attrName>style.visibility</p:attrName>
                                        </p:attrNameLst>
                                      </p:cBhvr>
                                      <p:to>
                                        <p:strVal val="visible"/>
                                      </p:to>
                                    </p:set>
                                    <p:animEffect transition="in" filter="slide(fromRight)">
                                      <p:cBhvr>
                                        <p:cTn id="16" dur="500"/>
                                        <p:tgtEl>
                                          <p:spTgt spid="5632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dissolve">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dissolv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nodeType="clickEffect">
                                  <p:stCondLst>
                                    <p:cond delay="0"/>
                                  </p:stCondLst>
                                  <p:childTnLst>
                                    <p:set>
                                      <p:cBhvr>
                                        <p:cTn id="45" dur="1" fill="hold">
                                          <p:stCondLst>
                                            <p:cond delay="0"/>
                                          </p:stCondLst>
                                        </p:cTn>
                                        <p:tgtEl>
                                          <p:spTgt spid="56323"/>
                                        </p:tgtEl>
                                        <p:attrNameLst>
                                          <p:attrName>style.visibility</p:attrName>
                                        </p:attrNameLst>
                                      </p:cBhvr>
                                      <p:to>
                                        <p:strVal val="visible"/>
                                      </p:to>
                                    </p:set>
                                    <p:anim calcmode="lin" valueType="num">
                                      <p:cBhvr additive="base">
                                        <p:cTn id="46" dur="500" fill="hold"/>
                                        <p:tgtEl>
                                          <p:spTgt spid="56323"/>
                                        </p:tgtEl>
                                        <p:attrNameLst>
                                          <p:attrName>ppt_x</p:attrName>
                                        </p:attrNameLst>
                                      </p:cBhvr>
                                      <p:tavLst>
                                        <p:tav tm="0">
                                          <p:val>
                                            <p:strVal val="1+#ppt_w/2"/>
                                          </p:val>
                                        </p:tav>
                                        <p:tav tm="100000">
                                          <p:val>
                                            <p:strVal val="#ppt_x"/>
                                          </p:val>
                                        </p:tav>
                                      </p:tavLst>
                                    </p:anim>
                                    <p:anim calcmode="lin" valueType="num">
                                      <p:cBhvr additive="base">
                                        <p:cTn id="47" dur="500" fill="hold"/>
                                        <p:tgtEl>
                                          <p:spTgt spid="563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文本框 57345"/>
          <p:cNvSpPr txBox="1"/>
          <p:nvPr/>
        </p:nvSpPr>
        <p:spPr>
          <a:xfrm>
            <a:off x="760095" y="2328863"/>
            <a:ext cx="8153400" cy="903605"/>
          </a:xfrm>
          <a:prstGeom prst="rect">
            <a:avLst/>
          </a:prstGeom>
          <a:noFill/>
          <a:ln w="9525">
            <a:noFill/>
          </a:ln>
        </p:spPr>
        <p:txBody>
          <a:bodyPr tIns="82800" bIns="82800">
            <a:spAutoFit/>
          </a:bodyPr>
          <a:p>
            <a:pPr eaLnBrk="1" hangingPunct="1"/>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C</a:t>
            </a:r>
            <a:r>
              <a:rPr lang="en-US" altLang="zh-CN" dirty="0">
                <a:solidFill>
                  <a:schemeClr val="bg1"/>
                </a:solidFill>
                <a:latin typeface="Times New Roman" panose="02020603050405020304" pitchFamily="18" charset="0"/>
              </a:rPr>
              <a:t>=1</a:t>
            </a:r>
            <a:r>
              <a:rPr lang="en-US" altLang="zh-CN" i="1"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w</a:t>
            </a:r>
            <a:r>
              <a:rPr lang="en-US" altLang="zh-CN" i="1" dirty="0">
                <a:solidFill>
                  <a:schemeClr val="bg1"/>
                </a:solidFill>
                <a:latin typeface="Times New Roman" panose="02020603050405020304" pitchFamily="18" charset="0"/>
              </a:rPr>
              <a:t>L</a:t>
            </a:r>
            <a:r>
              <a:rPr lang="en-US" altLang="zh-CN" dirty="0">
                <a:solidFill>
                  <a:schemeClr val="bg1"/>
                </a:solidFill>
                <a:latin typeface="Times New Roman" panose="02020603050405020304" pitchFamily="18" charset="0"/>
              </a:rPr>
              <a:t> </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B=0</a:t>
            </a:r>
            <a:r>
              <a:rPr lang="zh-CN" altLang="en-US" dirty="0">
                <a:solidFill>
                  <a:schemeClr val="bg1"/>
                </a:solidFill>
                <a:latin typeface="Times New Roman" panose="02020603050405020304" pitchFamily="18" charset="0"/>
              </a:rPr>
              <a:t>， </a:t>
            </a:r>
            <a:r>
              <a:rPr lang="en-US" altLang="zh-CN" i="1" dirty="0">
                <a:solidFill>
                  <a:schemeClr val="bg1"/>
                </a:solidFill>
                <a:latin typeface="Symbol" panose="05050102010706020507" pitchFamily="18" charset="2"/>
              </a:rPr>
              <a:t>j </a:t>
            </a:r>
            <a:r>
              <a:rPr lang="en-US" altLang="zh-CN" i="1" baseline="-25000" dirty="0">
                <a:solidFill>
                  <a:schemeClr val="bg1"/>
                </a:solidFill>
                <a:latin typeface="Times New Roman" panose="02020603050405020304" pitchFamily="18" charset="0"/>
              </a:rPr>
              <a:t>y</a:t>
            </a:r>
            <a:r>
              <a:rPr lang="en-US" altLang="zh-CN" dirty="0">
                <a:solidFill>
                  <a:schemeClr val="bg1"/>
                </a:solidFill>
                <a:latin typeface="Times New Roman" panose="02020603050405020304" pitchFamily="18" charset="0"/>
              </a:rPr>
              <a:t> =0</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circuit is resistive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a:p>
            <a:pPr eaLnBrk="1" hangingPunct="1"/>
            <a:r>
              <a:rPr lang="en-US" altLang="zh-CN" dirty="0">
                <a:solidFill>
                  <a:schemeClr val="bg1"/>
                </a:solidFill>
                <a:latin typeface="Times New Roman" panose="02020603050405020304" pitchFamily="18" charset="0"/>
              </a:rPr>
              <a:t>                                              current is same as voltage.</a:t>
            </a:r>
            <a:endParaRPr lang="zh-CN" altLang="en-US" dirty="0">
              <a:solidFill>
                <a:schemeClr val="bg1"/>
              </a:solidFill>
              <a:latin typeface="Times New Roman" panose="02020603050405020304" pitchFamily="18" charset="0"/>
              <a:ea typeface="仿宋_GB2312" pitchFamily="1" charset="-122"/>
            </a:endParaRPr>
          </a:p>
        </p:txBody>
      </p:sp>
      <p:grpSp>
        <p:nvGrpSpPr>
          <p:cNvPr id="2" name="组合 57346"/>
          <p:cNvGrpSpPr/>
          <p:nvPr/>
        </p:nvGrpSpPr>
        <p:grpSpPr>
          <a:xfrm>
            <a:off x="1187450" y="3822700"/>
            <a:ext cx="2393950" cy="504825"/>
            <a:chOff x="0" y="-24"/>
            <a:chExt cx="1508" cy="318"/>
          </a:xfrm>
        </p:grpSpPr>
        <p:sp>
          <p:nvSpPr>
            <p:cNvPr id="48190" name="任意多边形 57347"/>
            <p:cNvSpPr/>
            <p:nvPr/>
          </p:nvSpPr>
          <p:spPr>
            <a:xfrm>
              <a:off x="0" y="288"/>
              <a:ext cx="1488" cy="6"/>
            </a:xfrm>
            <a:custGeom>
              <a:avLst/>
              <a:gdLst>
                <a:gd name="txL" fmla="*/ 0 w 1488"/>
                <a:gd name="txT" fmla="*/ 0 h 6"/>
                <a:gd name="txR" fmla="*/ 1488 w 1488"/>
                <a:gd name="txB" fmla="*/ 6 h 6"/>
              </a:gdLst>
              <a:ahLst/>
              <a:cxnLst>
                <a:cxn ang="0">
                  <a:pos x="0" y="0"/>
                </a:cxn>
                <a:cxn ang="0">
                  <a:pos x="1449" y="3"/>
                </a:cxn>
                <a:cxn ang="0">
                  <a:pos x="1488" y="6"/>
                </a:cxn>
              </a:cxnLst>
              <a:rect l="txL" t="txT" r="txR" b="txB"/>
              <a:pathLst>
                <a:path w="1488" h="6">
                  <a:moveTo>
                    <a:pt x="0" y="0"/>
                  </a:moveTo>
                  <a:lnTo>
                    <a:pt x="1449" y="3"/>
                  </a:lnTo>
                  <a:lnTo>
                    <a:pt x="1488" y="6"/>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graphicFrame>
          <p:nvGraphicFramePr>
            <p:cNvPr id="48140" name="对象 57348"/>
            <p:cNvGraphicFramePr>
              <a:graphicFrameLocks noChangeAspect="1"/>
            </p:cNvGraphicFramePr>
            <p:nvPr/>
          </p:nvGraphicFramePr>
          <p:xfrm>
            <a:off x="1267" y="-24"/>
            <a:ext cx="241" cy="295"/>
          </p:xfrm>
          <a:graphic>
            <a:graphicData uri="http://schemas.openxmlformats.org/presentationml/2006/ole">
              <mc:AlternateContent xmlns:mc="http://schemas.openxmlformats.org/markup-compatibility/2006">
                <mc:Choice xmlns:v="urn:schemas-microsoft-com:vml" Requires="v">
                  <p:oleObj spid="_x0000_s3372" name="" r:id="rId1" imgW="165100" imgH="203200" progId="Equation.DSMT4">
                    <p:embed/>
                  </p:oleObj>
                </mc:Choice>
                <mc:Fallback>
                  <p:oleObj name="" r:id="rId1" imgW="165100" imgH="203200" progId="Equation.DSMT4">
                    <p:embed/>
                    <p:pic>
                      <p:nvPicPr>
                        <p:cNvPr id="0" name="图片 3371"/>
                        <p:cNvPicPr/>
                        <p:nvPr/>
                      </p:nvPicPr>
                      <p:blipFill>
                        <a:blip r:embed="rId2">
                          <a:clrChange>
                            <a:clrFrom>
                              <a:srgbClr val="000000"/>
                            </a:clrFrom>
                            <a:clrTo>
                              <a:srgbClr val="FFFFFF"/>
                            </a:clrTo>
                          </a:clrChange>
                        </a:blip>
                        <a:stretch>
                          <a:fillRect/>
                        </a:stretch>
                      </p:blipFill>
                      <p:spPr>
                        <a:xfrm>
                          <a:off x="1267" y="-24"/>
                          <a:ext cx="241" cy="295"/>
                        </a:xfrm>
                        <a:prstGeom prst="rect">
                          <a:avLst/>
                        </a:prstGeom>
                        <a:noFill/>
                        <a:ln w="38100">
                          <a:noFill/>
                          <a:miter/>
                        </a:ln>
                      </p:spPr>
                    </p:pic>
                  </p:oleObj>
                </mc:Fallback>
              </mc:AlternateContent>
            </a:graphicData>
          </a:graphic>
        </p:graphicFrame>
      </p:grpSp>
      <p:grpSp>
        <p:nvGrpSpPr>
          <p:cNvPr id="3" name="组合 57349"/>
          <p:cNvGrpSpPr/>
          <p:nvPr/>
        </p:nvGrpSpPr>
        <p:grpSpPr>
          <a:xfrm>
            <a:off x="1187450" y="4176713"/>
            <a:ext cx="1481138" cy="544513"/>
            <a:chOff x="0" y="-9"/>
            <a:chExt cx="933" cy="343"/>
          </a:xfrm>
        </p:grpSpPr>
        <p:sp>
          <p:nvSpPr>
            <p:cNvPr id="48189" name="直接连接符 57350"/>
            <p:cNvSpPr/>
            <p:nvPr/>
          </p:nvSpPr>
          <p:spPr>
            <a:xfrm>
              <a:off x="0" y="67"/>
              <a:ext cx="864" cy="0"/>
            </a:xfrm>
            <a:prstGeom prst="line">
              <a:avLst/>
            </a:prstGeom>
            <a:ln w="38100" cap="flat" cmpd="sng">
              <a:solidFill>
                <a:srgbClr val="FF66FF"/>
              </a:solidFill>
              <a:prstDash val="solid"/>
              <a:headEnd type="none" w="med" len="med"/>
              <a:tailEnd type="triangle" w="med" len="med"/>
            </a:ln>
          </p:spPr>
        </p:sp>
        <p:graphicFrame>
          <p:nvGraphicFramePr>
            <p:cNvPr id="48139" name="对象 57351"/>
            <p:cNvGraphicFramePr>
              <a:graphicFrameLocks noChangeAspect="1"/>
            </p:cNvGraphicFramePr>
            <p:nvPr/>
          </p:nvGraphicFramePr>
          <p:xfrm>
            <a:off x="424" y="-9"/>
            <a:ext cx="509" cy="343"/>
          </p:xfrm>
          <a:graphic>
            <a:graphicData uri="http://schemas.openxmlformats.org/presentationml/2006/ole">
              <mc:AlternateContent xmlns:mc="http://schemas.openxmlformats.org/markup-compatibility/2006">
                <mc:Choice xmlns:v="urn:schemas-microsoft-com:vml" Requires="v">
                  <p:oleObj spid="_x0000_s3374" name="" r:id="rId3" imgW="431800" imgH="279400" progId="Equation.DSMT4">
                    <p:embed/>
                  </p:oleObj>
                </mc:Choice>
                <mc:Fallback>
                  <p:oleObj name="" r:id="rId3" imgW="431800" imgH="279400" progId="Equation.DSMT4">
                    <p:embed/>
                    <p:pic>
                      <p:nvPicPr>
                        <p:cNvPr id="0" name="图片 3373"/>
                        <p:cNvPicPr/>
                        <p:nvPr/>
                      </p:nvPicPr>
                      <p:blipFill>
                        <a:blip r:embed="rId4">
                          <a:clrChange>
                            <a:clrFrom>
                              <a:srgbClr val="000000"/>
                            </a:clrFrom>
                            <a:clrTo>
                              <a:srgbClr val="FFFFFF"/>
                            </a:clrTo>
                          </a:clrChange>
                        </a:blip>
                        <a:stretch>
                          <a:fillRect/>
                        </a:stretch>
                      </p:blipFill>
                      <p:spPr>
                        <a:xfrm>
                          <a:off x="424" y="-9"/>
                          <a:ext cx="509" cy="343"/>
                        </a:xfrm>
                        <a:prstGeom prst="rect">
                          <a:avLst/>
                        </a:prstGeom>
                        <a:noFill/>
                        <a:ln w="38100">
                          <a:noFill/>
                          <a:miter/>
                        </a:ln>
                      </p:spPr>
                    </p:pic>
                  </p:oleObj>
                </mc:Fallback>
              </mc:AlternateContent>
            </a:graphicData>
          </a:graphic>
        </p:graphicFrame>
      </p:grpSp>
      <p:grpSp>
        <p:nvGrpSpPr>
          <p:cNvPr id="4" name="组合 57352"/>
          <p:cNvGrpSpPr/>
          <p:nvPr/>
        </p:nvGrpSpPr>
        <p:grpSpPr>
          <a:xfrm>
            <a:off x="827088" y="3536950"/>
            <a:ext cx="422275" cy="722313"/>
            <a:chOff x="0" y="0"/>
            <a:chExt cx="266" cy="455"/>
          </a:xfrm>
        </p:grpSpPr>
        <p:sp>
          <p:nvSpPr>
            <p:cNvPr id="48188" name="直接连接符 57353"/>
            <p:cNvSpPr/>
            <p:nvPr/>
          </p:nvSpPr>
          <p:spPr>
            <a:xfrm flipV="1">
              <a:off x="240" y="23"/>
              <a:ext cx="0" cy="432"/>
            </a:xfrm>
            <a:prstGeom prst="line">
              <a:avLst/>
            </a:prstGeom>
            <a:ln w="38100" cap="flat" cmpd="sng">
              <a:solidFill>
                <a:srgbClr val="FF9900"/>
              </a:solidFill>
              <a:prstDash val="solid"/>
              <a:headEnd type="none" w="med" len="med"/>
              <a:tailEnd type="triangle" w="med" len="med"/>
            </a:ln>
          </p:spPr>
        </p:sp>
        <p:graphicFrame>
          <p:nvGraphicFramePr>
            <p:cNvPr id="48138" name="对象 57354"/>
            <p:cNvGraphicFramePr>
              <a:graphicFrameLocks noChangeAspect="1"/>
            </p:cNvGraphicFramePr>
            <p:nvPr/>
          </p:nvGraphicFramePr>
          <p:xfrm>
            <a:off x="0" y="0"/>
            <a:ext cx="266" cy="395"/>
          </p:xfrm>
          <a:graphic>
            <a:graphicData uri="http://schemas.openxmlformats.org/presentationml/2006/ole">
              <mc:AlternateContent xmlns:mc="http://schemas.openxmlformats.org/markup-compatibility/2006">
                <mc:Choice xmlns:v="urn:schemas-microsoft-com:vml" Requires="v">
                  <p:oleObj spid="_x0000_s3368" name="" r:id="rId5" imgW="176530" imgH="269875" progId="Equation.3">
                    <p:embed/>
                  </p:oleObj>
                </mc:Choice>
                <mc:Fallback>
                  <p:oleObj name="" r:id="rId5" imgW="176530" imgH="269875" progId="Equation.3">
                    <p:embed/>
                    <p:pic>
                      <p:nvPicPr>
                        <p:cNvPr id="0" name="图片 3367"/>
                        <p:cNvPicPr/>
                        <p:nvPr/>
                      </p:nvPicPr>
                      <p:blipFill>
                        <a:blip r:embed="rId6">
                          <a:clrChange>
                            <a:clrFrom>
                              <a:srgbClr val="000000"/>
                            </a:clrFrom>
                            <a:clrTo>
                              <a:srgbClr val="FFFFFF"/>
                            </a:clrTo>
                          </a:clrChange>
                        </a:blip>
                        <a:stretch>
                          <a:fillRect/>
                        </a:stretch>
                      </p:blipFill>
                      <p:spPr>
                        <a:xfrm>
                          <a:off x="0" y="0"/>
                          <a:ext cx="266" cy="395"/>
                        </a:xfrm>
                        <a:prstGeom prst="rect">
                          <a:avLst/>
                        </a:prstGeom>
                        <a:noFill/>
                        <a:ln w="38100">
                          <a:noFill/>
                          <a:miter/>
                        </a:ln>
                      </p:spPr>
                    </p:pic>
                  </p:oleObj>
                </mc:Fallback>
              </mc:AlternateContent>
            </a:graphicData>
          </a:graphic>
        </p:graphicFrame>
      </p:grpSp>
      <p:grpSp>
        <p:nvGrpSpPr>
          <p:cNvPr id="5" name="组合 57355"/>
          <p:cNvGrpSpPr/>
          <p:nvPr/>
        </p:nvGrpSpPr>
        <p:grpSpPr>
          <a:xfrm>
            <a:off x="1187450" y="908050"/>
            <a:ext cx="2543176" cy="576263"/>
            <a:chOff x="-272" y="0"/>
            <a:chExt cx="1602" cy="363"/>
          </a:xfrm>
        </p:grpSpPr>
        <p:sp>
          <p:nvSpPr>
            <p:cNvPr id="48186" name="直接连接符 57356"/>
            <p:cNvSpPr/>
            <p:nvPr/>
          </p:nvSpPr>
          <p:spPr>
            <a:xfrm>
              <a:off x="137" y="363"/>
              <a:ext cx="725" cy="0"/>
            </a:xfrm>
            <a:prstGeom prst="line">
              <a:avLst/>
            </a:prstGeom>
            <a:ln w="76200" cap="flat" cmpd="sng">
              <a:solidFill>
                <a:schemeClr val="accent1"/>
              </a:solidFill>
              <a:prstDash val="solid"/>
              <a:headEnd type="none" w="med" len="med"/>
              <a:tailEnd type="triangle" w="med" len="med"/>
            </a:ln>
          </p:spPr>
        </p:sp>
        <p:sp>
          <p:nvSpPr>
            <p:cNvPr id="48187" name="文本框 57357"/>
            <p:cNvSpPr txBox="1"/>
            <p:nvPr/>
          </p:nvSpPr>
          <p:spPr>
            <a:xfrm>
              <a:off x="-272" y="0"/>
              <a:ext cx="1602" cy="290"/>
            </a:xfrm>
            <a:prstGeom prst="rect">
              <a:avLst/>
            </a:prstGeom>
            <a:no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equivalent circuit</a:t>
              </a:r>
              <a:endParaRPr lang="zh-CN" altLang="en-US" dirty="0">
                <a:solidFill>
                  <a:schemeClr val="bg1"/>
                </a:solidFill>
                <a:latin typeface="Arial" panose="020B0604020202020204" pitchFamily="34" charset="0"/>
                <a:ea typeface="仿宋_GB2312" pitchFamily="1" charset="-122"/>
              </a:endParaRPr>
            </a:p>
          </p:txBody>
        </p:sp>
      </p:grpSp>
      <p:grpSp>
        <p:nvGrpSpPr>
          <p:cNvPr id="6" name="组合 57358"/>
          <p:cNvGrpSpPr/>
          <p:nvPr/>
        </p:nvGrpSpPr>
        <p:grpSpPr>
          <a:xfrm>
            <a:off x="4356100" y="0"/>
            <a:ext cx="2330450" cy="2035175"/>
            <a:chOff x="0" y="0"/>
            <a:chExt cx="1468" cy="1282"/>
          </a:xfrm>
        </p:grpSpPr>
        <p:graphicFrame>
          <p:nvGraphicFramePr>
            <p:cNvPr id="48134" name="对象 57359"/>
            <p:cNvGraphicFramePr>
              <a:graphicFrameLocks noChangeAspect="1"/>
            </p:cNvGraphicFramePr>
            <p:nvPr/>
          </p:nvGraphicFramePr>
          <p:xfrm>
            <a:off x="227" y="0"/>
            <a:ext cx="151" cy="319"/>
          </p:xfrm>
          <a:graphic>
            <a:graphicData uri="http://schemas.openxmlformats.org/presentationml/2006/ole">
              <mc:AlternateContent xmlns:mc="http://schemas.openxmlformats.org/markup-compatibility/2006">
                <mc:Choice xmlns:v="urn:schemas-microsoft-com:vml" Requires="v">
                  <p:oleObj spid="_x0000_s3370" name="" r:id="rId7" imgW="99060" imgH="226060" progId="Equation.3">
                    <p:embed/>
                  </p:oleObj>
                </mc:Choice>
                <mc:Fallback>
                  <p:oleObj name="" r:id="rId7" imgW="99060" imgH="226060" progId="Equation.3">
                    <p:embed/>
                    <p:pic>
                      <p:nvPicPr>
                        <p:cNvPr id="0" name="图片 3369"/>
                        <p:cNvPicPr/>
                        <p:nvPr/>
                      </p:nvPicPr>
                      <p:blipFill>
                        <a:blip r:embed="rId8">
                          <a:clrChange>
                            <a:clrFrom>
                              <a:srgbClr val="000000"/>
                            </a:clrFrom>
                            <a:clrTo>
                              <a:srgbClr val="FFFFFF"/>
                            </a:clrTo>
                          </a:clrChange>
                        </a:blip>
                        <a:stretch>
                          <a:fillRect/>
                        </a:stretch>
                      </p:blipFill>
                      <p:spPr>
                        <a:xfrm>
                          <a:off x="227" y="0"/>
                          <a:ext cx="151" cy="319"/>
                        </a:xfrm>
                        <a:prstGeom prst="rect">
                          <a:avLst/>
                        </a:prstGeom>
                        <a:noFill/>
                        <a:ln w="38100">
                          <a:noFill/>
                          <a:miter/>
                        </a:ln>
                      </p:spPr>
                    </p:pic>
                  </p:oleObj>
                </mc:Fallback>
              </mc:AlternateContent>
            </a:graphicData>
          </a:graphic>
        </p:graphicFrame>
        <p:sp>
          <p:nvSpPr>
            <p:cNvPr id="48165" name="文本框 57360"/>
            <p:cNvSpPr txBox="1"/>
            <p:nvPr/>
          </p:nvSpPr>
          <p:spPr>
            <a:xfrm>
              <a:off x="635" y="663"/>
              <a:ext cx="576" cy="250"/>
            </a:xfrm>
            <a:prstGeom prst="rect">
              <a:avLst/>
            </a:prstGeom>
            <a:noFill/>
            <a:ln w="9525">
              <a:noFill/>
            </a:ln>
          </p:spPr>
          <p:txBody>
            <a:bodyPr>
              <a:spAutoFit/>
            </a:bodyPr>
            <a:p>
              <a:pPr eaLnBrk="1" hangingPunct="1"/>
              <a:r>
                <a:rPr lang="en-US" altLang="zh-CN" sz="2000" dirty="0">
                  <a:solidFill>
                    <a:schemeClr val="bg1"/>
                  </a:solidFill>
                  <a:latin typeface="Times New Roman" panose="02020603050405020304" pitchFamily="18" charset="0"/>
                </a:rPr>
                <a:t>j</a:t>
              </a:r>
              <a:r>
                <a:rPr lang="en-US" altLang="zh-CN" sz="2000" i="1" dirty="0">
                  <a:solidFill>
                    <a:schemeClr val="bg1"/>
                  </a:solidFill>
                  <a:latin typeface="Times New Roman" panose="02020603050405020304" pitchFamily="18" charset="0"/>
                  <a:sym typeface="Symbol" panose="05050102010706020507" pitchFamily="18" charset="2"/>
                </a:rPr>
                <a:t> </a:t>
              </a:r>
              <a:r>
                <a:rPr lang="en-US" altLang="zh-CN" sz="2000" i="1" dirty="0">
                  <a:solidFill>
                    <a:schemeClr val="bg1"/>
                  </a:solidFill>
                  <a:latin typeface="Times New Roman" panose="02020603050405020304" pitchFamily="18" charset="0"/>
                </a:rPr>
                <a:t>L’</a:t>
              </a:r>
              <a:endParaRPr lang="en-US" altLang="zh-CN" sz="2000" i="1" dirty="0">
                <a:solidFill>
                  <a:schemeClr val="bg1"/>
                </a:solidFill>
                <a:latin typeface="Times New Roman" panose="02020603050405020304" pitchFamily="18" charset="0"/>
              </a:endParaRPr>
            </a:p>
          </p:txBody>
        </p:sp>
        <p:graphicFrame>
          <p:nvGraphicFramePr>
            <p:cNvPr id="48135" name="对象 57361"/>
            <p:cNvGraphicFramePr>
              <a:graphicFrameLocks noChangeAspect="1"/>
            </p:cNvGraphicFramePr>
            <p:nvPr/>
          </p:nvGraphicFramePr>
          <p:xfrm>
            <a:off x="43" y="618"/>
            <a:ext cx="197" cy="336"/>
          </p:xfrm>
          <a:graphic>
            <a:graphicData uri="http://schemas.openxmlformats.org/presentationml/2006/ole">
              <mc:AlternateContent xmlns:mc="http://schemas.openxmlformats.org/markup-compatibility/2006">
                <mc:Choice xmlns:v="urn:schemas-microsoft-com:vml" Requires="v">
                  <p:oleObj spid="_x0000_s3373" name="" r:id="rId9" imgW="137795" imgH="236855" progId="Equation.3">
                    <p:embed/>
                  </p:oleObj>
                </mc:Choice>
                <mc:Fallback>
                  <p:oleObj name="" r:id="rId9" imgW="137795" imgH="236855" progId="Equation.3">
                    <p:embed/>
                    <p:pic>
                      <p:nvPicPr>
                        <p:cNvPr id="0" name="图片 3372"/>
                        <p:cNvPicPr/>
                        <p:nvPr/>
                      </p:nvPicPr>
                      <p:blipFill>
                        <a:blip r:embed="rId10">
                          <a:clrChange>
                            <a:clrFrom>
                              <a:srgbClr val="000000"/>
                            </a:clrFrom>
                            <a:clrTo>
                              <a:srgbClr val="FFFFFF"/>
                            </a:clrTo>
                          </a:clrChange>
                        </a:blip>
                        <a:stretch>
                          <a:fillRect/>
                        </a:stretch>
                      </p:blipFill>
                      <p:spPr>
                        <a:xfrm>
                          <a:off x="43" y="618"/>
                          <a:ext cx="197" cy="336"/>
                        </a:xfrm>
                        <a:prstGeom prst="rect">
                          <a:avLst/>
                        </a:prstGeom>
                        <a:noFill/>
                        <a:ln w="38100">
                          <a:noFill/>
                          <a:miter/>
                        </a:ln>
                      </p:spPr>
                    </p:pic>
                  </p:oleObj>
                </mc:Fallback>
              </mc:AlternateContent>
            </a:graphicData>
          </a:graphic>
        </p:graphicFrame>
        <p:graphicFrame>
          <p:nvGraphicFramePr>
            <p:cNvPr id="48136" name="对象 57362"/>
            <p:cNvGraphicFramePr>
              <a:graphicFrameLocks noChangeAspect="1"/>
            </p:cNvGraphicFramePr>
            <p:nvPr/>
          </p:nvGraphicFramePr>
          <p:xfrm>
            <a:off x="1199" y="248"/>
            <a:ext cx="269" cy="396"/>
          </p:xfrm>
          <a:graphic>
            <a:graphicData uri="http://schemas.openxmlformats.org/presentationml/2006/ole">
              <mc:AlternateContent xmlns:mc="http://schemas.openxmlformats.org/markup-compatibility/2006">
                <mc:Choice xmlns:v="urn:schemas-microsoft-com:vml" Requires="v">
                  <p:oleObj spid="_x0000_s3369" name="" r:id="rId11" imgW="176530" imgH="269875" progId="Equation.3">
                    <p:embed/>
                  </p:oleObj>
                </mc:Choice>
                <mc:Fallback>
                  <p:oleObj name="" r:id="rId11" imgW="176530" imgH="269875" progId="Equation.3">
                    <p:embed/>
                    <p:pic>
                      <p:nvPicPr>
                        <p:cNvPr id="0" name="图片 3368"/>
                        <p:cNvPicPr/>
                        <p:nvPr/>
                      </p:nvPicPr>
                      <p:blipFill>
                        <a:blip r:embed="rId12">
                          <a:clrChange>
                            <a:clrFrom>
                              <a:srgbClr val="000000"/>
                            </a:clrFrom>
                            <a:clrTo>
                              <a:srgbClr val="FFFFFF"/>
                            </a:clrTo>
                          </a:clrChange>
                        </a:blip>
                        <a:stretch>
                          <a:fillRect/>
                        </a:stretch>
                      </p:blipFill>
                      <p:spPr>
                        <a:xfrm>
                          <a:off x="1199" y="248"/>
                          <a:ext cx="269" cy="396"/>
                        </a:xfrm>
                        <a:prstGeom prst="rect">
                          <a:avLst/>
                        </a:prstGeom>
                        <a:noFill/>
                        <a:ln w="38100">
                          <a:noFill/>
                          <a:miter/>
                        </a:ln>
                      </p:spPr>
                    </p:pic>
                  </p:oleObj>
                </mc:Fallback>
              </mc:AlternateContent>
            </a:graphicData>
          </a:graphic>
        </p:graphicFrame>
        <p:graphicFrame>
          <p:nvGraphicFramePr>
            <p:cNvPr id="48137" name="对象 57363"/>
            <p:cNvGraphicFramePr>
              <a:graphicFrameLocks noChangeAspect="1"/>
            </p:cNvGraphicFramePr>
            <p:nvPr/>
          </p:nvGraphicFramePr>
          <p:xfrm>
            <a:off x="723" y="301"/>
            <a:ext cx="229" cy="365"/>
          </p:xfrm>
          <a:graphic>
            <a:graphicData uri="http://schemas.openxmlformats.org/presentationml/2006/ole">
              <mc:AlternateContent xmlns:mc="http://schemas.openxmlformats.org/markup-compatibility/2006">
                <mc:Choice xmlns:v="urn:schemas-microsoft-com:vml" Requires="v">
                  <p:oleObj spid="_x0000_s3371" name="" r:id="rId13" imgW="154305" imgH="259080" progId="Equation.3">
                    <p:embed/>
                  </p:oleObj>
                </mc:Choice>
                <mc:Fallback>
                  <p:oleObj name="" r:id="rId13" imgW="154305" imgH="259080" progId="Equation.3">
                    <p:embed/>
                    <p:pic>
                      <p:nvPicPr>
                        <p:cNvPr id="0" name="图片 3370"/>
                        <p:cNvPicPr/>
                        <p:nvPr/>
                      </p:nvPicPr>
                      <p:blipFill>
                        <a:blip r:embed="rId14">
                          <a:clrChange>
                            <a:clrFrom>
                              <a:srgbClr val="000000"/>
                            </a:clrFrom>
                            <a:clrTo>
                              <a:srgbClr val="FFFFFF"/>
                            </a:clrTo>
                          </a:clrChange>
                        </a:blip>
                        <a:stretch>
                          <a:fillRect/>
                        </a:stretch>
                      </p:blipFill>
                      <p:spPr>
                        <a:xfrm>
                          <a:off x="723" y="301"/>
                          <a:ext cx="229" cy="365"/>
                        </a:xfrm>
                        <a:prstGeom prst="rect">
                          <a:avLst/>
                        </a:prstGeom>
                        <a:noFill/>
                        <a:ln w="38100">
                          <a:noFill/>
                          <a:miter/>
                        </a:ln>
                      </p:spPr>
                    </p:pic>
                  </p:oleObj>
                </mc:Fallback>
              </mc:AlternateContent>
            </a:graphicData>
          </a:graphic>
        </p:graphicFrame>
        <p:sp>
          <p:nvSpPr>
            <p:cNvPr id="48166" name="矩形 57364"/>
            <p:cNvSpPr/>
            <p:nvPr/>
          </p:nvSpPr>
          <p:spPr>
            <a:xfrm rot="10800000">
              <a:off x="528" y="674"/>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67" name="文本框 57365"/>
            <p:cNvSpPr txBox="1"/>
            <p:nvPr/>
          </p:nvSpPr>
          <p:spPr>
            <a:xfrm>
              <a:off x="288" y="65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48168" name="直接连接符 57366"/>
            <p:cNvSpPr/>
            <p:nvPr/>
          </p:nvSpPr>
          <p:spPr>
            <a:xfrm>
              <a:off x="181" y="391"/>
              <a:ext cx="288" cy="0"/>
            </a:xfrm>
            <a:prstGeom prst="line">
              <a:avLst/>
            </a:prstGeom>
            <a:ln w="38100" cap="flat" cmpd="sng">
              <a:solidFill>
                <a:srgbClr val="66FFFF"/>
              </a:solidFill>
              <a:prstDash val="solid"/>
              <a:headEnd type="none" w="med" len="med"/>
              <a:tailEnd type="triangle" w="med" len="med"/>
            </a:ln>
          </p:spPr>
        </p:sp>
        <p:grpSp>
          <p:nvGrpSpPr>
            <p:cNvPr id="48169" name="组合 57367"/>
            <p:cNvGrpSpPr/>
            <p:nvPr/>
          </p:nvGrpSpPr>
          <p:grpSpPr>
            <a:xfrm rot="5400000">
              <a:off x="916" y="749"/>
              <a:ext cx="384" cy="57"/>
              <a:chOff x="0" y="0"/>
              <a:chExt cx="384" cy="57"/>
            </a:xfrm>
          </p:grpSpPr>
          <p:sp>
            <p:nvSpPr>
              <p:cNvPr id="48182" name="任意多边形 57368"/>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8183" name="任意多边形 57369"/>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8184" name="任意多边形 57370"/>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48185" name="任意多边形 57371"/>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48170" name="文本框 57372"/>
            <p:cNvSpPr txBox="1"/>
            <p:nvPr/>
          </p:nvSpPr>
          <p:spPr>
            <a:xfrm>
              <a:off x="7" y="350"/>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8171" name="文本框 57373"/>
            <p:cNvSpPr txBox="1"/>
            <p:nvPr/>
          </p:nvSpPr>
          <p:spPr>
            <a:xfrm>
              <a:off x="0" y="97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8172" name="椭圆 57374"/>
            <p:cNvSpPr/>
            <p:nvPr/>
          </p:nvSpPr>
          <p:spPr>
            <a:xfrm>
              <a:off x="96" y="121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73" name="椭圆 57375"/>
            <p:cNvSpPr/>
            <p:nvPr/>
          </p:nvSpPr>
          <p:spPr>
            <a:xfrm>
              <a:off x="76" y="302"/>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74" name="任意多边形 57376"/>
            <p:cNvSpPr/>
            <p:nvPr/>
          </p:nvSpPr>
          <p:spPr>
            <a:xfrm>
              <a:off x="576" y="346"/>
              <a:ext cx="1" cy="336"/>
            </a:xfrm>
            <a:custGeom>
              <a:avLst/>
              <a:gdLst>
                <a:gd name="txL" fmla="*/ 0 w 1"/>
                <a:gd name="txT" fmla="*/ 0 h 336"/>
                <a:gd name="txR" fmla="*/ 1 w 1"/>
                <a:gd name="txB" fmla="*/ 336 h 336"/>
              </a:gdLst>
              <a:ahLst/>
              <a:cxnLst>
                <a:cxn ang="0">
                  <a:pos x="0" y="0"/>
                </a:cxn>
                <a:cxn ang="0">
                  <a:pos x="0" y="336"/>
                </a:cxn>
              </a:cxnLst>
              <a:rect l="txL" t="txT" r="txR" b="txB"/>
              <a:pathLst>
                <a:path w="1" h="336">
                  <a:moveTo>
                    <a:pt x="0" y="0"/>
                  </a:moveTo>
                  <a:lnTo>
                    <a:pt x="0" y="336"/>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8175" name="任意多边形 57377"/>
            <p:cNvSpPr/>
            <p:nvPr/>
          </p:nvSpPr>
          <p:spPr>
            <a:xfrm>
              <a:off x="576" y="946"/>
              <a:ext cx="1" cy="312"/>
            </a:xfrm>
            <a:custGeom>
              <a:avLst/>
              <a:gdLst>
                <a:gd name="txL" fmla="*/ 0 w 1"/>
                <a:gd name="txT" fmla="*/ 0 h 312"/>
                <a:gd name="txR" fmla="*/ 1 w 1"/>
                <a:gd name="txB" fmla="*/ 312 h 312"/>
              </a:gdLst>
              <a:ahLst/>
              <a:cxnLst>
                <a:cxn ang="0">
                  <a:pos x="0" y="0"/>
                </a:cxn>
                <a:cxn ang="0">
                  <a:pos x="0" y="312"/>
                </a:cxn>
              </a:cxnLst>
              <a:rect l="txL" t="txT" r="txR" b="txB"/>
              <a:pathLst>
                <a:path w="1" h="312">
                  <a:moveTo>
                    <a:pt x="0" y="0"/>
                  </a:moveTo>
                  <a:lnTo>
                    <a:pt x="0" y="312"/>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8176" name="任意多边形 57378"/>
            <p:cNvSpPr/>
            <p:nvPr/>
          </p:nvSpPr>
          <p:spPr>
            <a:xfrm>
              <a:off x="1104" y="340"/>
              <a:ext cx="1" cy="270"/>
            </a:xfrm>
            <a:custGeom>
              <a:avLst/>
              <a:gdLst>
                <a:gd name="txL" fmla="*/ 0 w 1"/>
                <a:gd name="txT" fmla="*/ 0 h 270"/>
                <a:gd name="txR" fmla="*/ 1 w 1"/>
                <a:gd name="txB" fmla="*/ 270 h 270"/>
              </a:gdLst>
              <a:ahLst/>
              <a:cxnLst>
                <a:cxn ang="0">
                  <a:pos x="0" y="0"/>
                </a:cxn>
                <a:cxn ang="0">
                  <a:pos x="1" y="270"/>
                </a:cxn>
              </a:cxnLst>
              <a:rect l="txL" t="txT" r="txR" b="txB"/>
              <a:pathLst>
                <a:path w="1" h="270">
                  <a:moveTo>
                    <a:pt x="0" y="0"/>
                  </a:moveTo>
                  <a:lnTo>
                    <a:pt x="1" y="27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8177" name="任意多边形 57379"/>
            <p:cNvSpPr/>
            <p:nvPr/>
          </p:nvSpPr>
          <p:spPr>
            <a:xfrm>
              <a:off x="1104" y="994"/>
              <a:ext cx="1" cy="264"/>
            </a:xfrm>
            <a:custGeom>
              <a:avLst/>
              <a:gdLst>
                <a:gd name="txL" fmla="*/ 0 w 1"/>
                <a:gd name="txT" fmla="*/ 0 h 264"/>
                <a:gd name="txR" fmla="*/ 1 w 1"/>
                <a:gd name="txB" fmla="*/ 264 h 264"/>
              </a:gdLst>
              <a:ahLst/>
              <a:cxnLst>
                <a:cxn ang="0">
                  <a:pos x="0" y="0"/>
                </a:cxn>
                <a:cxn ang="0">
                  <a:pos x="0" y="264"/>
                </a:cxn>
              </a:cxnLst>
              <a:rect l="txL" t="txT" r="txR" b="txB"/>
              <a:pathLst>
                <a:path w="1" h="264">
                  <a:moveTo>
                    <a:pt x="0" y="0"/>
                  </a:moveTo>
                  <a:lnTo>
                    <a:pt x="0" y="264"/>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8178" name="直接连接符 57380"/>
            <p:cNvSpPr/>
            <p:nvPr/>
          </p:nvSpPr>
          <p:spPr>
            <a:xfrm rot="5400000">
              <a:off x="528" y="562"/>
              <a:ext cx="288" cy="0"/>
            </a:xfrm>
            <a:prstGeom prst="line">
              <a:avLst/>
            </a:prstGeom>
            <a:ln w="38100" cap="flat" cmpd="sng">
              <a:solidFill>
                <a:srgbClr val="66FFFF"/>
              </a:solidFill>
              <a:prstDash val="solid"/>
              <a:headEnd type="none" w="med" len="med"/>
              <a:tailEnd type="triangle" w="med" len="med"/>
            </a:ln>
          </p:spPr>
        </p:sp>
        <p:sp>
          <p:nvSpPr>
            <p:cNvPr id="48179" name="直接连接符 57381"/>
            <p:cNvSpPr/>
            <p:nvPr/>
          </p:nvSpPr>
          <p:spPr>
            <a:xfrm rot="5400000">
              <a:off x="1056" y="562"/>
              <a:ext cx="288" cy="0"/>
            </a:xfrm>
            <a:prstGeom prst="line">
              <a:avLst/>
            </a:prstGeom>
            <a:ln w="38100" cap="flat" cmpd="sng">
              <a:solidFill>
                <a:srgbClr val="66FFFF"/>
              </a:solidFill>
              <a:prstDash val="solid"/>
              <a:headEnd type="none" w="med" len="med"/>
              <a:tailEnd type="triangle" w="med" len="med"/>
            </a:ln>
          </p:spPr>
        </p:sp>
        <p:sp>
          <p:nvSpPr>
            <p:cNvPr id="48180" name="直接连接符 57382"/>
            <p:cNvSpPr/>
            <p:nvPr/>
          </p:nvSpPr>
          <p:spPr>
            <a:xfrm>
              <a:off x="136" y="346"/>
              <a:ext cx="953" cy="0"/>
            </a:xfrm>
            <a:prstGeom prst="line">
              <a:avLst/>
            </a:prstGeom>
            <a:ln w="28575" cap="flat" cmpd="sng">
              <a:solidFill>
                <a:srgbClr val="FFCC00"/>
              </a:solidFill>
              <a:prstDash val="solid"/>
              <a:headEnd type="none" w="med" len="med"/>
              <a:tailEnd type="none" w="med" len="med"/>
            </a:ln>
          </p:spPr>
        </p:sp>
        <p:sp>
          <p:nvSpPr>
            <p:cNvPr id="48181" name="直接连接符 57383"/>
            <p:cNvSpPr/>
            <p:nvPr/>
          </p:nvSpPr>
          <p:spPr>
            <a:xfrm>
              <a:off x="181" y="1253"/>
              <a:ext cx="953" cy="0"/>
            </a:xfrm>
            <a:prstGeom prst="line">
              <a:avLst/>
            </a:prstGeom>
            <a:ln w="28575" cap="flat" cmpd="sng">
              <a:solidFill>
                <a:srgbClr val="FFCC00"/>
              </a:solidFill>
              <a:prstDash val="solid"/>
              <a:headEnd type="none" w="med" len="med"/>
              <a:tailEnd type="none" w="med" len="med"/>
            </a:ln>
          </p:spPr>
        </p:sp>
      </p:grpSp>
      <p:grpSp>
        <p:nvGrpSpPr>
          <p:cNvPr id="8" name="组合 57384"/>
          <p:cNvGrpSpPr/>
          <p:nvPr/>
        </p:nvGrpSpPr>
        <p:grpSpPr>
          <a:xfrm>
            <a:off x="827088" y="4292600"/>
            <a:ext cx="422275" cy="722313"/>
            <a:chOff x="0" y="0"/>
            <a:chExt cx="266" cy="455"/>
          </a:xfrm>
        </p:grpSpPr>
        <p:sp>
          <p:nvSpPr>
            <p:cNvPr id="48164" name="直接连接符 57385"/>
            <p:cNvSpPr/>
            <p:nvPr/>
          </p:nvSpPr>
          <p:spPr>
            <a:xfrm flipV="1">
              <a:off x="240" y="23"/>
              <a:ext cx="0" cy="432"/>
            </a:xfrm>
            <a:prstGeom prst="line">
              <a:avLst/>
            </a:prstGeom>
            <a:ln w="38100" cap="flat" cmpd="sng">
              <a:solidFill>
                <a:srgbClr val="FF9900"/>
              </a:solidFill>
              <a:prstDash val="solid"/>
              <a:headEnd type="triangle" w="med" len="med"/>
              <a:tailEnd type="none" w="med" len="med"/>
            </a:ln>
          </p:spPr>
        </p:sp>
        <p:graphicFrame>
          <p:nvGraphicFramePr>
            <p:cNvPr id="48133" name="对象 57386"/>
            <p:cNvGraphicFramePr>
              <a:graphicFrameLocks noChangeAspect="1"/>
            </p:cNvGraphicFramePr>
            <p:nvPr/>
          </p:nvGraphicFramePr>
          <p:xfrm>
            <a:off x="0" y="0"/>
            <a:ext cx="266" cy="395"/>
          </p:xfrm>
          <a:graphic>
            <a:graphicData uri="http://schemas.openxmlformats.org/presentationml/2006/ole">
              <mc:AlternateContent xmlns:mc="http://schemas.openxmlformats.org/markup-compatibility/2006">
                <mc:Choice xmlns:v="urn:schemas-microsoft-com:vml" Requires="v">
                  <p:oleObj spid="_x0000_s3376" name="" r:id="rId15" imgW="176530" imgH="269875" progId="Equation.3">
                    <p:embed/>
                  </p:oleObj>
                </mc:Choice>
                <mc:Fallback>
                  <p:oleObj name="" r:id="rId15" imgW="176530" imgH="269875" progId="Equation.3">
                    <p:embed/>
                    <p:pic>
                      <p:nvPicPr>
                        <p:cNvPr id="0" name="图片 3375"/>
                        <p:cNvPicPr/>
                        <p:nvPr/>
                      </p:nvPicPr>
                      <p:blipFill>
                        <a:blip r:embed="rId16">
                          <a:clrChange>
                            <a:clrFrom>
                              <a:srgbClr val="000000"/>
                            </a:clrFrom>
                            <a:clrTo>
                              <a:srgbClr val="FFFFFF"/>
                            </a:clrTo>
                          </a:clrChange>
                        </a:blip>
                        <a:stretch>
                          <a:fillRect/>
                        </a:stretch>
                      </p:blipFill>
                      <p:spPr>
                        <a:xfrm>
                          <a:off x="0" y="0"/>
                          <a:ext cx="266" cy="395"/>
                        </a:xfrm>
                        <a:prstGeom prst="rect">
                          <a:avLst/>
                        </a:prstGeom>
                        <a:noFill/>
                        <a:ln w="38100">
                          <a:noFill/>
                          <a:miter/>
                        </a:ln>
                      </p:spPr>
                    </p:pic>
                  </p:oleObj>
                </mc:Fallback>
              </mc:AlternateContent>
            </a:graphicData>
          </a:graphic>
        </p:graphicFrame>
      </p:grpSp>
      <p:grpSp>
        <p:nvGrpSpPr>
          <p:cNvPr id="9" name="组合 57387"/>
          <p:cNvGrpSpPr/>
          <p:nvPr/>
        </p:nvGrpSpPr>
        <p:grpSpPr>
          <a:xfrm>
            <a:off x="3463925" y="4164013"/>
            <a:ext cx="2476501" cy="561975"/>
            <a:chOff x="-244" y="9"/>
            <a:chExt cx="1560" cy="354"/>
          </a:xfrm>
        </p:grpSpPr>
        <p:sp>
          <p:nvSpPr>
            <p:cNvPr id="48162" name="直接连接符 57388"/>
            <p:cNvSpPr/>
            <p:nvPr/>
          </p:nvSpPr>
          <p:spPr>
            <a:xfrm>
              <a:off x="137" y="363"/>
              <a:ext cx="725" cy="0"/>
            </a:xfrm>
            <a:prstGeom prst="line">
              <a:avLst/>
            </a:prstGeom>
            <a:ln w="76200" cap="flat" cmpd="sng">
              <a:solidFill>
                <a:schemeClr val="accent1"/>
              </a:solidFill>
              <a:prstDash val="solid"/>
              <a:headEnd type="none" w="med" len="med"/>
              <a:tailEnd type="triangle" w="med" len="med"/>
            </a:ln>
          </p:spPr>
        </p:sp>
        <p:sp>
          <p:nvSpPr>
            <p:cNvPr id="48163" name="文本框 57389"/>
            <p:cNvSpPr txBox="1"/>
            <p:nvPr/>
          </p:nvSpPr>
          <p:spPr>
            <a:xfrm>
              <a:off x="-244" y="9"/>
              <a:ext cx="1560" cy="290"/>
            </a:xfrm>
            <a:prstGeom prst="rect">
              <a:avLst/>
            </a:prstGeom>
            <a:no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equivalent circuit</a:t>
              </a:r>
              <a:endParaRPr lang="zh-CN" altLang="en-US" dirty="0">
                <a:solidFill>
                  <a:schemeClr val="bg1"/>
                </a:solidFill>
                <a:latin typeface="Arial" panose="020B0604020202020204" pitchFamily="34" charset="0"/>
                <a:ea typeface="仿宋_GB2312" pitchFamily="1" charset="-122"/>
              </a:endParaRPr>
            </a:p>
          </p:txBody>
        </p:sp>
      </p:grpSp>
      <p:grpSp>
        <p:nvGrpSpPr>
          <p:cNvPr id="10" name="组合 57390"/>
          <p:cNvGrpSpPr/>
          <p:nvPr/>
        </p:nvGrpSpPr>
        <p:grpSpPr>
          <a:xfrm>
            <a:off x="5938520" y="3141663"/>
            <a:ext cx="1511300" cy="2035175"/>
            <a:chOff x="0" y="0"/>
            <a:chExt cx="952" cy="1282"/>
          </a:xfrm>
        </p:grpSpPr>
        <p:graphicFrame>
          <p:nvGraphicFramePr>
            <p:cNvPr id="48130" name="对象 57391"/>
            <p:cNvGraphicFramePr>
              <a:graphicFrameLocks noChangeAspect="1"/>
            </p:cNvGraphicFramePr>
            <p:nvPr/>
          </p:nvGraphicFramePr>
          <p:xfrm>
            <a:off x="227" y="0"/>
            <a:ext cx="151" cy="319"/>
          </p:xfrm>
          <a:graphic>
            <a:graphicData uri="http://schemas.openxmlformats.org/presentationml/2006/ole">
              <mc:AlternateContent xmlns:mc="http://schemas.openxmlformats.org/markup-compatibility/2006">
                <mc:Choice xmlns:v="urn:schemas-microsoft-com:vml" Requires="v">
                  <p:oleObj spid="_x0000_s3378" name="" r:id="rId17" imgW="99060" imgH="226060" progId="Equation.3">
                    <p:embed/>
                  </p:oleObj>
                </mc:Choice>
                <mc:Fallback>
                  <p:oleObj name="" r:id="rId17" imgW="99060" imgH="226060" progId="Equation.3">
                    <p:embed/>
                    <p:pic>
                      <p:nvPicPr>
                        <p:cNvPr id="0" name="图片 3377"/>
                        <p:cNvPicPr/>
                        <p:nvPr/>
                      </p:nvPicPr>
                      <p:blipFill>
                        <a:blip r:embed="rId18">
                          <a:clrChange>
                            <a:clrFrom>
                              <a:srgbClr val="000000"/>
                            </a:clrFrom>
                            <a:clrTo>
                              <a:srgbClr val="FFFFFF"/>
                            </a:clrTo>
                          </a:clrChange>
                        </a:blip>
                        <a:stretch>
                          <a:fillRect/>
                        </a:stretch>
                      </p:blipFill>
                      <p:spPr>
                        <a:xfrm>
                          <a:off x="227" y="0"/>
                          <a:ext cx="151" cy="319"/>
                        </a:xfrm>
                        <a:prstGeom prst="rect">
                          <a:avLst/>
                        </a:prstGeom>
                        <a:noFill/>
                        <a:ln w="38100">
                          <a:noFill/>
                          <a:miter/>
                        </a:ln>
                      </p:spPr>
                    </p:pic>
                  </p:oleObj>
                </mc:Fallback>
              </mc:AlternateContent>
            </a:graphicData>
          </a:graphic>
        </p:graphicFrame>
        <p:graphicFrame>
          <p:nvGraphicFramePr>
            <p:cNvPr id="48131" name="对象 57392"/>
            <p:cNvGraphicFramePr>
              <a:graphicFrameLocks noChangeAspect="1"/>
            </p:cNvGraphicFramePr>
            <p:nvPr/>
          </p:nvGraphicFramePr>
          <p:xfrm>
            <a:off x="43" y="618"/>
            <a:ext cx="197" cy="336"/>
          </p:xfrm>
          <a:graphic>
            <a:graphicData uri="http://schemas.openxmlformats.org/presentationml/2006/ole">
              <mc:AlternateContent xmlns:mc="http://schemas.openxmlformats.org/markup-compatibility/2006">
                <mc:Choice xmlns:v="urn:schemas-microsoft-com:vml" Requires="v">
                  <p:oleObj spid="_x0000_s3377" name="" r:id="rId19" imgW="137795" imgH="236855" progId="Equation.3">
                    <p:embed/>
                  </p:oleObj>
                </mc:Choice>
                <mc:Fallback>
                  <p:oleObj name="" r:id="rId19" imgW="137795" imgH="236855" progId="Equation.3">
                    <p:embed/>
                    <p:pic>
                      <p:nvPicPr>
                        <p:cNvPr id="0" name="图片 3376"/>
                        <p:cNvPicPr/>
                        <p:nvPr/>
                      </p:nvPicPr>
                      <p:blipFill>
                        <a:blip r:embed="rId20">
                          <a:clrChange>
                            <a:clrFrom>
                              <a:srgbClr val="000000"/>
                            </a:clrFrom>
                            <a:clrTo>
                              <a:srgbClr val="FFFFFF"/>
                            </a:clrTo>
                          </a:clrChange>
                        </a:blip>
                        <a:stretch>
                          <a:fillRect/>
                        </a:stretch>
                      </p:blipFill>
                      <p:spPr>
                        <a:xfrm>
                          <a:off x="43" y="618"/>
                          <a:ext cx="197" cy="336"/>
                        </a:xfrm>
                        <a:prstGeom prst="rect">
                          <a:avLst/>
                        </a:prstGeom>
                        <a:noFill/>
                        <a:ln w="38100">
                          <a:noFill/>
                          <a:miter/>
                        </a:ln>
                      </p:spPr>
                    </p:pic>
                  </p:oleObj>
                </mc:Fallback>
              </mc:AlternateContent>
            </a:graphicData>
          </a:graphic>
        </p:graphicFrame>
        <p:graphicFrame>
          <p:nvGraphicFramePr>
            <p:cNvPr id="48132" name="对象 57393"/>
            <p:cNvGraphicFramePr>
              <a:graphicFrameLocks noChangeAspect="1"/>
            </p:cNvGraphicFramePr>
            <p:nvPr/>
          </p:nvGraphicFramePr>
          <p:xfrm>
            <a:off x="723" y="301"/>
            <a:ext cx="229" cy="365"/>
          </p:xfrm>
          <a:graphic>
            <a:graphicData uri="http://schemas.openxmlformats.org/presentationml/2006/ole">
              <mc:AlternateContent xmlns:mc="http://schemas.openxmlformats.org/markup-compatibility/2006">
                <mc:Choice xmlns:v="urn:schemas-microsoft-com:vml" Requires="v">
                  <p:oleObj spid="_x0000_s3375" name="" r:id="rId21" imgW="154305" imgH="259080" progId="Equation.3">
                    <p:embed/>
                  </p:oleObj>
                </mc:Choice>
                <mc:Fallback>
                  <p:oleObj name="" r:id="rId21" imgW="154305" imgH="259080" progId="Equation.3">
                    <p:embed/>
                    <p:pic>
                      <p:nvPicPr>
                        <p:cNvPr id="0" name="图片 3374"/>
                        <p:cNvPicPr/>
                        <p:nvPr/>
                      </p:nvPicPr>
                      <p:blipFill>
                        <a:blip r:embed="rId22">
                          <a:clrChange>
                            <a:clrFrom>
                              <a:srgbClr val="000000"/>
                            </a:clrFrom>
                            <a:clrTo>
                              <a:srgbClr val="FFFFFF"/>
                            </a:clrTo>
                          </a:clrChange>
                        </a:blip>
                        <a:stretch>
                          <a:fillRect/>
                        </a:stretch>
                      </p:blipFill>
                      <p:spPr>
                        <a:xfrm>
                          <a:off x="723" y="301"/>
                          <a:ext cx="229" cy="365"/>
                        </a:xfrm>
                        <a:prstGeom prst="rect">
                          <a:avLst/>
                        </a:prstGeom>
                        <a:noFill/>
                        <a:ln w="38100">
                          <a:noFill/>
                          <a:miter/>
                        </a:ln>
                      </p:spPr>
                    </p:pic>
                  </p:oleObj>
                </mc:Fallback>
              </mc:AlternateContent>
            </a:graphicData>
          </a:graphic>
        </p:graphicFrame>
        <p:sp>
          <p:nvSpPr>
            <p:cNvPr id="48150" name="矩形 57394"/>
            <p:cNvSpPr/>
            <p:nvPr/>
          </p:nvSpPr>
          <p:spPr>
            <a:xfrm rot="10800000">
              <a:off x="528" y="674"/>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51" name="文本框 57395"/>
            <p:cNvSpPr txBox="1"/>
            <p:nvPr/>
          </p:nvSpPr>
          <p:spPr>
            <a:xfrm>
              <a:off x="288" y="65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48152" name="直接连接符 57396"/>
            <p:cNvSpPr/>
            <p:nvPr/>
          </p:nvSpPr>
          <p:spPr>
            <a:xfrm>
              <a:off x="182" y="408"/>
              <a:ext cx="288" cy="0"/>
            </a:xfrm>
            <a:prstGeom prst="line">
              <a:avLst/>
            </a:prstGeom>
            <a:ln w="38100" cap="flat" cmpd="sng">
              <a:solidFill>
                <a:srgbClr val="66FFFF"/>
              </a:solidFill>
              <a:prstDash val="solid"/>
              <a:headEnd type="none" w="med" len="med"/>
              <a:tailEnd type="triangle" w="med" len="med"/>
            </a:ln>
          </p:spPr>
        </p:sp>
        <p:sp>
          <p:nvSpPr>
            <p:cNvPr id="48153" name="文本框 57397"/>
            <p:cNvSpPr txBox="1"/>
            <p:nvPr/>
          </p:nvSpPr>
          <p:spPr>
            <a:xfrm>
              <a:off x="7" y="350"/>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48154" name="文本框 57398"/>
            <p:cNvSpPr txBox="1"/>
            <p:nvPr/>
          </p:nvSpPr>
          <p:spPr>
            <a:xfrm>
              <a:off x="0" y="97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48155" name="椭圆 57399"/>
            <p:cNvSpPr/>
            <p:nvPr/>
          </p:nvSpPr>
          <p:spPr>
            <a:xfrm>
              <a:off x="96" y="121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56" name="椭圆 57400"/>
            <p:cNvSpPr/>
            <p:nvPr/>
          </p:nvSpPr>
          <p:spPr>
            <a:xfrm>
              <a:off x="76" y="34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48157" name="任意多边形 57401"/>
            <p:cNvSpPr/>
            <p:nvPr/>
          </p:nvSpPr>
          <p:spPr>
            <a:xfrm>
              <a:off x="576" y="346"/>
              <a:ext cx="1" cy="336"/>
            </a:xfrm>
            <a:custGeom>
              <a:avLst/>
              <a:gdLst>
                <a:gd name="txL" fmla="*/ 0 w 1"/>
                <a:gd name="txT" fmla="*/ 0 h 336"/>
                <a:gd name="txR" fmla="*/ 1 w 1"/>
                <a:gd name="txB" fmla="*/ 336 h 336"/>
              </a:gdLst>
              <a:ahLst/>
              <a:cxnLst>
                <a:cxn ang="0">
                  <a:pos x="0" y="0"/>
                </a:cxn>
                <a:cxn ang="0">
                  <a:pos x="0" y="336"/>
                </a:cxn>
              </a:cxnLst>
              <a:rect l="txL" t="txT" r="txR" b="txB"/>
              <a:pathLst>
                <a:path w="1" h="336">
                  <a:moveTo>
                    <a:pt x="0" y="0"/>
                  </a:moveTo>
                  <a:lnTo>
                    <a:pt x="0" y="336"/>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8158" name="任意多边形 57402"/>
            <p:cNvSpPr/>
            <p:nvPr/>
          </p:nvSpPr>
          <p:spPr>
            <a:xfrm>
              <a:off x="576" y="946"/>
              <a:ext cx="1" cy="312"/>
            </a:xfrm>
            <a:custGeom>
              <a:avLst/>
              <a:gdLst>
                <a:gd name="txL" fmla="*/ 0 w 1"/>
                <a:gd name="txT" fmla="*/ 0 h 312"/>
                <a:gd name="txR" fmla="*/ 1 w 1"/>
                <a:gd name="txB" fmla="*/ 312 h 312"/>
              </a:gdLst>
              <a:ahLst/>
              <a:cxnLst>
                <a:cxn ang="0">
                  <a:pos x="0" y="0"/>
                </a:cxn>
                <a:cxn ang="0">
                  <a:pos x="0" y="312"/>
                </a:cxn>
              </a:cxnLst>
              <a:rect l="txL" t="txT" r="txR" b="txB"/>
              <a:pathLst>
                <a:path w="1" h="312">
                  <a:moveTo>
                    <a:pt x="0" y="0"/>
                  </a:moveTo>
                  <a:lnTo>
                    <a:pt x="0" y="312"/>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48159" name="直接连接符 57403"/>
            <p:cNvSpPr/>
            <p:nvPr/>
          </p:nvSpPr>
          <p:spPr>
            <a:xfrm rot="5400000">
              <a:off x="528" y="562"/>
              <a:ext cx="288" cy="0"/>
            </a:xfrm>
            <a:prstGeom prst="line">
              <a:avLst/>
            </a:prstGeom>
            <a:ln w="38100" cap="flat" cmpd="sng">
              <a:solidFill>
                <a:srgbClr val="66FFFF"/>
              </a:solidFill>
              <a:prstDash val="solid"/>
              <a:headEnd type="none" w="med" len="med"/>
              <a:tailEnd type="triangle" w="med" len="med"/>
            </a:ln>
          </p:spPr>
        </p:sp>
        <p:sp>
          <p:nvSpPr>
            <p:cNvPr id="48160" name="直接连接符 57404"/>
            <p:cNvSpPr/>
            <p:nvPr/>
          </p:nvSpPr>
          <p:spPr>
            <a:xfrm>
              <a:off x="136" y="362"/>
              <a:ext cx="454" cy="0"/>
            </a:xfrm>
            <a:prstGeom prst="line">
              <a:avLst/>
            </a:prstGeom>
            <a:ln w="28575" cap="flat" cmpd="sng">
              <a:solidFill>
                <a:srgbClr val="FFCC00"/>
              </a:solidFill>
              <a:prstDash val="solid"/>
              <a:headEnd type="none" w="med" len="med"/>
              <a:tailEnd type="none" w="med" len="med"/>
            </a:ln>
          </p:spPr>
        </p:sp>
        <p:sp>
          <p:nvSpPr>
            <p:cNvPr id="48161" name="直接连接符 57405"/>
            <p:cNvSpPr/>
            <p:nvPr/>
          </p:nvSpPr>
          <p:spPr>
            <a:xfrm>
              <a:off x="136" y="1270"/>
              <a:ext cx="454" cy="0"/>
            </a:xfrm>
            <a:prstGeom prst="line">
              <a:avLst/>
            </a:prstGeom>
            <a:ln w="28575" cap="flat" cmpd="sng">
              <a:solidFill>
                <a:srgbClr val="FFCC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7346"/>
                                        </p:tgtEl>
                                        <p:attrNameLst>
                                          <p:attrName>style.visibility</p:attrName>
                                        </p:attrNameLst>
                                      </p:cBhvr>
                                      <p:to>
                                        <p:strVal val="visible"/>
                                      </p:to>
                                    </p:set>
                                    <p:animEffect transition="in" filter="wipe(left)">
                                      <p:cBhvr>
                                        <p:cTn id="16" dur="1000"/>
                                        <p:tgtEl>
                                          <p:spTgt spid="5734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dissolv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dissolv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8"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slide(fromLeft)">
                                      <p:cBhvr>
                                        <p:cTn id="41" dur="500"/>
                                        <p:tgtEl>
                                          <p:spTgt spid="9"/>
                                        </p:tgtEl>
                                      </p:cBhvr>
                                    </p:animEffect>
                                  </p:childTnLst>
                                </p:cTn>
                              </p:par>
                            </p:childTnLst>
                          </p:cTn>
                        </p:par>
                        <p:par>
                          <p:cTn id="42" fill="hold">
                            <p:stCondLst>
                              <p:cond delay="500"/>
                            </p:stCondLst>
                            <p:childTnLst>
                              <p:par>
                                <p:cTn id="43" presetID="2" presetClass="entr" presetSubtype="2" fill="hold"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1+#ppt_w/2"/>
                                          </p:val>
                                        </p:tav>
                                        <p:tav tm="100000">
                                          <p:val>
                                            <p:strVal val="#ppt_x"/>
                                          </p:val>
                                        </p:tav>
                                      </p:tavLst>
                                    </p:anim>
                                    <p:anim calcmode="lin" valueType="num">
                                      <p:cBhvr additive="base">
                                        <p:cTn id="4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endParaRPr lang="zh-CN" altLang="en-US"/>
          </a:p>
        </p:txBody>
      </p:sp>
      <p:sp>
        <p:nvSpPr>
          <p:cNvPr id="58370" name="文本框 58369"/>
          <p:cNvSpPr txBox="1"/>
          <p:nvPr/>
        </p:nvSpPr>
        <p:spPr>
          <a:xfrm>
            <a:off x="509588" y="243205"/>
            <a:ext cx="7606030" cy="953135"/>
          </a:xfrm>
          <a:prstGeom prst="rect">
            <a:avLst/>
          </a:prstGeom>
          <a:solidFill>
            <a:srgbClr val="FF3300"/>
          </a:solidFill>
          <a:ln w="9525">
            <a:noFill/>
          </a:ln>
        </p:spPr>
        <p:txBody>
          <a:bodyPr wrap="none" lIns="198000" rIns="198000">
            <a:spAutoFit/>
          </a:bodyPr>
          <a:p>
            <a:pPr algn="l" eaLnBrk="1" hangingPunct="1">
              <a:buClrTx/>
              <a:buSzTx/>
              <a:buFontTx/>
            </a:pP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5. </a:t>
            </a:r>
            <a:r>
              <a:rPr lang="en-US" altLang="zh-CN" sz="2800" i="1" dirty="0">
                <a:solidFill>
                  <a:schemeClr val="bg1"/>
                </a:solidFill>
                <a:latin typeface="Times New Roman" panose="02020603050405020304" pitchFamily="18" charset="0"/>
                <a:ea typeface="楷体_GB2312" pitchFamily="1" charset="-122"/>
              </a:rPr>
              <a:t>Equivalent conversion of complex impedance </a:t>
            </a:r>
            <a:endParaRPr lang="en-US" altLang="zh-CN" sz="2800" i="1" dirty="0">
              <a:solidFill>
                <a:schemeClr val="bg1"/>
              </a:solidFill>
              <a:latin typeface="Times New Roman" panose="02020603050405020304" pitchFamily="18" charset="0"/>
              <a:ea typeface="楷体_GB2312" pitchFamily="1" charset="-122"/>
            </a:endParaRPr>
          </a:p>
          <a:p>
            <a:pPr algn="l" eaLnBrk="1" hangingPunct="1">
              <a:buClrTx/>
              <a:buSzTx/>
              <a:buFontTx/>
            </a:pPr>
            <a:r>
              <a:rPr lang="en-US" altLang="zh-CN" sz="2800" i="1" dirty="0">
                <a:solidFill>
                  <a:schemeClr val="bg1"/>
                </a:solidFill>
                <a:latin typeface="Times New Roman" panose="02020603050405020304" pitchFamily="18" charset="0"/>
                <a:ea typeface="楷体_GB2312" pitchFamily="1" charset="-122"/>
              </a:rPr>
              <a:t>    and complex admittance</a:t>
            </a:r>
            <a:endParaRPr lang="en-US" altLang="zh-CN" sz="2800" i="1" dirty="0">
              <a:solidFill>
                <a:schemeClr val="bg1"/>
              </a:solidFill>
              <a:latin typeface="Times New Roman" panose="02020603050405020304" pitchFamily="18" charset="0"/>
              <a:ea typeface="楷体_GB2312" pitchFamily="1" charset="-122"/>
            </a:endParaRPr>
          </a:p>
        </p:txBody>
      </p:sp>
      <p:graphicFrame>
        <p:nvGraphicFramePr>
          <p:cNvPr id="58371" name="对象 58370"/>
          <p:cNvGraphicFramePr>
            <a:graphicFrameLocks noChangeAspect="1"/>
          </p:cNvGraphicFramePr>
          <p:nvPr/>
        </p:nvGraphicFramePr>
        <p:xfrm>
          <a:off x="508000" y="2983230"/>
          <a:ext cx="3236913" cy="463550"/>
        </p:xfrm>
        <a:graphic>
          <a:graphicData uri="http://schemas.openxmlformats.org/presentationml/2006/ole">
            <mc:AlternateContent xmlns:mc="http://schemas.openxmlformats.org/markup-compatibility/2006">
              <mc:Choice xmlns:v="urn:schemas-microsoft-com:vml" Requires="v">
                <p:oleObj spid="_x0000_s3383" name="" r:id="rId1" imgW="1587500" imgH="228600" progId="Equation.DSMT4">
                  <p:embed/>
                </p:oleObj>
              </mc:Choice>
              <mc:Fallback>
                <p:oleObj name="" r:id="rId1" imgW="1587500" imgH="228600" progId="Equation.DSMT4">
                  <p:embed/>
                  <p:pic>
                    <p:nvPicPr>
                      <p:cNvPr id="0" name="图片 3382"/>
                      <p:cNvPicPr/>
                      <p:nvPr/>
                    </p:nvPicPr>
                    <p:blipFill>
                      <a:blip r:embed="rId2"/>
                      <a:stretch>
                        <a:fillRect/>
                      </a:stretch>
                    </p:blipFill>
                    <p:spPr>
                      <a:xfrm>
                        <a:off x="508000" y="2983230"/>
                        <a:ext cx="3236913" cy="463550"/>
                      </a:xfrm>
                      <a:prstGeom prst="rect">
                        <a:avLst/>
                      </a:prstGeom>
                      <a:noFill/>
                      <a:ln w="38100">
                        <a:noFill/>
                        <a:miter/>
                      </a:ln>
                    </p:spPr>
                  </p:pic>
                </p:oleObj>
              </mc:Fallback>
            </mc:AlternateContent>
          </a:graphicData>
        </a:graphic>
      </p:graphicFrame>
      <p:sp>
        <p:nvSpPr>
          <p:cNvPr id="58372" name="文本框 58371"/>
          <p:cNvSpPr txBox="1"/>
          <p:nvPr/>
        </p:nvSpPr>
        <p:spPr>
          <a:xfrm>
            <a:off x="1751330" y="5387975"/>
            <a:ext cx="6936740" cy="977265"/>
          </a:xfrm>
          <a:prstGeom prst="rect">
            <a:avLst/>
          </a:prstGeom>
          <a:solidFill>
            <a:schemeClr val="accent2"/>
          </a:solidFill>
          <a:ln w="9525">
            <a:noFill/>
          </a:ln>
        </p:spPr>
        <p:txBody>
          <a:bodyPr wrap="square">
            <a:spAutoFit/>
          </a:bodyPr>
          <a:p>
            <a:pPr eaLnBrk="1" hangingPunct="1">
              <a:lnSpc>
                <a:spcPct val="120000"/>
              </a:lnSpc>
            </a:pPr>
            <a:r>
              <a:rPr lang="en-US" altLang="zh-CN" dirty="0">
                <a:solidFill>
                  <a:schemeClr val="bg1"/>
                </a:solidFill>
                <a:latin typeface="Times New Roman" panose="02020603050405020304" pitchFamily="18" charset="0"/>
              </a:rPr>
              <a:t>In gernal</a:t>
            </a:r>
            <a:r>
              <a:rPr lang="zh-CN" altLang="en-US"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G</a:t>
            </a:r>
            <a:r>
              <a:rPr lang="en-US" altLang="zh-CN" dirty="0">
                <a:solidFill>
                  <a:schemeClr val="bg1"/>
                </a:solidFill>
                <a:latin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rPr>
              <a:t>1</a:t>
            </a:r>
            <a:r>
              <a:rPr lang="en-US" altLang="zh-CN" i="1" dirty="0">
                <a:solidFill>
                  <a:schemeClr val="bg1"/>
                </a:solidFill>
                <a:latin typeface="Times New Roman" panose="02020603050405020304" pitchFamily="18" charset="0"/>
              </a:rPr>
              <a:t>/R    B</a:t>
            </a:r>
            <a:r>
              <a:rPr lang="en-US" altLang="zh-CN" dirty="0">
                <a:solidFill>
                  <a:schemeClr val="bg1"/>
                </a:solidFill>
                <a:latin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rPr>
              <a:t>1</a:t>
            </a:r>
            <a:r>
              <a:rPr lang="en-US" altLang="zh-CN" i="1" dirty="0">
                <a:solidFill>
                  <a:schemeClr val="bg1"/>
                </a:solidFill>
                <a:latin typeface="Times New Roman" panose="02020603050405020304" pitchFamily="18" charset="0"/>
              </a:rPr>
              <a:t>/X</a:t>
            </a:r>
            <a:r>
              <a:rPr lang="zh-CN" altLang="en-US" i="1"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If </a:t>
            </a:r>
            <a:r>
              <a:rPr lang="en-US" altLang="zh-CN" i="1" dirty="0">
                <a:solidFill>
                  <a:schemeClr val="bg1"/>
                </a:solidFill>
                <a:latin typeface="Times New Roman" panose="02020603050405020304" pitchFamily="18" charset="0"/>
              </a:rPr>
              <a:t>Z</a:t>
            </a:r>
            <a:r>
              <a:rPr lang="zh-CN" altLang="en-US"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is inductive</a:t>
            </a:r>
            <a:r>
              <a:rPr lang="zh-CN" altLang="en-US"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rPr>
              <a:t>X</a:t>
            </a:r>
            <a:r>
              <a:rPr lang="en-US" altLang="zh-CN" dirty="0">
                <a:solidFill>
                  <a:schemeClr val="bg1"/>
                </a:solidFill>
                <a:latin typeface="Times New Roman" panose="02020603050405020304" pitchFamily="18" charset="0"/>
              </a:rPr>
              <a:t>&gt;0</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so </a:t>
            </a:r>
            <a:r>
              <a:rPr lang="en-US" altLang="zh-CN" i="1" dirty="0">
                <a:solidFill>
                  <a:schemeClr val="bg1"/>
                </a:solidFill>
                <a:latin typeface="Times New Roman" panose="02020603050405020304" pitchFamily="18" charset="0"/>
              </a:rPr>
              <a:t>B</a:t>
            </a:r>
            <a:r>
              <a:rPr lang="en-US" altLang="zh-CN" dirty="0">
                <a:solidFill>
                  <a:schemeClr val="bg1"/>
                </a:solidFill>
                <a:latin typeface="Times New Roman" panose="02020603050405020304" pitchFamily="18" charset="0"/>
              </a:rPr>
              <a:t>&lt;0</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still is inductive</a:t>
            </a:r>
            <a:endParaRPr lang="en-US" altLang="zh-CN" i="1" dirty="0">
              <a:solidFill>
                <a:schemeClr val="bg1"/>
              </a:solidFill>
              <a:latin typeface="Times New Roman" panose="02020603050405020304" pitchFamily="18" charset="0"/>
            </a:endParaRPr>
          </a:p>
        </p:txBody>
      </p:sp>
      <p:graphicFrame>
        <p:nvGraphicFramePr>
          <p:cNvPr id="58373" name="对象 58372"/>
          <p:cNvGraphicFramePr>
            <a:graphicFrameLocks noChangeAspect="1"/>
          </p:cNvGraphicFramePr>
          <p:nvPr/>
        </p:nvGraphicFramePr>
        <p:xfrm>
          <a:off x="4029075" y="3021330"/>
          <a:ext cx="4013200" cy="488950"/>
        </p:xfrm>
        <a:graphic>
          <a:graphicData uri="http://schemas.openxmlformats.org/presentationml/2006/ole">
            <mc:AlternateContent xmlns:mc="http://schemas.openxmlformats.org/markup-compatibility/2006">
              <mc:Choice xmlns:v="urn:schemas-microsoft-com:vml" Requires="v">
                <p:oleObj spid="_x0000_s3382" name="" r:id="rId3" imgW="1968500" imgH="241300" progId="Equation.DSMT4">
                  <p:embed/>
                </p:oleObj>
              </mc:Choice>
              <mc:Fallback>
                <p:oleObj name="" r:id="rId3" imgW="1968500" imgH="241300" progId="Equation.DSMT4">
                  <p:embed/>
                  <p:pic>
                    <p:nvPicPr>
                      <p:cNvPr id="0" name="图片 3381"/>
                      <p:cNvPicPr/>
                      <p:nvPr/>
                    </p:nvPicPr>
                    <p:blipFill>
                      <a:blip r:embed="rId4"/>
                      <a:stretch>
                        <a:fillRect/>
                      </a:stretch>
                    </p:blipFill>
                    <p:spPr>
                      <a:xfrm>
                        <a:off x="4029075" y="3021330"/>
                        <a:ext cx="4013200" cy="488950"/>
                      </a:xfrm>
                      <a:prstGeom prst="rect">
                        <a:avLst/>
                      </a:prstGeom>
                      <a:noFill/>
                      <a:ln w="38100">
                        <a:noFill/>
                        <a:miter/>
                      </a:ln>
                    </p:spPr>
                  </p:pic>
                </p:oleObj>
              </mc:Fallback>
            </mc:AlternateContent>
          </a:graphicData>
        </a:graphic>
      </p:graphicFrame>
      <p:graphicFrame>
        <p:nvGraphicFramePr>
          <p:cNvPr id="58374" name="对象 58373"/>
          <p:cNvGraphicFramePr>
            <a:graphicFrameLocks noChangeAspect="1"/>
          </p:cNvGraphicFramePr>
          <p:nvPr/>
        </p:nvGraphicFramePr>
        <p:xfrm>
          <a:off x="509588" y="3491230"/>
          <a:ext cx="4810125" cy="723900"/>
        </p:xfrm>
        <a:graphic>
          <a:graphicData uri="http://schemas.openxmlformats.org/presentationml/2006/ole">
            <mc:AlternateContent xmlns:mc="http://schemas.openxmlformats.org/markup-compatibility/2006">
              <mc:Choice xmlns:v="urn:schemas-microsoft-com:vml" Requires="v">
                <p:oleObj spid="_x0000_s3381" name="" r:id="rId5" imgW="2362200" imgH="355600" progId="Equation.DSMT4">
                  <p:embed/>
                </p:oleObj>
              </mc:Choice>
              <mc:Fallback>
                <p:oleObj name="" r:id="rId5" imgW="2362200" imgH="355600" progId="Equation.DSMT4">
                  <p:embed/>
                  <p:pic>
                    <p:nvPicPr>
                      <p:cNvPr id="0" name="图片 3380"/>
                      <p:cNvPicPr/>
                      <p:nvPr/>
                    </p:nvPicPr>
                    <p:blipFill>
                      <a:blip r:embed="rId6"/>
                      <a:stretch>
                        <a:fillRect/>
                      </a:stretch>
                    </p:blipFill>
                    <p:spPr>
                      <a:xfrm>
                        <a:off x="509588" y="3491230"/>
                        <a:ext cx="4810125" cy="723900"/>
                      </a:xfrm>
                      <a:prstGeom prst="rect">
                        <a:avLst/>
                      </a:prstGeom>
                      <a:noFill/>
                      <a:ln w="38100">
                        <a:noFill/>
                        <a:miter/>
                      </a:ln>
                    </p:spPr>
                  </p:pic>
                </p:oleObj>
              </mc:Fallback>
            </mc:AlternateContent>
          </a:graphicData>
        </a:graphic>
      </p:graphicFrame>
      <p:graphicFrame>
        <p:nvGraphicFramePr>
          <p:cNvPr id="58375" name="对象 58374"/>
          <p:cNvGraphicFramePr>
            <a:graphicFrameLocks noChangeAspect="1"/>
          </p:cNvGraphicFramePr>
          <p:nvPr/>
        </p:nvGraphicFramePr>
        <p:xfrm>
          <a:off x="633413" y="4232593"/>
          <a:ext cx="4064000" cy="592137"/>
        </p:xfrm>
        <a:graphic>
          <a:graphicData uri="http://schemas.openxmlformats.org/presentationml/2006/ole">
            <mc:AlternateContent xmlns:mc="http://schemas.openxmlformats.org/markup-compatibility/2006">
              <mc:Choice xmlns:v="urn:schemas-microsoft-com:vml" Requires="v">
                <p:oleObj spid="_x0000_s3379" name="" r:id="rId7" imgW="1993900" imgH="292100" progId="Equation.DSMT4">
                  <p:embed/>
                </p:oleObj>
              </mc:Choice>
              <mc:Fallback>
                <p:oleObj name="" r:id="rId7" imgW="1993900" imgH="292100" progId="Equation.DSMT4">
                  <p:embed/>
                  <p:pic>
                    <p:nvPicPr>
                      <p:cNvPr id="0" name="图片 3378"/>
                      <p:cNvPicPr/>
                      <p:nvPr/>
                    </p:nvPicPr>
                    <p:blipFill>
                      <a:blip r:embed="rId8"/>
                      <a:stretch>
                        <a:fillRect/>
                      </a:stretch>
                    </p:blipFill>
                    <p:spPr>
                      <a:xfrm>
                        <a:off x="633413" y="4232593"/>
                        <a:ext cx="4064000" cy="592137"/>
                      </a:xfrm>
                      <a:prstGeom prst="rect">
                        <a:avLst/>
                      </a:prstGeom>
                      <a:noFill/>
                      <a:ln w="38100">
                        <a:noFill/>
                        <a:miter/>
                      </a:ln>
                    </p:spPr>
                  </p:pic>
                </p:oleObj>
              </mc:Fallback>
            </mc:AlternateContent>
          </a:graphicData>
        </a:graphic>
      </p:graphicFrame>
      <p:graphicFrame>
        <p:nvGraphicFramePr>
          <p:cNvPr id="58376" name="对象 58375"/>
          <p:cNvGraphicFramePr>
            <a:graphicFrameLocks noChangeAspect="1"/>
          </p:cNvGraphicFramePr>
          <p:nvPr/>
        </p:nvGraphicFramePr>
        <p:xfrm>
          <a:off x="4999038" y="4077018"/>
          <a:ext cx="3362325" cy="850900"/>
        </p:xfrm>
        <a:graphic>
          <a:graphicData uri="http://schemas.openxmlformats.org/presentationml/2006/ole">
            <mc:AlternateContent xmlns:mc="http://schemas.openxmlformats.org/markup-compatibility/2006">
              <mc:Choice xmlns:v="urn:schemas-microsoft-com:vml" Requires="v">
                <p:oleObj spid="_x0000_s3380" name="" r:id="rId9" imgW="1651000" imgH="419100" progId="Equation.DSMT4">
                  <p:embed/>
                </p:oleObj>
              </mc:Choice>
              <mc:Fallback>
                <p:oleObj name="" r:id="rId9" imgW="1651000" imgH="419100" progId="Equation.DSMT4">
                  <p:embed/>
                  <p:pic>
                    <p:nvPicPr>
                      <p:cNvPr id="0" name="图片 3379"/>
                      <p:cNvPicPr/>
                      <p:nvPr/>
                    </p:nvPicPr>
                    <p:blipFill>
                      <a:blip r:embed="rId10"/>
                      <a:stretch>
                        <a:fillRect/>
                      </a:stretch>
                    </p:blipFill>
                    <p:spPr>
                      <a:xfrm>
                        <a:off x="4999038" y="4077018"/>
                        <a:ext cx="3362325" cy="850900"/>
                      </a:xfrm>
                      <a:prstGeom prst="rect">
                        <a:avLst/>
                      </a:prstGeom>
                      <a:noFill/>
                      <a:ln w="38100">
                        <a:noFill/>
                        <a:miter/>
                      </a:ln>
                    </p:spPr>
                  </p:pic>
                </p:oleObj>
              </mc:Fallback>
            </mc:AlternateContent>
          </a:graphicData>
        </a:graphic>
      </p:graphicFrame>
      <p:sp>
        <p:nvSpPr>
          <p:cNvPr id="58377" name="文本框 58376"/>
          <p:cNvSpPr txBox="1"/>
          <p:nvPr/>
        </p:nvSpPr>
        <p:spPr>
          <a:xfrm>
            <a:off x="224155" y="5387975"/>
            <a:ext cx="96520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Note</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grpSp>
        <p:nvGrpSpPr>
          <p:cNvPr id="2" name="组合 58377"/>
          <p:cNvGrpSpPr/>
          <p:nvPr/>
        </p:nvGrpSpPr>
        <p:grpSpPr>
          <a:xfrm>
            <a:off x="5076825" y="1483043"/>
            <a:ext cx="2827338" cy="1296987"/>
            <a:chOff x="0" y="0"/>
            <a:chExt cx="1781" cy="817"/>
          </a:xfrm>
        </p:grpSpPr>
        <p:sp>
          <p:nvSpPr>
            <p:cNvPr id="49176" name="直接连接符 58378"/>
            <p:cNvSpPr/>
            <p:nvPr/>
          </p:nvSpPr>
          <p:spPr>
            <a:xfrm>
              <a:off x="129" y="63"/>
              <a:ext cx="1248" cy="0"/>
            </a:xfrm>
            <a:prstGeom prst="line">
              <a:avLst/>
            </a:prstGeom>
            <a:ln w="28575" cap="flat" cmpd="sng">
              <a:solidFill>
                <a:srgbClr val="FFCC00"/>
              </a:solidFill>
              <a:prstDash val="solid"/>
              <a:headEnd type="none" w="med" len="med"/>
              <a:tailEnd type="none" w="med" len="med"/>
            </a:ln>
          </p:spPr>
        </p:sp>
        <p:sp>
          <p:nvSpPr>
            <p:cNvPr id="49177" name="直接连接符 58379"/>
            <p:cNvSpPr/>
            <p:nvPr/>
          </p:nvSpPr>
          <p:spPr>
            <a:xfrm>
              <a:off x="117" y="783"/>
              <a:ext cx="1248" cy="0"/>
            </a:xfrm>
            <a:prstGeom prst="line">
              <a:avLst/>
            </a:prstGeom>
            <a:ln w="28575" cap="flat" cmpd="sng">
              <a:solidFill>
                <a:srgbClr val="FFCC00"/>
              </a:solidFill>
              <a:prstDash val="solid"/>
              <a:headEnd type="none" w="med" len="med"/>
              <a:tailEnd type="none" w="med" len="med"/>
            </a:ln>
          </p:spPr>
        </p:sp>
        <p:sp>
          <p:nvSpPr>
            <p:cNvPr id="49178" name="直接连接符 58380"/>
            <p:cNvSpPr/>
            <p:nvPr/>
          </p:nvSpPr>
          <p:spPr>
            <a:xfrm flipV="1">
              <a:off x="1365" y="63"/>
              <a:ext cx="0" cy="720"/>
            </a:xfrm>
            <a:prstGeom prst="line">
              <a:avLst/>
            </a:prstGeom>
            <a:ln w="28575" cap="flat" cmpd="sng">
              <a:solidFill>
                <a:srgbClr val="FFCC00"/>
              </a:solidFill>
              <a:prstDash val="solid"/>
              <a:headEnd type="none" w="med" len="med"/>
              <a:tailEnd type="none" w="med" len="med"/>
            </a:ln>
          </p:spPr>
        </p:sp>
        <p:sp>
          <p:nvSpPr>
            <p:cNvPr id="49179" name="矩形 58381"/>
            <p:cNvSpPr/>
            <p:nvPr/>
          </p:nvSpPr>
          <p:spPr>
            <a:xfrm>
              <a:off x="1317" y="279"/>
              <a:ext cx="120" cy="288"/>
            </a:xfrm>
            <a:prstGeom prst="rect">
              <a:avLst/>
            </a:prstGeom>
            <a:solidFill>
              <a:srgbClr val="FF9900"/>
            </a:solidFill>
            <a:ln w="127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9180" name="直接连接符 58382"/>
            <p:cNvSpPr/>
            <p:nvPr/>
          </p:nvSpPr>
          <p:spPr>
            <a:xfrm>
              <a:off x="705" y="63"/>
              <a:ext cx="0" cy="720"/>
            </a:xfrm>
            <a:prstGeom prst="line">
              <a:avLst/>
            </a:prstGeom>
            <a:ln w="28575" cap="flat" cmpd="sng">
              <a:solidFill>
                <a:srgbClr val="FFCC00"/>
              </a:solidFill>
              <a:prstDash val="solid"/>
              <a:headEnd type="oval" w="med" len="med"/>
              <a:tailEnd type="oval" w="med" len="med"/>
            </a:ln>
          </p:spPr>
        </p:sp>
        <p:sp>
          <p:nvSpPr>
            <p:cNvPr id="49181" name="矩形 58383"/>
            <p:cNvSpPr/>
            <p:nvPr/>
          </p:nvSpPr>
          <p:spPr>
            <a:xfrm>
              <a:off x="645" y="255"/>
              <a:ext cx="120" cy="288"/>
            </a:xfrm>
            <a:prstGeom prst="rect">
              <a:avLst/>
            </a:prstGeom>
            <a:solidFill>
              <a:srgbClr val="FF9900"/>
            </a:solidFill>
            <a:ln w="127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9182" name="文本框 58384"/>
            <p:cNvSpPr txBox="1"/>
            <p:nvPr/>
          </p:nvSpPr>
          <p:spPr>
            <a:xfrm>
              <a:off x="753" y="255"/>
              <a:ext cx="25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G</a:t>
              </a:r>
              <a:endParaRPr lang="en-US" altLang="zh-CN" i="1" dirty="0">
                <a:solidFill>
                  <a:schemeClr val="bg1"/>
                </a:solidFill>
                <a:latin typeface="Times New Roman" panose="02020603050405020304" pitchFamily="18" charset="0"/>
              </a:endParaRPr>
            </a:p>
          </p:txBody>
        </p:sp>
        <p:sp>
          <p:nvSpPr>
            <p:cNvPr id="49183" name="文本框 58385"/>
            <p:cNvSpPr txBox="1"/>
            <p:nvPr/>
          </p:nvSpPr>
          <p:spPr>
            <a:xfrm>
              <a:off x="1473" y="303"/>
              <a:ext cx="308"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rPr>
                <a:t>B</a:t>
              </a:r>
              <a:endParaRPr lang="en-US" altLang="zh-CN" i="1" dirty="0">
                <a:solidFill>
                  <a:schemeClr val="bg1"/>
                </a:solidFill>
                <a:latin typeface="Times New Roman" panose="02020603050405020304" pitchFamily="18" charset="0"/>
              </a:endParaRPr>
            </a:p>
          </p:txBody>
        </p:sp>
        <p:sp>
          <p:nvSpPr>
            <p:cNvPr id="49184" name="右箭头 58386"/>
            <p:cNvSpPr/>
            <p:nvPr/>
          </p:nvSpPr>
          <p:spPr>
            <a:xfrm>
              <a:off x="0" y="363"/>
              <a:ext cx="188" cy="181"/>
            </a:xfrm>
            <a:prstGeom prst="rightArrow">
              <a:avLst>
                <a:gd name="adj1" fmla="val 50000"/>
                <a:gd name="adj2" fmla="val 25861"/>
              </a:avLst>
            </a:prstGeom>
            <a:solidFill>
              <a:schemeClr val="accent1"/>
            </a:solidFill>
            <a:ln w="9525">
              <a:noFill/>
            </a:ln>
          </p:spPr>
          <p:txBody>
            <a:bodyPr/>
            <a:p>
              <a:pPr eaLnBrk="1" hangingPunct="1"/>
              <a:endParaRPr lang="zh-CN" altLang="en-US" dirty="0">
                <a:latin typeface="Arial" panose="020B0604020202020204" pitchFamily="34" charset="0"/>
              </a:endParaRPr>
            </a:p>
          </p:txBody>
        </p:sp>
        <p:sp>
          <p:nvSpPr>
            <p:cNvPr id="49185" name="文本框 58387"/>
            <p:cNvSpPr txBox="1"/>
            <p:nvPr/>
          </p:nvSpPr>
          <p:spPr>
            <a:xfrm>
              <a:off x="225" y="303"/>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Y</a:t>
              </a:r>
              <a:endParaRPr lang="en-US" altLang="zh-CN" i="1" dirty="0">
                <a:solidFill>
                  <a:schemeClr val="bg1"/>
                </a:solidFill>
                <a:latin typeface="Times New Roman" panose="02020603050405020304" pitchFamily="18" charset="0"/>
              </a:endParaRPr>
            </a:p>
          </p:txBody>
        </p:sp>
        <p:sp>
          <p:nvSpPr>
            <p:cNvPr id="49186" name="椭圆 58388"/>
            <p:cNvSpPr/>
            <p:nvPr/>
          </p:nvSpPr>
          <p:spPr>
            <a:xfrm>
              <a:off x="45" y="0"/>
              <a:ext cx="90" cy="91"/>
            </a:xfrm>
            <a:prstGeom prst="ellipse">
              <a:avLst/>
            </a:prstGeom>
            <a:noFill/>
            <a:ln w="38100" cap="flat" cmpd="sng">
              <a:solidFill>
                <a:srgbClr val="FFCC00"/>
              </a:solidFill>
              <a:prstDash val="solid"/>
              <a:headEnd type="none" w="med" len="med"/>
              <a:tailEnd type="none" w="med" len="med"/>
            </a:ln>
          </p:spPr>
          <p:txBody>
            <a:bodyPr wrap="none" anchor="ctr"/>
            <a:p>
              <a:pPr algn="ctr" eaLnBrk="1" hangingPunct="1"/>
              <a:endParaRPr lang="zh-CN" altLang="zh-CN" dirty="0">
                <a:solidFill>
                  <a:srgbClr val="FFCC00"/>
                </a:solidFill>
                <a:latin typeface="Arial" panose="020B0604020202020204" pitchFamily="34" charset="0"/>
                <a:ea typeface="仿宋_GB2312" pitchFamily="1" charset="-122"/>
              </a:endParaRPr>
            </a:p>
          </p:txBody>
        </p:sp>
        <p:sp>
          <p:nvSpPr>
            <p:cNvPr id="49187" name="椭圆 58389"/>
            <p:cNvSpPr/>
            <p:nvPr/>
          </p:nvSpPr>
          <p:spPr>
            <a:xfrm>
              <a:off x="45" y="726"/>
              <a:ext cx="90" cy="91"/>
            </a:xfrm>
            <a:prstGeom prst="ellipse">
              <a:avLst/>
            </a:prstGeom>
            <a:noFill/>
            <a:ln w="38100" cap="flat" cmpd="sng">
              <a:solidFill>
                <a:srgbClr val="FFCC00"/>
              </a:solidFill>
              <a:prstDash val="solid"/>
              <a:headEnd type="none" w="med" len="med"/>
              <a:tailEnd type="none" w="med" len="med"/>
            </a:ln>
          </p:spPr>
          <p:txBody>
            <a:bodyPr wrap="none" anchor="ctr"/>
            <a:p>
              <a:pPr algn="ctr" eaLnBrk="1" hangingPunct="1"/>
              <a:endParaRPr lang="zh-CN" altLang="zh-CN" dirty="0">
                <a:solidFill>
                  <a:srgbClr val="FFCC00"/>
                </a:solidFill>
                <a:latin typeface="Arial" panose="020B0604020202020204" pitchFamily="34" charset="0"/>
                <a:ea typeface="仿宋_GB2312" pitchFamily="1" charset="-122"/>
              </a:endParaRPr>
            </a:p>
          </p:txBody>
        </p:sp>
      </p:grpSp>
      <p:grpSp>
        <p:nvGrpSpPr>
          <p:cNvPr id="3" name="组合 58390"/>
          <p:cNvGrpSpPr/>
          <p:nvPr/>
        </p:nvGrpSpPr>
        <p:grpSpPr>
          <a:xfrm>
            <a:off x="971550" y="1483043"/>
            <a:ext cx="2720975" cy="1368425"/>
            <a:chOff x="0" y="0"/>
            <a:chExt cx="1714" cy="862"/>
          </a:xfrm>
        </p:grpSpPr>
        <p:sp>
          <p:nvSpPr>
            <p:cNvPr id="49165" name="直接连接符 58391"/>
            <p:cNvSpPr/>
            <p:nvPr/>
          </p:nvSpPr>
          <p:spPr>
            <a:xfrm>
              <a:off x="216" y="63"/>
              <a:ext cx="1090" cy="0"/>
            </a:xfrm>
            <a:prstGeom prst="line">
              <a:avLst/>
            </a:prstGeom>
            <a:ln w="28575" cap="flat" cmpd="sng">
              <a:solidFill>
                <a:srgbClr val="FFCC00"/>
              </a:solidFill>
              <a:prstDash val="solid"/>
              <a:headEnd type="none" w="med" len="med"/>
              <a:tailEnd type="none" w="med" len="med"/>
            </a:ln>
          </p:spPr>
        </p:sp>
        <p:sp>
          <p:nvSpPr>
            <p:cNvPr id="49166" name="直接连接符 58392"/>
            <p:cNvSpPr/>
            <p:nvPr/>
          </p:nvSpPr>
          <p:spPr>
            <a:xfrm>
              <a:off x="1306" y="63"/>
              <a:ext cx="0" cy="768"/>
            </a:xfrm>
            <a:prstGeom prst="line">
              <a:avLst/>
            </a:prstGeom>
            <a:ln w="28575" cap="flat" cmpd="sng">
              <a:solidFill>
                <a:srgbClr val="FFCC00"/>
              </a:solidFill>
              <a:prstDash val="solid"/>
              <a:headEnd type="none" w="med" len="med"/>
              <a:tailEnd type="none" w="med" len="med"/>
            </a:ln>
          </p:spPr>
        </p:sp>
        <p:sp>
          <p:nvSpPr>
            <p:cNvPr id="49167" name="直接连接符 58393"/>
            <p:cNvSpPr/>
            <p:nvPr/>
          </p:nvSpPr>
          <p:spPr>
            <a:xfrm>
              <a:off x="266" y="819"/>
              <a:ext cx="1040" cy="0"/>
            </a:xfrm>
            <a:prstGeom prst="line">
              <a:avLst/>
            </a:prstGeom>
            <a:ln w="28575" cap="flat" cmpd="sng">
              <a:solidFill>
                <a:srgbClr val="FFCC00"/>
              </a:solidFill>
              <a:prstDash val="solid"/>
              <a:headEnd type="none" w="med" len="med"/>
              <a:tailEnd type="none" w="med" len="med"/>
            </a:ln>
          </p:spPr>
        </p:sp>
        <p:sp>
          <p:nvSpPr>
            <p:cNvPr id="49168" name="矩形 58394"/>
            <p:cNvSpPr/>
            <p:nvPr/>
          </p:nvSpPr>
          <p:spPr>
            <a:xfrm>
              <a:off x="1244" y="315"/>
              <a:ext cx="123" cy="288"/>
            </a:xfrm>
            <a:prstGeom prst="rect">
              <a:avLst/>
            </a:prstGeom>
            <a:solidFill>
              <a:srgbClr val="FF9900"/>
            </a:solidFill>
            <a:ln w="127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9169" name="矩形 58395"/>
            <p:cNvSpPr/>
            <p:nvPr/>
          </p:nvSpPr>
          <p:spPr>
            <a:xfrm rot="-5400000">
              <a:off x="627" y="-85"/>
              <a:ext cx="120" cy="297"/>
            </a:xfrm>
            <a:prstGeom prst="rect">
              <a:avLst/>
            </a:prstGeom>
            <a:solidFill>
              <a:srgbClr val="FF9900"/>
            </a:solidFill>
            <a:ln w="127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49170" name="右箭头 58396"/>
            <p:cNvSpPr/>
            <p:nvPr/>
          </p:nvSpPr>
          <p:spPr>
            <a:xfrm>
              <a:off x="0" y="363"/>
              <a:ext cx="287" cy="181"/>
            </a:xfrm>
            <a:prstGeom prst="rightArrow">
              <a:avLst>
                <a:gd name="adj1" fmla="val 50000"/>
                <a:gd name="adj2" fmla="val 39479"/>
              </a:avLst>
            </a:prstGeom>
            <a:solidFill>
              <a:schemeClr val="accent1"/>
            </a:solidFill>
            <a:ln w="9525">
              <a:noFill/>
            </a:ln>
          </p:spPr>
          <p:txBody>
            <a:bodyPr/>
            <a:p>
              <a:pPr eaLnBrk="1" hangingPunct="1"/>
              <a:endParaRPr lang="zh-CN" altLang="en-US" dirty="0">
                <a:latin typeface="Arial" panose="020B0604020202020204" pitchFamily="34" charset="0"/>
              </a:endParaRPr>
            </a:p>
          </p:txBody>
        </p:sp>
        <p:sp>
          <p:nvSpPr>
            <p:cNvPr id="49171" name="文本框 58397"/>
            <p:cNvSpPr txBox="1"/>
            <p:nvPr/>
          </p:nvSpPr>
          <p:spPr>
            <a:xfrm>
              <a:off x="321" y="327"/>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endParaRPr lang="en-US" altLang="zh-CN" i="1" dirty="0">
                <a:solidFill>
                  <a:schemeClr val="bg1"/>
                </a:solidFill>
                <a:latin typeface="Times New Roman" panose="02020603050405020304" pitchFamily="18" charset="0"/>
              </a:endParaRPr>
            </a:p>
          </p:txBody>
        </p:sp>
        <p:sp>
          <p:nvSpPr>
            <p:cNvPr id="49172" name="文本框 58398"/>
            <p:cNvSpPr txBox="1"/>
            <p:nvPr/>
          </p:nvSpPr>
          <p:spPr>
            <a:xfrm>
              <a:off x="602" y="89"/>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49173" name="文本框 58399"/>
            <p:cNvSpPr txBox="1"/>
            <p:nvPr/>
          </p:nvSpPr>
          <p:spPr>
            <a:xfrm>
              <a:off x="1407" y="303"/>
              <a:ext cx="307"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j</a:t>
              </a:r>
              <a:r>
                <a:rPr lang="en-US" altLang="zh-CN" i="1" dirty="0">
                  <a:solidFill>
                    <a:schemeClr val="bg1"/>
                  </a:solidFill>
                  <a:latin typeface="Times New Roman" panose="02020603050405020304" pitchFamily="18" charset="0"/>
                </a:rPr>
                <a:t>X</a:t>
              </a:r>
              <a:endParaRPr lang="en-US" altLang="zh-CN" i="1" dirty="0">
                <a:solidFill>
                  <a:schemeClr val="bg1"/>
                </a:solidFill>
                <a:latin typeface="Times New Roman" panose="02020603050405020304" pitchFamily="18" charset="0"/>
              </a:endParaRPr>
            </a:p>
          </p:txBody>
        </p:sp>
        <p:sp>
          <p:nvSpPr>
            <p:cNvPr id="49174" name="椭圆 58400"/>
            <p:cNvSpPr/>
            <p:nvPr/>
          </p:nvSpPr>
          <p:spPr>
            <a:xfrm>
              <a:off x="182" y="771"/>
              <a:ext cx="90" cy="91"/>
            </a:xfrm>
            <a:prstGeom prst="ellipse">
              <a:avLst/>
            </a:prstGeom>
            <a:noFill/>
            <a:ln w="38100" cap="flat" cmpd="sng">
              <a:solidFill>
                <a:srgbClr val="FFCC00"/>
              </a:solidFill>
              <a:prstDash val="solid"/>
              <a:headEnd type="none" w="med" len="med"/>
              <a:tailEnd type="none" w="med" len="med"/>
            </a:ln>
          </p:spPr>
          <p:txBody>
            <a:bodyPr wrap="none" anchor="ctr"/>
            <a:p>
              <a:pPr algn="ctr" eaLnBrk="1" hangingPunct="1"/>
              <a:endParaRPr lang="zh-CN" altLang="zh-CN" dirty="0">
                <a:solidFill>
                  <a:srgbClr val="FFCC00"/>
                </a:solidFill>
                <a:latin typeface="Arial" panose="020B0604020202020204" pitchFamily="34" charset="0"/>
                <a:ea typeface="仿宋_GB2312" pitchFamily="1" charset="-122"/>
              </a:endParaRPr>
            </a:p>
          </p:txBody>
        </p:sp>
        <p:sp>
          <p:nvSpPr>
            <p:cNvPr id="49175" name="椭圆 58401"/>
            <p:cNvSpPr/>
            <p:nvPr/>
          </p:nvSpPr>
          <p:spPr>
            <a:xfrm>
              <a:off x="137" y="0"/>
              <a:ext cx="90" cy="91"/>
            </a:xfrm>
            <a:prstGeom prst="ellipse">
              <a:avLst/>
            </a:prstGeom>
            <a:noFill/>
            <a:ln w="38100" cap="flat" cmpd="sng">
              <a:solidFill>
                <a:srgbClr val="FFCC00"/>
              </a:solidFill>
              <a:prstDash val="solid"/>
              <a:headEnd type="none" w="med" len="med"/>
              <a:tailEnd type="none" w="med" len="med"/>
            </a:ln>
          </p:spPr>
          <p:txBody>
            <a:bodyPr wrap="none" anchor="ctr"/>
            <a:p>
              <a:pPr algn="ctr" eaLnBrk="1" hangingPunct="1"/>
              <a:endParaRPr lang="zh-CN" altLang="zh-CN" dirty="0">
                <a:solidFill>
                  <a:srgbClr val="FFCC00"/>
                </a:solidFill>
                <a:latin typeface="Arial" panose="020B0604020202020204" pitchFamily="34" charset="0"/>
                <a:ea typeface="仿宋_GB2312" pitchFamily="1" charset="-122"/>
              </a:endParaRPr>
            </a:p>
          </p:txBody>
        </p:sp>
      </p:grpSp>
      <p:sp>
        <p:nvSpPr>
          <p:cNvPr id="58403" name="右箭头 58402"/>
          <p:cNvSpPr/>
          <p:nvPr/>
        </p:nvSpPr>
        <p:spPr>
          <a:xfrm>
            <a:off x="3924300" y="2059305"/>
            <a:ext cx="503238" cy="287338"/>
          </a:xfrm>
          <a:prstGeom prst="rightArrow">
            <a:avLst>
              <a:gd name="adj1" fmla="val 50000"/>
              <a:gd name="adj2" fmla="val 43606"/>
            </a:avLst>
          </a:prstGeom>
          <a:solidFill>
            <a:srgbClr val="FF3300"/>
          </a:solidFill>
          <a:ln w="9525">
            <a:noFill/>
          </a:ln>
        </p:spPr>
        <p:txBody>
          <a:bodyPr/>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8370"/>
                                        </p:tgtEl>
                                        <p:attrNameLst>
                                          <p:attrName>style.visibility</p:attrName>
                                        </p:attrNameLst>
                                      </p:cBhvr>
                                      <p:to>
                                        <p:strVal val="visible"/>
                                      </p:to>
                                    </p:set>
                                    <p:anim calcmode="lin" valueType="num">
                                      <p:cBhvr additive="base">
                                        <p:cTn id="7" dur="500" fill="hold"/>
                                        <p:tgtEl>
                                          <p:spTgt spid="58370"/>
                                        </p:tgtEl>
                                        <p:attrNameLst>
                                          <p:attrName>ppt_x</p:attrName>
                                        </p:attrNameLst>
                                      </p:cBhvr>
                                      <p:tavLst>
                                        <p:tav tm="0">
                                          <p:val>
                                            <p:strVal val="0-#ppt_w/2"/>
                                          </p:val>
                                        </p:tav>
                                        <p:tav tm="100000">
                                          <p:val>
                                            <p:strVal val="#ppt_x"/>
                                          </p:val>
                                        </p:tav>
                                      </p:tavLst>
                                    </p:anim>
                                    <p:anim calcmode="lin" valueType="num">
                                      <p:cBhvr additive="base">
                                        <p:cTn id="8" dur="500" fill="hold"/>
                                        <p:tgtEl>
                                          <p:spTgt spid="5837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58403"/>
                                        </p:tgtEl>
                                        <p:attrNameLst>
                                          <p:attrName>style.visibility</p:attrName>
                                        </p:attrNameLst>
                                      </p:cBhvr>
                                      <p:to>
                                        <p:strVal val="visible"/>
                                      </p:to>
                                    </p:set>
                                    <p:animEffect transition="in" filter="slide(fromLeft)">
                                      <p:cBhvr>
                                        <p:cTn id="19" dur="500"/>
                                        <p:tgtEl>
                                          <p:spTgt spid="58403"/>
                                        </p:tgtEl>
                                      </p:cBhvr>
                                    </p:animEffect>
                                  </p:childTnLst>
                                </p:cTn>
                              </p:par>
                            </p:childTnLst>
                          </p:cTn>
                        </p:par>
                        <p:par>
                          <p:cTn id="20" fill="hold">
                            <p:stCondLst>
                              <p:cond delay="500"/>
                            </p:stCondLst>
                            <p:childTnLst>
                              <p:par>
                                <p:cTn id="21" presetID="2" presetClass="entr" presetSubtype="2"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1+#ppt_w/2"/>
                                          </p:val>
                                        </p:tav>
                                        <p:tav tm="100000">
                                          <p:val>
                                            <p:strVal val="#ppt_x"/>
                                          </p:val>
                                        </p:tav>
                                      </p:tavLst>
                                    </p:anim>
                                    <p:anim calcmode="lin" valueType="num">
                                      <p:cBhvr additive="base">
                                        <p:cTn id="2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58371"/>
                                        </p:tgtEl>
                                        <p:attrNameLst>
                                          <p:attrName>style.visibility</p:attrName>
                                        </p:attrNameLst>
                                      </p:cBhvr>
                                      <p:to>
                                        <p:strVal val="visible"/>
                                      </p:to>
                                    </p:set>
                                    <p:animEffect transition="in" filter="randombar(horizontal)">
                                      <p:cBhvr>
                                        <p:cTn id="29" dur="500"/>
                                        <p:tgtEl>
                                          <p:spTgt spid="58371"/>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58373"/>
                                        </p:tgtEl>
                                        <p:attrNameLst>
                                          <p:attrName>style.visibility</p:attrName>
                                        </p:attrNameLst>
                                      </p:cBhvr>
                                      <p:to>
                                        <p:strVal val="visible"/>
                                      </p:to>
                                    </p:set>
                                    <p:animEffect transition="in" filter="randombar(horizontal)">
                                      <p:cBhvr>
                                        <p:cTn id="34" dur="500"/>
                                        <p:tgtEl>
                                          <p:spTgt spid="58373"/>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58374"/>
                                        </p:tgtEl>
                                        <p:attrNameLst>
                                          <p:attrName>style.visibility</p:attrName>
                                        </p:attrNameLst>
                                      </p:cBhvr>
                                      <p:to>
                                        <p:strVal val="visible"/>
                                      </p:to>
                                    </p:set>
                                    <p:animEffect transition="in" filter="randombar(horizontal)">
                                      <p:cBhvr>
                                        <p:cTn id="39" dur="500"/>
                                        <p:tgtEl>
                                          <p:spTgt spid="58374"/>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8375"/>
                                        </p:tgtEl>
                                        <p:attrNameLst>
                                          <p:attrName>style.visibility</p:attrName>
                                        </p:attrNameLst>
                                      </p:cBhvr>
                                      <p:to>
                                        <p:strVal val="visible"/>
                                      </p:to>
                                    </p:set>
                                    <p:animEffect transition="in" filter="randombar(horizontal)">
                                      <p:cBhvr>
                                        <p:cTn id="44" dur="500"/>
                                        <p:tgtEl>
                                          <p:spTgt spid="58375"/>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58376"/>
                                        </p:tgtEl>
                                        <p:attrNameLst>
                                          <p:attrName>style.visibility</p:attrName>
                                        </p:attrNameLst>
                                      </p:cBhvr>
                                      <p:to>
                                        <p:strVal val="visible"/>
                                      </p:to>
                                    </p:set>
                                    <p:animEffect transition="in" filter="randombar(horizontal)">
                                      <p:cBhvr>
                                        <p:cTn id="49" dur="500"/>
                                        <p:tgtEl>
                                          <p:spTgt spid="58376"/>
                                        </p:tgtEl>
                                      </p:cBhvr>
                                    </p:animEffect>
                                  </p:childTnLst>
                                </p:cTn>
                              </p:par>
                            </p:childTnLst>
                          </p:cTn>
                        </p:par>
                      </p:childTnLst>
                    </p:cTn>
                  </p:par>
                  <p:par>
                    <p:cTn id="50" fill="hold">
                      <p:stCondLst>
                        <p:cond delay="indefinite"/>
                      </p:stCondLst>
                      <p:childTnLst>
                        <p:par>
                          <p:cTn id="51" fill="hold">
                            <p:stCondLst>
                              <p:cond delay="0"/>
                            </p:stCondLst>
                            <p:childTnLst>
                              <p:par>
                                <p:cTn id="52" presetID="23" presetClass="entr" presetSubtype="32" fill="hold" grpId="0" nodeType="clickEffect">
                                  <p:stCondLst>
                                    <p:cond delay="0"/>
                                  </p:stCondLst>
                                  <p:childTnLst>
                                    <p:set>
                                      <p:cBhvr>
                                        <p:cTn id="53" dur="1" fill="hold">
                                          <p:stCondLst>
                                            <p:cond delay="0"/>
                                          </p:stCondLst>
                                        </p:cTn>
                                        <p:tgtEl>
                                          <p:spTgt spid="58377"/>
                                        </p:tgtEl>
                                        <p:attrNameLst>
                                          <p:attrName>style.visibility</p:attrName>
                                        </p:attrNameLst>
                                      </p:cBhvr>
                                      <p:to>
                                        <p:strVal val="visible"/>
                                      </p:to>
                                    </p:set>
                                    <p:anim calcmode="lin" valueType="num">
                                      <p:cBhvr>
                                        <p:cTn id="54" dur="500" fill="hold"/>
                                        <p:tgtEl>
                                          <p:spTgt spid="58377"/>
                                        </p:tgtEl>
                                        <p:attrNameLst>
                                          <p:attrName>ppt_w</p:attrName>
                                        </p:attrNameLst>
                                      </p:cBhvr>
                                      <p:tavLst>
                                        <p:tav tm="0">
                                          <p:val>
                                            <p:strVal val="4*#ppt_w"/>
                                          </p:val>
                                        </p:tav>
                                        <p:tav tm="100000">
                                          <p:val>
                                            <p:strVal val="#ppt_w"/>
                                          </p:val>
                                        </p:tav>
                                      </p:tavLst>
                                    </p:anim>
                                    <p:anim calcmode="lin" valueType="num">
                                      <p:cBhvr>
                                        <p:cTn id="55" dur="500" fill="hold"/>
                                        <p:tgtEl>
                                          <p:spTgt spid="58377"/>
                                        </p:tgtEl>
                                        <p:attrNameLst>
                                          <p:attrName>ppt_h</p:attrName>
                                        </p:attrNameLst>
                                      </p:cBhvr>
                                      <p:tavLst>
                                        <p:tav tm="0">
                                          <p:val>
                                            <p:strVal val="4*#ppt_h"/>
                                          </p:val>
                                        </p:tav>
                                        <p:tav tm="100000">
                                          <p:val>
                                            <p:strVal val="#ppt_h"/>
                                          </p:val>
                                        </p:tav>
                                      </p:tavLst>
                                    </p:anim>
                                  </p:childTnLst>
                                </p:cTn>
                              </p:par>
                            </p:childTnLst>
                          </p:cTn>
                        </p:par>
                        <p:par>
                          <p:cTn id="56" fill="hold">
                            <p:stCondLst>
                              <p:cond delay="500"/>
                            </p:stCondLst>
                            <p:childTnLst>
                              <p:par>
                                <p:cTn id="57" presetID="2" presetClass="entr" presetSubtype="4" fill="hold" grpId="0" nodeType="afterEffect">
                                  <p:stCondLst>
                                    <p:cond delay="0"/>
                                  </p:stCondLst>
                                  <p:childTnLst>
                                    <p:set>
                                      <p:cBhvr>
                                        <p:cTn id="58" dur="1" fill="hold">
                                          <p:stCondLst>
                                            <p:cond delay="0"/>
                                          </p:stCondLst>
                                        </p:cTn>
                                        <p:tgtEl>
                                          <p:spTgt spid="58372"/>
                                        </p:tgtEl>
                                        <p:attrNameLst>
                                          <p:attrName>style.visibility</p:attrName>
                                        </p:attrNameLst>
                                      </p:cBhvr>
                                      <p:to>
                                        <p:strVal val="visible"/>
                                      </p:to>
                                    </p:set>
                                    <p:anim calcmode="lin" valueType="num">
                                      <p:cBhvr additive="base">
                                        <p:cTn id="59" dur="500" fill="hold"/>
                                        <p:tgtEl>
                                          <p:spTgt spid="58372"/>
                                        </p:tgtEl>
                                        <p:attrNameLst>
                                          <p:attrName>ppt_x</p:attrName>
                                        </p:attrNameLst>
                                      </p:cBhvr>
                                      <p:tavLst>
                                        <p:tav tm="0">
                                          <p:val>
                                            <p:strVal val="#ppt_x"/>
                                          </p:val>
                                        </p:tav>
                                        <p:tav tm="100000">
                                          <p:val>
                                            <p:strVal val="#ppt_x"/>
                                          </p:val>
                                        </p:tav>
                                      </p:tavLst>
                                    </p:anim>
                                    <p:anim calcmode="lin" valueType="num">
                                      <p:cBhvr additive="base">
                                        <p:cTn id="60" dur="500" fill="hold"/>
                                        <p:tgtEl>
                                          <p:spTgt spid="583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bldLvl="0" animBg="1"/>
      <p:bldP spid="58372" grpId="0" bldLvl="0" animBg="1"/>
      <p:bldP spid="58377"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文本框 59393"/>
          <p:cNvSpPr txBox="1"/>
          <p:nvPr/>
        </p:nvSpPr>
        <p:spPr>
          <a:xfrm>
            <a:off x="611188" y="404813"/>
            <a:ext cx="5126355" cy="460375"/>
          </a:xfrm>
          <a:prstGeom prst="rect">
            <a:avLst/>
          </a:prstGeom>
          <a:no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If it converse from Y to Z</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we have</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59395" name="对象 59394"/>
          <p:cNvGraphicFramePr>
            <a:graphicFrameLocks noChangeAspect="1"/>
          </p:cNvGraphicFramePr>
          <p:nvPr/>
        </p:nvGraphicFramePr>
        <p:xfrm>
          <a:off x="1296988" y="2800350"/>
          <a:ext cx="6550025" cy="3024188"/>
        </p:xfrm>
        <a:graphic>
          <a:graphicData uri="http://schemas.openxmlformats.org/presentationml/2006/ole">
            <mc:AlternateContent xmlns:mc="http://schemas.openxmlformats.org/markup-compatibility/2006">
              <mc:Choice xmlns:v="urn:schemas-microsoft-com:vml" Requires="v">
                <p:oleObj spid="_x0000_s3384" name="" r:id="rId1" imgW="3022600" imgH="1397000" progId="Equation.DSMT4">
                  <p:embed/>
                </p:oleObj>
              </mc:Choice>
              <mc:Fallback>
                <p:oleObj name="" r:id="rId1" imgW="3022600" imgH="1397000" progId="Equation.DSMT4">
                  <p:embed/>
                  <p:pic>
                    <p:nvPicPr>
                      <p:cNvPr id="0" name="图片 3383"/>
                      <p:cNvPicPr/>
                      <p:nvPr/>
                    </p:nvPicPr>
                    <p:blipFill>
                      <a:blip r:embed="rId2"/>
                      <a:stretch>
                        <a:fillRect/>
                      </a:stretch>
                    </p:blipFill>
                    <p:spPr>
                      <a:xfrm>
                        <a:off x="1296988" y="2800350"/>
                        <a:ext cx="6550025" cy="3024188"/>
                      </a:xfrm>
                      <a:prstGeom prst="rect">
                        <a:avLst/>
                      </a:prstGeom>
                      <a:noFill/>
                      <a:ln w="38100">
                        <a:noFill/>
                        <a:miter/>
                      </a:ln>
                    </p:spPr>
                  </p:pic>
                </p:oleObj>
              </mc:Fallback>
            </mc:AlternateContent>
          </a:graphicData>
        </a:graphic>
      </p:graphicFrame>
      <p:sp>
        <p:nvSpPr>
          <p:cNvPr id="59396" name="右箭头 59395"/>
          <p:cNvSpPr/>
          <p:nvPr/>
        </p:nvSpPr>
        <p:spPr>
          <a:xfrm>
            <a:off x="4284663" y="1628775"/>
            <a:ext cx="609600" cy="228600"/>
          </a:xfrm>
          <a:prstGeom prst="rightArrow">
            <a:avLst>
              <a:gd name="adj1" fmla="val 50000"/>
              <a:gd name="adj2" fmla="val 66395"/>
            </a:avLst>
          </a:prstGeom>
          <a:solidFill>
            <a:srgbClr val="FF0000"/>
          </a:solidFill>
          <a:ln w="9525">
            <a:noFill/>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grpSp>
        <p:nvGrpSpPr>
          <p:cNvPr id="2" name="组合 59396"/>
          <p:cNvGrpSpPr/>
          <p:nvPr/>
        </p:nvGrpSpPr>
        <p:grpSpPr>
          <a:xfrm>
            <a:off x="1187450" y="1052513"/>
            <a:ext cx="2827338" cy="1296987"/>
            <a:chOff x="0" y="0"/>
            <a:chExt cx="1781" cy="817"/>
          </a:xfrm>
        </p:grpSpPr>
        <p:sp>
          <p:nvSpPr>
            <p:cNvPr id="50194" name="直接连接符 59397"/>
            <p:cNvSpPr/>
            <p:nvPr/>
          </p:nvSpPr>
          <p:spPr>
            <a:xfrm>
              <a:off x="129" y="63"/>
              <a:ext cx="1248" cy="0"/>
            </a:xfrm>
            <a:prstGeom prst="line">
              <a:avLst/>
            </a:prstGeom>
            <a:ln w="28575" cap="flat" cmpd="sng">
              <a:solidFill>
                <a:srgbClr val="FFCC00"/>
              </a:solidFill>
              <a:prstDash val="solid"/>
              <a:headEnd type="none" w="med" len="med"/>
              <a:tailEnd type="none" w="med" len="med"/>
            </a:ln>
          </p:spPr>
        </p:sp>
        <p:sp>
          <p:nvSpPr>
            <p:cNvPr id="50195" name="直接连接符 59398"/>
            <p:cNvSpPr/>
            <p:nvPr/>
          </p:nvSpPr>
          <p:spPr>
            <a:xfrm>
              <a:off x="117" y="783"/>
              <a:ext cx="1248" cy="0"/>
            </a:xfrm>
            <a:prstGeom prst="line">
              <a:avLst/>
            </a:prstGeom>
            <a:ln w="28575" cap="flat" cmpd="sng">
              <a:solidFill>
                <a:srgbClr val="FFCC00"/>
              </a:solidFill>
              <a:prstDash val="solid"/>
              <a:headEnd type="none" w="med" len="med"/>
              <a:tailEnd type="none" w="med" len="med"/>
            </a:ln>
          </p:spPr>
        </p:sp>
        <p:sp>
          <p:nvSpPr>
            <p:cNvPr id="50196" name="直接连接符 59399"/>
            <p:cNvSpPr/>
            <p:nvPr/>
          </p:nvSpPr>
          <p:spPr>
            <a:xfrm flipV="1">
              <a:off x="1365" y="63"/>
              <a:ext cx="0" cy="720"/>
            </a:xfrm>
            <a:prstGeom prst="line">
              <a:avLst/>
            </a:prstGeom>
            <a:ln w="28575" cap="flat" cmpd="sng">
              <a:solidFill>
                <a:srgbClr val="FFCC00"/>
              </a:solidFill>
              <a:prstDash val="solid"/>
              <a:headEnd type="none" w="med" len="med"/>
              <a:tailEnd type="none" w="med" len="med"/>
            </a:ln>
          </p:spPr>
        </p:sp>
        <p:sp>
          <p:nvSpPr>
            <p:cNvPr id="50197" name="矩形 59400"/>
            <p:cNvSpPr/>
            <p:nvPr/>
          </p:nvSpPr>
          <p:spPr>
            <a:xfrm>
              <a:off x="1317" y="279"/>
              <a:ext cx="120" cy="288"/>
            </a:xfrm>
            <a:prstGeom prst="rect">
              <a:avLst/>
            </a:prstGeom>
            <a:solidFill>
              <a:srgbClr val="FF9900"/>
            </a:solidFill>
            <a:ln w="12700" cap="flat" cmpd="sng">
              <a:solidFill>
                <a:srgbClr val="FF9900"/>
              </a:solidFill>
              <a:prstDash val="solid"/>
              <a:miter/>
              <a:headEnd type="none" w="med" len="med"/>
              <a:tailEnd type="none" w="med" len="med"/>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sp>
          <p:nvSpPr>
            <p:cNvPr id="50198" name="直接连接符 59401"/>
            <p:cNvSpPr/>
            <p:nvPr/>
          </p:nvSpPr>
          <p:spPr>
            <a:xfrm>
              <a:off x="705" y="63"/>
              <a:ext cx="0" cy="720"/>
            </a:xfrm>
            <a:prstGeom prst="line">
              <a:avLst/>
            </a:prstGeom>
            <a:ln w="28575" cap="flat" cmpd="sng">
              <a:solidFill>
                <a:srgbClr val="FFCC00"/>
              </a:solidFill>
              <a:prstDash val="solid"/>
              <a:headEnd type="oval" w="med" len="med"/>
              <a:tailEnd type="oval" w="med" len="med"/>
            </a:ln>
          </p:spPr>
        </p:sp>
        <p:sp>
          <p:nvSpPr>
            <p:cNvPr id="50199" name="矩形 59402"/>
            <p:cNvSpPr/>
            <p:nvPr/>
          </p:nvSpPr>
          <p:spPr>
            <a:xfrm>
              <a:off x="645" y="255"/>
              <a:ext cx="120" cy="288"/>
            </a:xfrm>
            <a:prstGeom prst="rect">
              <a:avLst/>
            </a:prstGeom>
            <a:solidFill>
              <a:srgbClr val="FF9900"/>
            </a:solidFill>
            <a:ln w="12700" cap="flat" cmpd="sng">
              <a:solidFill>
                <a:srgbClr val="FF9900"/>
              </a:solidFill>
              <a:prstDash val="solid"/>
              <a:miter/>
              <a:headEnd type="none" w="med" len="med"/>
              <a:tailEnd type="none" w="med" len="med"/>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sp>
          <p:nvSpPr>
            <p:cNvPr id="50200" name="文本框 59403"/>
            <p:cNvSpPr txBox="1"/>
            <p:nvPr/>
          </p:nvSpPr>
          <p:spPr>
            <a:xfrm>
              <a:off x="753" y="255"/>
              <a:ext cx="255"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G</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50201" name="文本框 59404"/>
            <p:cNvSpPr txBox="1"/>
            <p:nvPr/>
          </p:nvSpPr>
          <p:spPr>
            <a:xfrm>
              <a:off x="1473" y="303"/>
              <a:ext cx="308"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j</a:t>
              </a:r>
              <a:r>
                <a:rPr lang="en-US" altLang="zh-CN" i="1" dirty="0">
                  <a:solidFill>
                    <a:schemeClr val="bg1"/>
                  </a:solidFill>
                  <a:latin typeface="Times New Roman" panose="02020603050405020304" pitchFamily="18" charset="0"/>
                  <a:cs typeface="Times New Roman" panose="02020603050405020304" pitchFamily="18" charset="0"/>
                </a:rPr>
                <a:t>B</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50202" name="右箭头 59405"/>
            <p:cNvSpPr/>
            <p:nvPr/>
          </p:nvSpPr>
          <p:spPr>
            <a:xfrm>
              <a:off x="0" y="363"/>
              <a:ext cx="188" cy="181"/>
            </a:xfrm>
            <a:prstGeom prst="rightArrow">
              <a:avLst>
                <a:gd name="adj1" fmla="val 50000"/>
                <a:gd name="adj2" fmla="val 25861"/>
              </a:avLst>
            </a:prstGeom>
            <a:solidFill>
              <a:schemeClr val="accent1"/>
            </a:solidFill>
            <a:ln w="9525">
              <a:noFill/>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sp>
          <p:nvSpPr>
            <p:cNvPr id="50203" name="文本框 59406"/>
            <p:cNvSpPr txBox="1"/>
            <p:nvPr/>
          </p:nvSpPr>
          <p:spPr>
            <a:xfrm>
              <a:off x="225" y="303"/>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Y</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50204" name="椭圆 59407"/>
            <p:cNvSpPr/>
            <p:nvPr/>
          </p:nvSpPr>
          <p:spPr>
            <a:xfrm>
              <a:off x="45" y="0"/>
              <a:ext cx="90" cy="91"/>
            </a:xfrm>
            <a:prstGeom prst="ellipse">
              <a:avLst/>
            </a:prstGeom>
            <a:noFill/>
            <a:ln w="38100" cap="flat" cmpd="sng">
              <a:solidFill>
                <a:srgbClr val="FFCC00"/>
              </a:solidFill>
              <a:prstDash val="solid"/>
              <a:headEnd type="none" w="med" len="med"/>
              <a:tailEnd type="none" w="med" len="med"/>
            </a:ln>
          </p:spPr>
          <p:txBody>
            <a:bodyPr wrap="none" anchor="ctr"/>
            <a:p>
              <a:pPr algn="ctr" eaLnBrk="1" hangingPunct="1"/>
              <a:endParaRPr lang="zh-CN"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50205" name="椭圆 59408"/>
            <p:cNvSpPr/>
            <p:nvPr/>
          </p:nvSpPr>
          <p:spPr>
            <a:xfrm>
              <a:off x="45" y="726"/>
              <a:ext cx="90" cy="91"/>
            </a:xfrm>
            <a:prstGeom prst="ellipse">
              <a:avLst/>
            </a:prstGeom>
            <a:noFill/>
            <a:ln w="38100" cap="flat" cmpd="sng">
              <a:solidFill>
                <a:srgbClr val="FFCC00"/>
              </a:solidFill>
              <a:prstDash val="solid"/>
              <a:headEnd type="none" w="med" len="med"/>
              <a:tailEnd type="none" w="med" len="med"/>
            </a:ln>
          </p:spPr>
          <p:txBody>
            <a:bodyPr wrap="none" anchor="ctr"/>
            <a:p>
              <a:pPr algn="ctr" eaLnBrk="1" hangingPunct="1"/>
              <a:endParaRPr lang="zh-CN"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grpSp>
        <p:nvGrpSpPr>
          <p:cNvPr id="3" name="组合 59409"/>
          <p:cNvGrpSpPr/>
          <p:nvPr/>
        </p:nvGrpSpPr>
        <p:grpSpPr>
          <a:xfrm>
            <a:off x="5292725" y="981075"/>
            <a:ext cx="2720975" cy="1368425"/>
            <a:chOff x="0" y="0"/>
            <a:chExt cx="1714" cy="862"/>
          </a:xfrm>
        </p:grpSpPr>
        <p:sp>
          <p:nvSpPr>
            <p:cNvPr id="50183" name="直接连接符 59410"/>
            <p:cNvSpPr/>
            <p:nvPr/>
          </p:nvSpPr>
          <p:spPr>
            <a:xfrm>
              <a:off x="216" y="63"/>
              <a:ext cx="1090" cy="0"/>
            </a:xfrm>
            <a:prstGeom prst="line">
              <a:avLst/>
            </a:prstGeom>
            <a:ln w="28575" cap="flat" cmpd="sng">
              <a:solidFill>
                <a:srgbClr val="FFCC00"/>
              </a:solidFill>
              <a:prstDash val="solid"/>
              <a:headEnd type="none" w="med" len="med"/>
              <a:tailEnd type="none" w="med" len="med"/>
            </a:ln>
          </p:spPr>
        </p:sp>
        <p:sp>
          <p:nvSpPr>
            <p:cNvPr id="50184" name="直接连接符 59411"/>
            <p:cNvSpPr/>
            <p:nvPr/>
          </p:nvSpPr>
          <p:spPr>
            <a:xfrm>
              <a:off x="1306" y="63"/>
              <a:ext cx="0" cy="768"/>
            </a:xfrm>
            <a:prstGeom prst="line">
              <a:avLst/>
            </a:prstGeom>
            <a:ln w="28575" cap="flat" cmpd="sng">
              <a:solidFill>
                <a:srgbClr val="FFCC00"/>
              </a:solidFill>
              <a:prstDash val="solid"/>
              <a:headEnd type="none" w="med" len="med"/>
              <a:tailEnd type="none" w="med" len="med"/>
            </a:ln>
          </p:spPr>
        </p:sp>
        <p:sp>
          <p:nvSpPr>
            <p:cNvPr id="50185" name="直接连接符 59412"/>
            <p:cNvSpPr/>
            <p:nvPr/>
          </p:nvSpPr>
          <p:spPr>
            <a:xfrm>
              <a:off x="266" y="819"/>
              <a:ext cx="1040" cy="0"/>
            </a:xfrm>
            <a:prstGeom prst="line">
              <a:avLst/>
            </a:prstGeom>
            <a:ln w="28575" cap="flat" cmpd="sng">
              <a:solidFill>
                <a:srgbClr val="FFCC00"/>
              </a:solidFill>
              <a:prstDash val="solid"/>
              <a:headEnd type="none" w="med" len="med"/>
              <a:tailEnd type="none" w="med" len="med"/>
            </a:ln>
          </p:spPr>
        </p:sp>
        <p:sp>
          <p:nvSpPr>
            <p:cNvPr id="50186" name="矩形 59413"/>
            <p:cNvSpPr/>
            <p:nvPr/>
          </p:nvSpPr>
          <p:spPr>
            <a:xfrm>
              <a:off x="1244" y="315"/>
              <a:ext cx="123" cy="288"/>
            </a:xfrm>
            <a:prstGeom prst="rect">
              <a:avLst/>
            </a:prstGeom>
            <a:solidFill>
              <a:srgbClr val="FF9900"/>
            </a:solidFill>
            <a:ln w="12700" cap="flat" cmpd="sng">
              <a:solidFill>
                <a:srgbClr val="FF9900"/>
              </a:solidFill>
              <a:prstDash val="solid"/>
              <a:miter/>
              <a:headEnd type="none" w="med" len="med"/>
              <a:tailEnd type="none" w="med" len="med"/>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sp>
          <p:nvSpPr>
            <p:cNvPr id="50187" name="矩形 59414"/>
            <p:cNvSpPr/>
            <p:nvPr/>
          </p:nvSpPr>
          <p:spPr>
            <a:xfrm rot="-5400000">
              <a:off x="627" y="-85"/>
              <a:ext cx="120" cy="297"/>
            </a:xfrm>
            <a:prstGeom prst="rect">
              <a:avLst/>
            </a:prstGeom>
            <a:solidFill>
              <a:srgbClr val="FF9900"/>
            </a:solidFill>
            <a:ln w="12700" cap="flat" cmpd="sng">
              <a:solidFill>
                <a:srgbClr val="FF9900"/>
              </a:solidFill>
              <a:prstDash val="solid"/>
              <a:miter/>
              <a:headEnd type="none" w="med" len="med"/>
              <a:tailEnd type="none" w="med" len="med"/>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sp>
          <p:nvSpPr>
            <p:cNvPr id="50188" name="右箭头 59415"/>
            <p:cNvSpPr/>
            <p:nvPr/>
          </p:nvSpPr>
          <p:spPr>
            <a:xfrm>
              <a:off x="0" y="363"/>
              <a:ext cx="287" cy="181"/>
            </a:xfrm>
            <a:prstGeom prst="rightArrow">
              <a:avLst>
                <a:gd name="adj1" fmla="val 50000"/>
                <a:gd name="adj2" fmla="val 39479"/>
              </a:avLst>
            </a:prstGeom>
            <a:solidFill>
              <a:schemeClr val="accent1"/>
            </a:solidFill>
            <a:ln w="9525">
              <a:noFill/>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sp>
          <p:nvSpPr>
            <p:cNvPr id="50189" name="文本框 59416"/>
            <p:cNvSpPr txBox="1"/>
            <p:nvPr/>
          </p:nvSpPr>
          <p:spPr>
            <a:xfrm>
              <a:off x="321" y="327"/>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Z</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50190" name="文本框 59417"/>
            <p:cNvSpPr txBox="1"/>
            <p:nvPr/>
          </p:nvSpPr>
          <p:spPr>
            <a:xfrm>
              <a:off x="602" y="89"/>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cs typeface="Times New Roman" panose="02020603050405020304" pitchFamily="18" charset="0"/>
                </a:rPr>
                <a:t>R</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50191" name="文本框 59418"/>
            <p:cNvSpPr txBox="1"/>
            <p:nvPr/>
          </p:nvSpPr>
          <p:spPr>
            <a:xfrm>
              <a:off x="1407" y="303"/>
              <a:ext cx="307"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j</a:t>
              </a:r>
              <a:r>
                <a:rPr lang="en-US" altLang="zh-CN" i="1" dirty="0">
                  <a:solidFill>
                    <a:schemeClr val="bg1"/>
                  </a:solidFill>
                  <a:latin typeface="Times New Roman" panose="02020603050405020304" pitchFamily="18" charset="0"/>
                  <a:cs typeface="Times New Roman" panose="02020603050405020304" pitchFamily="18" charset="0"/>
                </a:rPr>
                <a:t>X</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50192" name="椭圆 59419"/>
            <p:cNvSpPr/>
            <p:nvPr/>
          </p:nvSpPr>
          <p:spPr>
            <a:xfrm>
              <a:off x="182" y="771"/>
              <a:ext cx="90" cy="91"/>
            </a:xfrm>
            <a:prstGeom prst="ellipse">
              <a:avLst/>
            </a:prstGeom>
            <a:noFill/>
            <a:ln w="38100" cap="flat" cmpd="sng">
              <a:solidFill>
                <a:srgbClr val="FFCC00"/>
              </a:solidFill>
              <a:prstDash val="solid"/>
              <a:headEnd type="none" w="med" len="med"/>
              <a:tailEnd type="none" w="med" len="med"/>
            </a:ln>
          </p:spPr>
          <p:txBody>
            <a:bodyPr wrap="none" anchor="ctr"/>
            <a:p>
              <a:pPr algn="ctr" eaLnBrk="1" hangingPunct="1"/>
              <a:endParaRPr lang="zh-CN"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50193" name="椭圆 59420"/>
            <p:cNvSpPr/>
            <p:nvPr/>
          </p:nvSpPr>
          <p:spPr>
            <a:xfrm>
              <a:off x="137" y="0"/>
              <a:ext cx="90" cy="91"/>
            </a:xfrm>
            <a:prstGeom prst="ellipse">
              <a:avLst/>
            </a:prstGeom>
            <a:noFill/>
            <a:ln w="38100" cap="flat" cmpd="sng">
              <a:solidFill>
                <a:srgbClr val="FFCC00"/>
              </a:solidFill>
              <a:prstDash val="solid"/>
              <a:headEnd type="none" w="med" len="med"/>
              <a:tailEnd type="none" w="med" len="med"/>
            </a:ln>
          </p:spPr>
          <p:txBody>
            <a:bodyPr wrap="none" anchor="ctr"/>
            <a:p>
              <a:pPr algn="ctr" eaLnBrk="1" hangingPunct="1"/>
              <a:endParaRPr lang="zh-CN"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59394"/>
                                        </p:tgtEl>
                                        <p:attrNameLst>
                                          <p:attrName>style.visibility</p:attrName>
                                        </p:attrNameLst>
                                      </p:cBhvr>
                                      <p:to>
                                        <p:strVal val="visible"/>
                                      </p:to>
                                    </p:set>
                                    <p:anim calcmode="lin" valueType="num">
                                      <p:cBhvr additive="base">
                                        <p:cTn id="7" dur="500" fill="hold"/>
                                        <p:tgtEl>
                                          <p:spTgt spid="59394"/>
                                        </p:tgtEl>
                                        <p:attrNameLst>
                                          <p:attrName>ppt_x</p:attrName>
                                        </p:attrNameLst>
                                      </p:cBhvr>
                                      <p:tavLst>
                                        <p:tav tm="0">
                                          <p:val>
                                            <p:strVal val="0-#ppt_w/2"/>
                                          </p:val>
                                        </p:tav>
                                        <p:tav tm="100000">
                                          <p:val>
                                            <p:strVal val="#ppt_x"/>
                                          </p:val>
                                        </p:tav>
                                      </p:tavLst>
                                    </p:anim>
                                    <p:anim calcmode="lin" valueType="num">
                                      <p:cBhvr additive="base">
                                        <p:cTn id="8" dur="500" fill="hold"/>
                                        <p:tgtEl>
                                          <p:spTgt spid="5939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0-#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59396"/>
                                        </p:tgtEl>
                                        <p:attrNameLst>
                                          <p:attrName>style.visibility</p:attrName>
                                        </p:attrNameLst>
                                      </p:cBhvr>
                                      <p:to>
                                        <p:strVal val="visible"/>
                                      </p:to>
                                    </p:set>
                                    <p:animEffect transition="in" filter="slide(fromLeft)">
                                      <p:cBhvr>
                                        <p:cTn id="18" dur="500"/>
                                        <p:tgtEl>
                                          <p:spTgt spid="59396"/>
                                        </p:tgtEl>
                                      </p:cBhvr>
                                    </p:animEffect>
                                  </p:childTnLst>
                                </p:cTn>
                              </p:par>
                            </p:childTnLst>
                          </p:cTn>
                        </p:par>
                        <p:par>
                          <p:cTn id="19" fill="hold">
                            <p:stCondLst>
                              <p:cond delay="500"/>
                            </p:stCondLst>
                            <p:childTnLst>
                              <p:par>
                                <p:cTn id="20" presetID="2" presetClass="entr" presetSubtype="2"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1+#ppt_w/2"/>
                                          </p:val>
                                        </p:tav>
                                        <p:tav tm="100000">
                                          <p:val>
                                            <p:strVal val="#ppt_x"/>
                                          </p:val>
                                        </p:tav>
                                      </p:tavLst>
                                    </p:anim>
                                    <p:anim calcmode="lin" valueType="num">
                                      <p:cBhvr additive="base">
                                        <p:cTn id="23"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nodeType="clickEffect">
                                  <p:stCondLst>
                                    <p:cond delay="0"/>
                                  </p:stCondLst>
                                  <p:childTnLst>
                                    <p:set>
                                      <p:cBhvr>
                                        <p:cTn id="27" dur="1" fill="hold">
                                          <p:stCondLst>
                                            <p:cond delay="0"/>
                                          </p:stCondLst>
                                        </p:cTn>
                                        <p:tgtEl>
                                          <p:spTgt spid="59395"/>
                                        </p:tgtEl>
                                        <p:attrNameLst>
                                          <p:attrName>style.visibility</p:attrName>
                                        </p:attrNameLst>
                                      </p:cBhvr>
                                      <p:to>
                                        <p:strVal val="visible"/>
                                      </p:to>
                                    </p:set>
                                    <p:animEffect transition="in" filter="randombar(horizontal)">
                                      <p:cBhvr>
                                        <p:cTn id="28" dur="500"/>
                                        <p:tgtEl>
                                          <p:spTgt spid="59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57188" y="333375"/>
            <a:ext cx="1435735" cy="460375"/>
          </a:xfrm>
          <a:prstGeom prst="rect">
            <a:avLst/>
          </a:prstGeom>
          <a:solidFill>
            <a:srgbClr val="990033"/>
          </a:solidFill>
          <a:ln w="9525">
            <a:noFill/>
          </a:ln>
        </p:spPr>
        <p:txBody>
          <a:bodyPr wrap="none">
            <a:spAutoFit/>
          </a:bodyPr>
          <a:p>
            <a:pPr>
              <a:spcBef>
                <a:spcPct val="50000"/>
              </a:spcBef>
            </a:pPr>
            <a:r>
              <a:rPr lang="en-US" altLang="zh-CN" dirty="0">
                <a:solidFill>
                  <a:schemeClr val="bg1"/>
                </a:solidFill>
                <a:latin typeface="Times New Roman" panose="02020603050405020304" pitchFamily="18" charset="0"/>
              </a:rPr>
              <a:t>Exampel:</a:t>
            </a:r>
            <a:endParaRPr lang="en-US" altLang="zh-CN" dirty="0">
              <a:solidFill>
                <a:schemeClr val="bg1"/>
              </a:solidFill>
              <a:latin typeface="Times New Roman" panose="02020603050405020304" pitchFamily="18" charset="0"/>
            </a:endParaRPr>
          </a:p>
        </p:txBody>
      </p:sp>
      <p:sp>
        <p:nvSpPr>
          <p:cNvPr id="3" name="文本框 2"/>
          <p:cNvSpPr txBox="1"/>
          <p:nvPr/>
        </p:nvSpPr>
        <p:spPr>
          <a:xfrm>
            <a:off x="1908175" y="333375"/>
            <a:ext cx="6845935" cy="460375"/>
          </a:xfrm>
          <a:prstGeom prst="rect">
            <a:avLst/>
          </a:prstGeom>
          <a:noFill/>
          <a:ln w="9525">
            <a:noFill/>
          </a:ln>
        </p:spPr>
        <p:txBody>
          <a:bodyPr wrap="square">
            <a:spAutoFit/>
          </a:bodyPr>
          <a:p>
            <a:pPr>
              <a:spcBef>
                <a:spcPct val="50000"/>
              </a:spcBef>
            </a:pPr>
            <a:r>
              <a:rPr lang="en-US" altLang="zh-CN" dirty="0">
                <a:solidFill>
                  <a:schemeClr val="bg1"/>
                </a:solidFill>
                <a:latin typeface="Times New Roman" panose="02020603050405020304" pitchFamily="18" charset="0"/>
              </a:rPr>
              <a:t>Find equivalent parallel circuit when </a:t>
            </a:r>
            <a:r>
              <a:rPr lang="en-US" altLang="zh-CN" dirty="0">
                <a:solidFill>
                  <a:schemeClr val="bg1"/>
                </a:solidFill>
                <a:latin typeface="Times New Roman" panose="02020603050405020304" pitchFamily="18" charset="0"/>
                <a:sym typeface="Symbol" panose="05050102010706020507" pitchFamily="18" charset="2"/>
              </a:rPr>
              <a:t></a:t>
            </a:r>
            <a:r>
              <a:rPr lang="zh-CN" altLang="en-US" dirty="0">
                <a:solidFill>
                  <a:schemeClr val="bg1"/>
                </a:solidFill>
                <a:latin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rPr>
              <a:t>10</a:t>
            </a:r>
            <a:r>
              <a:rPr lang="en-US" altLang="zh-CN" baseline="30000" dirty="0">
                <a:solidFill>
                  <a:schemeClr val="bg1"/>
                </a:solidFill>
                <a:latin typeface="Times New Roman" panose="02020603050405020304" pitchFamily="18" charset="0"/>
              </a:rPr>
              <a:t>6</a:t>
            </a:r>
            <a:r>
              <a:rPr lang="en-US" altLang="zh-CN" dirty="0">
                <a:solidFill>
                  <a:schemeClr val="bg1"/>
                </a:solidFill>
                <a:latin typeface="Times New Roman" panose="02020603050405020304" pitchFamily="18" charset="0"/>
              </a:rPr>
              <a:t>rad/s.</a:t>
            </a:r>
            <a:endParaRPr lang="zh-CN" altLang="en-US" dirty="0">
              <a:solidFill>
                <a:schemeClr val="bg1"/>
              </a:solidFill>
              <a:latin typeface="Times New Roman" panose="02020603050405020304" pitchFamily="18" charset="0"/>
            </a:endParaRPr>
          </a:p>
        </p:txBody>
      </p:sp>
      <p:sp>
        <p:nvSpPr>
          <p:cNvPr id="4" name="文本框 3"/>
          <p:cNvSpPr txBox="1"/>
          <p:nvPr/>
        </p:nvSpPr>
        <p:spPr>
          <a:xfrm>
            <a:off x="395288" y="1125538"/>
            <a:ext cx="1266825" cy="460375"/>
          </a:xfrm>
          <a:prstGeom prst="rect">
            <a:avLst/>
          </a:prstGeom>
          <a:solidFill>
            <a:srgbClr val="990033"/>
          </a:solidFill>
          <a:ln w="9525">
            <a:noFill/>
          </a:ln>
        </p:spPr>
        <p:txBody>
          <a:bodyPr wrap="none">
            <a:spAutoFit/>
          </a:bodyPr>
          <a:p>
            <a:pPr>
              <a:spcBef>
                <a:spcPct val="50000"/>
              </a:spcBef>
            </a:pPr>
            <a:r>
              <a:rPr lang="en-US" altLang="zh-CN" dirty="0">
                <a:solidFill>
                  <a:schemeClr val="bg1"/>
                </a:solidFill>
                <a:latin typeface="Times New Roman" panose="02020603050405020304" pitchFamily="18" charset="0"/>
              </a:rPr>
              <a:t>Solution</a:t>
            </a:r>
            <a:endParaRPr lang="en-US" altLang="zh-CN" dirty="0">
              <a:solidFill>
                <a:schemeClr val="bg1"/>
              </a:solidFill>
              <a:latin typeface="Times New Roman" panose="02020603050405020304" pitchFamily="18" charset="0"/>
            </a:endParaRPr>
          </a:p>
        </p:txBody>
      </p:sp>
      <p:sp>
        <p:nvSpPr>
          <p:cNvPr id="5" name="文本框 4"/>
          <p:cNvSpPr txBox="1"/>
          <p:nvPr/>
        </p:nvSpPr>
        <p:spPr>
          <a:xfrm>
            <a:off x="1908175" y="1152525"/>
            <a:ext cx="5025390" cy="460375"/>
          </a:xfrm>
          <a:prstGeom prst="rect">
            <a:avLst/>
          </a:prstGeom>
          <a:noFill/>
          <a:ln w="9525">
            <a:noFill/>
          </a:ln>
        </p:spPr>
        <p:txBody>
          <a:bodyPr wrap="square">
            <a:spAutoFit/>
          </a:bodyPr>
          <a:p>
            <a:pPr>
              <a:spcBef>
                <a:spcPct val="50000"/>
              </a:spcBef>
            </a:pPr>
            <a:r>
              <a:rPr lang="zh-CN" altLang="en-US" dirty="0">
                <a:solidFill>
                  <a:schemeClr val="bg1"/>
                </a:solidFill>
                <a:latin typeface="Times New Roman" panose="02020603050405020304" pitchFamily="18" charset="0"/>
              </a:rPr>
              <a:t>The series circuit </a:t>
            </a:r>
            <a:r>
              <a:rPr lang="en-US" altLang="zh-CN" i="1" dirty="0">
                <a:solidFill>
                  <a:schemeClr val="bg1"/>
                </a:solidFill>
                <a:latin typeface="Times New Roman" panose="02020603050405020304" pitchFamily="18" charset="0"/>
                <a:sym typeface="+mn-ea"/>
              </a:rPr>
              <a:t>RL</a:t>
            </a:r>
            <a:r>
              <a:rPr lang="zh-CN" altLang="en-US" dirty="0">
                <a:solidFill>
                  <a:schemeClr val="bg1"/>
                </a:solidFill>
                <a:latin typeface="Times New Roman" panose="02020603050405020304" pitchFamily="18" charset="0"/>
              </a:rPr>
              <a:t> impedance is</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6" name="对象 5"/>
          <p:cNvGraphicFramePr>
            <a:graphicFrameLocks noChangeAspect="1"/>
          </p:cNvGraphicFramePr>
          <p:nvPr/>
        </p:nvGraphicFramePr>
        <p:xfrm>
          <a:off x="1042988" y="2205038"/>
          <a:ext cx="5127625" cy="474662"/>
        </p:xfrm>
        <a:graphic>
          <a:graphicData uri="http://schemas.openxmlformats.org/presentationml/2006/ole">
            <mc:AlternateContent xmlns:mc="http://schemas.openxmlformats.org/markup-compatibility/2006">
              <mc:Choice xmlns:v="urn:schemas-microsoft-com:vml" Requires="v">
                <p:oleObj spid="_x0000_s3386" name="" r:id="rId1" imgW="2170430" imgH="198120" progId="Equation.3">
                  <p:embed/>
                </p:oleObj>
              </mc:Choice>
              <mc:Fallback>
                <p:oleObj name="" r:id="rId1" imgW="2170430" imgH="198120" progId="Equation.3">
                  <p:embed/>
                  <p:pic>
                    <p:nvPicPr>
                      <p:cNvPr id="0" name="图片 3385"/>
                      <p:cNvPicPr/>
                      <p:nvPr/>
                    </p:nvPicPr>
                    <p:blipFill>
                      <a:blip r:embed="rId2">
                        <a:clrChange>
                          <a:clrFrom>
                            <a:srgbClr val="000000"/>
                          </a:clrFrom>
                          <a:clrTo>
                            <a:srgbClr val="FFFFFF"/>
                          </a:clrTo>
                        </a:clrChange>
                      </a:blip>
                      <a:stretch>
                        <a:fillRect/>
                      </a:stretch>
                    </p:blipFill>
                    <p:spPr>
                      <a:xfrm>
                        <a:off x="1042988" y="2205038"/>
                        <a:ext cx="5127625" cy="474662"/>
                      </a:xfrm>
                      <a:prstGeom prst="rect">
                        <a:avLst/>
                      </a:prstGeom>
                      <a:noFill/>
                      <a:ln w="38100">
                        <a:noFill/>
                        <a:miter/>
                      </a:ln>
                    </p:spPr>
                  </p:pic>
                </p:oleObj>
              </mc:Fallback>
            </mc:AlternateContent>
          </a:graphicData>
        </a:graphic>
      </p:graphicFrame>
      <p:graphicFrame>
        <p:nvGraphicFramePr>
          <p:cNvPr id="7" name="对象 6"/>
          <p:cNvGraphicFramePr>
            <a:graphicFrameLocks noChangeAspect="1"/>
          </p:cNvGraphicFramePr>
          <p:nvPr/>
        </p:nvGraphicFramePr>
        <p:xfrm>
          <a:off x="1066800" y="1700213"/>
          <a:ext cx="4348163" cy="452437"/>
        </p:xfrm>
        <a:graphic>
          <a:graphicData uri="http://schemas.openxmlformats.org/presentationml/2006/ole">
            <mc:AlternateContent xmlns:mc="http://schemas.openxmlformats.org/markup-compatibility/2006">
              <mc:Choice xmlns:v="urn:schemas-microsoft-com:vml" Requires="v">
                <p:oleObj spid="_x0000_s3385" name="" r:id="rId3" imgW="1917065" imgH="198120" progId="Equation.3">
                  <p:embed/>
                </p:oleObj>
              </mc:Choice>
              <mc:Fallback>
                <p:oleObj name="" r:id="rId3" imgW="1917065" imgH="198120" progId="Equation.3">
                  <p:embed/>
                  <p:pic>
                    <p:nvPicPr>
                      <p:cNvPr id="0" name="图片 3384"/>
                      <p:cNvPicPr/>
                      <p:nvPr/>
                    </p:nvPicPr>
                    <p:blipFill>
                      <a:blip r:embed="rId4">
                        <a:clrChange>
                          <a:clrFrom>
                            <a:srgbClr val="000000"/>
                          </a:clrFrom>
                          <a:clrTo>
                            <a:srgbClr val="FFFFFF"/>
                          </a:clrTo>
                        </a:clrChange>
                      </a:blip>
                      <a:stretch>
                        <a:fillRect/>
                      </a:stretch>
                    </p:blipFill>
                    <p:spPr>
                      <a:xfrm>
                        <a:off x="1066800" y="1700213"/>
                        <a:ext cx="4348163" cy="452437"/>
                      </a:xfrm>
                      <a:prstGeom prst="rect">
                        <a:avLst/>
                      </a:prstGeom>
                      <a:noFill/>
                      <a:ln w="38100">
                        <a:noFill/>
                        <a:miter/>
                      </a:ln>
                    </p:spPr>
                  </p:pic>
                </p:oleObj>
              </mc:Fallback>
            </mc:AlternateContent>
          </a:graphicData>
        </a:graphic>
      </p:graphicFrame>
      <p:grpSp>
        <p:nvGrpSpPr>
          <p:cNvPr id="8" name="组合 7"/>
          <p:cNvGrpSpPr/>
          <p:nvPr/>
        </p:nvGrpSpPr>
        <p:grpSpPr>
          <a:xfrm>
            <a:off x="7164388" y="836613"/>
            <a:ext cx="1371600" cy="1803400"/>
            <a:chOff x="0" y="0"/>
            <a:chExt cx="864" cy="1136"/>
          </a:xfrm>
        </p:grpSpPr>
        <p:sp>
          <p:nvSpPr>
            <p:cNvPr id="51232" name="直接连接符 60424"/>
            <p:cNvSpPr/>
            <p:nvPr/>
          </p:nvSpPr>
          <p:spPr>
            <a:xfrm>
              <a:off x="769" y="333"/>
              <a:ext cx="0" cy="768"/>
            </a:xfrm>
            <a:prstGeom prst="line">
              <a:avLst/>
            </a:prstGeom>
            <a:ln w="28575" cap="flat" cmpd="sng">
              <a:solidFill>
                <a:srgbClr val="FFCC00"/>
              </a:solidFill>
              <a:prstDash val="solid"/>
              <a:headEnd type="none" w="med" len="med"/>
              <a:tailEnd type="none" w="med" len="med"/>
            </a:ln>
          </p:spPr>
        </p:sp>
        <p:sp>
          <p:nvSpPr>
            <p:cNvPr id="51233" name="直接连接符 60425"/>
            <p:cNvSpPr/>
            <p:nvPr/>
          </p:nvSpPr>
          <p:spPr>
            <a:xfrm>
              <a:off x="182" y="333"/>
              <a:ext cx="576" cy="0"/>
            </a:xfrm>
            <a:prstGeom prst="line">
              <a:avLst/>
            </a:prstGeom>
            <a:ln w="28575" cap="flat" cmpd="sng">
              <a:solidFill>
                <a:srgbClr val="FFCC00"/>
              </a:solidFill>
              <a:prstDash val="solid"/>
              <a:headEnd type="none" w="med" len="med"/>
              <a:tailEnd type="none" w="med" len="med"/>
            </a:ln>
          </p:spPr>
        </p:sp>
        <p:sp>
          <p:nvSpPr>
            <p:cNvPr id="51234" name="直接连接符 60426"/>
            <p:cNvSpPr/>
            <p:nvPr/>
          </p:nvSpPr>
          <p:spPr>
            <a:xfrm>
              <a:off x="227" y="1104"/>
              <a:ext cx="576" cy="0"/>
            </a:xfrm>
            <a:prstGeom prst="line">
              <a:avLst/>
            </a:prstGeom>
            <a:ln w="28575" cap="flat" cmpd="sng">
              <a:solidFill>
                <a:srgbClr val="FFCC00"/>
              </a:solidFill>
              <a:prstDash val="solid"/>
              <a:headEnd type="none" w="med" len="med"/>
              <a:tailEnd type="none" w="med" len="med"/>
            </a:ln>
          </p:spPr>
        </p:sp>
        <p:sp>
          <p:nvSpPr>
            <p:cNvPr id="51235" name="文本框 60427"/>
            <p:cNvSpPr txBox="1"/>
            <p:nvPr/>
          </p:nvSpPr>
          <p:spPr>
            <a:xfrm>
              <a:off x="0" y="605"/>
              <a:ext cx="761"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0.06mH</a:t>
              </a:r>
              <a:endParaRPr lang="en-US" altLang="zh-CN" dirty="0">
                <a:solidFill>
                  <a:schemeClr val="bg1"/>
                </a:solidFill>
                <a:latin typeface="Times New Roman" panose="02020603050405020304" pitchFamily="18" charset="0"/>
              </a:endParaRPr>
            </a:p>
          </p:txBody>
        </p:sp>
        <p:sp>
          <p:nvSpPr>
            <p:cNvPr id="51236" name="椭圆 60428"/>
            <p:cNvSpPr/>
            <p:nvPr/>
          </p:nvSpPr>
          <p:spPr>
            <a:xfrm>
              <a:off x="114" y="310"/>
              <a:ext cx="68" cy="68"/>
            </a:xfrm>
            <a:prstGeom prst="ellipse">
              <a:avLst/>
            </a:prstGeom>
            <a:noFill/>
            <a:ln w="38100" cap="flat" cmpd="sng">
              <a:solidFill>
                <a:srgbClr val="FFCC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1237" name="椭圆 60429"/>
            <p:cNvSpPr/>
            <p:nvPr/>
          </p:nvSpPr>
          <p:spPr>
            <a:xfrm>
              <a:off x="162" y="1068"/>
              <a:ext cx="68" cy="68"/>
            </a:xfrm>
            <a:prstGeom prst="ellipse">
              <a:avLst/>
            </a:prstGeom>
            <a:noFill/>
            <a:ln w="38100" cap="flat" cmpd="sng">
              <a:solidFill>
                <a:srgbClr val="FFCC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1238" name="矩形 60430"/>
            <p:cNvSpPr/>
            <p:nvPr/>
          </p:nvSpPr>
          <p:spPr>
            <a:xfrm>
              <a:off x="728" y="529"/>
              <a:ext cx="91" cy="408"/>
            </a:xfrm>
            <a:prstGeom prst="rect">
              <a:avLst/>
            </a:prstGeom>
            <a:solidFill>
              <a:schemeClr val="accent2"/>
            </a:solidFill>
            <a:ln w="9525">
              <a:noFill/>
            </a:ln>
          </p:spPr>
          <p:txBody>
            <a:bodyPr/>
            <a:p>
              <a:endParaRPr lang="zh-CN" altLang="en-US" dirty="0">
                <a:latin typeface="Arial" panose="020B0604020202020204" pitchFamily="34" charset="0"/>
              </a:endParaRPr>
            </a:p>
          </p:txBody>
        </p:sp>
        <p:grpSp>
          <p:nvGrpSpPr>
            <p:cNvPr id="51239" name="组合 60431"/>
            <p:cNvGrpSpPr/>
            <p:nvPr/>
          </p:nvGrpSpPr>
          <p:grpSpPr>
            <a:xfrm rot="5400000">
              <a:off x="627" y="676"/>
              <a:ext cx="384" cy="90"/>
              <a:chOff x="0" y="0"/>
              <a:chExt cx="384" cy="57"/>
            </a:xfrm>
          </p:grpSpPr>
          <p:sp>
            <p:nvSpPr>
              <p:cNvPr id="51242" name="任意多边形 60432"/>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1243" name="任意多边形 60433"/>
              <p:cNvSpPr/>
              <p:nvPr/>
            </p:nvSpPr>
            <p:spPr>
              <a:xfrm>
                <a:off x="98" y="0"/>
                <a:ext cx="95" cy="51"/>
              </a:xfrm>
              <a:custGeom>
                <a:avLst/>
                <a:gdLst>
                  <a:gd name="txL" fmla="*/ 0 w 121"/>
                  <a:gd name="txT" fmla="*/ 0 h 54"/>
                  <a:gd name="txR" fmla="*/ 121 w 121"/>
                  <a:gd name="txB" fmla="*/ 54 h 54"/>
                </a:gdLst>
                <a:ahLst/>
                <a:cxnLst>
                  <a:cxn ang="0">
                    <a:pos x="0" y="48"/>
                  </a:cxn>
                  <a:cxn ang="0">
                    <a:pos x="15" y="13"/>
                  </a:cxn>
                  <a:cxn ang="0">
                    <a:pos x="41" y="0"/>
                  </a:cxn>
                  <a:cxn ang="0">
                    <a:pos x="64" y="13"/>
                  </a:cxn>
                  <a:cxn ang="0">
                    <a:pos x="75" y="45"/>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1244" name="任意多边形 60434"/>
              <p:cNvSpPr/>
              <p:nvPr/>
            </p:nvSpPr>
            <p:spPr>
              <a:xfrm>
                <a:off x="193" y="0"/>
                <a:ext cx="94" cy="48"/>
              </a:xfrm>
              <a:custGeom>
                <a:avLst/>
                <a:gdLst>
                  <a:gd name="txL" fmla="*/ 0 w 119"/>
                  <a:gd name="txT" fmla="*/ 0 h 51"/>
                  <a:gd name="txR" fmla="*/ 119 w 119"/>
                  <a:gd name="txB" fmla="*/ 51 h 51"/>
                </a:gdLst>
                <a:ahLst/>
                <a:cxnLst>
                  <a:cxn ang="0">
                    <a:pos x="0" y="45"/>
                  </a:cxn>
                  <a:cxn ang="0">
                    <a:pos x="10" y="13"/>
                  </a:cxn>
                  <a:cxn ang="0">
                    <a:pos x="37" y="0"/>
                  </a:cxn>
                  <a:cxn ang="0">
                    <a:pos x="60" y="13"/>
                  </a:cxn>
                  <a:cxn ang="0">
                    <a:pos x="74" y="45"/>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1245" name="任意多边形 60435"/>
              <p:cNvSpPr/>
              <p:nvPr/>
            </p:nvSpPr>
            <p:spPr>
              <a:xfrm>
                <a:off x="287" y="0"/>
                <a:ext cx="97" cy="54"/>
              </a:xfrm>
              <a:custGeom>
                <a:avLst/>
                <a:gdLst>
                  <a:gd name="txL" fmla="*/ 0 w 123"/>
                  <a:gd name="txT" fmla="*/ 0 h 57"/>
                  <a:gd name="txR" fmla="*/ 123 w 123"/>
                  <a:gd name="txB" fmla="*/ 57 h 57"/>
                </a:gdLst>
                <a:ahLst/>
                <a:cxnLst>
                  <a:cxn ang="0">
                    <a:pos x="0" y="45"/>
                  </a:cxn>
                  <a:cxn ang="0">
                    <a:pos x="14" y="13"/>
                  </a:cxn>
                  <a:cxn ang="0">
                    <a:pos x="40" y="0"/>
                  </a:cxn>
                  <a:cxn ang="0">
                    <a:pos x="63" y="13"/>
                  </a:cxn>
                  <a:cxn ang="0">
                    <a:pos x="76" y="51"/>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1240" name="矩形 60436"/>
            <p:cNvSpPr/>
            <p:nvPr/>
          </p:nvSpPr>
          <p:spPr>
            <a:xfrm>
              <a:off x="318" y="288"/>
              <a:ext cx="272" cy="90"/>
            </a:xfrm>
            <a:prstGeom prst="rect">
              <a:avLst/>
            </a:prstGeom>
            <a:solidFill>
              <a:srgbClr val="FF9900"/>
            </a:solidFill>
            <a:ln w="9525"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51241" name="文本框 60437"/>
            <p:cNvSpPr txBox="1"/>
            <p:nvPr/>
          </p:nvSpPr>
          <p:spPr>
            <a:xfrm>
              <a:off x="227" y="0"/>
              <a:ext cx="456"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50</a:t>
              </a: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grpSp>
      <p:sp>
        <p:nvSpPr>
          <p:cNvPr id="23" name="直接连接符 22"/>
          <p:cNvSpPr/>
          <p:nvPr/>
        </p:nvSpPr>
        <p:spPr>
          <a:xfrm>
            <a:off x="7740650" y="2708275"/>
            <a:ext cx="0" cy="576263"/>
          </a:xfrm>
          <a:prstGeom prst="line">
            <a:avLst/>
          </a:prstGeom>
          <a:ln w="76200" cap="flat" cmpd="sng">
            <a:solidFill>
              <a:schemeClr val="accent1"/>
            </a:solidFill>
            <a:prstDash val="solid"/>
            <a:headEnd type="none" w="med" len="med"/>
            <a:tailEnd type="triangle" w="med" len="med"/>
          </a:ln>
        </p:spPr>
      </p:sp>
      <p:grpSp>
        <p:nvGrpSpPr>
          <p:cNvPr id="10" name="组合 23"/>
          <p:cNvGrpSpPr/>
          <p:nvPr/>
        </p:nvGrpSpPr>
        <p:grpSpPr>
          <a:xfrm>
            <a:off x="7308850" y="3573463"/>
            <a:ext cx="1227138" cy="1311275"/>
            <a:chOff x="0" y="0"/>
            <a:chExt cx="773" cy="826"/>
          </a:xfrm>
        </p:grpSpPr>
        <p:sp>
          <p:nvSpPr>
            <p:cNvPr id="51217" name="直接连接符 60440"/>
            <p:cNvSpPr/>
            <p:nvPr/>
          </p:nvSpPr>
          <p:spPr>
            <a:xfrm>
              <a:off x="678" y="23"/>
              <a:ext cx="0" cy="768"/>
            </a:xfrm>
            <a:prstGeom prst="line">
              <a:avLst/>
            </a:prstGeom>
            <a:ln w="28575" cap="flat" cmpd="sng">
              <a:solidFill>
                <a:srgbClr val="FFCC00"/>
              </a:solidFill>
              <a:prstDash val="solid"/>
              <a:headEnd type="none" w="med" len="med"/>
              <a:tailEnd type="none" w="med" len="med"/>
            </a:ln>
          </p:spPr>
        </p:sp>
        <p:sp>
          <p:nvSpPr>
            <p:cNvPr id="51218" name="直接连接符 60441"/>
            <p:cNvSpPr/>
            <p:nvPr/>
          </p:nvSpPr>
          <p:spPr>
            <a:xfrm>
              <a:off x="91" y="23"/>
              <a:ext cx="576" cy="0"/>
            </a:xfrm>
            <a:prstGeom prst="line">
              <a:avLst/>
            </a:prstGeom>
            <a:ln w="28575" cap="flat" cmpd="sng">
              <a:solidFill>
                <a:srgbClr val="FFCC00"/>
              </a:solidFill>
              <a:prstDash val="solid"/>
              <a:headEnd type="none" w="med" len="med"/>
              <a:tailEnd type="none" w="med" len="med"/>
            </a:ln>
          </p:spPr>
        </p:sp>
        <p:sp>
          <p:nvSpPr>
            <p:cNvPr id="51219" name="直接连接符 60442"/>
            <p:cNvSpPr/>
            <p:nvPr/>
          </p:nvSpPr>
          <p:spPr>
            <a:xfrm>
              <a:off x="136" y="794"/>
              <a:ext cx="576" cy="0"/>
            </a:xfrm>
            <a:prstGeom prst="line">
              <a:avLst/>
            </a:prstGeom>
            <a:ln w="28575" cap="flat" cmpd="sng">
              <a:solidFill>
                <a:srgbClr val="FFCC00"/>
              </a:solidFill>
              <a:prstDash val="solid"/>
              <a:headEnd type="none" w="med" len="med"/>
              <a:tailEnd type="none" w="med" len="med"/>
            </a:ln>
          </p:spPr>
        </p:sp>
        <p:sp>
          <p:nvSpPr>
            <p:cNvPr id="51220" name="文本框 60443"/>
            <p:cNvSpPr txBox="1"/>
            <p:nvPr/>
          </p:nvSpPr>
          <p:spPr>
            <a:xfrm>
              <a:off x="408" y="234"/>
              <a:ext cx="308"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L’</a:t>
              </a:r>
              <a:endParaRPr lang="en-US" altLang="zh-CN" dirty="0">
                <a:solidFill>
                  <a:schemeClr val="bg1"/>
                </a:solidFill>
                <a:latin typeface="Times New Roman" panose="02020603050405020304" pitchFamily="18" charset="0"/>
              </a:endParaRPr>
            </a:p>
          </p:txBody>
        </p:sp>
        <p:sp>
          <p:nvSpPr>
            <p:cNvPr id="51221" name="椭圆 60444"/>
            <p:cNvSpPr/>
            <p:nvPr/>
          </p:nvSpPr>
          <p:spPr>
            <a:xfrm>
              <a:off x="23" y="0"/>
              <a:ext cx="68" cy="68"/>
            </a:xfrm>
            <a:prstGeom prst="ellipse">
              <a:avLst/>
            </a:prstGeom>
            <a:noFill/>
            <a:ln w="38100" cap="flat" cmpd="sng">
              <a:solidFill>
                <a:srgbClr val="FFCC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1222" name="椭圆 60445"/>
            <p:cNvSpPr/>
            <p:nvPr/>
          </p:nvSpPr>
          <p:spPr>
            <a:xfrm>
              <a:off x="71" y="758"/>
              <a:ext cx="68" cy="68"/>
            </a:xfrm>
            <a:prstGeom prst="ellipse">
              <a:avLst/>
            </a:prstGeom>
            <a:noFill/>
            <a:ln w="38100" cap="flat" cmpd="sng">
              <a:solidFill>
                <a:srgbClr val="FFCC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51223" name="矩形 60446"/>
            <p:cNvSpPr/>
            <p:nvPr/>
          </p:nvSpPr>
          <p:spPr>
            <a:xfrm>
              <a:off x="637" y="219"/>
              <a:ext cx="91" cy="408"/>
            </a:xfrm>
            <a:prstGeom prst="rect">
              <a:avLst/>
            </a:prstGeom>
            <a:solidFill>
              <a:schemeClr val="accent2"/>
            </a:solidFill>
            <a:ln w="9525">
              <a:noFill/>
            </a:ln>
          </p:spPr>
          <p:txBody>
            <a:bodyPr/>
            <a:p>
              <a:endParaRPr lang="zh-CN" altLang="en-US" dirty="0">
                <a:latin typeface="Arial" panose="020B0604020202020204" pitchFamily="34" charset="0"/>
              </a:endParaRPr>
            </a:p>
          </p:txBody>
        </p:sp>
        <p:grpSp>
          <p:nvGrpSpPr>
            <p:cNvPr id="51224" name="组合 60447"/>
            <p:cNvGrpSpPr/>
            <p:nvPr/>
          </p:nvGrpSpPr>
          <p:grpSpPr>
            <a:xfrm rot="5400000">
              <a:off x="536" y="366"/>
              <a:ext cx="384" cy="90"/>
              <a:chOff x="0" y="0"/>
              <a:chExt cx="384" cy="57"/>
            </a:xfrm>
          </p:grpSpPr>
          <p:sp>
            <p:nvSpPr>
              <p:cNvPr id="51228" name="任意多边形 60448"/>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1229" name="任意多边形 60449"/>
              <p:cNvSpPr/>
              <p:nvPr/>
            </p:nvSpPr>
            <p:spPr>
              <a:xfrm>
                <a:off x="98" y="0"/>
                <a:ext cx="95" cy="51"/>
              </a:xfrm>
              <a:custGeom>
                <a:avLst/>
                <a:gdLst>
                  <a:gd name="txL" fmla="*/ 0 w 121"/>
                  <a:gd name="txT" fmla="*/ 0 h 54"/>
                  <a:gd name="txR" fmla="*/ 121 w 121"/>
                  <a:gd name="txB" fmla="*/ 54 h 54"/>
                </a:gdLst>
                <a:ahLst/>
                <a:cxnLst>
                  <a:cxn ang="0">
                    <a:pos x="0" y="48"/>
                  </a:cxn>
                  <a:cxn ang="0">
                    <a:pos x="15" y="13"/>
                  </a:cxn>
                  <a:cxn ang="0">
                    <a:pos x="41" y="0"/>
                  </a:cxn>
                  <a:cxn ang="0">
                    <a:pos x="64" y="13"/>
                  </a:cxn>
                  <a:cxn ang="0">
                    <a:pos x="75" y="45"/>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1230" name="任意多边形 60450"/>
              <p:cNvSpPr/>
              <p:nvPr/>
            </p:nvSpPr>
            <p:spPr>
              <a:xfrm>
                <a:off x="193" y="0"/>
                <a:ext cx="94" cy="48"/>
              </a:xfrm>
              <a:custGeom>
                <a:avLst/>
                <a:gdLst>
                  <a:gd name="txL" fmla="*/ 0 w 119"/>
                  <a:gd name="txT" fmla="*/ 0 h 51"/>
                  <a:gd name="txR" fmla="*/ 119 w 119"/>
                  <a:gd name="txB" fmla="*/ 51 h 51"/>
                </a:gdLst>
                <a:ahLst/>
                <a:cxnLst>
                  <a:cxn ang="0">
                    <a:pos x="0" y="45"/>
                  </a:cxn>
                  <a:cxn ang="0">
                    <a:pos x="10" y="13"/>
                  </a:cxn>
                  <a:cxn ang="0">
                    <a:pos x="37" y="0"/>
                  </a:cxn>
                  <a:cxn ang="0">
                    <a:pos x="60" y="13"/>
                  </a:cxn>
                  <a:cxn ang="0">
                    <a:pos x="74" y="45"/>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1231" name="任意多边形 60451"/>
              <p:cNvSpPr/>
              <p:nvPr/>
            </p:nvSpPr>
            <p:spPr>
              <a:xfrm>
                <a:off x="287" y="0"/>
                <a:ext cx="97" cy="54"/>
              </a:xfrm>
              <a:custGeom>
                <a:avLst/>
                <a:gdLst>
                  <a:gd name="txL" fmla="*/ 0 w 123"/>
                  <a:gd name="txT" fmla="*/ 0 h 57"/>
                  <a:gd name="txR" fmla="*/ 123 w 123"/>
                  <a:gd name="txB" fmla="*/ 57 h 57"/>
                </a:gdLst>
                <a:ahLst/>
                <a:cxnLst>
                  <a:cxn ang="0">
                    <a:pos x="0" y="45"/>
                  </a:cxn>
                  <a:cxn ang="0">
                    <a:pos x="14" y="13"/>
                  </a:cxn>
                  <a:cxn ang="0">
                    <a:pos x="40" y="0"/>
                  </a:cxn>
                  <a:cxn ang="0">
                    <a:pos x="63" y="13"/>
                  </a:cxn>
                  <a:cxn ang="0">
                    <a:pos x="76" y="51"/>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1225" name="文本框 60452"/>
            <p:cNvSpPr txBox="1"/>
            <p:nvPr/>
          </p:nvSpPr>
          <p:spPr>
            <a:xfrm>
              <a:off x="0" y="234"/>
              <a:ext cx="319" cy="288"/>
            </a:xfrm>
            <a:prstGeom prst="rect">
              <a:avLst/>
            </a:prstGeom>
            <a:noFill/>
            <a:ln w="9525">
              <a:noFill/>
            </a:ln>
          </p:spPr>
          <p:txBody>
            <a:bodyPr wrap="none">
              <a:spAutoFit/>
            </a:bodyPr>
            <a:p>
              <a:r>
                <a:rPr lang="en-US" altLang="zh-CN" dirty="0">
                  <a:solidFill>
                    <a:schemeClr val="bg1"/>
                  </a:solidFill>
                  <a:latin typeface="Times New Roman" panose="02020603050405020304" pitchFamily="18" charset="0"/>
                </a:rPr>
                <a:t>R’</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51226" name="直接连接符 60453"/>
            <p:cNvSpPr/>
            <p:nvPr/>
          </p:nvSpPr>
          <p:spPr>
            <a:xfrm>
              <a:off x="318" y="8"/>
              <a:ext cx="0" cy="816"/>
            </a:xfrm>
            <a:prstGeom prst="line">
              <a:avLst/>
            </a:prstGeom>
            <a:ln w="28575" cap="flat" cmpd="sng">
              <a:solidFill>
                <a:srgbClr val="FFCC00"/>
              </a:solidFill>
              <a:prstDash val="solid"/>
              <a:headEnd type="oval" w="med" len="med"/>
              <a:tailEnd type="oval" w="med" len="med"/>
            </a:ln>
          </p:spPr>
        </p:sp>
        <p:sp>
          <p:nvSpPr>
            <p:cNvPr id="51227" name="矩形 60454"/>
            <p:cNvSpPr/>
            <p:nvPr/>
          </p:nvSpPr>
          <p:spPr>
            <a:xfrm>
              <a:off x="272" y="280"/>
              <a:ext cx="91" cy="272"/>
            </a:xfrm>
            <a:prstGeom prst="rect">
              <a:avLst/>
            </a:prstGeom>
            <a:solidFill>
              <a:srgbClr val="FF9900"/>
            </a:solidFill>
            <a:ln w="9525"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grpSp>
      <p:graphicFrame>
        <p:nvGraphicFramePr>
          <p:cNvPr id="40" name="对象 39"/>
          <p:cNvGraphicFramePr>
            <a:graphicFrameLocks noChangeAspect="1"/>
          </p:cNvGraphicFramePr>
          <p:nvPr/>
        </p:nvGraphicFramePr>
        <p:xfrm>
          <a:off x="971550" y="2655888"/>
          <a:ext cx="5387975" cy="1319212"/>
        </p:xfrm>
        <a:graphic>
          <a:graphicData uri="http://schemas.openxmlformats.org/presentationml/2006/ole">
            <mc:AlternateContent xmlns:mc="http://schemas.openxmlformats.org/markup-compatibility/2006">
              <mc:Choice xmlns:v="urn:schemas-microsoft-com:vml" Requires="v">
                <p:oleObj spid="_x0000_s3391" name="" r:id="rId5" imgW="2280285" imgH="550545" progId="Equation.3">
                  <p:embed/>
                </p:oleObj>
              </mc:Choice>
              <mc:Fallback>
                <p:oleObj name="" r:id="rId5" imgW="2280285" imgH="550545" progId="Equation.3">
                  <p:embed/>
                  <p:pic>
                    <p:nvPicPr>
                      <p:cNvPr id="0" name="图片 3390"/>
                      <p:cNvPicPr/>
                      <p:nvPr/>
                    </p:nvPicPr>
                    <p:blipFill>
                      <a:blip r:embed="rId6">
                        <a:clrChange>
                          <a:clrFrom>
                            <a:srgbClr val="000000"/>
                          </a:clrFrom>
                          <a:clrTo>
                            <a:srgbClr val="FFFFFF"/>
                          </a:clrTo>
                        </a:clrChange>
                      </a:blip>
                      <a:stretch>
                        <a:fillRect/>
                      </a:stretch>
                    </p:blipFill>
                    <p:spPr>
                      <a:xfrm>
                        <a:off x="971550" y="2655888"/>
                        <a:ext cx="5387975" cy="1319212"/>
                      </a:xfrm>
                      <a:prstGeom prst="rect">
                        <a:avLst/>
                      </a:prstGeom>
                      <a:noFill/>
                      <a:ln w="38100">
                        <a:noFill/>
                        <a:miter/>
                      </a:ln>
                    </p:spPr>
                  </p:pic>
                </p:oleObj>
              </mc:Fallback>
            </mc:AlternateContent>
          </a:graphicData>
        </a:graphic>
      </p:graphicFrame>
      <p:sp>
        <p:nvSpPr>
          <p:cNvPr id="41" name="直接连接符 40"/>
          <p:cNvSpPr/>
          <p:nvPr/>
        </p:nvSpPr>
        <p:spPr>
          <a:xfrm>
            <a:off x="611188" y="4581525"/>
            <a:ext cx="576262" cy="0"/>
          </a:xfrm>
          <a:prstGeom prst="line">
            <a:avLst/>
          </a:prstGeom>
          <a:ln w="76200" cap="flat" cmpd="sng">
            <a:solidFill>
              <a:schemeClr val="accent1"/>
            </a:solidFill>
            <a:prstDash val="solid"/>
            <a:headEnd type="none" w="med" len="med"/>
            <a:tailEnd type="triangle" w="med" len="med"/>
          </a:ln>
        </p:spPr>
      </p:sp>
      <p:sp>
        <p:nvSpPr>
          <p:cNvPr id="42" name="左大括号 41"/>
          <p:cNvSpPr/>
          <p:nvPr/>
        </p:nvSpPr>
        <p:spPr>
          <a:xfrm>
            <a:off x="1908175" y="4149725"/>
            <a:ext cx="71438" cy="1295400"/>
          </a:xfrm>
          <a:prstGeom prst="leftBrace">
            <a:avLst>
              <a:gd name="adj1" fmla="val 149850"/>
              <a:gd name="adj2" fmla="val 50000"/>
            </a:avLst>
          </a:prstGeom>
          <a:noFill/>
          <a:ln w="38100" cap="flat" cmpd="sng">
            <a:solidFill>
              <a:srgbClr val="FFFF00"/>
            </a:solidFill>
            <a:prstDash val="solid"/>
            <a:headEnd type="none" w="med" len="med"/>
            <a:tailEnd type="none" w="med" len="med"/>
          </a:ln>
        </p:spPr>
        <p:txBody>
          <a:bodyPr/>
          <a:p>
            <a:endParaRPr lang="zh-CN" altLang="en-US" dirty="0">
              <a:latin typeface="Arial" panose="020B0604020202020204" pitchFamily="34" charset="0"/>
            </a:endParaRPr>
          </a:p>
        </p:txBody>
      </p:sp>
      <p:graphicFrame>
        <p:nvGraphicFramePr>
          <p:cNvPr id="43" name="对象 42"/>
          <p:cNvGraphicFramePr>
            <a:graphicFrameLocks noChangeAspect="1"/>
          </p:cNvGraphicFramePr>
          <p:nvPr/>
        </p:nvGraphicFramePr>
        <p:xfrm>
          <a:off x="2051050" y="4005263"/>
          <a:ext cx="3357563" cy="842962"/>
        </p:xfrm>
        <a:graphic>
          <a:graphicData uri="http://schemas.openxmlformats.org/presentationml/2006/ole">
            <mc:AlternateContent xmlns:mc="http://schemas.openxmlformats.org/markup-compatibility/2006">
              <mc:Choice xmlns:v="urn:schemas-microsoft-com:vml" Requires="v">
                <p:oleObj spid="_x0000_s3389" name="" r:id="rId7" imgW="1421130" imgH="352425" progId="Equation.3">
                  <p:embed/>
                </p:oleObj>
              </mc:Choice>
              <mc:Fallback>
                <p:oleObj name="" r:id="rId7" imgW="1421130" imgH="352425" progId="Equation.3">
                  <p:embed/>
                  <p:pic>
                    <p:nvPicPr>
                      <p:cNvPr id="0" name="图片 3388"/>
                      <p:cNvPicPr/>
                      <p:nvPr/>
                    </p:nvPicPr>
                    <p:blipFill>
                      <a:blip r:embed="rId8">
                        <a:clrChange>
                          <a:clrFrom>
                            <a:srgbClr val="000000"/>
                          </a:clrFrom>
                          <a:clrTo>
                            <a:srgbClr val="FFFFFF"/>
                          </a:clrTo>
                        </a:clrChange>
                      </a:blip>
                      <a:stretch>
                        <a:fillRect/>
                      </a:stretch>
                    </p:blipFill>
                    <p:spPr>
                      <a:xfrm>
                        <a:off x="2051050" y="4005263"/>
                        <a:ext cx="3357563" cy="842962"/>
                      </a:xfrm>
                      <a:prstGeom prst="rect">
                        <a:avLst/>
                      </a:prstGeom>
                      <a:noFill/>
                      <a:ln w="38100">
                        <a:noFill/>
                        <a:miter/>
                      </a:ln>
                    </p:spPr>
                  </p:pic>
                </p:oleObj>
              </mc:Fallback>
            </mc:AlternateContent>
          </a:graphicData>
        </a:graphic>
      </p:graphicFrame>
      <p:graphicFrame>
        <p:nvGraphicFramePr>
          <p:cNvPr id="44" name="对象 43"/>
          <p:cNvGraphicFramePr>
            <a:graphicFrameLocks noChangeAspect="1"/>
          </p:cNvGraphicFramePr>
          <p:nvPr/>
        </p:nvGraphicFramePr>
        <p:xfrm>
          <a:off x="2051050" y="4797425"/>
          <a:ext cx="3382963" cy="844550"/>
        </p:xfrm>
        <a:graphic>
          <a:graphicData uri="http://schemas.openxmlformats.org/presentationml/2006/ole">
            <mc:AlternateContent xmlns:mc="http://schemas.openxmlformats.org/markup-compatibility/2006">
              <mc:Choice xmlns:v="urn:schemas-microsoft-com:vml" Requires="v">
                <p:oleObj spid="_x0000_s3388" name="" r:id="rId9" imgW="1431925" imgH="352425" progId="Equation.3">
                  <p:embed/>
                </p:oleObj>
              </mc:Choice>
              <mc:Fallback>
                <p:oleObj name="" r:id="rId9" imgW="1431925" imgH="352425" progId="Equation.3">
                  <p:embed/>
                  <p:pic>
                    <p:nvPicPr>
                      <p:cNvPr id="0" name="图片 3387"/>
                      <p:cNvPicPr/>
                      <p:nvPr/>
                    </p:nvPicPr>
                    <p:blipFill>
                      <a:blip r:embed="rId10">
                        <a:clrChange>
                          <a:clrFrom>
                            <a:srgbClr val="000000"/>
                          </a:clrFrom>
                          <a:clrTo>
                            <a:srgbClr val="FFFFFF"/>
                          </a:clrTo>
                        </a:clrChange>
                      </a:blip>
                      <a:stretch>
                        <a:fillRect/>
                      </a:stretch>
                    </p:blipFill>
                    <p:spPr>
                      <a:xfrm>
                        <a:off x="2051050" y="4797425"/>
                        <a:ext cx="3382963" cy="844550"/>
                      </a:xfrm>
                      <a:prstGeom prst="rect">
                        <a:avLst/>
                      </a:prstGeom>
                      <a:noFill/>
                      <a:ln w="38100">
                        <a:noFill/>
                        <a:miter/>
                      </a:ln>
                    </p:spPr>
                  </p:pic>
                </p:oleObj>
              </mc:Fallback>
            </mc:AlternateContent>
          </a:graphicData>
        </a:graphic>
      </p:graphicFrame>
      <p:pic>
        <p:nvPicPr>
          <p:cNvPr id="45" name="图片 44"/>
          <p:cNvPicPr>
            <a:picLocks noChangeAspect="1"/>
          </p:cNvPicPr>
          <p:nvPr/>
        </p:nvPicPr>
        <p:blipFill>
          <a:blip r:embed="rId11"/>
          <a:stretch>
            <a:fillRect/>
          </a:stretch>
        </p:blipFill>
        <p:spPr>
          <a:xfrm>
            <a:off x="503555" y="1982788"/>
            <a:ext cx="8135938" cy="34655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2"/>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edge">
                                      <p:cBhvr>
                                        <p:cTn id="14" dur="2000"/>
                                        <p:tgtEl>
                                          <p:spTgt spid="8"/>
                                        </p:tgtEl>
                                      </p:cBhvr>
                                    </p:animEffect>
                                  </p:childTnLst>
                                </p:cTn>
                              </p:par>
                            </p:childTnLst>
                          </p:cTn>
                        </p:par>
                        <p:par>
                          <p:cTn id="15" fill="hold">
                            <p:stCondLst>
                              <p:cond delay="3000"/>
                            </p:stCondLst>
                            <p:childTnLst>
                              <p:par>
                                <p:cTn id="16" presetID="12" presetClass="entr" presetSubtype="2"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slide(fromRight)">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slide(fromTop)">
                                      <p:cBhvr>
                                        <p:cTn id="23" dur="500"/>
                                        <p:tgtEl>
                                          <p:spTgt spid="23"/>
                                        </p:tgtEl>
                                      </p:cBhvr>
                                    </p:animEffect>
                                  </p:childTnLst>
                                </p:cTn>
                              </p:par>
                            </p:childTnLst>
                          </p:cTn>
                        </p:par>
                        <p:par>
                          <p:cTn id="24" fill="hold">
                            <p:stCondLst>
                              <p:cond delay="500"/>
                            </p:stCondLst>
                            <p:childTnLst>
                              <p:par>
                                <p:cTn id="25" presetID="23" presetClass="entr" presetSubtype="16"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000000"/>
                                          </p:val>
                                        </p:tav>
                                        <p:tav tm="100000">
                                          <p:val>
                                            <p:strVal val="#ppt_w"/>
                                          </p:val>
                                        </p:tav>
                                      </p:tavLst>
                                    </p:anim>
                                    <p:anim calcmode="lin" valueType="num">
                                      <p:cBhvr>
                                        <p:cTn id="28" dur="500" fill="hold"/>
                                        <p:tgtEl>
                                          <p:spTgt spid="10"/>
                                        </p:tgtEl>
                                        <p:attrNameLst>
                                          <p:attrName>ppt_h</p:attrName>
                                        </p:attrNameLst>
                                      </p:cBhvr>
                                      <p:tavLst>
                                        <p:tav tm="0">
                                          <p:val>
                                            <p:fltVal val="0.00000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5"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1000" fill="hold"/>
                                        <p:tgtEl>
                                          <p:spTgt spid="4"/>
                                        </p:tgtEl>
                                        <p:attrNameLst>
                                          <p:attrName>ppt_w</p:attrName>
                                        </p:attrNameLst>
                                      </p:cBhvr>
                                      <p:tavLst>
                                        <p:tav tm="0">
                                          <p:val>
                                            <p:fltVal val="0.000000"/>
                                          </p:val>
                                        </p:tav>
                                        <p:tav tm="100000">
                                          <p:val>
                                            <p:strVal val="#ppt_w"/>
                                          </p:val>
                                        </p:tav>
                                      </p:tavLst>
                                    </p:anim>
                                    <p:anim calcmode="lin" valueType="num">
                                      <p:cBhvr>
                                        <p:cTn id="34" dur="1000" fill="hold"/>
                                        <p:tgtEl>
                                          <p:spTgt spid="4"/>
                                        </p:tgtEl>
                                        <p:attrNameLst>
                                          <p:attrName>ppt_h</p:attrName>
                                        </p:attrNameLst>
                                      </p:cBhvr>
                                      <p:tavLst>
                                        <p:tav tm="0">
                                          <p:val>
                                            <p:fltVal val="0.000000"/>
                                          </p:val>
                                        </p:tav>
                                        <p:tav tm="100000">
                                          <p:val>
                                            <p:strVal val="#ppt_h"/>
                                          </p:val>
                                        </p:tav>
                                      </p:tavLst>
                                    </p:anim>
                                    <p:anim calcmode="lin" valueType="num">
                                      <p:cBhvr>
                                        <p:cTn id="35"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36"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par>
                          <p:cTn id="37" fill="hold">
                            <p:stCondLst>
                              <p:cond delay="1000"/>
                            </p:stCondLst>
                            <p:childTnLst>
                              <p:par>
                                <p:cTn id="38" presetID="12" presetClass="entr" presetSubtype="1"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slide(fromTop)">
                                      <p:cBhvr>
                                        <p:cTn id="40" dur="500"/>
                                        <p:tgtEl>
                                          <p:spTgt spid="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2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left)">
                                      <p:cBhvr>
                                        <p:cTn id="50" dur="20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wipe(up)">
                                      <p:cBhvr>
                                        <p:cTn id="55" dur="20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8" fill="hold" nodeType="click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slide(fromLeft)">
                                      <p:cBhvr>
                                        <p:cTn id="60" dur="500"/>
                                        <p:tgtEl>
                                          <p:spTgt spid="41"/>
                                        </p:tgtEl>
                                      </p:cBhvr>
                                    </p:animEffect>
                                  </p:childTnLst>
                                </p:cTn>
                              </p:par>
                            </p:childTnLst>
                          </p:cTn>
                        </p:par>
                        <p:par>
                          <p:cTn id="61" fill="hold">
                            <p:stCondLst>
                              <p:cond delay="500"/>
                            </p:stCondLst>
                            <p:childTnLst>
                              <p:par>
                                <p:cTn id="62" presetID="1" presetClass="entr" presetSubtype="0" fill="hold" nodeType="afterEffect">
                                  <p:stCondLst>
                                    <p:cond delay="0"/>
                                  </p:stCondLst>
                                  <p:childTnLst>
                                    <p:set>
                                      <p:cBhvr>
                                        <p:cTn id="63" dur="1" fill="hold">
                                          <p:stCondLst>
                                            <p:cond delay="0"/>
                                          </p:stCondLst>
                                        </p:cTn>
                                        <p:tgtEl>
                                          <p:spTgt spid="42"/>
                                        </p:tgtEl>
                                        <p:attrNameLst>
                                          <p:attrName>style.visibility</p:attrName>
                                        </p:attrNameLst>
                                      </p:cBhvr>
                                      <p:to>
                                        <p:strVal val="visible"/>
                                      </p:to>
                                    </p:se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left)">
                                      <p:cBhvr>
                                        <p:cTn id="67" dur="2000"/>
                                        <p:tgtEl>
                                          <p:spTgt spid="4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wipe(left)">
                                      <p:cBhvr>
                                        <p:cTn id="72" dur="2000"/>
                                        <p:tgtEl>
                                          <p:spTgt spid="44"/>
                                        </p:tgtEl>
                                      </p:cBhvr>
                                    </p:animEffect>
                                  </p:childTnLst>
                                </p:cTn>
                              </p:par>
                            </p:childTnLst>
                          </p:cTn>
                        </p:par>
                      </p:childTnLst>
                    </p:cTn>
                  </p:par>
                  <p:par>
                    <p:cTn id="73" fill="hold">
                      <p:stCondLst>
                        <p:cond delay="indefinite"/>
                      </p:stCondLst>
                      <p:childTnLst>
                        <p:par>
                          <p:cTn id="74" fill="hold">
                            <p:stCondLst>
                              <p:cond delay="0"/>
                            </p:stCondLst>
                            <p:childTnLst>
                              <p:par>
                                <p:cTn id="75" presetID="20" presetClass="entr" presetSubtype="0" fill="hold" nodeType="clickEffect">
                                  <p:stCondLst>
                                    <p:cond delay="0"/>
                                  </p:stCondLst>
                                  <p:childTnLst>
                                    <p:set>
                                      <p:cBhvr>
                                        <p:cTn id="76" dur="1" fill="hold">
                                          <p:stCondLst>
                                            <p:cond delay="0"/>
                                          </p:stCondLst>
                                        </p:cTn>
                                        <p:tgtEl>
                                          <p:spTgt spid="45"/>
                                        </p:tgtEl>
                                        <p:attrNameLst>
                                          <p:attrName>style.visibility</p:attrName>
                                        </p:attrNameLst>
                                      </p:cBhvr>
                                      <p:to>
                                        <p:strVal val="visible"/>
                                      </p:to>
                                    </p:set>
                                    <p:animEffect transition="in" filter="wedge">
                                      <p:cBhvr>
                                        <p:cTn id="77" dur="2000"/>
                                        <p:tgtEl>
                                          <p:spTgt spid="45"/>
                                        </p:tgtEl>
                                      </p:cBhvr>
                                    </p:animEffec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p:bldP spid="4" grpId="0" bldLvl="0" animBg="1"/>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文本框 92161"/>
          <p:cNvSpPr txBox="1"/>
          <p:nvPr/>
        </p:nvSpPr>
        <p:spPr>
          <a:xfrm>
            <a:off x="1362710" y="327660"/>
            <a:ext cx="6121400" cy="953135"/>
          </a:xfrm>
          <a:prstGeom prst="rect">
            <a:avLst/>
          </a:prstGeom>
          <a:noFill/>
          <a:ln w="9525">
            <a:noFill/>
          </a:ln>
          <a:effectLst>
            <a:prstShdw prst="shdw17" dist="17961" dir="2699999">
              <a:srgbClr val="7A8E99"/>
            </a:prstShdw>
          </a:effectLst>
        </p:spPr>
        <p:txBody>
          <a:bodyPr wrap="square">
            <a:spAutoFit/>
          </a:bodyPr>
          <a:p>
            <a:pPr eaLnBrk="1" hangingPunct="1"/>
            <a:r>
              <a:rPr lang="en-US" altLang="zh-CN" sz="2800" i="1" dirty="0">
                <a:solidFill>
                  <a:schemeClr val="bg1"/>
                </a:solidFill>
                <a:latin typeface="+mn-lt"/>
                <a:ea typeface="仿宋_GB2312" pitchFamily="1" charset="-122"/>
                <a:cs typeface="+mn-lt"/>
              </a:rPr>
              <a:t>5.5   Phasor analysis of sinusoidal</a:t>
            </a:r>
            <a:endParaRPr lang="en-US" altLang="zh-CN" sz="2800" i="1" dirty="0">
              <a:solidFill>
                <a:schemeClr val="bg1"/>
              </a:solidFill>
              <a:latin typeface="+mn-lt"/>
              <a:ea typeface="仿宋_GB2312" pitchFamily="1" charset="-122"/>
              <a:cs typeface="+mn-lt"/>
            </a:endParaRPr>
          </a:p>
          <a:p>
            <a:pPr eaLnBrk="1" hangingPunct="1"/>
            <a:r>
              <a:rPr lang="en-US" altLang="zh-CN" sz="2800" i="1" dirty="0">
                <a:solidFill>
                  <a:schemeClr val="bg1"/>
                </a:solidFill>
                <a:latin typeface="+mn-lt"/>
                <a:ea typeface="仿宋_GB2312" pitchFamily="1" charset="-122"/>
                <a:cs typeface="+mn-lt"/>
              </a:rPr>
              <a:t>        steady-state circuits</a:t>
            </a:r>
            <a:endParaRPr lang="en-US" altLang="zh-CN" sz="2800" i="1" dirty="0">
              <a:solidFill>
                <a:schemeClr val="bg1"/>
              </a:solidFill>
              <a:latin typeface="+mn-lt"/>
              <a:ea typeface="仿宋_GB2312" pitchFamily="1" charset="-122"/>
              <a:cs typeface="+mn-lt"/>
            </a:endParaRPr>
          </a:p>
        </p:txBody>
      </p:sp>
      <p:sp>
        <p:nvSpPr>
          <p:cNvPr id="92163" name="文本框 92162"/>
          <p:cNvSpPr txBox="1"/>
          <p:nvPr/>
        </p:nvSpPr>
        <p:spPr>
          <a:xfrm>
            <a:off x="498158" y="1568450"/>
            <a:ext cx="8307705" cy="460375"/>
          </a:xfrm>
          <a:prstGeom prst="rect">
            <a:avLst/>
          </a:prstGeom>
          <a:solidFill>
            <a:schemeClr val="accent2"/>
          </a:solid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ea typeface="楷体_GB2312" pitchFamily="1" charset="-122"/>
              </a:rPr>
              <a:t>C</a:t>
            </a:r>
            <a:r>
              <a:rPr lang="zh-CN" altLang="en-US" dirty="0">
                <a:solidFill>
                  <a:schemeClr val="bg1"/>
                </a:solidFill>
                <a:latin typeface="Times New Roman" panose="02020603050405020304" pitchFamily="18" charset="0"/>
                <a:ea typeface="楷体_GB2312" pitchFamily="1" charset="-122"/>
              </a:rPr>
              <a:t>omparison of resistor circuit and sinusoidal current circuit：</a:t>
            </a:r>
            <a:endParaRPr lang="zh-CN" altLang="en-US" dirty="0">
              <a:solidFill>
                <a:schemeClr val="bg1"/>
              </a:solidFill>
              <a:latin typeface="Times New Roman" panose="02020603050405020304" pitchFamily="18" charset="0"/>
              <a:ea typeface="楷体_GB2312" pitchFamily="1" charset="-122"/>
            </a:endParaRPr>
          </a:p>
        </p:txBody>
      </p:sp>
      <p:grpSp>
        <p:nvGrpSpPr>
          <p:cNvPr id="6" name="组合 5"/>
          <p:cNvGrpSpPr/>
          <p:nvPr/>
        </p:nvGrpSpPr>
        <p:grpSpPr>
          <a:xfrm>
            <a:off x="498475" y="2755900"/>
            <a:ext cx="3771900" cy="2547620"/>
            <a:chOff x="785" y="4340"/>
            <a:chExt cx="5940" cy="4012"/>
          </a:xfrm>
        </p:grpSpPr>
        <p:graphicFrame>
          <p:nvGraphicFramePr>
            <p:cNvPr id="92164" name="对象 92163"/>
            <p:cNvGraphicFramePr>
              <a:graphicFrameLocks noChangeAspect="1"/>
            </p:cNvGraphicFramePr>
            <p:nvPr/>
          </p:nvGraphicFramePr>
          <p:xfrm>
            <a:off x="785" y="4340"/>
            <a:ext cx="5940" cy="4013"/>
          </p:xfrm>
          <a:graphic>
            <a:graphicData uri="http://schemas.openxmlformats.org/presentationml/2006/ole">
              <mc:AlternateContent xmlns:mc="http://schemas.openxmlformats.org/markup-compatibility/2006">
                <mc:Choice xmlns:v="urn:schemas-microsoft-com:vml" Requires="v">
                  <p:oleObj spid="_x0000_s3390" name="" r:id="rId1" imgW="1841500" imgH="1244600" progId="Equation.DSMT4">
                    <p:embed/>
                  </p:oleObj>
                </mc:Choice>
                <mc:Fallback>
                  <p:oleObj name="" r:id="rId1" imgW="1841500" imgH="1244600" progId="Equation.DSMT4">
                    <p:embed/>
                    <p:pic>
                      <p:nvPicPr>
                        <p:cNvPr id="0" name="图片 3389"/>
                        <p:cNvPicPr/>
                        <p:nvPr/>
                      </p:nvPicPr>
                      <p:blipFill>
                        <a:blip r:embed="rId2">
                          <a:clrChange>
                            <a:clrFrom>
                              <a:srgbClr val="000000"/>
                            </a:clrFrom>
                            <a:clrTo>
                              <a:srgbClr val="000000">
                                <a:alpha val="0"/>
                              </a:srgbClr>
                            </a:clrTo>
                          </a:clrChange>
                        </a:blip>
                        <a:stretch>
                          <a:fillRect/>
                        </a:stretch>
                      </p:blipFill>
                      <p:spPr>
                        <a:xfrm>
                          <a:off x="785" y="4340"/>
                          <a:ext cx="5940" cy="4013"/>
                        </a:xfrm>
                        <a:prstGeom prst="rect">
                          <a:avLst/>
                        </a:prstGeom>
                        <a:noFill/>
                        <a:ln w="38100">
                          <a:noFill/>
                          <a:miter/>
                        </a:ln>
                      </p:spPr>
                    </p:pic>
                  </p:oleObj>
                </mc:Fallback>
              </mc:AlternateContent>
            </a:graphicData>
          </a:graphic>
        </p:graphicFrame>
        <p:sp>
          <p:nvSpPr>
            <p:cNvPr id="2" name="文本框 1"/>
            <p:cNvSpPr txBox="1"/>
            <p:nvPr/>
          </p:nvSpPr>
          <p:spPr>
            <a:xfrm>
              <a:off x="785" y="4340"/>
              <a:ext cx="3742"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Resistor circuit:</a:t>
              </a:r>
              <a:endParaRPr lang="en-US" altLang="zh-CN" b="0">
                <a:solidFill>
                  <a:schemeClr val="bg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1061" y="6941"/>
              <a:ext cx="3957" cy="1307"/>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Element constraint condition         or</a:t>
              </a:r>
              <a:endParaRPr lang="en-US" altLang="zh-CN" b="0">
                <a:solidFill>
                  <a:schemeClr val="bg1"/>
                </a:solidFill>
                <a:latin typeface="Times New Roman" panose="02020603050405020304" pitchFamily="18" charset="0"/>
                <a:cs typeface="Times New Roman" panose="02020603050405020304" pitchFamily="18" charset="0"/>
              </a:endParaRPr>
            </a:p>
          </p:txBody>
        </p:sp>
      </p:grpSp>
      <p:grpSp>
        <p:nvGrpSpPr>
          <p:cNvPr id="7" name="组合 6"/>
          <p:cNvGrpSpPr/>
          <p:nvPr/>
        </p:nvGrpSpPr>
        <p:grpSpPr>
          <a:xfrm>
            <a:off x="5007610" y="2587625"/>
            <a:ext cx="3321050" cy="2774315"/>
            <a:chOff x="7886" y="4075"/>
            <a:chExt cx="5230" cy="4369"/>
          </a:xfrm>
        </p:grpSpPr>
        <p:graphicFrame>
          <p:nvGraphicFramePr>
            <p:cNvPr id="92165" name="对象 92164"/>
            <p:cNvGraphicFramePr>
              <a:graphicFrameLocks noChangeAspect="1"/>
            </p:cNvGraphicFramePr>
            <p:nvPr/>
          </p:nvGraphicFramePr>
          <p:xfrm>
            <a:off x="7902" y="4075"/>
            <a:ext cx="5214" cy="4312"/>
          </p:xfrm>
          <a:graphic>
            <a:graphicData uri="http://schemas.openxmlformats.org/presentationml/2006/ole">
              <mc:AlternateContent xmlns:mc="http://schemas.openxmlformats.org/markup-compatibility/2006">
                <mc:Choice xmlns:v="urn:schemas-microsoft-com:vml" Requires="v">
                  <p:oleObj spid="_x0000_s3387" name="" r:id="rId3" imgW="1993900" imgH="1651000" progId="Equation.DSMT4">
                    <p:embed/>
                  </p:oleObj>
                </mc:Choice>
                <mc:Fallback>
                  <p:oleObj name="" r:id="rId3" imgW="1993900" imgH="1651000" progId="Equation.DSMT4">
                    <p:embed/>
                    <p:pic>
                      <p:nvPicPr>
                        <p:cNvPr id="0" name="图片 3386"/>
                        <p:cNvPicPr/>
                        <p:nvPr/>
                      </p:nvPicPr>
                      <p:blipFill>
                        <a:blip r:embed="rId4"/>
                        <a:stretch>
                          <a:fillRect/>
                        </a:stretch>
                      </p:blipFill>
                      <p:spPr>
                        <a:xfrm>
                          <a:off x="7902" y="4075"/>
                          <a:ext cx="5214" cy="4312"/>
                        </a:xfrm>
                        <a:prstGeom prst="rect">
                          <a:avLst/>
                        </a:prstGeom>
                        <a:noFill/>
                        <a:ln w="38100">
                          <a:noFill/>
                          <a:miter/>
                        </a:ln>
                      </p:spPr>
                    </p:pic>
                  </p:oleObj>
                </mc:Fallback>
              </mc:AlternateContent>
            </a:graphicData>
          </a:graphic>
        </p:graphicFrame>
        <p:sp>
          <p:nvSpPr>
            <p:cNvPr id="4" name="文本框 3"/>
            <p:cNvSpPr txBox="1"/>
            <p:nvPr/>
          </p:nvSpPr>
          <p:spPr>
            <a:xfrm>
              <a:off x="7886" y="4108"/>
              <a:ext cx="4532" cy="725"/>
            </a:xfrm>
            <a:prstGeom prst="rect">
              <a:avLst/>
            </a:prstGeom>
            <a:solidFill>
              <a:schemeClr val="accent2"/>
            </a:solidFill>
          </p:spPr>
          <p:txBody>
            <a:bodyPr wrap="square" rtlCol="0">
              <a:spAutoFit/>
            </a:bodyPr>
            <a:p>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sinusoidal circuit</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sym typeface="+mn-ea"/>
                </a:rPr>
                <a:t>:</a:t>
              </a:r>
              <a:endPar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sym typeface="+mn-ea"/>
              </a:endParaRPr>
            </a:p>
          </p:txBody>
        </p:sp>
        <p:sp>
          <p:nvSpPr>
            <p:cNvPr id="5" name="文本框 4"/>
            <p:cNvSpPr txBox="1"/>
            <p:nvPr/>
          </p:nvSpPr>
          <p:spPr>
            <a:xfrm>
              <a:off x="8096" y="6749"/>
              <a:ext cx="3425" cy="1695"/>
            </a:xfrm>
            <a:prstGeom prst="rect">
              <a:avLst/>
            </a:prstGeom>
            <a:solidFill>
              <a:schemeClr val="accent2"/>
            </a:solidFill>
          </p:spPr>
          <p:txBody>
            <a:bodyPr wrap="square" rtlCol="0">
              <a:spAutoFit/>
            </a:bodyPr>
            <a:p>
              <a:r>
                <a:rPr lang="en-US" altLang="zh-CN" sz="2000" b="0">
                  <a:solidFill>
                    <a:schemeClr val="bg1"/>
                  </a:solidFill>
                  <a:latin typeface="Times New Roman" panose="02020603050405020304" pitchFamily="18" charset="0"/>
                  <a:cs typeface="Times New Roman" panose="02020603050405020304" pitchFamily="18" charset="0"/>
                  <a:sym typeface="+mn-ea"/>
                </a:rPr>
                <a:t>Element constraint condition    </a:t>
              </a:r>
              <a:endParaRPr lang="en-US" altLang="zh-CN" sz="2000" b="0">
                <a:solidFill>
                  <a:schemeClr val="bg1"/>
                </a:solidFill>
                <a:latin typeface="Times New Roman" panose="02020603050405020304" pitchFamily="18" charset="0"/>
                <a:cs typeface="Times New Roman" panose="02020603050405020304" pitchFamily="18" charset="0"/>
                <a:sym typeface="+mn-ea"/>
              </a:endParaRPr>
            </a:p>
            <a:p>
              <a:r>
                <a:rPr lang="en-US" altLang="zh-CN" sz="2000" b="0">
                  <a:solidFill>
                    <a:schemeClr val="bg1"/>
                  </a:solidFill>
                  <a:latin typeface="Times New Roman" panose="02020603050405020304" pitchFamily="18" charset="0"/>
                  <a:cs typeface="Times New Roman" panose="02020603050405020304" pitchFamily="18" charset="0"/>
                  <a:sym typeface="+mn-ea"/>
                </a:rPr>
                <a:t>    </a:t>
              </a:r>
              <a:r>
                <a:rPr lang="en-US" altLang="zh-CN" b="0">
                  <a:solidFill>
                    <a:schemeClr val="bg1"/>
                  </a:solidFill>
                  <a:latin typeface="Times New Roman" panose="02020603050405020304" pitchFamily="18" charset="0"/>
                  <a:cs typeface="Times New Roman" panose="02020603050405020304" pitchFamily="18" charset="0"/>
                  <a:sym typeface="+mn-ea"/>
                </a:rPr>
                <a:t>                  or</a:t>
              </a:r>
              <a:endParaRPr lang="en-US" altLang="zh-CN" b="0">
                <a:solidFill>
                  <a:schemeClr val="bg1"/>
                </a:solidFill>
                <a:latin typeface="Times New Roman" panose="02020603050405020304" pitchFamily="18" charset="0"/>
                <a:cs typeface="Times New Roman" panose="02020603050405020304" pitchFamily="18" charset="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p:cTn id="7" dur="500" fill="hold"/>
                                        <p:tgtEl>
                                          <p:spTgt spid="92162"/>
                                        </p:tgtEl>
                                        <p:attrNameLst>
                                          <p:attrName>ppt_x</p:attrName>
                                        </p:attrNameLst>
                                      </p:cBhvr>
                                      <p:tavLst>
                                        <p:tav tm="0">
                                          <p:val>
                                            <p:strVal val="0-#ppt_w/2"/>
                                          </p:val>
                                        </p:tav>
                                        <p:tav tm="100000">
                                          <p:val>
                                            <p:strVal val="#ppt_x"/>
                                          </p:val>
                                        </p:tav>
                                      </p:tavLst>
                                    </p:anim>
                                    <p:anim calcmode="lin" valueType="num">
                                      <p:cBhvr>
                                        <p:cTn id="8" dur="500" fill="hold"/>
                                        <p:tgtEl>
                                          <p:spTgt spid="9216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2163"/>
                                        </p:tgtEl>
                                        <p:attrNameLst>
                                          <p:attrName>style.visibility</p:attrName>
                                        </p:attrNameLst>
                                      </p:cBhvr>
                                      <p:to>
                                        <p:strVal val="visible"/>
                                      </p:to>
                                    </p:set>
                                    <p:animEffect transition="in" filter="wipe(left)">
                                      <p:cBhvr>
                                        <p:cTn id="13" dur="2000"/>
                                        <p:tgtEl>
                                          <p:spTgt spid="9216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 calcmode="lin" valueType="num">
                                      <p:cBhvr additive="base">
                                        <p:cTn id="24" dur="500" fill="hold"/>
                                        <p:tgtEl>
                                          <p:spTgt spid="7"/>
                                        </p:tgtEl>
                                        <p:attrNameLst>
                                          <p:attrName>ppt_x</p:attrName>
                                        </p:attrNameLst>
                                      </p:cBhvr>
                                      <p:tavLst>
                                        <p:tav tm="0">
                                          <p:val>
                                            <p:strVal val="#ppt_x"/>
                                          </p:val>
                                        </p:tav>
                                        <p:tav tm="100000">
                                          <p:val>
                                            <p:strVal val="#ppt_x"/>
                                          </p:val>
                                        </p:tav>
                                      </p:tavLst>
                                    </p:anim>
                                    <p:anim calcmode="lin" valueType="num">
                                      <p:cBhvr additive="base">
                                        <p:cTn id="2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bldLvl="0" animBg="1"/>
      <p:bldP spid="92163"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文本框 93185"/>
          <p:cNvSpPr txBox="1"/>
          <p:nvPr/>
        </p:nvSpPr>
        <p:spPr>
          <a:xfrm>
            <a:off x="762000" y="533400"/>
            <a:ext cx="2000250" cy="521970"/>
          </a:xfrm>
          <a:prstGeom prst="rect">
            <a:avLst/>
          </a:prstGeom>
          <a:solidFill>
            <a:srgbClr val="990033"/>
          </a:solidFill>
          <a:ln w="9525">
            <a:noFill/>
          </a:ln>
        </p:spPr>
        <p:txBody>
          <a:bodyPr wrap="none">
            <a:spAutoFit/>
          </a:bodyPr>
          <a:p>
            <a:pPr eaLnBrk="1" hangingPunct="1"/>
            <a:r>
              <a:rPr lang="en-US" altLang="zh-CN" sz="2800" dirty="0">
                <a:solidFill>
                  <a:schemeClr val="bg1"/>
                </a:solidFill>
                <a:latin typeface="Times New Roman" panose="02020603050405020304" pitchFamily="18" charset="0"/>
                <a:cs typeface="Times New Roman" panose="02020603050405020304" pitchFamily="18" charset="0"/>
              </a:rPr>
              <a:t>Conclusion:</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93187" name="文本框 93186"/>
          <p:cNvSpPr txBox="1"/>
          <p:nvPr/>
        </p:nvSpPr>
        <p:spPr>
          <a:xfrm>
            <a:off x="990600" y="1192848"/>
            <a:ext cx="7162800" cy="1863725"/>
          </a:xfrm>
          <a:prstGeom prst="rect">
            <a:avLst/>
          </a:prstGeom>
          <a:noFill/>
          <a:ln w="9525">
            <a:noFill/>
          </a:ln>
        </p:spPr>
        <p:txBody>
          <a:bodyPr>
            <a:spAutoFit/>
          </a:bodyPr>
          <a:p>
            <a:pPr marL="381000" indent="-381000" algn="just" eaLnBrk="1" hangingPunct="1">
              <a:lnSpc>
                <a:spcPct val="120000"/>
              </a:lnSpc>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1. </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The phasor method is introduced to transform the problem of solving the differential equation of sinusoidal steady-state circuit into the problem of solving the complex algebraic equation。</a:t>
            </a:r>
            <a:endPar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93188" name="文本框 93187"/>
          <p:cNvSpPr txBox="1"/>
          <p:nvPr/>
        </p:nvSpPr>
        <p:spPr>
          <a:xfrm>
            <a:off x="990600" y="3032760"/>
            <a:ext cx="7239000" cy="1863725"/>
          </a:xfrm>
          <a:prstGeom prst="rect">
            <a:avLst/>
          </a:prstGeom>
          <a:noFill/>
          <a:ln w="9525">
            <a:noFill/>
          </a:ln>
        </p:spPr>
        <p:txBody>
          <a:bodyPr wrap="square">
            <a:spAutoFit/>
          </a:bodyPr>
          <a:p>
            <a:pPr marL="381000" indent="-381000" algn="just" eaLnBrk="1" hangingPunct="1">
              <a:lnSpc>
                <a:spcPct val="120000"/>
              </a:lnSpc>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2. </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By introducing the phasor model of the circuit, it is not necessary to write the time domain differential equation, but directly write the algebraic equation in the form of phasor.</a:t>
            </a:r>
            <a:endPar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93189" name="文本框 93188"/>
          <p:cNvSpPr txBox="1"/>
          <p:nvPr/>
        </p:nvSpPr>
        <p:spPr>
          <a:xfrm>
            <a:off x="1035050" y="4877435"/>
            <a:ext cx="7118350" cy="1420495"/>
          </a:xfrm>
          <a:prstGeom prst="rect">
            <a:avLst/>
          </a:prstGeom>
          <a:noFill/>
          <a:ln w="9525">
            <a:noFill/>
          </a:ln>
        </p:spPr>
        <p:txBody>
          <a:bodyPr>
            <a:spAutoFit/>
          </a:bodyPr>
          <a:p>
            <a:pPr marL="285750" indent="-285750" algn="just" eaLnBrk="1" hangingPunct="1">
              <a:lnSpc>
                <a:spcPct val="120000"/>
              </a:lnSpc>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3.</a:t>
            </a:r>
            <a:r>
              <a:rPr dirty="0">
                <a:solidFill>
                  <a:schemeClr val="bg1"/>
                </a:solidFill>
                <a:latin typeface="Times New Roman" panose="02020603050405020304" pitchFamily="18" charset="0"/>
                <a:ea typeface="仿宋_GB2312" pitchFamily="1" charset="-122"/>
                <a:cs typeface="Times New Roman" panose="02020603050405020304" pitchFamily="18" charset="0"/>
              </a:rPr>
              <a:t>After introducing impedance, all network theorems and methods can be applied to AC, and DC (</a:t>
            </a:r>
            <a:r>
              <a:rPr lang="en-US" i="1" dirty="0">
                <a:solidFill>
                  <a:schemeClr val="bg1"/>
                </a:solidFill>
                <a:latin typeface="Times New Roman" panose="02020603050405020304" pitchFamily="18" charset="0"/>
                <a:ea typeface="仿宋_GB2312" pitchFamily="1" charset="-122"/>
                <a:cs typeface="Times New Roman" panose="02020603050405020304" pitchFamily="18" charset="0"/>
              </a:rPr>
              <a:t>f</a:t>
            </a:r>
            <a:r>
              <a:rPr dirty="0">
                <a:solidFill>
                  <a:schemeClr val="bg1"/>
                </a:solidFill>
                <a:latin typeface="Times New Roman" panose="02020603050405020304" pitchFamily="18" charset="0"/>
                <a:ea typeface="仿宋_GB2312" pitchFamily="1" charset="-122"/>
                <a:cs typeface="Times New Roman" panose="02020603050405020304" pitchFamily="18" charset="0"/>
              </a:rPr>
              <a:t> = 0) is a special case.</a:t>
            </a:r>
            <a:endParaRPr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3186"/>
                                        </p:tgtEl>
                                        <p:attrNameLst>
                                          <p:attrName>style.visibility</p:attrName>
                                        </p:attrNameLst>
                                      </p:cBhvr>
                                      <p:to>
                                        <p:strVal val="visible"/>
                                      </p:to>
                                    </p:set>
                                    <p:anim calcmode="lin" valueType="num">
                                      <p:cBhvr>
                                        <p:cTn id="7" dur="1000" fill="hold"/>
                                        <p:tgtEl>
                                          <p:spTgt spid="93186"/>
                                        </p:tgtEl>
                                        <p:attrNameLst>
                                          <p:attrName>ppt_w</p:attrName>
                                        </p:attrNameLst>
                                      </p:cBhvr>
                                      <p:tavLst>
                                        <p:tav tm="0">
                                          <p:val>
                                            <p:fltVal val="0.000000"/>
                                          </p:val>
                                        </p:tav>
                                        <p:tav tm="100000">
                                          <p:val>
                                            <p:strVal val="#ppt_w"/>
                                          </p:val>
                                        </p:tav>
                                      </p:tavLst>
                                    </p:anim>
                                    <p:anim calcmode="lin" valueType="num">
                                      <p:cBhvr>
                                        <p:cTn id="8" dur="1000" fill="hold"/>
                                        <p:tgtEl>
                                          <p:spTgt spid="93186"/>
                                        </p:tgtEl>
                                        <p:attrNameLst>
                                          <p:attrName>ppt_h</p:attrName>
                                        </p:attrNameLst>
                                      </p:cBhvr>
                                      <p:tavLst>
                                        <p:tav tm="0">
                                          <p:val>
                                            <p:fltVal val="0.000000"/>
                                          </p:val>
                                        </p:tav>
                                        <p:tav tm="100000">
                                          <p:val>
                                            <p:strVal val="#ppt_h"/>
                                          </p:val>
                                        </p:tav>
                                      </p:tavLst>
                                    </p:anim>
                                    <p:anim calcmode="lin" valueType="num">
                                      <p:cBhvr>
                                        <p:cTn id="9" dur="1000" fill="hold"/>
                                        <p:tgtEl>
                                          <p:spTgt spid="9318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318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2" fill="hold" grpId="0" nodeType="clickEffect">
                                  <p:stCondLst>
                                    <p:cond delay="0"/>
                                  </p:stCondLst>
                                  <p:iterate type="lt">
                                    <p:tmPct val="100000"/>
                                  </p:iterate>
                                  <p:childTnLst>
                                    <p:set>
                                      <p:cBhvr>
                                        <p:cTn id="14" dur="1" fill="hold">
                                          <p:stCondLst>
                                            <p:cond delay="0"/>
                                          </p:stCondLst>
                                        </p:cTn>
                                        <p:tgtEl>
                                          <p:spTgt spid="93187"/>
                                        </p:tgtEl>
                                        <p:attrNameLst>
                                          <p:attrName>style.visibility</p:attrName>
                                        </p:attrNameLst>
                                      </p:cBhvr>
                                      <p:to>
                                        <p:strVal val="visible"/>
                                      </p:to>
                                    </p:set>
                                    <p:anim calcmode="lin" valueType="num">
                                      <p:cBhvr>
                                        <p:cTn id="15" dur="75" fill="hold"/>
                                        <p:tgtEl>
                                          <p:spTgt spid="93187"/>
                                        </p:tgtEl>
                                        <p:attrNameLst>
                                          <p:attrName>ppt_x</p:attrName>
                                        </p:attrNameLst>
                                      </p:cBhvr>
                                      <p:tavLst>
                                        <p:tav tm="0">
                                          <p:val>
                                            <p:strVal val="#ppt_x+#ppt_w/2"/>
                                          </p:val>
                                        </p:tav>
                                        <p:tav tm="100000">
                                          <p:val>
                                            <p:strVal val="#ppt_x"/>
                                          </p:val>
                                        </p:tav>
                                      </p:tavLst>
                                    </p:anim>
                                    <p:anim calcmode="lin" valueType="num">
                                      <p:cBhvr>
                                        <p:cTn id="16" dur="75" fill="hold"/>
                                        <p:tgtEl>
                                          <p:spTgt spid="93187"/>
                                        </p:tgtEl>
                                        <p:attrNameLst>
                                          <p:attrName>ppt_y</p:attrName>
                                        </p:attrNameLst>
                                      </p:cBhvr>
                                      <p:tavLst>
                                        <p:tav tm="0">
                                          <p:val>
                                            <p:strVal val="#ppt_y"/>
                                          </p:val>
                                        </p:tav>
                                        <p:tav tm="100000">
                                          <p:val>
                                            <p:strVal val="#ppt_y"/>
                                          </p:val>
                                        </p:tav>
                                      </p:tavLst>
                                    </p:anim>
                                    <p:anim calcmode="lin" valueType="num">
                                      <p:cBhvr>
                                        <p:cTn id="17" dur="75" fill="hold"/>
                                        <p:tgtEl>
                                          <p:spTgt spid="93187"/>
                                        </p:tgtEl>
                                        <p:attrNameLst>
                                          <p:attrName>ppt_w</p:attrName>
                                        </p:attrNameLst>
                                      </p:cBhvr>
                                      <p:tavLst>
                                        <p:tav tm="0">
                                          <p:val>
                                            <p:fltVal val="0.000000"/>
                                          </p:val>
                                        </p:tav>
                                        <p:tav tm="100000">
                                          <p:val>
                                            <p:strVal val="#ppt_w"/>
                                          </p:val>
                                        </p:tav>
                                      </p:tavLst>
                                    </p:anim>
                                    <p:anim calcmode="lin" valueType="num">
                                      <p:cBhvr>
                                        <p:cTn id="18" dur="75" fill="hold"/>
                                        <p:tgtEl>
                                          <p:spTgt spid="9318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2" fill="hold" grpId="0" nodeType="clickEffect">
                                  <p:stCondLst>
                                    <p:cond delay="0"/>
                                  </p:stCondLst>
                                  <p:iterate type="lt">
                                    <p:tmPct val="100000"/>
                                  </p:iterate>
                                  <p:childTnLst>
                                    <p:set>
                                      <p:cBhvr>
                                        <p:cTn id="22" dur="1" fill="hold">
                                          <p:stCondLst>
                                            <p:cond delay="0"/>
                                          </p:stCondLst>
                                        </p:cTn>
                                        <p:tgtEl>
                                          <p:spTgt spid="93188"/>
                                        </p:tgtEl>
                                        <p:attrNameLst>
                                          <p:attrName>style.visibility</p:attrName>
                                        </p:attrNameLst>
                                      </p:cBhvr>
                                      <p:to>
                                        <p:strVal val="visible"/>
                                      </p:to>
                                    </p:set>
                                    <p:anim calcmode="lin" valueType="num">
                                      <p:cBhvr>
                                        <p:cTn id="23" dur="75" fill="hold"/>
                                        <p:tgtEl>
                                          <p:spTgt spid="93188"/>
                                        </p:tgtEl>
                                        <p:attrNameLst>
                                          <p:attrName>ppt_x</p:attrName>
                                        </p:attrNameLst>
                                      </p:cBhvr>
                                      <p:tavLst>
                                        <p:tav tm="0">
                                          <p:val>
                                            <p:strVal val="#ppt_x+#ppt_w/2"/>
                                          </p:val>
                                        </p:tav>
                                        <p:tav tm="100000">
                                          <p:val>
                                            <p:strVal val="#ppt_x"/>
                                          </p:val>
                                        </p:tav>
                                      </p:tavLst>
                                    </p:anim>
                                    <p:anim calcmode="lin" valueType="num">
                                      <p:cBhvr>
                                        <p:cTn id="24" dur="75" fill="hold"/>
                                        <p:tgtEl>
                                          <p:spTgt spid="93188"/>
                                        </p:tgtEl>
                                        <p:attrNameLst>
                                          <p:attrName>ppt_y</p:attrName>
                                        </p:attrNameLst>
                                      </p:cBhvr>
                                      <p:tavLst>
                                        <p:tav tm="0">
                                          <p:val>
                                            <p:strVal val="#ppt_y"/>
                                          </p:val>
                                        </p:tav>
                                        <p:tav tm="100000">
                                          <p:val>
                                            <p:strVal val="#ppt_y"/>
                                          </p:val>
                                        </p:tav>
                                      </p:tavLst>
                                    </p:anim>
                                    <p:anim calcmode="lin" valueType="num">
                                      <p:cBhvr>
                                        <p:cTn id="25" dur="75" fill="hold"/>
                                        <p:tgtEl>
                                          <p:spTgt spid="93188"/>
                                        </p:tgtEl>
                                        <p:attrNameLst>
                                          <p:attrName>ppt_w</p:attrName>
                                        </p:attrNameLst>
                                      </p:cBhvr>
                                      <p:tavLst>
                                        <p:tav tm="0">
                                          <p:val>
                                            <p:fltVal val="0.000000"/>
                                          </p:val>
                                        </p:tav>
                                        <p:tav tm="100000">
                                          <p:val>
                                            <p:strVal val="#ppt_w"/>
                                          </p:val>
                                        </p:tav>
                                      </p:tavLst>
                                    </p:anim>
                                    <p:anim calcmode="lin" valueType="num">
                                      <p:cBhvr>
                                        <p:cTn id="26" dur="75" fill="hold"/>
                                        <p:tgtEl>
                                          <p:spTgt spid="93188"/>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2" fill="hold" grpId="0" nodeType="clickEffect">
                                  <p:stCondLst>
                                    <p:cond delay="0"/>
                                  </p:stCondLst>
                                  <p:iterate type="lt">
                                    <p:tmPct val="100000"/>
                                  </p:iterate>
                                  <p:childTnLst>
                                    <p:set>
                                      <p:cBhvr>
                                        <p:cTn id="30" dur="1" fill="hold">
                                          <p:stCondLst>
                                            <p:cond delay="0"/>
                                          </p:stCondLst>
                                        </p:cTn>
                                        <p:tgtEl>
                                          <p:spTgt spid="93189"/>
                                        </p:tgtEl>
                                        <p:attrNameLst>
                                          <p:attrName>style.visibility</p:attrName>
                                        </p:attrNameLst>
                                      </p:cBhvr>
                                      <p:to>
                                        <p:strVal val="visible"/>
                                      </p:to>
                                    </p:set>
                                    <p:anim calcmode="lin" valueType="num">
                                      <p:cBhvr>
                                        <p:cTn id="31" dur="75" fill="hold"/>
                                        <p:tgtEl>
                                          <p:spTgt spid="93189"/>
                                        </p:tgtEl>
                                        <p:attrNameLst>
                                          <p:attrName>ppt_x</p:attrName>
                                        </p:attrNameLst>
                                      </p:cBhvr>
                                      <p:tavLst>
                                        <p:tav tm="0">
                                          <p:val>
                                            <p:strVal val="#ppt_x+#ppt_w/2"/>
                                          </p:val>
                                        </p:tav>
                                        <p:tav tm="100000">
                                          <p:val>
                                            <p:strVal val="#ppt_x"/>
                                          </p:val>
                                        </p:tav>
                                      </p:tavLst>
                                    </p:anim>
                                    <p:anim calcmode="lin" valueType="num">
                                      <p:cBhvr>
                                        <p:cTn id="32" dur="75" fill="hold"/>
                                        <p:tgtEl>
                                          <p:spTgt spid="93189"/>
                                        </p:tgtEl>
                                        <p:attrNameLst>
                                          <p:attrName>ppt_y</p:attrName>
                                        </p:attrNameLst>
                                      </p:cBhvr>
                                      <p:tavLst>
                                        <p:tav tm="0">
                                          <p:val>
                                            <p:strVal val="#ppt_y"/>
                                          </p:val>
                                        </p:tav>
                                        <p:tav tm="100000">
                                          <p:val>
                                            <p:strVal val="#ppt_y"/>
                                          </p:val>
                                        </p:tav>
                                      </p:tavLst>
                                    </p:anim>
                                    <p:anim calcmode="lin" valueType="num">
                                      <p:cBhvr>
                                        <p:cTn id="33" dur="75" fill="hold"/>
                                        <p:tgtEl>
                                          <p:spTgt spid="93189"/>
                                        </p:tgtEl>
                                        <p:attrNameLst>
                                          <p:attrName>ppt_w</p:attrName>
                                        </p:attrNameLst>
                                      </p:cBhvr>
                                      <p:tavLst>
                                        <p:tav tm="0">
                                          <p:val>
                                            <p:fltVal val="0.000000"/>
                                          </p:val>
                                        </p:tav>
                                        <p:tav tm="100000">
                                          <p:val>
                                            <p:strVal val="#ppt_w"/>
                                          </p:val>
                                        </p:tav>
                                      </p:tavLst>
                                    </p:anim>
                                    <p:anim calcmode="lin" valueType="num">
                                      <p:cBhvr>
                                        <p:cTn id="34" dur="75" fill="hold"/>
                                        <p:tgtEl>
                                          <p:spTgt spid="9318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bldLvl="0" animBg="1"/>
      <p:bldP spid="93187" grpId="0"/>
      <p:bldP spid="93188" grpId="0"/>
      <p:bldP spid="9318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文本框 94209"/>
          <p:cNvSpPr txBox="1"/>
          <p:nvPr/>
        </p:nvSpPr>
        <p:spPr>
          <a:xfrm>
            <a:off x="111125" y="175895"/>
            <a:ext cx="1689735" cy="460375"/>
          </a:xfrm>
          <a:prstGeom prst="rect">
            <a:avLst/>
          </a:prstGeom>
          <a:solidFill>
            <a:srgbClr val="990033"/>
          </a:solid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Example:1:</a:t>
            </a:r>
            <a:endParaRPr lang="en-US" altLang="zh-CN" dirty="0">
              <a:solidFill>
                <a:schemeClr val="bg1"/>
              </a:solidFill>
              <a:latin typeface="Times New Roman" panose="02020603050405020304" pitchFamily="18" charset="0"/>
            </a:endParaRPr>
          </a:p>
        </p:txBody>
      </p:sp>
      <p:grpSp>
        <p:nvGrpSpPr>
          <p:cNvPr id="2" name="组合 94210"/>
          <p:cNvGrpSpPr/>
          <p:nvPr/>
        </p:nvGrpSpPr>
        <p:grpSpPr>
          <a:xfrm>
            <a:off x="611188" y="1196975"/>
            <a:ext cx="3294062" cy="2881313"/>
            <a:chOff x="0" y="0"/>
            <a:chExt cx="2075" cy="1815"/>
          </a:xfrm>
        </p:grpSpPr>
        <p:sp>
          <p:nvSpPr>
            <p:cNvPr id="53304" name="文本框 94211"/>
            <p:cNvSpPr txBox="1"/>
            <p:nvPr/>
          </p:nvSpPr>
          <p:spPr>
            <a:xfrm>
              <a:off x="1658" y="783"/>
              <a:ext cx="308"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53305" name="文本框 94212"/>
            <p:cNvSpPr txBox="1"/>
            <p:nvPr/>
          </p:nvSpPr>
          <p:spPr>
            <a:xfrm>
              <a:off x="155" y="830"/>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53306" name="文本框 94213"/>
            <p:cNvSpPr txBox="1"/>
            <p:nvPr/>
          </p:nvSpPr>
          <p:spPr>
            <a:xfrm>
              <a:off x="158" y="1167"/>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pSp>
          <p:nvGrpSpPr>
            <p:cNvPr id="53307" name="组合 94214"/>
            <p:cNvGrpSpPr/>
            <p:nvPr/>
          </p:nvGrpSpPr>
          <p:grpSpPr>
            <a:xfrm rot="-5400000">
              <a:off x="869" y="821"/>
              <a:ext cx="221" cy="96"/>
              <a:chOff x="0" y="0"/>
              <a:chExt cx="221" cy="96"/>
            </a:xfrm>
          </p:grpSpPr>
          <p:sp>
            <p:nvSpPr>
              <p:cNvPr id="53339" name="直接连接符 94215"/>
              <p:cNvSpPr/>
              <p:nvPr/>
            </p:nvSpPr>
            <p:spPr>
              <a:xfrm>
                <a:off x="0" y="0"/>
                <a:ext cx="221" cy="1"/>
              </a:xfrm>
              <a:prstGeom prst="line">
                <a:avLst/>
              </a:prstGeom>
              <a:ln w="57150" cap="flat" cmpd="sng">
                <a:solidFill>
                  <a:srgbClr val="FF9900"/>
                </a:solidFill>
                <a:prstDash val="solid"/>
                <a:headEnd type="none" w="med" len="med"/>
                <a:tailEnd type="none" w="med" len="med"/>
              </a:ln>
            </p:spPr>
          </p:sp>
          <p:sp>
            <p:nvSpPr>
              <p:cNvPr id="53340" name="直接连接符 94216"/>
              <p:cNvSpPr/>
              <p:nvPr/>
            </p:nvSpPr>
            <p:spPr>
              <a:xfrm flipV="1">
                <a:off x="0" y="93"/>
                <a:ext cx="221" cy="3"/>
              </a:xfrm>
              <a:prstGeom prst="line">
                <a:avLst/>
              </a:prstGeom>
              <a:ln w="57150" cap="flat" cmpd="sng">
                <a:solidFill>
                  <a:srgbClr val="FF9900"/>
                </a:solidFill>
                <a:prstDash val="solid"/>
                <a:headEnd type="none" w="med" len="med"/>
                <a:tailEnd type="none" w="med" len="med"/>
              </a:ln>
            </p:spPr>
          </p:sp>
        </p:grpSp>
        <p:sp>
          <p:nvSpPr>
            <p:cNvPr id="53308" name="矩形 94217"/>
            <p:cNvSpPr/>
            <p:nvPr/>
          </p:nvSpPr>
          <p:spPr>
            <a:xfrm>
              <a:off x="1966" y="781"/>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309" name="文本框 94218"/>
            <p:cNvSpPr txBox="1"/>
            <p:nvPr/>
          </p:nvSpPr>
          <p:spPr>
            <a:xfrm>
              <a:off x="1757" y="1250"/>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grpSp>
          <p:nvGrpSpPr>
            <p:cNvPr id="53310" name="组合 94219"/>
            <p:cNvGrpSpPr/>
            <p:nvPr/>
          </p:nvGrpSpPr>
          <p:grpSpPr>
            <a:xfrm rot="5400000">
              <a:off x="1830" y="1342"/>
              <a:ext cx="384" cy="57"/>
              <a:chOff x="0" y="0"/>
              <a:chExt cx="384" cy="57"/>
            </a:xfrm>
          </p:grpSpPr>
          <p:sp>
            <p:nvSpPr>
              <p:cNvPr id="53335" name="任意多边形 94220"/>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3336" name="任意多边形 94221"/>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3337" name="任意多边形 94222"/>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3338" name="任意多边形 94223"/>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3311" name="椭圆 94224"/>
            <p:cNvSpPr/>
            <p:nvPr/>
          </p:nvSpPr>
          <p:spPr>
            <a:xfrm>
              <a:off x="0" y="1053"/>
              <a:ext cx="272" cy="272"/>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3312" name="直接连接符 94225"/>
            <p:cNvSpPr/>
            <p:nvPr/>
          </p:nvSpPr>
          <p:spPr>
            <a:xfrm>
              <a:off x="547" y="359"/>
              <a:ext cx="936" cy="0"/>
            </a:xfrm>
            <a:prstGeom prst="line">
              <a:avLst/>
            </a:prstGeom>
            <a:ln w="28575" cap="flat" cmpd="sng">
              <a:solidFill>
                <a:srgbClr val="FFCC00"/>
              </a:solidFill>
              <a:prstDash val="solid"/>
              <a:headEnd type="none" w="med" len="med"/>
              <a:tailEnd type="none" w="med" len="med"/>
            </a:ln>
          </p:spPr>
        </p:sp>
        <p:sp>
          <p:nvSpPr>
            <p:cNvPr id="53313" name="直接连接符 94226"/>
            <p:cNvSpPr/>
            <p:nvPr/>
          </p:nvSpPr>
          <p:spPr>
            <a:xfrm>
              <a:off x="548" y="359"/>
              <a:ext cx="0" cy="568"/>
            </a:xfrm>
            <a:prstGeom prst="line">
              <a:avLst/>
            </a:prstGeom>
            <a:ln w="28575" cap="flat" cmpd="sng">
              <a:solidFill>
                <a:srgbClr val="FFCC00"/>
              </a:solidFill>
              <a:prstDash val="solid"/>
              <a:headEnd type="none" w="med" len="med"/>
              <a:tailEnd type="none" w="med" len="med"/>
            </a:ln>
          </p:spPr>
        </p:sp>
        <p:sp>
          <p:nvSpPr>
            <p:cNvPr id="53314" name="直接连接符 94227"/>
            <p:cNvSpPr/>
            <p:nvPr/>
          </p:nvSpPr>
          <p:spPr>
            <a:xfrm>
              <a:off x="1472" y="360"/>
              <a:ext cx="0" cy="568"/>
            </a:xfrm>
            <a:prstGeom prst="line">
              <a:avLst/>
            </a:prstGeom>
            <a:ln w="28575" cap="flat" cmpd="sng">
              <a:solidFill>
                <a:srgbClr val="FFCC00"/>
              </a:solidFill>
              <a:prstDash val="solid"/>
              <a:headEnd type="none" w="med" len="med"/>
              <a:tailEnd type="none" w="med" len="med"/>
            </a:ln>
          </p:spPr>
        </p:sp>
        <p:sp>
          <p:nvSpPr>
            <p:cNvPr id="53315" name="直接连接符 94228"/>
            <p:cNvSpPr/>
            <p:nvPr/>
          </p:nvSpPr>
          <p:spPr>
            <a:xfrm>
              <a:off x="548" y="917"/>
              <a:ext cx="403" cy="0"/>
            </a:xfrm>
            <a:prstGeom prst="line">
              <a:avLst/>
            </a:prstGeom>
            <a:ln w="28575" cap="flat" cmpd="sng">
              <a:solidFill>
                <a:srgbClr val="FFCC00"/>
              </a:solidFill>
              <a:prstDash val="solid"/>
              <a:headEnd type="none" w="med" len="med"/>
              <a:tailEnd type="none" w="med" len="med"/>
            </a:ln>
          </p:spPr>
        </p:sp>
        <p:sp>
          <p:nvSpPr>
            <p:cNvPr id="53316" name="直接连接符 94229"/>
            <p:cNvSpPr/>
            <p:nvPr/>
          </p:nvSpPr>
          <p:spPr>
            <a:xfrm>
              <a:off x="1081" y="917"/>
              <a:ext cx="403" cy="0"/>
            </a:xfrm>
            <a:prstGeom prst="line">
              <a:avLst/>
            </a:prstGeom>
            <a:ln w="28575" cap="flat" cmpd="sng">
              <a:solidFill>
                <a:srgbClr val="FFCC00"/>
              </a:solidFill>
              <a:prstDash val="solid"/>
              <a:headEnd type="none" w="med" len="med"/>
              <a:tailEnd type="none" w="med" len="med"/>
            </a:ln>
          </p:spPr>
        </p:sp>
        <p:sp>
          <p:nvSpPr>
            <p:cNvPr id="53317" name="直接连接符 94230"/>
            <p:cNvSpPr/>
            <p:nvPr/>
          </p:nvSpPr>
          <p:spPr>
            <a:xfrm>
              <a:off x="547" y="359"/>
              <a:ext cx="936" cy="0"/>
            </a:xfrm>
            <a:prstGeom prst="line">
              <a:avLst/>
            </a:prstGeom>
            <a:ln w="28575" cap="flat" cmpd="sng">
              <a:solidFill>
                <a:srgbClr val="FFCC00"/>
              </a:solidFill>
              <a:prstDash val="solid"/>
              <a:headEnd type="none" w="med" len="med"/>
              <a:tailEnd type="none" w="med" len="med"/>
            </a:ln>
          </p:spPr>
        </p:sp>
        <p:sp>
          <p:nvSpPr>
            <p:cNvPr id="53318" name="矩形 94231"/>
            <p:cNvSpPr/>
            <p:nvPr/>
          </p:nvSpPr>
          <p:spPr>
            <a:xfrm rot="-5400000">
              <a:off x="972" y="21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319" name="直接连接符 94232"/>
            <p:cNvSpPr/>
            <p:nvPr/>
          </p:nvSpPr>
          <p:spPr>
            <a:xfrm>
              <a:off x="140" y="591"/>
              <a:ext cx="408" cy="0"/>
            </a:xfrm>
            <a:prstGeom prst="line">
              <a:avLst/>
            </a:prstGeom>
            <a:ln w="28575" cap="flat" cmpd="sng">
              <a:solidFill>
                <a:srgbClr val="FFCC00"/>
              </a:solidFill>
              <a:prstDash val="solid"/>
              <a:headEnd type="none" w="med" len="med"/>
              <a:tailEnd type="none" w="med" len="med"/>
            </a:ln>
          </p:spPr>
        </p:sp>
        <p:sp>
          <p:nvSpPr>
            <p:cNvPr id="53320" name="直接连接符 94233"/>
            <p:cNvSpPr/>
            <p:nvPr/>
          </p:nvSpPr>
          <p:spPr>
            <a:xfrm>
              <a:off x="1472" y="615"/>
              <a:ext cx="542" cy="0"/>
            </a:xfrm>
            <a:prstGeom prst="line">
              <a:avLst/>
            </a:prstGeom>
            <a:ln w="28575" cap="flat" cmpd="sng">
              <a:solidFill>
                <a:srgbClr val="FFCC00"/>
              </a:solidFill>
              <a:prstDash val="solid"/>
              <a:headEnd type="none" w="med" len="med"/>
              <a:tailEnd type="none" w="med" len="med"/>
            </a:ln>
          </p:spPr>
        </p:sp>
        <p:sp>
          <p:nvSpPr>
            <p:cNvPr id="53321" name="直接连接符 94234"/>
            <p:cNvSpPr/>
            <p:nvPr/>
          </p:nvSpPr>
          <p:spPr>
            <a:xfrm>
              <a:off x="2014" y="615"/>
              <a:ext cx="0" cy="168"/>
            </a:xfrm>
            <a:prstGeom prst="line">
              <a:avLst/>
            </a:prstGeom>
            <a:ln w="28575" cap="flat" cmpd="sng">
              <a:solidFill>
                <a:srgbClr val="FFCC00"/>
              </a:solidFill>
              <a:prstDash val="solid"/>
              <a:headEnd type="none" w="med" len="med"/>
              <a:tailEnd type="none" w="med" len="med"/>
            </a:ln>
          </p:spPr>
        </p:sp>
        <p:sp>
          <p:nvSpPr>
            <p:cNvPr id="53322" name="直接连接符 94235"/>
            <p:cNvSpPr/>
            <p:nvPr/>
          </p:nvSpPr>
          <p:spPr>
            <a:xfrm>
              <a:off x="2014" y="1053"/>
              <a:ext cx="0" cy="161"/>
            </a:xfrm>
            <a:prstGeom prst="line">
              <a:avLst/>
            </a:prstGeom>
            <a:ln w="28575" cap="flat" cmpd="sng">
              <a:solidFill>
                <a:srgbClr val="FFCC00"/>
              </a:solidFill>
              <a:prstDash val="solid"/>
              <a:headEnd type="none" w="med" len="med"/>
              <a:tailEnd type="none" w="med" len="med"/>
            </a:ln>
          </p:spPr>
        </p:sp>
        <p:sp>
          <p:nvSpPr>
            <p:cNvPr id="53323" name="直接连接符 94236"/>
            <p:cNvSpPr/>
            <p:nvPr/>
          </p:nvSpPr>
          <p:spPr>
            <a:xfrm>
              <a:off x="2029" y="1599"/>
              <a:ext cx="0" cy="180"/>
            </a:xfrm>
            <a:prstGeom prst="line">
              <a:avLst/>
            </a:prstGeom>
            <a:ln w="28575" cap="flat" cmpd="sng">
              <a:solidFill>
                <a:srgbClr val="FFCC00"/>
              </a:solidFill>
              <a:prstDash val="solid"/>
              <a:headEnd type="none" w="med" len="med"/>
              <a:tailEnd type="none" w="med" len="med"/>
            </a:ln>
          </p:spPr>
        </p:sp>
        <p:sp>
          <p:nvSpPr>
            <p:cNvPr id="53324" name="直接连接符 94237"/>
            <p:cNvSpPr/>
            <p:nvPr/>
          </p:nvSpPr>
          <p:spPr>
            <a:xfrm flipH="1">
              <a:off x="140" y="1779"/>
              <a:ext cx="1889" cy="0"/>
            </a:xfrm>
            <a:prstGeom prst="line">
              <a:avLst/>
            </a:prstGeom>
            <a:ln w="28575" cap="flat" cmpd="sng">
              <a:solidFill>
                <a:srgbClr val="FFCC00"/>
              </a:solidFill>
              <a:prstDash val="solid"/>
              <a:headEnd type="none" w="med" len="med"/>
              <a:tailEnd type="none" w="med" len="med"/>
            </a:ln>
          </p:spPr>
        </p:sp>
        <p:sp>
          <p:nvSpPr>
            <p:cNvPr id="53325" name="直接连接符 94238"/>
            <p:cNvSpPr/>
            <p:nvPr/>
          </p:nvSpPr>
          <p:spPr>
            <a:xfrm>
              <a:off x="140" y="579"/>
              <a:ext cx="0" cy="1236"/>
            </a:xfrm>
            <a:prstGeom prst="line">
              <a:avLst/>
            </a:prstGeom>
            <a:ln w="28575" cap="flat" cmpd="sng">
              <a:solidFill>
                <a:srgbClr val="FFCC00"/>
              </a:solidFill>
              <a:prstDash val="solid"/>
              <a:headEnd type="none" w="med" len="med"/>
              <a:tailEnd type="none" w="med" len="med"/>
            </a:ln>
          </p:spPr>
        </p:sp>
        <p:sp>
          <p:nvSpPr>
            <p:cNvPr id="53326" name="直接连接符 94239"/>
            <p:cNvSpPr/>
            <p:nvPr/>
          </p:nvSpPr>
          <p:spPr>
            <a:xfrm>
              <a:off x="216" y="543"/>
              <a:ext cx="180" cy="0"/>
            </a:xfrm>
            <a:prstGeom prst="line">
              <a:avLst/>
            </a:prstGeom>
            <a:ln w="38100" cap="flat" cmpd="sng">
              <a:solidFill>
                <a:srgbClr val="66FFFF"/>
              </a:solidFill>
              <a:prstDash val="solid"/>
              <a:headEnd type="none" w="med" len="med"/>
              <a:tailEnd type="triangle" w="sm" len="med"/>
            </a:ln>
          </p:spPr>
        </p:sp>
        <p:sp>
          <p:nvSpPr>
            <p:cNvPr id="53327" name="文本框 94240"/>
            <p:cNvSpPr txBox="1"/>
            <p:nvPr/>
          </p:nvSpPr>
          <p:spPr>
            <a:xfrm>
              <a:off x="170" y="243"/>
              <a:ext cx="233"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sp>
          <p:nvSpPr>
            <p:cNvPr id="53328" name="文本框 94241"/>
            <p:cNvSpPr txBox="1"/>
            <p:nvPr/>
          </p:nvSpPr>
          <p:spPr>
            <a:xfrm>
              <a:off x="621" y="0"/>
              <a:ext cx="233"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2</a:t>
              </a:r>
              <a:endParaRPr lang="en-US" altLang="zh-CN" i="1" dirty="0">
                <a:solidFill>
                  <a:schemeClr val="bg1"/>
                </a:solidFill>
                <a:latin typeface="Times New Roman" panose="02020603050405020304" pitchFamily="18" charset="0"/>
              </a:endParaRPr>
            </a:p>
          </p:txBody>
        </p:sp>
        <p:sp>
          <p:nvSpPr>
            <p:cNvPr id="53329" name="直接连接符 94242"/>
            <p:cNvSpPr/>
            <p:nvPr/>
          </p:nvSpPr>
          <p:spPr>
            <a:xfrm>
              <a:off x="624" y="300"/>
              <a:ext cx="193" cy="0"/>
            </a:xfrm>
            <a:prstGeom prst="line">
              <a:avLst/>
            </a:prstGeom>
            <a:ln w="38100" cap="flat" cmpd="sng">
              <a:solidFill>
                <a:srgbClr val="66FFFF"/>
              </a:solidFill>
              <a:prstDash val="solid"/>
              <a:headEnd type="none" w="med" len="med"/>
              <a:tailEnd type="triangle" w="sm" len="med"/>
            </a:ln>
          </p:spPr>
        </p:sp>
        <p:sp>
          <p:nvSpPr>
            <p:cNvPr id="53330" name="直接连接符 94243"/>
            <p:cNvSpPr/>
            <p:nvPr/>
          </p:nvSpPr>
          <p:spPr>
            <a:xfrm>
              <a:off x="661" y="830"/>
              <a:ext cx="193" cy="0"/>
            </a:xfrm>
            <a:prstGeom prst="line">
              <a:avLst/>
            </a:prstGeom>
            <a:ln w="38100" cap="flat" cmpd="sng">
              <a:solidFill>
                <a:srgbClr val="66FFFF"/>
              </a:solidFill>
              <a:prstDash val="solid"/>
              <a:headEnd type="none" w="med" len="med"/>
              <a:tailEnd type="triangle" w="sm" len="med"/>
            </a:ln>
          </p:spPr>
        </p:sp>
        <p:sp>
          <p:nvSpPr>
            <p:cNvPr id="53331" name="文本框 94244"/>
            <p:cNvSpPr txBox="1"/>
            <p:nvPr/>
          </p:nvSpPr>
          <p:spPr>
            <a:xfrm>
              <a:off x="633" y="529"/>
              <a:ext cx="233"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i</a:t>
              </a:r>
              <a:r>
                <a:rPr lang="en-US" altLang="zh-CN" baseline="-25000" dirty="0">
                  <a:solidFill>
                    <a:schemeClr val="bg1"/>
                  </a:solidFill>
                  <a:latin typeface="Times New Roman" panose="02020603050405020304" pitchFamily="18" charset="0"/>
                </a:rPr>
                <a:t>3</a:t>
              </a:r>
              <a:endParaRPr lang="en-US" altLang="zh-CN" i="1" dirty="0">
                <a:solidFill>
                  <a:schemeClr val="bg1"/>
                </a:solidFill>
                <a:latin typeface="Times New Roman" panose="02020603050405020304" pitchFamily="18" charset="0"/>
              </a:endParaRPr>
            </a:p>
          </p:txBody>
        </p:sp>
        <p:sp>
          <p:nvSpPr>
            <p:cNvPr id="53332" name="文本框 94245"/>
            <p:cNvSpPr txBox="1"/>
            <p:nvPr/>
          </p:nvSpPr>
          <p:spPr>
            <a:xfrm>
              <a:off x="956" y="12"/>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sp>
          <p:nvSpPr>
            <p:cNvPr id="53333" name="文本框 94246"/>
            <p:cNvSpPr txBox="1"/>
            <p:nvPr/>
          </p:nvSpPr>
          <p:spPr>
            <a:xfrm>
              <a:off x="1040" y="615"/>
              <a:ext cx="244"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53334" name="文本框 94247"/>
            <p:cNvSpPr txBox="1"/>
            <p:nvPr/>
          </p:nvSpPr>
          <p:spPr>
            <a:xfrm>
              <a:off x="284" y="1053"/>
              <a:ext cx="223"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u</a:t>
              </a:r>
              <a:endParaRPr lang="en-US" altLang="zh-CN" i="1" dirty="0">
                <a:solidFill>
                  <a:schemeClr val="bg1"/>
                </a:solidFill>
                <a:latin typeface="Times New Roman" panose="02020603050405020304" pitchFamily="18" charset="0"/>
              </a:endParaRPr>
            </a:p>
          </p:txBody>
        </p:sp>
      </p:grpSp>
      <p:grpSp>
        <p:nvGrpSpPr>
          <p:cNvPr id="5" name="组合 94248"/>
          <p:cNvGrpSpPr/>
          <p:nvPr/>
        </p:nvGrpSpPr>
        <p:grpSpPr>
          <a:xfrm>
            <a:off x="5028565" y="1168718"/>
            <a:ext cx="3994150" cy="2909887"/>
            <a:chOff x="0" y="-6"/>
            <a:chExt cx="2516" cy="1833"/>
          </a:xfrm>
        </p:grpSpPr>
        <p:grpSp>
          <p:nvGrpSpPr>
            <p:cNvPr id="53267" name="组合 94249"/>
            <p:cNvGrpSpPr/>
            <p:nvPr/>
          </p:nvGrpSpPr>
          <p:grpSpPr>
            <a:xfrm>
              <a:off x="658" y="1003"/>
              <a:ext cx="723" cy="392"/>
              <a:chOff x="0" y="0"/>
              <a:chExt cx="723" cy="392"/>
            </a:xfrm>
          </p:grpSpPr>
          <p:sp>
            <p:nvSpPr>
              <p:cNvPr id="53302" name="左大括号 94250"/>
              <p:cNvSpPr/>
              <p:nvPr/>
            </p:nvSpPr>
            <p:spPr>
              <a:xfrm rot="-5400000">
                <a:off x="283" y="-283"/>
                <a:ext cx="156" cy="723"/>
              </a:xfrm>
              <a:prstGeom prst="leftBrace">
                <a:avLst>
                  <a:gd name="adj1" fmla="val 38149"/>
                  <a:gd name="adj2" fmla="val 50000"/>
                </a:avLst>
              </a:prstGeom>
              <a:noFill/>
              <a:ln w="38100" cap="flat" cmpd="sng">
                <a:solidFill>
                  <a:srgbClr val="FFFF00"/>
                </a:solidFill>
                <a:prstDash val="solid"/>
                <a:headEnd type="none" w="med" len="med"/>
                <a:tailEnd type="none" w="med" len="med"/>
              </a:ln>
            </p:spPr>
            <p:txBody>
              <a:bodyPr vert="eaVert" wrap="none" anchor="ctr"/>
              <a:p>
                <a:pPr algn="ctr" eaLnBrk="1" hangingPunct="1"/>
                <a:endParaRPr lang="zh-CN" altLang="zh-CN" dirty="0">
                  <a:solidFill>
                    <a:schemeClr val="bg1"/>
                  </a:solidFill>
                  <a:latin typeface="Arial" panose="020B0604020202020204" pitchFamily="34" charset="0"/>
                  <a:ea typeface="仿宋_GB2312" pitchFamily="1" charset="-122"/>
                </a:endParaRPr>
              </a:p>
            </p:txBody>
          </p:sp>
          <p:sp>
            <p:nvSpPr>
              <p:cNvPr id="53303" name="文本框 94251"/>
              <p:cNvSpPr txBox="1"/>
              <p:nvPr/>
            </p:nvSpPr>
            <p:spPr>
              <a:xfrm>
                <a:off x="217" y="104"/>
                <a:ext cx="297"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grpSp>
        <p:grpSp>
          <p:nvGrpSpPr>
            <p:cNvPr id="53268" name="组合 94252"/>
            <p:cNvGrpSpPr/>
            <p:nvPr/>
          </p:nvGrpSpPr>
          <p:grpSpPr>
            <a:xfrm>
              <a:off x="2111" y="807"/>
              <a:ext cx="405" cy="804"/>
              <a:chOff x="0" y="0"/>
              <a:chExt cx="405" cy="804"/>
            </a:xfrm>
          </p:grpSpPr>
          <p:sp>
            <p:nvSpPr>
              <p:cNvPr id="53300" name="右大括号 94253"/>
              <p:cNvSpPr/>
              <p:nvPr/>
            </p:nvSpPr>
            <p:spPr>
              <a:xfrm>
                <a:off x="0" y="0"/>
                <a:ext cx="129" cy="804"/>
              </a:xfrm>
              <a:prstGeom prst="rightBrace">
                <a:avLst>
                  <a:gd name="adj1" fmla="val 51303"/>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3301" name="文本框 94254"/>
              <p:cNvSpPr txBox="1"/>
              <p:nvPr/>
            </p:nvSpPr>
            <p:spPr>
              <a:xfrm>
                <a:off x="108" y="217"/>
                <a:ext cx="297"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2</a:t>
                </a:r>
                <a:endParaRPr lang="en-US" altLang="zh-CN" i="1" dirty="0">
                  <a:solidFill>
                    <a:schemeClr val="bg1"/>
                  </a:solidFill>
                  <a:latin typeface="Times New Roman" panose="02020603050405020304" pitchFamily="18" charset="0"/>
                </a:endParaRPr>
              </a:p>
            </p:txBody>
          </p:sp>
        </p:grpSp>
        <p:graphicFrame>
          <p:nvGraphicFramePr>
            <p:cNvPr id="53252" name="对象 94255"/>
            <p:cNvGraphicFramePr>
              <a:graphicFrameLocks noChangeAspect="1"/>
            </p:cNvGraphicFramePr>
            <p:nvPr/>
          </p:nvGraphicFramePr>
          <p:xfrm>
            <a:off x="301" y="1067"/>
            <a:ext cx="196" cy="242"/>
          </p:xfrm>
          <a:graphic>
            <a:graphicData uri="http://schemas.openxmlformats.org/presentationml/2006/ole">
              <mc:AlternateContent xmlns:mc="http://schemas.openxmlformats.org/markup-compatibility/2006">
                <mc:Choice xmlns:v="urn:schemas-microsoft-com:vml" Requires="v">
                  <p:oleObj spid="_x0000_s3367" name="" r:id="rId1" imgW="165100" imgH="203200" progId="Equation.DSMT4">
                    <p:embed/>
                  </p:oleObj>
                </mc:Choice>
                <mc:Fallback>
                  <p:oleObj name="" r:id="rId1" imgW="165100" imgH="203200" progId="Equation.DSMT4">
                    <p:embed/>
                    <p:pic>
                      <p:nvPicPr>
                        <p:cNvPr id="0" name="图片 3366"/>
                        <p:cNvPicPr/>
                        <p:nvPr/>
                      </p:nvPicPr>
                      <p:blipFill>
                        <a:blip r:embed="rId2">
                          <a:clrChange>
                            <a:clrFrom>
                              <a:srgbClr val="000000"/>
                            </a:clrFrom>
                            <a:clrTo>
                              <a:srgbClr val="000000">
                                <a:alpha val="0"/>
                              </a:srgbClr>
                            </a:clrTo>
                          </a:clrChange>
                        </a:blip>
                        <a:stretch>
                          <a:fillRect/>
                        </a:stretch>
                      </p:blipFill>
                      <p:spPr>
                        <a:xfrm>
                          <a:off x="301" y="1067"/>
                          <a:ext cx="196" cy="242"/>
                        </a:xfrm>
                        <a:prstGeom prst="rect">
                          <a:avLst/>
                        </a:prstGeom>
                        <a:noFill/>
                        <a:ln w="38100">
                          <a:noFill/>
                          <a:miter/>
                        </a:ln>
                      </p:spPr>
                    </p:pic>
                  </p:oleObj>
                </mc:Fallback>
              </mc:AlternateContent>
            </a:graphicData>
          </a:graphic>
        </p:graphicFrame>
        <p:sp>
          <p:nvSpPr>
            <p:cNvPr id="53269" name="文本框 94256"/>
            <p:cNvSpPr txBox="1"/>
            <p:nvPr/>
          </p:nvSpPr>
          <p:spPr>
            <a:xfrm>
              <a:off x="1658" y="795"/>
              <a:ext cx="308"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53270" name="文本框 94257"/>
            <p:cNvSpPr txBox="1"/>
            <p:nvPr/>
          </p:nvSpPr>
          <p:spPr>
            <a:xfrm>
              <a:off x="155" y="842"/>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53271" name="文本框 94258"/>
            <p:cNvSpPr txBox="1"/>
            <p:nvPr/>
          </p:nvSpPr>
          <p:spPr>
            <a:xfrm>
              <a:off x="158" y="1179"/>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pSp>
          <p:nvGrpSpPr>
            <p:cNvPr id="53272" name="组合 94259"/>
            <p:cNvGrpSpPr/>
            <p:nvPr/>
          </p:nvGrpSpPr>
          <p:grpSpPr>
            <a:xfrm rot="-5400000">
              <a:off x="869" y="833"/>
              <a:ext cx="221" cy="96"/>
              <a:chOff x="0" y="0"/>
              <a:chExt cx="221" cy="96"/>
            </a:xfrm>
          </p:grpSpPr>
          <p:sp>
            <p:nvSpPr>
              <p:cNvPr id="53298" name="直接连接符 94260"/>
              <p:cNvSpPr/>
              <p:nvPr/>
            </p:nvSpPr>
            <p:spPr>
              <a:xfrm>
                <a:off x="0" y="0"/>
                <a:ext cx="221" cy="1"/>
              </a:xfrm>
              <a:prstGeom prst="line">
                <a:avLst/>
              </a:prstGeom>
              <a:ln w="28575" cap="flat" cmpd="sng">
                <a:solidFill>
                  <a:srgbClr val="FFCC00"/>
                </a:solidFill>
                <a:prstDash val="solid"/>
                <a:headEnd type="none" w="med" len="med"/>
                <a:tailEnd type="none" w="med" len="med"/>
              </a:ln>
            </p:spPr>
          </p:sp>
          <p:sp>
            <p:nvSpPr>
              <p:cNvPr id="53299" name="直接连接符 94261"/>
              <p:cNvSpPr/>
              <p:nvPr/>
            </p:nvSpPr>
            <p:spPr>
              <a:xfrm flipV="1">
                <a:off x="0" y="93"/>
                <a:ext cx="221" cy="3"/>
              </a:xfrm>
              <a:prstGeom prst="line">
                <a:avLst/>
              </a:prstGeom>
              <a:ln w="28575" cap="flat" cmpd="sng">
                <a:solidFill>
                  <a:srgbClr val="FFCC00"/>
                </a:solidFill>
                <a:prstDash val="solid"/>
                <a:headEnd type="none" w="med" len="med"/>
                <a:tailEnd type="none" w="med" len="med"/>
              </a:ln>
            </p:spPr>
          </p:sp>
        </p:grpSp>
        <p:sp>
          <p:nvSpPr>
            <p:cNvPr id="53273" name="矩形 94262"/>
            <p:cNvSpPr/>
            <p:nvPr/>
          </p:nvSpPr>
          <p:spPr>
            <a:xfrm>
              <a:off x="1966" y="793"/>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53274" name="组合 94263"/>
            <p:cNvGrpSpPr/>
            <p:nvPr/>
          </p:nvGrpSpPr>
          <p:grpSpPr>
            <a:xfrm rot="5400000">
              <a:off x="1830" y="1354"/>
              <a:ext cx="384" cy="57"/>
              <a:chOff x="0" y="0"/>
              <a:chExt cx="384" cy="57"/>
            </a:xfrm>
          </p:grpSpPr>
          <p:sp>
            <p:nvSpPr>
              <p:cNvPr id="53294" name="任意多边形 94264"/>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3295" name="任意多边形 94265"/>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3296" name="任意多边形 94266"/>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3297" name="任意多边形 94267"/>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3275" name="椭圆 94268"/>
            <p:cNvSpPr/>
            <p:nvPr/>
          </p:nvSpPr>
          <p:spPr>
            <a:xfrm>
              <a:off x="0" y="1065"/>
              <a:ext cx="272" cy="272"/>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76" name="直接连接符 94269"/>
            <p:cNvSpPr/>
            <p:nvPr/>
          </p:nvSpPr>
          <p:spPr>
            <a:xfrm>
              <a:off x="547" y="371"/>
              <a:ext cx="936" cy="0"/>
            </a:xfrm>
            <a:prstGeom prst="line">
              <a:avLst/>
            </a:prstGeom>
            <a:ln w="28575" cap="flat" cmpd="sng">
              <a:solidFill>
                <a:srgbClr val="FFCC00"/>
              </a:solidFill>
              <a:prstDash val="solid"/>
              <a:headEnd type="none" w="med" len="med"/>
              <a:tailEnd type="none" w="med" len="med"/>
            </a:ln>
          </p:spPr>
        </p:sp>
        <p:sp>
          <p:nvSpPr>
            <p:cNvPr id="53277" name="直接连接符 94270"/>
            <p:cNvSpPr/>
            <p:nvPr/>
          </p:nvSpPr>
          <p:spPr>
            <a:xfrm>
              <a:off x="548" y="371"/>
              <a:ext cx="0" cy="568"/>
            </a:xfrm>
            <a:prstGeom prst="line">
              <a:avLst/>
            </a:prstGeom>
            <a:ln w="28575" cap="flat" cmpd="sng">
              <a:solidFill>
                <a:srgbClr val="FFCC00"/>
              </a:solidFill>
              <a:prstDash val="solid"/>
              <a:headEnd type="none" w="med" len="med"/>
              <a:tailEnd type="none" w="med" len="med"/>
            </a:ln>
          </p:spPr>
        </p:sp>
        <p:sp>
          <p:nvSpPr>
            <p:cNvPr id="53278" name="直接连接符 94271"/>
            <p:cNvSpPr/>
            <p:nvPr/>
          </p:nvSpPr>
          <p:spPr>
            <a:xfrm>
              <a:off x="1472" y="372"/>
              <a:ext cx="0" cy="568"/>
            </a:xfrm>
            <a:prstGeom prst="line">
              <a:avLst/>
            </a:prstGeom>
            <a:ln w="28575" cap="flat" cmpd="sng">
              <a:solidFill>
                <a:srgbClr val="FFCC00"/>
              </a:solidFill>
              <a:prstDash val="solid"/>
              <a:headEnd type="none" w="med" len="med"/>
              <a:tailEnd type="none" w="med" len="med"/>
            </a:ln>
          </p:spPr>
        </p:sp>
        <p:sp>
          <p:nvSpPr>
            <p:cNvPr id="53279" name="直接连接符 94272"/>
            <p:cNvSpPr/>
            <p:nvPr/>
          </p:nvSpPr>
          <p:spPr>
            <a:xfrm>
              <a:off x="548" y="929"/>
              <a:ext cx="403" cy="0"/>
            </a:xfrm>
            <a:prstGeom prst="line">
              <a:avLst/>
            </a:prstGeom>
            <a:ln w="28575" cap="flat" cmpd="sng">
              <a:solidFill>
                <a:srgbClr val="FFCC00"/>
              </a:solidFill>
              <a:prstDash val="solid"/>
              <a:headEnd type="none" w="med" len="med"/>
              <a:tailEnd type="none" w="med" len="med"/>
            </a:ln>
          </p:spPr>
        </p:sp>
        <p:sp>
          <p:nvSpPr>
            <p:cNvPr id="53280" name="直接连接符 94273"/>
            <p:cNvSpPr/>
            <p:nvPr/>
          </p:nvSpPr>
          <p:spPr>
            <a:xfrm>
              <a:off x="1081" y="929"/>
              <a:ext cx="403" cy="0"/>
            </a:xfrm>
            <a:prstGeom prst="line">
              <a:avLst/>
            </a:prstGeom>
            <a:ln w="28575" cap="flat" cmpd="sng">
              <a:solidFill>
                <a:srgbClr val="FFCC00"/>
              </a:solidFill>
              <a:prstDash val="solid"/>
              <a:headEnd type="none" w="med" len="med"/>
              <a:tailEnd type="none" w="med" len="med"/>
            </a:ln>
          </p:spPr>
        </p:sp>
        <p:sp>
          <p:nvSpPr>
            <p:cNvPr id="53281" name="直接连接符 94274"/>
            <p:cNvSpPr/>
            <p:nvPr/>
          </p:nvSpPr>
          <p:spPr>
            <a:xfrm>
              <a:off x="547" y="371"/>
              <a:ext cx="936" cy="0"/>
            </a:xfrm>
            <a:prstGeom prst="line">
              <a:avLst/>
            </a:prstGeom>
            <a:ln w="28575" cap="flat" cmpd="sng">
              <a:solidFill>
                <a:srgbClr val="FFCC00"/>
              </a:solidFill>
              <a:prstDash val="solid"/>
              <a:headEnd type="none" w="med" len="med"/>
              <a:tailEnd type="none" w="med" len="med"/>
            </a:ln>
          </p:spPr>
        </p:sp>
        <p:sp>
          <p:nvSpPr>
            <p:cNvPr id="53282" name="矩形 94275"/>
            <p:cNvSpPr/>
            <p:nvPr/>
          </p:nvSpPr>
          <p:spPr>
            <a:xfrm rot="-5400000">
              <a:off x="972" y="228"/>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3283" name="直接连接符 94276"/>
            <p:cNvSpPr/>
            <p:nvPr/>
          </p:nvSpPr>
          <p:spPr>
            <a:xfrm>
              <a:off x="140" y="603"/>
              <a:ext cx="408" cy="0"/>
            </a:xfrm>
            <a:prstGeom prst="line">
              <a:avLst/>
            </a:prstGeom>
            <a:ln w="28575" cap="flat" cmpd="sng">
              <a:solidFill>
                <a:srgbClr val="FFCC00"/>
              </a:solidFill>
              <a:prstDash val="solid"/>
              <a:headEnd type="none" w="med" len="med"/>
              <a:tailEnd type="none" w="med" len="med"/>
            </a:ln>
          </p:spPr>
        </p:sp>
        <p:sp>
          <p:nvSpPr>
            <p:cNvPr id="53284" name="直接连接符 94277"/>
            <p:cNvSpPr/>
            <p:nvPr/>
          </p:nvSpPr>
          <p:spPr>
            <a:xfrm>
              <a:off x="1472" y="627"/>
              <a:ext cx="542" cy="0"/>
            </a:xfrm>
            <a:prstGeom prst="line">
              <a:avLst/>
            </a:prstGeom>
            <a:ln w="28575" cap="flat" cmpd="sng">
              <a:solidFill>
                <a:srgbClr val="FFCC00"/>
              </a:solidFill>
              <a:prstDash val="solid"/>
              <a:headEnd type="none" w="med" len="med"/>
              <a:tailEnd type="none" w="med" len="med"/>
            </a:ln>
          </p:spPr>
        </p:sp>
        <p:sp>
          <p:nvSpPr>
            <p:cNvPr id="53285" name="直接连接符 94278"/>
            <p:cNvSpPr/>
            <p:nvPr/>
          </p:nvSpPr>
          <p:spPr>
            <a:xfrm>
              <a:off x="2014" y="627"/>
              <a:ext cx="0" cy="168"/>
            </a:xfrm>
            <a:prstGeom prst="line">
              <a:avLst/>
            </a:prstGeom>
            <a:ln w="28575" cap="flat" cmpd="sng">
              <a:solidFill>
                <a:srgbClr val="FFCC00"/>
              </a:solidFill>
              <a:prstDash val="solid"/>
              <a:headEnd type="none" w="med" len="med"/>
              <a:tailEnd type="none" w="med" len="med"/>
            </a:ln>
          </p:spPr>
        </p:sp>
        <p:sp>
          <p:nvSpPr>
            <p:cNvPr id="53286" name="直接连接符 94279"/>
            <p:cNvSpPr/>
            <p:nvPr/>
          </p:nvSpPr>
          <p:spPr>
            <a:xfrm>
              <a:off x="2014" y="1065"/>
              <a:ext cx="0" cy="161"/>
            </a:xfrm>
            <a:prstGeom prst="line">
              <a:avLst/>
            </a:prstGeom>
            <a:ln w="28575" cap="flat" cmpd="sng">
              <a:solidFill>
                <a:srgbClr val="FFCC00"/>
              </a:solidFill>
              <a:prstDash val="solid"/>
              <a:headEnd type="none" w="med" len="med"/>
              <a:tailEnd type="none" w="med" len="med"/>
            </a:ln>
          </p:spPr>
        </p:sp>
        <p:sp>
          <p:nvSpPr>
            <p:cNvPr id="53287" name="直接连接符 94280"/>
            <p:cNvSpPr/>
            <p:nvPr/>
          </p:nvSpPr>
          <p:spPr>
            <a:xfrm>
              <a:off x="2029" y="1611"/>
              <a:ext cx="0" cy="180"/>
            </a:xfrm>
            <a:prstGeom prst="line">
              <a:avLst/>
            </a:prstGeom>
            <a:ln w="28575" cap="flat" cmpd="sng">
              <a:solidFill>
                <a:srgbClr val="FFCC00"/>
              </a:solidFill>
              <a:prstDash val="solid"/>
              <a:headEnd type="none" w="med" len="med"/>
              <a:tailEnd type="none" w="med" len="med"/>
            </a:ln>
          </p:spPr>
        </p:sp>
        <p:sp>
          <p:nvSpPr>
            <p:cNvPr id="53288" name="直接连接符 94281"/>
            <p:cNvSpPr/>
            <p:nvPr/>
          </p:nvSpPr>
          <p:spPr>
            <a:xfrm flipH="1">
              <a:off x="140" y="1791"/>
              <a:ext cx="1889" cy="0"/>
            </a:xfrm>
            <a:prstGeom prst="line">
              <a:avLst/>
            </a:prstGeom>
            <a:ln w="28575" cap="flat" cmpd="sng">
              <a:solidFill>
                <a:srgbClr val="FFCC00"/>
              </a:solidFill>
              <a:prstDash val="solid"/>
              <a:headEnd type="none" w="med" len="med"/>
              <a:tailEnd type="none" w="med" len="med"/>
            </a:ln>
          </p:spPr>
        </p:sp>
        <p:sp>
          <p:nvSpPr>
            <p:cNvPr id="53289" name="直接连接符 94282"/>
            <p:cNvSpPr/>
            <p:nvPr/>
          </p:nvSpPr>
          <p:spPr>
            <a:xfrm>
              <a:off x="140" y="591"/>
              <a:ext cx="0" cy="1236"/>
            </a:xfrm>
            <a:prstGeom prst="line">
              <a:avLst/>
            </a:prstGeom>
            <a:ln w="28575" cap="flat" cmpd="sng">
              <a:solidFill>
                <a:srgbClr val="FFCC00"/>
              </a:solidFill>
              <a:prstDash val="solid"/>
              <a:headEnd type="none" w="med" len="med"/>
              <a:tailEnd type="none" w="med" len="med"/>
            </a:ln>
          </p:spPr>
        </p:sp>
        <p:sp>
          <p:nvSpPr>
            <p:cNvPr id="53290" name="直接连接符 94283"/>
            <p:cNvSpPr/>
            <p:nvPr/>
          </p:nvSpPr>
          <p:spPr>
            <a:xfrm>
              <a:off x="216" y="555"/>
              <a:ext cx="180" cy="0"/>
            </a:xfrm>
            <a:prstGeom prst="line">
              <a:avLst/>
            </a:prstGeom>
            <a:ln w="38100" cap="flat" cmpd="sng">
              <a:solidFill>
                <a:srgbClr val="66FFFF"/>
              </a:solidFill>
              <a:prstDash val="solid"/>
              <a:headEnd type="none" w="med" len="med"/>
              <a:tailEnd type="triangle" w="sm" len="med"/>
            </a:ln>
          </p:spPr>
        </p:sp>
        <p:sp>
          <p:nvSpPr>
            <p:cNvPr id="53291" name="直接连接符 94284"/>
            <p:cNvSpPr/>
            <p:nvPr/>
          </p:nvSpPr>
          <p:spPr>
            <a:xfrm>
              <a:off x="624" y="312"/>
              <a:ext cx="193" cy="0"/>
            </a:xfrm>
            <a:prstGeom prst="line">
              <a:avLst/>
            </a:prstGeom>
            <a:ln w="38100" cap="flat" cmpd="sng">
              <a:solidFill>
                <a:srgbClr val="66FFFF"/>
              </a:solidFill>
              <a:prstDash val="solid"/>
              <a:headEnd type="none" w="med" len="med"/>
              <a:tailEnd type="triangle" w="sm" len="med"/>
            </a:ln>
          </p:spPr>
        </p:sp>
        <p:sp>
          <p:nvSpPr>
            <p:cNvPr id="53292" name="直接连接符 94285"/>
            <p:cNvSpPr/>
            <p:nvPr/>
          </p:nvSpPr>
          <p:spPr>
            <a:xfrm>
              <a:off x="661" y="842"/>
              <a:ext cx="193" cy="0"/>
            </a:xfrm>
            <a:prstGeom prst="line">
              <a:avLst/>
            </a:prstGeom>
            <a:ln w="38100" cap="flat" cmpd="sng">
              <a:solidFill>
                <a:srgbClr val="66FFFF"/>
              </a:solidFill>
              <a:prstDash val="solid"/>
              <a:headEnd type="none" w="med" len="med"/>
              <a:tailEnd type="triangle" w="sm" len="med"/>
            </a:ln>
          </p:spPr>
        </p:sp>
        <p:sp>
          <p:nvSpPr>
            <p:cNvPr id="53293" name="文本框 94286"/>
            <p:cNvSpPr txBox="1"/>
            <p:nvPr/>
          </p:nvSpPr>
          <p:spPr>
            <a:xfrm>
              <a:off x="956" y="24"/>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graphicFrame>
          <p:nvGraphicFramePr>
            <p:cNvPr id="53253" name="对象 94287"/>
            <p:cNvGraphicFramePr>
              <a:graphicFrameLocks noChangeAspect="1"/>
            </p:cNvGraphicFramePr>
            <p:nvPr/>
          </p:nvGraphicFramePr>
          <p:xfrm>
            <a:off x="192" y="238"/>
            <a:ext cx="184" cy="322"/>
          </p:xfrm>
          <a:graphic>
            <a:graphicData uri="http://schemas.openxmlformats.org/presentationml/2006/ole">
              <mc:AlternateContent xmlns:mc="http://schemas.openxmlformats.org/markup-compatibility/2006">
                <mc:Choice xmlns:v="urn:schemas-microsoft-com:vml" Requires="v">
                  <p:oleObj spid="_x0000_s3416" name="" r:id="rId3" imgW="139700" imgH="241300" progId="Equation.DSMT4">
                    <p:embed/>
                  </p:oleObj>
                </mc:Choice>
                <mc:Fallback>
                  <p:oleObj name="" r:id="rId3" imgW="139700" imgH="241300" progId="Equation.DSMT4">
                    <p:embed/>
                    <p:pic>
                      <p:nvPicPr>
                        <p:cNvPr id="0" name="图片 3415"/>
                        <p:cNvPicPr/>
                        <p:nvPr/>
                      </p:nvPicPr>
                      <p:blipFill>
                        <a:blip r:embed="rId4">
                          <a:clrChange>
                            <a:clrFrom>
                              <a:srgbClr val="000000"/>
                            </a:clrFrom>
                            <a:clrTo>
                              <a:srgbClr val="000000">
                                <a:alpha val="0"/>
                              </a:srgbClr>
                            </a:clrTo>
                          </a:clrChange>
                        </a:blip>
                        <a:stretch>
                          <a:fillRect/>
                        </a:stretch>
                      </p:blipFill>
                      <p:spPr>
                        <a:xfrm>
                          <a:off x="192" y="238"/>
                          <a:ext cx="184" cy="322"/>
                        </a:xfrm>
                        <a:prstGeom prst="rect">
                          <a:avLst/>
                        </a:prstGeom>
                        <a:noFill/>
                        <a:ln w="38100">
                          <a:noFill/>
                          <a:miter/>
                        </a:ln>
                      </p:spPr>
                    </p:pic>
                  </p:oleObj>
                </mc:Fallback>
              </mc:AlternateContent>
            </a:graphicData>
          </a:graphic>
        </p:graphicFrame>
        <p:graphicFrame>
          <p:nvGraphicFramePr>
            <p:cNvPr id="53254" name="对象 94288"/>
            <p:cNvGraphicFramePr>
              <a:graphicFrameLocks noChangeAspect="1"/>
            </p:cNvGraphicFramePr>
            <p:nvPr/>
          </p:nvGraphicFramePr>
          <p:xfrm>
            <a:off x="589" y="-6"/>
            <a:ext cx="209" cy="333"/>
          </p:xfrm>
          <a:graphic>
            <a:graphicData uri="http://schemas.openxmlformats.org/presentationml/2006/ole">
              <mc:AlternateContent xmlns:mc="http://schemas.openxmlformats.org/markup-compatibility/2006">
                <mc:Choice xmlns:v="urn:schemas-microsoft-com:vml" Requires="v">
                  <p:oleObj spid="_x0000_s3421" name="" r:id="rId5" imgW="152400" imgH="241300" progId="Equation.DSMT4">
                    <p:embed/>
                  </p:oleObj>
                </mc:Choice>
                <mc:Fallback>
                  <p:oleObj name="" r:id="rId5" imgW="152400" imgH="241300" progId="Equation.DSMT4">
                    <p:embed/>
                    <p:pic>
                      <p:nvPicPr>
                        <p:cNvPr id="0" name="图片 3420"/>
                        <p:cNvPicPr/>
                        <p:nvPr/>
                      </p:nvPicPr>
                      <p:blipFill>
                        <a:blip r:embed="rId6">
                          <a:clrChange>
                            <a:clrFrom>
                              <a:srgbClr val="000000"/>
                            </a:clrFrom>
                            <a:clrTo>
                              <a:srgbClr val="000000">
                                <a:alpha val="0"/>
                              </a:srgbClr>
                            </a:clrTo>
                          </a:clrChange>
                        </a:blip>
                        <a:stretch>
                          <a:fillRect/>
                        </a:stretch>
                      </p:blipFill>
                      <p:spPr>
                        <a:xfrm>
                          <a:off x="589" y="-6"/>
                          <a:ext cx="209" cy="333"/>
                        </a:xfrm>
                        <a:prstGeom prst="rect">
                          <a:avLst/>
                        </a:prstGeom>
                        <a:noFill/>
                        <a:ln w="38100">
                          <a:noFill/>
                          <a:miter/>
                        </a:ln>
                      </p:spPr>
                    </p:pic>
                  </p:oleObj>
                </mc:Fallback>
              </mc:AlternateContent>
            </a:graphicData>
          </a:graphic>
        </p:graphicFrame>
        <p:graphicFrame>
          <p:nvGraphicFramePr>
            <p:cNvPr id="53255" name="对象 94289"/>
            <p:cNvGraphicFramePr>
              <a:graphicFrameLocks noChangeAspect="1"/>
            </p:cNvGraphicFramePr>
            <p:nvPr/>
          </p:nvGraphicFramePr>
          <p:xfrm>
            <a:off x="666" y="507"/>
            <a:ext cx="216" cy="344"/>
          </p:xfrm>
          <a:graphic>
            <a:graphicData uri="http://schemas.openxmlformats.org/presentationml/2006/ole">
              <mc:AlternateContent xmlns:mc="http://schemas.openxmlformats.org/markup-compatibility/2006">
                <mc:Choice xmlns:v="urn:schemas-microsoft-com:vml" Requires="v">
                  <p:oleObj spid="_x0000_s3418" name="" r:id="rId7" imgW="152400" imgH="241300" progId="Equation.DSMT4">
                    <p:embed/>
                  </p:oleObj>
                </mc:Choice>
                <mc:Fallback>
                  <p:oleObj name="" r:id="rId7" imgW="152400" imgH="241300" progId="Equation.DSMT4">
                    <p:embed/>
                    <p:pic>
                      <p:nvPicPr>
                        <p:cNvPr id="0" name="图片 3417"/>
                        <p:cNvPicPr/>
                        <p:nvPr/>
                      </p:nvPicPr>
                      <p:blipFill>
                        <a:blip r:embed="rId8">
                          <a:clrChange>
                            <a:clrFrom>
                              <a:srgbClr val="000000"/>
                            </a:clrFrom>
                            <a:clrTo>
                              <a:srgbClr val="000000">
                                <a:alpha val="0"/>
                              </a:srgbClr>
                            </a:clrTo>
                          </a:clrChange>
                        </a:blip>
                        <a:stretch>
                          <a:fillRect/>
                        </a:stretch>
                      </p:blipFill>
                      <p:spPr>
                        <a:xfrm>
                          <a:off x="666" y="507"/>
                          <a:ext cx="216" cy="344"/>
                        </a:xfrm>
                        <a:prstGeom prst="rect">
                          <a:avLst/>
                        </a:prstGeom>
                        <a:noFill/>
                        <a:ln w="38100">
                          <a:noFill/>
                          <a:miter/>
                        </a:ln>
                      </p:spPr>
                    </p:pic>
                  </p:oleObj>
                </mc:Fallback>
              </mc:AlternateContent>
            </a:graphicData>
          </a:graphic>
        </p:graphicFrame>
        <p:graphicFrame>
          <p:nvGraphicFramePr>
            <p:cNvPr id="53256" name="对象 94290"/>
            <p:cNvGraphicFramePr>
              <a:graphicFrameLocks noChangeAspect="1"/>
            </p:cNvGraphicFramePr>
            <p:nvPr/>
          </p:nvGraphicFramePr>
          <p:xfrm>
            <a:off x="977" y="478"/>
            <a:ext cx="486" cy="405"/>
          </p:xfrm>
          <a:graphic>
            <a:graphicData uri="http://schemas.openxmlformats.org/presentationml/2006/ole">
              <mc:AlternateContent xmlns:mc="http://schemas.openxmlformats.org/markup-compatibility/2006">
                <mc:Choice xmlns:v="urn:schemas-microsoft-com:vml" Requires="v">
                  <p:oleObj spid="_x0000_s3419" name="" r:id="rId9" imgW="469900" imgH="393700" progId="Equation.DSMT4">
                    <p:embed/>
                  </p:oleObj>
                </mc:Choice>
                <mc:Fallback>
                  <p:oleObj name="" r:id="rId9" imgW="469900" imgH="393700" progId="Equation.DSMT4">
                    <p:embed/>
                    <p:pic>
                      <p:nvPicPr>
                        <p:cNvPr id="0" name="图片 3418"/>
                        <p:cNvPicPr/>
                        <p:nvPr/>
                      </p:nvPicPr>
                      <p:blipFill>
                        <a:blip r:embed="rId10">
                          <a:clrChange>
                            <a:clrFrom>
                              <a:srgbClr val="000000"/>
                            </a:clrFrom>
                            <a:clrTo>
                              <a:srgbClr val="000000">
                                <a:alpha val="0"/>
                              </a:srgbClr>
                            </a:clrTo>
                          </a:clrChange>
                        </a:blip>
                        <a:stretch>
                          <a:fillRect/>
                        </a:stretch>
                      </p:blipFill>
                      <p:spPr>
                        <a:xfrm>
                          <a:off x="977" y="478"/>
                          <a:ext cx="486" cy="405"/>
                        </a:xfrm>
                        <a:prstGeom prst="rect">
                          <a:avLst/>
                        </a:prstGeom>
                        <a:noFill/>
                        <a:ln w="38100">
                          <a:noFill/>
                          <a:miter/>
                        </a:ln>
                      </p:spPr>
                    </p:pic>
                  </p:oleObj>
                </mc:Fallback>
              </mc:AlternateContent>
            </a:graphicData>
          </a:graphic>
        </p:graphicFrame>
        <p:graphicFrame>
          <p:nvGraphicFramePr>
            <p:cNvPr id="53257" name="对象 94291"/>
            <p:cNvGraphicFramePr>
              <a:graphicFrameLocks noChangeAspect="1"/>
            </p:cNvGraphicFramePr>
            <p:nvPr/>
          </p:nvGraphicFramePr>
          <p:xfrm>
            <a:off x="1684" y="1325"/>
            <a:ext cx="343" cy="205"/>
          </p:xfrm>
          <a:graphic>
            <a:graphicData uri="http://schemas.openxmlformats.org/presentationml/2006/ole">
              <mc:AlternateContent xmlns:mc="http://schemas.openxmlformats.org/markup-compatibility/2006">
                <mc:Choice xmlns:v="urn:schemas-microsoft-com:vml" Requires="v">
                  <p:oleObj spid="_x0000_s3422" name="" r:id="rId11" imgW="316865" imgH="190500" progId="Equation.DSMT4">
                    <p:embed/>
                  </p:oleObj>
                </mc:Choice>
                <mc:Fallback>
                  <p:oleObj name="" r:id="rId11" imgW="316865" imgH="190500" progId="Equation.DSMT4">
                    <p:embed/>
                    <p:pic>
                      <p:nvPicPr>
                        <p:cNvPr id="0" name="图片 3421"/>
                        <p:cNvPicPr/>
                        <p:nvPr/>
                      </p:nvPicPr>
                      <p:blipFill>
                        <a:blip r:embed="rId12">
                          <a:clrChange>
                            <a:clrFrom>
                              <a:srgbClr val="000000"/>
                            </a:clrFrom>
                            <a:clrTo>
                              <a:srgbClr val="000000">
                                <a:alpha val="0"/>
                              </a:srgbClr>
                            </a:clrTo>
                          </a:clrChange>
                        </a:blip>
                        <a:stretch>
                          <a:fillRect/>
                        </a:stretch>
                      </p:blipFill>
                      <p:spPr>
                        <a:xfrm>
                          <a:off x="1684" y="1325"/>
                          <a:ext cx="343" cy="205"/>
                        </a:xfrm>
                        <a:prstGeom prst="rect">
                          <a:avLst/>
                        </a:prstGeom>
                        <a:noFill/>
                        <a:ln w="38100">
                          <a:noFill/>
                          <a:miter/>
                        </a:ln>
                      </p:spPr>
                    </p:pic>
                  </p:oleObj>
                </mc:Fallback>
              </mc:AlternateContent>
            </a:graphicData>
          </a:graphic>
        </p:graphicFrame>
      </p:grpSp>
      <p:sp>
        <p:nvSpPr>
          <p:cNvPr id="94293" name="文本框 94292"/>
          <p:cNvSpPr txBox="1"/>
          <p:nvPr/>
        </p:nvSpPr>
        <p:spPr>
          <a:xfrm>
            <a:off x="2564765" y="4357370"/>
            <a:ext cx="5136515" cy="460375"/>
          </a:xfrm>
          <a:prstGeom prst="rect">
            <a:avLst/>
          </a:prstGeom>
          <a:solidFill>
            <a:schemeClr val="accent2"/>
          </a:solidFill>
          <a:ln w="9525">
            <a:noFill/>
          </a:ln>
        </p:spPr>
        <p:txBody>
          <a:bodyPr wrap="square">
            <a:spAutoFit/>
          </a:bodyPr>
          <a:p>
            <a:pPr eaLnBrk="1" hangingPunct="1">
              <a:spcBef>
                <a:spcPct val="50000"/>
              </a:spcBef>
            </a:pPr>
            <a:r>
              <a:rPr lang="zh-CN" altLang="en-US" dirty="0">
                <a:solidFill>
                  <a:schemeClr val="bg1"/>
                </a:solidFill>
                <a:latin typeface="Times New Roman" panose="02020603050405020304" pitchFamily="18" charset="0"/>
              </a:rPr>
              <a:t>Draw the phasor model of the circuit</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94294" name="右箭头 94293"/>
          <p:cNvSpPr/>
          <p:nvPr/>
        </p:nvSpPr>
        <p:spPr>
          <a:xfrm>
            <a:off x="4406900" y="2979738"/>
            <a:ext cx="381000" cy="496887"/>
          </a:xfrm>
          <a:prstGeom prst="rightArrow">
            <a:avLst>
              <a:gd name="adj1" fmla="val 50000"/>
              <a:gd name="adj2" fmla="val 25000"/>
            </a:avLst>
          </a:prstGeom>
          <a:solidFill>
            <a:schemeClr val="accent1"/>
          </a:solidFill>
          <a:ln w="25400" cap="flat" cmpd="sng">
            <a:solidFill>
              <a:schemeClr val="accent1"/>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94295" name="对象 94294"/>
          <p:cNvGraphicFramePr>
            <a:graphicFrameLocks noChangeAspect="1"/>
          </p:cNvGraphicFramePr>
          <p:nvPr/>
        </p:nvGraphicFramePr>
        <p:xfrm>
          <a:off x="841375" y="4881563"/>
          <a:ext cx="7318375" cy="1574800"/>
        </p:xfrm>
        <a:graphic>
          <a:graphicData uri="http://schemas.openxmlformats.org/presentationml/2006/ole">
            <mc:AlternateContent xmlns:mc="http://schemas.openxmlformats.org/markup-compatibility/2006">
              <mc:Choice xmlns:v="urn:schemas-microsoft-com:vml" Requires="v">
                <p:oleObj spid="_x0000_s3420" name="" r:id="rId13" imgW="3771900" imgH="812800" progId="Equation.DSMT4">
                  <p:embed/>
                </p:oleObj>
              </mc:Choice>
              <mc:Fallback>
                <p:oleObj name="" r:id="rId13" imgW="3771900" imgH="812800" progId="Equation.DSMT4">
                  <p:embed/>
                  <p:pic>
                    <p:nvPicPr>
                      <p:cNvPr id="0" name="图片 3419"/>
                      <p:cNvPicPr/>
                      <p:nvPr/>
                    </p:nvPicPr>
                    <p:blipFill>
                      <a:blip r:embed="rId14">
                        <a:clrChange>
                          <a:clrFrom>
                            <a:srgbClr val="000000"/>
                          </a:clrFrom>
                          <a:clrTo>
                            <a:srgbClr val="000000">
                              <a:alpha val="0"/>
                            </a:srgbClr>
                          </a:clrTo>
                        </a:clrChange>
                      </a:blip>
                      <a:stretch>
                        <a:fillRect/>
                      </a:stretch>
                    </p:blipFill>
                    <p:spPr>
                      <a:xfrm>
                        <a:off x="841375" y="4881563"/>
                        <a:ext cx="7318375" cy="1574800"/>
                      </a:xfrm>
                      <a:prstGeom prst="rect">
                        <a:avLst/>
                      </a:prstGeom>
                      <a:noFill/>
                      <a:ln w="38100">
                        <a:noFill/>
                        <a:miter/>
                      </a:ln>
                    </p:spPr>
                  </p:pic>
                </p:oleObj>
              </mc:Fallback>
            </mc:AlternateContent>
          </a:graphicData>
        </a:graphic>
      </p:graphicFrame>
      <p:grpSp>
        <p:nvGrpSpPr>
          <p:cNvPr id="10" name="组合 94295"/>
          <p:cNvGrpSpPr/>
          <p:nvPr/>
        </p:nvGrpSpPr>
        <p:grpSpPr>
          <a:xfrm>
            <a:off x="1820863" y="241935"/>
            <a:ext cx="7445376" cy="927100"/>
            <a:chOff x="655" y="0"/>
            <a:chExt cx="4690" cy="584"/>
          </a:xfrm>
        </p:grpSpPr>
        <p:graphicFrame>
          <p:nvGraphicFramePr>
            <p:cNvPr id="53251" name="对象 94296"/>
            <p:cNvGraphicFramePr>
              <a:graphicFrameLocks noChangeAspect="1"/>
            </p:cNvGraphicFramePr>
            <p:nvPr/>
          </p:nvGraphicFramePr>
          <p:xfrm>
            <a:off x="655" y="0"/>
            <a:ext cx="3924" cy="584"/>
          </p:xfrm>
          <a:graphic>
            <a:graphicData uri="http://schemas.openxmlformats.org/presentationml/2006/ole">
              <mc:AlternateContent xmlns:mc="http://schemas.openxmlformats.org/markup-compatibility/2006">
                <mc:Choice xmlns:v="urn:schemas-microsoft-com:vml" Requires="v">
                  <p:oleObj spid="_x0000_s3417" name="" r:id="rId15" imgW="3060065" imgH="457200" progId="Equation.DSMT4">
                    <p:embed/>
                  </p:oleObj>
                </mc:Choice>
                <mc:Fallback>
                  <p:oleObj name="" r:id="rId15" imgW="3060065" imgH="457200" progId="Equation.DSMT4">
                    <p:embed/>
                    <p:pic>
                      <p:nvPicPr>
                        <p:cNvPr id="0" name="图片 3416"/>
                        <p:cNvPicPr/>
                        <p:nvPr/>
                      </p:nvPicPr>
                      <p:blipFill>
                        <a:blip r:embed="rId16">
                          <a:clrChange>
                            <a:clrFrom>
                              <a:srgbClr val="000000"/>
                            </a:clrFrom>
                            <a:clrTo>
                              <a:srgbClr val="000000">
                                <a:alpha val="0"/>
                              </a:srgbClr>
                            </a:clrTo>
                          </a:clrChange>
                        </a:blip>
                        <a:stretch>
                          <a:fillRect/>
                        </a:stretch>
                      </p:blipFill>
                      <p:spPr>
                        <a:xfrm>
                          <a:off x="655" y="0"/>
                          <a:ext cx="3924" cy="584"/>
                        </a:xfrm>
                        <a:prstGeom prst="rect">
                          <a:avLst/>
                        </a:prstGeom>
                        <a:noFill/>
                        <a:ln w="38100">
                          <a:noFill/>
                          <a:miter/>
                        </a:ln>
                      </p:spPr>
                    </p:pic>
                  </p:oleObj>
                </mc:Fallback>
              </mc:AlternateContent>
            </a:graphicData>
          </a:graphic>
        </p:graphicFrame>
        <p:sp>
          <p:nvSpPr>
            <p:cNvPr id="53265" name="文本框 94297"/>
            <p:cNvSpPr txBox="1"/>
            <p:nvPr/>
          </p:nvSpPr>
          <p:spPr>
            <a:xfrm>
              <a:off x="2810" y="273"/>
              <a:ext cx="2535" cy="290"/>
            </a:xfrm>
            <a:prstGeom prst="rect">
              <a:avLst/>
            </a:prstGeom>
            <a:noFill/>
            <a:ln w="9525">
              <a:noFill/>
            </a:ln>
          </p:spPr>
          <p:txBody>
            <a:bodyPr wrap="none">
              <a:spAutoFit/>
            </a:bodyPr>
            <a:p>
              <a:pPr algn="l" eaLnBrk="1" hangingPunct="1">
                <a:spcBef>
                  <a:spcPct val="50000"/>
                </a:spcBef>
              </a:pPr>
              <a:r>
                <a:rPr lang="en-US" altLang="zh-CN" dirty="0">
                  <a:solidFill>
                    <a:schemeClr val="bg1"/>
                  </a:solidFill>
                  <a:latin typeface="仿宋_GB2312" pitchFamily="1" charset="-122"/>
                  <a:ea typeface="仿宋_GB2312" pitchFamily="1" charset="-122"/>
                </a:rPr>
                <a:t>Find:Each </a:t>
              </a:r>
              <a:r>
                <a:rPr lang="zh-CN" altLang="en-US" dirty="0">
                  <a:solidFill>
                    <a:schemeClr val="bg1"/>
                  </a:solidFill>
                  <a:latin typeface="仿宋_GB2312" pitchFamily="1" charset="-122"/>
                  <a:ea typeface="仿宋_GB2312" pitchFamily="1" charset="-122"/>
                </a:rPr>
                <a:t>branch current</a:t>
              </a:r>
              <a:r>
                <a:rPr lang="en-US" altLang="zh-CN" dirty="0">
                  <a:solidFill>
                    <a:schemeClr val="bg1"/>
                  </a:solidFill>
                  <a:latin typeface="仿宋_GB2312" pitchFamily="1" charset="-122"/>
                  <a:ea typeface="仿宋_GB2312" pitchFamily="1" charset="-122"/>
                </a:rPr>
                <a:t>.</a:t>
              </a:r>
              <a:endParaRPr lang="en-US" altLang="zh-CN" dirty="0">
                <a:solidFill>
                  <a:schemeClr val="bg1"/>
                </a:solidFill>
                <a:latin typeface="仿宋_GB2312" pitchFamily="1" charset="-122"/>
                <a:ea typeface="仿宋_GB2312" pitchFamily="1" charset="-122"/>
              </a:endParaRPr>
            </a:p>
          </p:txBody>
        </p:sp>
      </p:grpSp>
      <p:sp>
        <p:nvSpPr>
          <p:cNvPr id="94300" name="文本框 94299"/>
          <p:cNvSpPr txBox="1"/>
          <p:nvPr/>
        </p:nvSpPr>
        <p:spPr>
          <a:xfrm>
            <a:off x="468313" y="4292600"/>
            <a:ext cx="1565275"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4210"/>
                                        </p:tgtEl>
                                        <p:attrNameLst>
                                          <p:attrName>style.visibility</p:attrName>
                                        </p:attrNameLst>
                                      </p:cBhvr>
                                      <p:to>
                                        <p:strVal val="visible"/>
                                      </p:to>
                                    </p:set>
                                    <p:anim calcmode="lin" valueType="num">
                                      <p:cBhvr>
                                        <p:cTn id="7" dur="1000" fill="hold"/>
                                        <p:tgtEl>
                                          <p:spTgt spid="94210"/>
                                        </p:tgtEl>
                                        <p:attrNameLst>
                                          <p:attrName>ppt_w</p:attrName>
                                        </p:attrNameLst>
                                      </p:cBhvr>
                                      <p:tavLst>
                                        <p:tav tm="0">
                                          <p:val>
                                            <p:fltVal val="0.000000"/>
                                          </p:val>
                                        </p:tav>
                                        <p:tav tm="100000">
                                          <p:val>
                                            <p:strVal val="#ppt_w"/>
                                          </p:val>
                                        </p:tav>
                                      </p:tavLst>
                                    </p:anim>
                                    <p:anim calcmode="lin" valueType="num">
                                      <p:cBhvr>
                                        <p:cTn id="8" dur="1000" fill="hold"/>
                                        <p:tgtEl>
                                          <p:spTgt spid="94210"/>
                                        </p:tgtEl>
                                        <p:attrNameLst>
                                          <p:attrName>ppt_h</p:attrName>
                                        </p:attrNameLst>
                                      </p:cBhvr>
                                      <p:tavLst>
                                        <p:tav tm="0">
                                          <p:val>
                                            <p:fltVal val="0.000000"/>
                                          </p:val>
                                        </p:tav>
                                        <p:tav tm="100000">
                                          <p:val>
                                            <p:strVal val="#ppt_h"/>
                                          </p:val>
                                        </p:tav>
                                      </p:tavLst>
                                    </p:anim>
                                    <p:anim calcmode="lin" valueType="num">
                                      <p:cBhvr>
                                        <p:cTn id="9" dur="1000" fill="hold"/>
                                        <p:tgtEl>
                                          <p:spTgt spid="9421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4210"/>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1000"/>
                                        <p:tgtEl>
                                          <p:spTgt spid="2"/>
                                        </p:tgtEl>
                                      </p:cBhvr>
                                    </p:animEffect>
                                  </p:childTnLst>
                                </p:cTn>
                              </p:par>
                            </p:childTnLst>
                          </p:cTn>
                        </p:par>
                        <p:par>
                          <p:cTn id="15" fill="hold">
                            <p:stCondLst>
                              <p:cond delay="2000"/>
                            </p:stCondLst>
                            <p:childTnLst>
                              <p:par>
                                <p:cTn id="16" presetID="12" presetClass="entr" presetSubtype="4" fill="hold"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slide(fromBottom)">
                                      <p:cBhvr>
                                        <p:cTn id="18" dur="20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94300"/>
                                        </p:tgtEl>
                                        <p:attrNameLst>
                                          <p:attrName>style.visibility</p:attrName>
                                        </p:attrNameLst>
                                      </p:cBhvr>
                                      <p:to>
                                        <p:strVal val="visible"/>
                                      </p:to>
                                    </p:set>
                                    <p:anim calcmode="lin" valueType="num">
                                      <p:cBhvr>
                                        <p:cTn id="23" dur="1000" fill="hold"/>
                                        <p:tgtEl>
                                          <p:spTgt spid="94300"/>
                                        </p:tgtEl>
                                        <p:attrNameLst>
                                          <p:attrName>ppt_w</p:attrName>
                                        </p:attrNameLst>
                                      </p:cBhvr>
                                      <p:tavLst>
                                        <p:tav tm="0">
                                          <p:val>
                                            <p:fltVal val="0.000000"/>
                                          </p:val>
                                        </p:tav>
                                        <p:tav tm="100000">
                                          <p:val>
                                            <p:strVal val="#ppt_w"/>
                                          </p:val>
                                        </p:tav>
                                      </p:tavLst>
                                    </p:anim>
                                    <p:anim calcmode="lin" valueType="num">
                                      <p:cBhvr>
                                        <p:cTn id="24" dur="1000" fill="hold"/>
                                        <p:tgtEl>
                                          <p:spTgt spid="94300"/>
                                        </p:tgtEl>
                                        <p:attrNameLst>
                                          <p:attrName>ppt_h</p:attrName>
                                        </p:attrNameLst>
                                      </p:cBhvr>
                                      <p:tavLst>
                                        <p:tav tm="0">
                                          <p:val>
                                            <p:fltVal val="0.000000"/>
                                          </p:val>
                                        </p:tav>
                                        <p:tav tm="100000">
                                          <p:val>
                                            <p:strVal val="#ppt_h"/>
                                          </p:val>
                                        </p:tav>
                                      </p:tavLst>
                                    </p:anim>
                                    <p:anim calcmode="lin" valueType="num">
                                      <p:cBhvr>
                                        <p:cTn id="25" dur="1000" fill="hold"/>
                                        <p:tgtEl>
                                          <p:spTgt spid="94300"/>
                                        </p:tgtEl>
                                        <p:attrNameLst>
                                          <p:attrName>ppt_x</p:attrName>
                                        </p:attrNameLst>
                                      </p:cBhvr>
                                      <p:tavLst>
                                        <p:tav tm="0" fmla="#ppt_x+(cos(-2*pi*(1-$))*-#ppt_x-sin(-2*pi*(1-$))*(1-#ppt_y))*(1-$)">
                                          <p:val>
                                            <p:fltVal val="0.000000"/>
                                          </p:val>
                                        </p:tav>
                                        <p:tav tm="100000">
                                          <p:val>
                                            <p:fltVal val="1.000000"/>
                                          </p:val>
                                        </p:tav>
                                      </p:tavLst>
                                    </p:anim>
                                    <p:anim calcmode="lin" valueType="num">
                                      <p:cBhvr>
                                        <p:cTn id="26" dur="1000" fill="hold"/>
                                        <p:tgtEl>
                                          <p:spTgt spid="9430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94293"/>
                                        </p:tgtEl>
                                        <p:attrNameLst>
                                          <p:attrName>style.visibility</p:attrName>
                                        </p:attrNameLst>
                                      </p:cBhvr>
                                      <p:to>
                                        <p:strVal val="visible"/>
                                      </p:to>
                                    </p:set>
                                    <p:anim calcmode="lin" valueType="num">
                                      <p:cBhvr>
                                        <p:cTn id="31" dur="1000" fill="hold"/>
                                        <p:tgtEl>
                                          <p:spTgt spid="94293"/>
                                        </p:tgtEl>
                                        <p:attrNameLst>
                                          <p:attrName>ppt_w</p:attrName>
                                        </p:attrNameLst>
                                      </p:cBhvr>
                                      <p:tavLst>
                                        <p:tav tm="0">
                                          <p:val>
                                            <p:strVal val="#ppt_w*0.70"/>
                                          </p:val>
                                        </p:tav>
                                        <p:tav tm="100000">
                                          <p:val>
                                            <p:strVal val="#ppt_w"/>
                                          </p:val>
                                        </p:tav>
                                      </p:tavLst>
                                    </p:anim>
                                    <p:anim calcmode="lin" valueType="num">
                                      <p:cBhvr>
                                        <p:cTn id="32" dur="1000" fill="hold"/>
                                        <p:tgtEl>
                                          <p:spTgt spid="94293"/>
                                        </p:tgtEl>
                                        <p:attrNameLst>
                                          <p:attrName>ppt_h</p:attrName>
                                        </p:attrNameLst>
                                      </p:cBhvr>
                                      <p:tavLst>
                                        <p:tav tm="0">
                                          <p:val>
                                            <p:strVal val="#ppt_h"/>
                                          </p:val>
                                        </p:tav>
                                        <p:tav tm="100000">
                                          <p:val>
                                            <p:strVal val="#ppt_h"/>
                                          </p:val>
                                        </p:tav>
                                      </p:tavLst>
                                    </p:anim>
                                    <p:animEffect transition="in" filter="fade">
                                      <p:cBhvr>
                                        <p:cTn id="33" dur="1000"/>
                                        <p:tgtEl>
                                          <p:spTgt spid="9429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nodeType="clickEffect">
                                  <p:stCondLst>
                                    <p:cond delay="0"/>
                                  </p:stCondLst>
                                  <p:childTnLst>
                                    <p:set>
                                      <p:cBhvr>
                                        <p:cTn id="37" dur="1" fill="hold">
                                          <p:stCondLst>
                                            <p:cond delay="0"/>
                                          </p:stCondLst>
                                        </p:cTn>
                                        <p:tgtEl>
                                          <p:spTgt spid="94294"/>
                                        </p:tgtEl>
                                        <p:attrNameLst>
                                          <p:attrName>style.visibility</p:attrName>
                                        </p:attrNameLst>
                                      </p:cBhvr>
                                      <p:to>
                                        <p:strVal val="visible"/>
                                      </p:to>
                                    </p:set>
                                    <p:animEffect transition="in" filter="slide(fromLeft)">
                                      <p:cBhvr>
                                        <p:cTn id="38" dur="500"/>
                                        <p:tgtEl>
                                          <p:spTgt spid="94294"/>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wipe(left)">
                                      <p:cBhvr>
                                        <p:cTn id="42" dur="20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94295"/>
                                        </p:tgtEl>
                                        <p:attrNameLst>
                                          <p:attrName>style.visibility</p:attrName>
                                        </p:attrNameLst>
                                      </p:cBhvr>
                                      <p:to>
                                        <p:strVal val="visible"/>
                                      </p:to>
                                    </p:set>
                                    <p:animEffect transition="in" filter="slide(fromBottom)">
                                      <p:cBhvr>
                                        <p:cTn id="47" dur="2000"/>
                                        <p:tgtEl>
                                          <p:spTgt spid="94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 grpId="0" bldLvl="0" animBg="1"/>
      <p:bldP spid="94293" grpId="0" bldLvl="0" animBg="1"/>
      <p:bldP spid="94300"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文本框 9217"/>
          <p:cNvSpPr txBox="1"/>
          <p:nvPr/>
        </p:nvSpPr>
        <p:spPr>
          <a:xfrm>
            <a:off x="179705" y="165735"/>
            <a:ext cx="165608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Example:</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9219" name="文本框 9218"/>
          <p:cNvSpPr txBox="1"/>
          <p:nvPr/>
        </p:nvSpPr>
        <p:spPr>
          <a:xfrm>
            <a:off x="2691130" y="67945"/>
            <a:ext cx="6447155" cy="2011680"/>
          </a:xfrm>
          <a:prstGeom prst="rect">
            <a:avLst/>
          </a:prstGeom>
          <a:noFill/>
          <a:ln w="9525">
            <a:noFill/>
          </a:ln>
        </p:spPr>
        <p:txBody>
          <a:bodyPr wrap="square">
            <a:spAutoFit/>
          </a:bodyPr>
          <a:p>
            <a:pPr eaLnBrk="1" hangingPunct="1">
              <a:spcBef>
                <a:spcPct val="20000"/>
              </a:spcBef>
            </a:pP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Sinusoidal current waveform is shown in figure,</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10</a:t>
            </a:r>
            <a:r>
              <a:rPr lang="en-US" altLang="zh-CN" baseline="30000"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3</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rad/s</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endParaRPr>
          </a:p>
          <a:p>
            <a:pPr eaLnBrk="1" hangingPunct="1">
              <a:spcBef>
                <a:spcPct val="20000"/>
              </a:spcBef>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1</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Writing expression of </a:t>
            </a:r>
            <a:r>
              <a:rPr lang="en-US" altLang="zh-CN" i="1"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i(t)</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endParaRPr>
          </a:p>
          <a:p>
            <a:pPr eaLnBrk="1" hangingPunct="1">
              <a:spcBef>
                <a:spcPts val="0"/>
              </a:spcBef>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2</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）Find the time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t</a:t>
            </a:r>
            <a:r>
              <a:rPr lang="en-US" altLang="zh-CN" baseline="-25000"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1 </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when the maximum</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endParaRPr>
          </a:p>
          <a:p>
            <a:pPr eaLnBrk="1" hangingPunct="1">
              <a:spcBef>
                <a:spcPts val="0"/>
              </a:spcBef>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     occurs</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endParaRPr lang="en-US" altLang="zh-CN" baseline="-25000"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endParaRPr>
          </a:p>
        </p:txBody>
      </p:sp>
      <p:grpSp>
        <p:nvGrpSpPr>
          <p:cNvPr id="2" name="组合 9219"/>
          <p:cNvGrpSpPr/>
          <p:nvPr/>
        </p:nvGrpSpPr>
        <p:grpSpPr>
          <a:xfrm>
            <a:off x="571500" y="821690"/>
            <a:ext cx="3168650" cy="3024188"/>
            <a:chOff x="0" y="0"/>
            <a:chExt cx="1996" cy="1905"/>
          </a:xfrm>
        </p:grpSpPr>
        <p:grpSp>
          <p:nvGrpSpPr>
            <p:cNvPr id="4113" name="组合 9220"/>
            <p:cNvGrpSpPr/>
            <p:nvPr/>
          </p:nvGrpSpPr>
          <p:grpSpPr>
            <a:xfrm>
              <a:off x="0" y="0"/>
              <a:ext cx="1996" cy="1905"/>
              <a:chOff x="0" y="0"/>
              <a:chExt cx="1996" cy="1905"/>
            </a:xfrm>
          </p:grpSpPr>
          <p:sp>
            <p:nvSpPr>
              <p:cNvPr id="4116" name="直接连接符 9221"/>
              <p:cNvSpPr/>
              <p:nvPr/>
            </p:nvSpPr>
            <p:spPr>
              <a:xfrm>
                <a:off x="136" y="1162"/>
                <a:ext cx="1860" cy="18"/>
              </a:xfrm>
              <a:prstGeom prst="line">
                <a:avLst/>
              </a:prstGeom>
              <a:ln w="38100" cap="flat" cmpd="sng">
                <a:solidFill>
                  <a:srgbClr val="FFFF00"/>
                </a:solidFill>
                <a:prstDash val="solid"/>
                <a:headEnd type="none" w="med" len="med"/>
                <a:tailEnd type="triangle" w="med" len="med"/>
              </a:ln>
            </p:spPr>
          </p:sp>
          <p:sp>
            <p:nvSpPr>
              <p:cNvPr id="4117" name="直接连接符 9222"/>
              <p:cNvSpPr/>
              <p:nvPr/>
            </p:nvSpPr>
            <p:spPr>
              <a:xfrm flipV="1">
                <a:off x="562" y="223"/>
                <a:ext cx="0" cy="1682"/>
              </a:xfrm>
              <a:prstGeom prst="line">
                <a:avLst/>
              </a:prstGeom>
              <a:ln w="38100" cap="flat" cmpd="sng">
                <a:solidFill>
                  <a:srgbClr val="FFFF00"/>
                </a:solidFill>
                <a:prstDash val="solid"/>
                <a:headEnd type="none" w="med" len="med"/>
                <a:tailEnd type="triangle" w="med" len="med"/>
              </a:ln>
            </p:spPr>
          </p:sp>
          <p:sp>
            <p:nvSpPr>
              <p:cNvPr id="4118" name="文本框 9223"/>
              <p:cNvSpPr txBox="1"/>
              <p:nvPr/>
            </p:nvSpPr>
            <p:spPr>
              <a:xfrm>
                <a:off x="1814" y="817"/>
                <a:ext cx="177" cy="328"/>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t</a:t>
                </a:r>
                <a:endParaRPr lang="en-US" altLang="zh-CN" sz="2800" dirty="0">
                  <a:solidFill>
                    <a:schemeClr val="bg1"/>
                  </a:solidFill>
                  <a:latin typeface="Times New Roman" panose="02020603050405020304" pitchFamily="18" charset="0"/>
                </a:endParaRPr>
              </a:p>
            </p:txBody>
          </p:sp>
          <p:sp>
            <p:nvSpPr>
              <p:cNvPr id="4119" name="文本框 9224"/>
              <p:cNvSpPr txBox="1"/>
              <p:nvPr/>
            </p:nvSpPr>
            <p:spPr>
              <a:xfrm>
                <a:off x="635" y="0"/>
                <a:ext cx="178"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4120" name="文本框 9225"/>
              <p:cNvSpPr txBox="1"/>
              <p:nvPr/>
            </p:nvSpPr>
            <p:spPr>
              <a:xfrm>
                <a:off x="317" y="1180"/>
                <a:ext cx="228"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0</a:t>
                </a:r>
                <a:endParaRPr lang="en-US" altLang="zh-CN" sz="2800" dirty="0">
                  <a:solidFill>
                    <a:schemeClr val="bg1"/>
                  </a:solidFill>
                  <a:latin typeface="Times New Roman" panose="02020603050405020304" pitchFamily="18" charset="0"/>
                </a:endParaRPr>
              </a:p>
            </p:txBody>
          </p:sp>
          <p:sp>
            <p:nvSpPr>
              <p:cNvPr id="4121" name="文本框 9226"/>
              <p:cNvSpPr txBox="1"/>
              <p:nvPr/>
            </p:nvSpPr>
            <p:spPr>
              <a:xfrm>
                <a:off x="136" y="166"/>
                <a:ext cx="54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100</a:t>
                </a:r>
                <a:endParaRPr lang="en-US" altLang="zh-CN" dirty="0">
                  <a:solidFill>
                    <a:schemeClr val="bg1"/>
                  </a:solidFill>
                  <a:latin typeface="Times New Roman" panose="02020603050405020304" pitchFamily="18" charset="0"/>
                  <a:ea typeface="仿宋_GB2312" pitchFamily="1" charset="-122"/>
                </a:endParaRPr>
              </a:p>
            </p:txBody>
          </p:sp>
          <p:sp>
            <p:nvSpPr>
              <p:cNvPr id="4122" name="文本框 9227"/>
              <p:cNvSpPr txBox="1"/>
              <p:nvPr/>
            </p:nvSpPr>
            <p:spPr>
              <a:xfrm>
                <a:off x="181" y="665"/>
                <a:ext cx="363"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50</a:t>
                </a:r>
                <a:endParaRPr lang="en-US" altLang="zh-CN" dirty="0">
                  <a:solidFill>
                    <a:schemeClr val="bg1"/>
                  </a:solidFill>
                  <a:latin typeface="Times New Roman" panose="02020603050405020304" pitchFamily="18" charset="0"/>
                  <a:ea typeface="仿宋_GB2312" pitchFamily="1" charset="-122"/>
                </a:endParaRPr>
              </a:p>
            </p:txBody>
          </p:sp>
          <p:sp>
            <p:nvSpPr>
              <p:cNvPr id="4123" name="任意多边形 9228"/>
              <p:cNvSpPr/>
              <p:nvPr/>
            </p:nvSpPr>
            <p:spPr>
              <a:xfrm>
                <a:off x="358" y="663"/>
                <a:ext cx="263" cy="613"/>
              </a:xfrm>
              <a:custGeom>
                <a:avLst/>
                <a:gdLst>
                  <a:gd name="txL" fmla="*/ 0 w 118"/>
                  <a:gd name="txT" fmla="*/ 0 h 274"/>
                  <a:gd name="txR" fmla="*/ 118 w 118"/>
                  <a:gd name="txB" fmla="*/ 274 h 274"/>
                </a:gdLst>
                <a:ahLst/>
                <a:cxnLst>
                  <a:cxn ang="0">
                    <a:pos x="0" y="6862"/>
                  </a:cxn>
                  <a:cxn ang="0">
                    <a:pos x="323" y="6011"/>
                  </a:cxn>
                  <a:cxn ang="0">
                    <a:pos x="720" y="5005"/>
                  </a:cxn>
                  <a:cxn ang="0">
                    <a:pos x="1460" y="3179"/>
                  </a:cxn>
                  <a:cxn ang="0">
                    <a:pos x="1848" y="2253"/>
                  </a:cxn>
                  <a:cxn ang="0">
                    <a:pos x="2191" y="1401"/>
                  </a:cxn>
                  <a:cxn ang="0">
                    <a:pos x="2592" y="671"/>
                  </a:cxn>
                  <a:cxn ang="0">
                    <a:pos x="2911" y="0"/>
                  </a:cxn>
                </a:cxnLst>
                <a:rect l="txL" t="txT" r="txR" b="txB"/>
                <a:pathLst>
                  <a:path w="118" h="274">
                    <a:moveTo>
                      <a:pt x="0" y="274"/>
                    </a:moveTo>
                    <a:lnTo>
                      <a:pt x="13" y="240"/>
                    </a:lnTo>
                    <a:lnTo>
                      <a:pt x="29" y="200"/>
                    </a:lnTo>
                    <a:lnTo>
                      <a:pt x="59" y="127"/>
                    </a:lnTo>
                    <a:lnTo>
                      <a:pt x="75" y="90"/>
                    </a:lnTo>
                    <a:lnTo>
                      <a:pt x="89" y="56"/>
                    </a:lnTo>
                    <a:lnTo>
                      <a:pt x="105" y="27"/>
                    </a:lnTo>
                    <a:lnTo>
                      <a:pt x="118"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4124" name="任意多边形 9229"/>
              <p:cNvSpPr/>
              <p:nvPr/>
            </p:nvSpPr>
            <p:spPr>
              <a:xfrm>
                <a:off x="621" y="409"/>
                <a:ext cx="259" cy="254"/>
              </a:xfrm>
              <a:custGeom>
                <a:avLst/>
                <a:gdLst>
                  <a:gd name="txL" fmla="*/ 0 w 116"/>
                  <a:gd name="txT" fmla="*/ 0 h 113"/>
                  <a:gd name="txR" fmla="*/ 116 w 116"/>
                  <a:gd name="txB" fmla="*/ 113 h 113"/>
                </a:gdLst>
                <a:ahLst/>
                <a:cxnLst>
                  <a:cxn ang="0">
                    <a:pos x="0" y="2884"/>
                  </a:cxn>
                  <a:cxn ang="0">
                    <a:pos x="344" y="2248"/>
                  </a:cxn>
                  <a:cxn ang="0">
                    <a:pos x="748" y="1758"/>
                  </a:cxn>
                  <a:cxn ang="0">
                    <a:pos x="1092" y="1248"/>
                  </a:cxn>
                  <a:cxn ang="0">
                    <a:pos x="1416" y="818"/>
                  </a:cxn>
                  <a:cxn ang="0">
                    <a:pos x="1815" y="510"/>
                  </a:cxn>
                  <a:cxn ang="0">
                    <a:pos x="2159" y="202"/>
                  </a:cxn>
                  <a:cxn ang="0">
                    <a:pos x="2563" y="81"/>
                  </a:cxn>
                  <a:cxn ang="0">
                    <a:pos x="2882" y="0"/>
                  </a:cxn>
                </a:cxnLst>
                <a:rect l="txL" t="txT" r="txR" b="txB"/>
                <a:pathLst>
                  <a:path w="116" h="113">
                    <a:moveTo>
                      <a:pt x="0" y="113"/>
                    </a:moveTo>
                    <a:lnTo>
                      <a:pt x="14" y="88"/>
                    </a:lnTo>
                    <a:lnTo>
                      <a:pt x="30" y="69"/>
                    </a:lnTo>
                    <a:lnTo>
                      <a:pt x="44" y="49"/>
                    </a:lnTo>
                    <a:lnTo>
                      <a:pt x="57" y="32"/>
                    </a:lnTo>
                    <a:lnTo>
                      <a:pt x="73" y="20"/>
                    </a:lnTo>
                    <a:lnTo>
                      <a:pt x="87" y="8"/>
                    </a:lnTo>
                    <a:lnTo>
                      <a:pt x="103" y="3"/>
                    </a:lnTo>
                    <a:lnTo>
                      <a:pt x="116"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4125" name="任意多边形 9230"/>
              <p:cNvSpPr/>
              <p:nvPr/>
            </p:nvSpPr>
            <p:spPr>
              <a:xfrm>
                <a:off x="880" y="409"/>
                <a:ext cx="265" cy="254"/>
              </a:xfrm>
              <a:custGeom>
                <a:avLst/>
                <a:gdLst>
                  <a:gd name="txL" fmla="*/ 0 w 119"/>
                  <a:gd name="txT" fmla="*/ 0 h 113"/>
                  <a:gd name="txR" fmla="*/ 119 w 119"/>
                  <a:gd name="txB" fmla="*/ 113 h 113"/>
                </a:gdLst>
                <a:ahLst/>
                <a:cxnLst>
                  <a:cxn ang="0">
                    <a:pos x="0" y="0"/>
                  </a:cxn>
                  <a:cxn ang="0">
                    <a:pos x="343" y="81"/>
                  </a:cxn>
                  <a:cxn ang="0">
                    <a:pos x="739" y="202"/>
                  </a:cxn>
                  <a:cxn ang="0">
                    <a:pos x="1080" y="510"/>
                  </a:cxn>
                  <a:cxn ang="0">
                    <a:pos x="1479" y="818"/>
                  </a:cxn>
                  <a:cxn ang="0">
                    <a:pos x="1864" y="1248"/>
                  </a:cxn>
                  <a:cxn ang="0">
                    <a:pos x="2207" y="1758"/>
                  </a:cxn>
                  <a:cxn ang="0">
                    <a:pos x="2608" y="2248"/>
                  </a:cxn>
                  <a:cxn ang="0">
                    <a:pos x="2926" y="2884"/>
                  </a:cxn>
                </a:cxnLst>
                <a:rect l="txL" t="txT" r="txR" b="txB"/>
                <a:pathLst>
                  <a:path w="119" h="113">
                    <a:moveTo>
                      <a:pt x="0" y="0"/>
                    </a:moveTo>
                    <a:lnTo>
                      <a:pt x="14" y="3"/>
                    </a:lnTo>
                    <a:lnTo>
                      <a:pt x="30" y="8"/>
                    </a:lnTo>
                    <a:lnTo>
                      <a:pt x="44" y="20"/>
                    </a:lnTo>
                    <a:lnTo>
                      <a:pt x="60" y="32"/>
                    </a:lnTo>
                    <a:lnTo>
                      <a:pt x="76" y="49"/>
                    </a:lnTo>
                    <a:lnTo>
                      <a:pt x="90" y="69"/>
                    </a:lnTo>
                    <a:lnTo>
                      <a:pt x="106" y="88"/>
                    </a:lnTo>
                    <a:lnTo>
                      <a:pt x="119" y="113"/>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4126" name="任意多边形 9231"/>
              <p:cNvSpPr/>
              <p:nvPr/>
            </p:nvSpPr>
            <p:spPr>
              <a:xfrm>
                <a:off x="1145" y="663"/>
                <a:ext cx="258" cy="613"/>
              </a:xfrm>
              <a:custGeom>
                <a:avLst/>
                <a:gdLst>
                  <a:gd name="txL" fmla="*/ 0 w 116"/>
                  <a:gd name="txT" fmla="*/ 0 h 274"/>
                  <a:gd name="txR" fmla="*/ 116 w 116"/>
                  <a:gd name="txB" fmla="*/ 274 h 274"/>
                </a:gdLst>
                <a:ahLst/>
                <a:cxnLst>
                  <a:cxn ang="0">
                    <a:pos x="0" y="0"/>
                  </a:cxn>
                  <a:cxn ang="0">
                    <a:pos x="340" y="671"/>
                  </a:cxn>
                  <a:cxn ang="0">
                    <a:pos x="736" y="1401"/>
                  </a:cxn>
                  <a:cxn ang="0">
                    <a:pos x="1059" y="2253"/>
                  </a:cxn>
                  <a:cxn ang="0">
                    <a:pos x="1395" y="3179"/>
                  </a:cxn>
                  <a:cxn ang="0">
                    <a:pos x="2133" y="5085"/>
                  </a:cxn>
                  <a:cxn ang="0">
                    <a:pos x="2518" y="6011"/>
                  </a:cxn>
                  <a:cxn ang="0">
                    <a:pos x="2840" y="6862"/>
                  </a:cxn>
                </a:cxnLst>
                <a:rect l="txL" t="txT" r="txR" b="txB"/>
                <a:pathLst>
                  <a:path w="116" h="274">
                    <a:moveTo>
                      <a:pt x="0" y="0"/>
                    </a:moveTo>
                    <a:lnTo>
                      <a:pt x="14" y="27"/>
                    </a:lnTo>
                    <a:lnTo>
                      <a:pt x="30" y="56"/>
                    </a:lnTo>
                    <a:lnTo>
                      <a:pt x="43" y="90"/>
                    </a:lnTo>
                    <a:lnTo>
                      <a:pt x="57" y="127"/>
                    </a:lnTo>
                    <a:lnTo>
                      <a:pt x="87" y="203"/>
                    </a:lnTo>
                    <a:lnTo>
                      <a:pt x="103" y="240"/>
                    </a:lnTo>
                    <a:lnTo>
                      <a:pt x="116" y="274"/>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4127" name="任意多边形 9232"/>
              <p:cNvSpPr/>
              <p:nvPr/>
            </p:nvSpPr>
            <p:spPr>
              <a:xfrm>
                <a:off x="1403" y="1276"/>
                <a:ext cx="265" cy="606"/>
              </a:xfrm>
              <a:custGeom>
                <a:avLst/>
                <a:gdLst>
                  <a:gd name="txL" fmla="*/ 0 w 119"/>
                  <a:gd name="txT" fmla="*/ 0 h 271"/>
                  <a:gd name="txR" fmla="*/ 119 w 119"/>
                  <a:gd name="txB" fmla="*/ 271 h 271"/>
                </a:gdLst>
                <a:ahLst/>
                <a:cxnLst>
                  <a:cxn ang="0">
                    <a:pos x="0" y="0"/>
                  </a:cxn>
                  <a:cxn ang="0">
                    <a:pos x="343" y="850"/>
                  </a:cxn>
                  <a:cxn ang="0">
                    <a:pos x="739" y="1780"/>
                  </a:cxn>
                  <a:cxn ang="0">
                    <a:pos x="1479" y="3645"/>
                  </a:cxn>
                  <a:cxn ang="0">
                    <a:pos x="1864" y="4530"/>
                  </a:cxn>
                  <a:cxn ang="0">
                    <a:pos x="2187" y="5380"/>
                  </a:cxn>
                  <a:cxn ang="0">
                    <a:pos x="2608" y="6105"/>
                  </a:cxn>
                  <a:cxn ang="0">
                    <a:pos x="2926" y="6776"/>
                  </a:cxn>
                </a:cxnLst>
                <a:rect l="txL" t="txT" r="txR" b="txB"/>
                <a:pathLst>
                  <a:path w="119" h="271">
                    <a:moveTo>
                      <a:pt x="0" y="0"/>
                    </a:moveTo>
                    <a:lnTo>
                      <a:pt x="14" y="34"/>
                    </a:lnTo>
                    <a:lnTo>
                      <a:pt x="30" y="71"/>
                    </a:lnTo>
                    <a:lnTo>
                      <a:pt x="60" y="146"/>
                    </a:lnTo>
                    <a:lnTo>
                      <a:pt x="76" y="181"/>
                    </a:lnTo>
                    <a:lnTo>
                      <a:pt x="89" y="215"/>
                    </a:lnTo>
                    <a:lnTo>
                      <a:pt x="106" y="244"/>
                    </a:lnTo>
                    <a:lnTo>
                      <a:pt x="119" y="271"/>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4128" name="直接连接符 9233"/>
              <p:cNvSpPr/>
              <p:nvPr/>
            </p:nvSpPr>
            <p:spPr>
              <a:xfrm>
                <a:off x="0" y="419"/>
                <a:ext cx="876" cy="0"/>
              </a:xfrm>
              <a:prstGeom prst="line">
                <a:avLst/>
              </a:prstGeom>
              <a:ln w="28575" cap="flat" cmpd="sng">
                <a:solidFill>
                  <a:schemeClr val="bg1"/>
                </a:solidFill>
                <a:prstDash val="sysDot"/>
                <a:headEnd type="none" w="med" len="med"/>
                <a:tailEnd type="none" w="med" len="med"/>
              </a:ln>
            </p:spPr>
          </p:sp>
          <p:sp>
            <p:nvSpPr>
              <p:cNvPr id="4129" name="直接连接符 9234"/>
              <p:cNvSpPr/>
              <p:nvPr/>
            </p:nvSpPr>
            <p:spPr>
              <a:xfrm>
                <a:off x="478" y="781"/>
                <a:ext cx="238" cy="0"/>
              </a:xfrm>
              <a:prstGeom prst="line">
                <a:avLst/>
              </a:prstGeom>
              <a:ln w="38100" cap="flat" cmpd="sng">
                <a:solidFill>
                  <a:schemeClr val="bg1"/>
                </a:solidFill>
                <a:prstDash val="solid"/>
                <a:headEnd type="none" w="med" len="med"/>
                <a:tailEnd type="none" w="med" len="med"/>
              </a:ln>
            </p:spPr>
          </p:sp>
        </p:grpSp>
        <p:sp>
          <p:nvSpPr>
            <p:cNvPr id="4114" name="直接连接符 9235"/>
            <p:cNvSpPr/>
            <p:nvPr/>
          </p:nvSpPr>
          <p:spPr>
            <a:xfrm>
              <a:off x="907" y="408"/>
              <a:ext cx="0" cy="771"/>
            </a:xfrm>
            <a:prstGeom prst="line">
              <a:avLst/>
            </a:prstGeom>
            <a:ln w="28575" cap="flat" cmpd="sng">
              <a:solidFill>
                <a:schemeClr val="bg1"/>
              </a:solidFill>
              <a:prstDash val="sysDot"/>
              <a:headEnd type="none" w="med" len="med"/>
              <a:tailEnd type="none" w="med" len="med"/>
            </a:ln>
          </p:spPr>
        </p:sp>
        <p:sp>
          <p:nvSpPr>
            <p:cNvPr id="4115" name="文本框 9236"/>
            <p:cNvSpPr txBox="1"/>
            <p:nvPr/>
          </p:nvSpPr>
          <p:spPr>
            <a:xfrm>
              <a:off x="771" y="1134"/>
              <a:ext cx="454"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t</a:t>
              </a:r>
              <a:r>
                <a:rPr lang="en-US" altLang="zh-CN" baseline="-25000" dirty="0">
                  <a:solidFill>
                    <a:schemeClr val="bg1"/>
                  </a:solidFill>
                  <a:latin typeface="Times New Roman" panose="02020603050405020304" pitchFamily="18" charset="0"/>
                  <a:ea typeface="仿宋_GB2312" pitchFamily="1" charset="-122"/>
                </a:rPr>
                <a:t>1</a:t>
              </a:r>
              <a:endParaRPr lang="en-US" altLang="zh-CN" baseline="-25000" dirty="0">
                <a:solidFill>
                  <a:schemeClr val="bg1"/>
                </a:solidFill>
                <a:latin typeface="Times New Roman" panose="02020603050405020304" pitchFamily="18" charset="0"/>
                <a:ea typeface="仿宋_GB2312" pitchFamily="1" charset="-122"/>
              </a:endParaRPr>
            </a:p>
          </p:txBody>
        </p:sp>
      </p:grpSp>
      <p:sp>
        <p:nvSpPr>
          <p:cNvPr id="9238" name="文本框 9237"/>
          <p:cNvSpPr txBox="1"/>
          <p:nvPr/>
        </p:nvSpPr>
        <p:spPr>
          <a:xfrm>
            <a:off x="3869690" y="2123440"/>
            <a:ext cx="1350645" cy="460375"/>
          </a:xfrm>
          <a:prstGeom prst="rect">
            <a:avLst/>
          </a:prstGeom>
          <a:solidFill>
            <a:srgbClr val="990033"/>
          </a:solid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Solution:</a:t>
            </a:r>
            <a:endParaRPr lang="en-US" altLang="zh-CN" dirty="0">
              <a:solidFill>
                <a:schemeClr val="bg1"/>
              </a:solidFill>
              <a:latin typeface="Times New Roman" panose="02020603050405020304" pitchFamily="18" charset="0"/>
              <a:cs typeface="Times New Roman" panose="02020603050405020304" pitchFamily="18" charset="0"/>
            </a:endParaRPr>
          </a:p>
        </p:txBody>
      </p:sp>
      <p:graphicFrame>
        <p:nvGraphicFramePr>
          <p:cNvPr id="9239" name="对象 9238"/>
          <p:cNvGraphicFramePr>
            <a:graphicFrameLocks noChangeAspect="1"/>
          </p:cNvGraphicFramePr>
          <p:nvPr/>
        </p:nvGraphicFramePr>
        <p:xfrm>
          <a:off x="5292090" y="2051368"/>
          <a:ext cx="3546475" cy="561975"/>
        </p:xfrm>
        <a:graphic>
          <a:graphicData uri="http://schemas.openxmlformats.org/presentationml/2006/ole">
            <mc:AlternateContent xmlns:mc="http://schemas.openxmlformats.org/markup-compatibility/2006">
              <mc:Choice xmlns:v="urn:schemas-microsoft-com:vml" Requires="v">
                <p:oleObj spid="_x0000_s3092" name="" r:id="rId1" imgW="1435100" imgH="228600" progId="Equation.DSMT4">
                  <p:embed/>
                </p:oleObj>
              </mc:Choice>
              <mc:Fallback>
                <p:oleObj name="" r:id="rId1" imgW="1435100" imgH="228600" progId="Equation.DSMT4">
                  <p:embed/>
                  <p:pic>
                    <p:nvPicPr>
                      <p:cNvPr id="0" name="图片 3091"/>
                      <p:cNvPicPr/>
                      <p:nvPr/>
                    </p:nvPicPr>
                    <p:blipFill>
                      <a:blip r:embed="rId2"/>
                      <a:stretch>
                        <a:fillRect/>
                      </a:stretch>
                    </p:blipFill>
                    <p:spPr>
                      <a:xfrm>
                        <a:off x="5292090" y="2051368"/>
                        <a:ext cx="3546475" cy="561975"/>
                      </a:xfrm>
                      <a:prstGeom prst="rect">
                        <a:avLst/>
                      </a:prstGeom>
                      <a:noFill/>
                      <a:ln w="38100">
                        <a:noFill/>
                        <a:miter/>
                      </a:ln>
                    </p:spPr>
                  </p:pic>
                </p:oleObj>
              </mc:Fallback>
            </mc:AlternateContent>
          </a:graphicData>
        </a:graphic>
      </p:graphicFrame>
      <p:graphicFrame>
        <p:nvGraphicFramePr>
          <p:cNvPr id="9240" name="对象 9239"/>
          <p:cNvGraphicFramePr>
            <a:graphicFrameLocks noChangeAspect="1"/>
          </p:cNvGraphicFramePr>
          <p:nvPr/>
        </p:nvGraphicFramePr>
        <p:xfrm>
          <a:off x="4638675" y="2677795"/>
          <a:ext cx="3215005" cy="465455"/>
        </p:xfrm>
        <a:graphic>
          <a:graphicData uri="http://schemas.openxmlformats.org/presentationml/2006/ole">
            <mc:AlternateContent xmlns:mc="http://schemas.openxmlformats.org/markup-compatibility/2006">
              <mc:Choice xmlns:v="urn:schemas-microsoft-com:vml" Requires="v">
                <p:oleObj spid="_x0000_s3096" name="" r:id="rId3" imgW="1397000" imgH="203200" progId="Equation.DSMT4">
                  <p:embed/>
                </p:oleObj>
              </mc:Choice>
              <mc:Fallback>
                <p:oleObj name="" r:id="rId3" imgW="1397000" imgH="203200" progId="Equation.DSMT4">
                  <p:embed/>
                  <p:pic>
                    <p:nvPicPr>
                      <p:cNvPr id="0" name="图片 3095"/>
                      <p:cNvPicPr/>
                      <p:nvPr/>
                    </p:nvPicPr>
                    <p:blipFill>
                      <a:blip r:embed="rId4"/>
                      <a:stretch>
                        <a:fillRect/>
                      </a:stretch>
                    </p:blipFill>
                    <p:spPr>
                      <a:xfrm>
                        <a:off x="4638675" y="2677795"/>
                        <a:ext cx="3215005" cy="465455"/>
                      </a:xfrm>
                      <a:prstGeom prst="rect">
                        <a:avLst/>
                      </a:prstGeom>
                      <a:noFill/>
                      <a:ln w="38100">
                        <a:noFill/>
                        <a:miter/>
                      </a:ln>
                    </p:spPr>
                  </p:pic>
                </p:oleObj>
              </mc:Fallback>
            </mc:AlternateContent>
          </a:graphicData>
        </a:graphic>
      </p:graphicFrame>
      <p:sp>
        <p:nvSpPr>
          <p:cNvPr id="9241" name="直接连接符 9240"/>
          <p:cNvSpPr/>
          <p:nvPr/>
        </p:nvSpPr>
        <p:spPr>
          <a:xfrm>
            <a:off x="4572000" y="3429000"/>
            <a:ext cx="936625" cy="0"/>
          </a:xfrm>
          <a:prstGeom prst="line">
            <a:avLst/>
          </a:prstGeom>
          <a:ln w="76200" cap="flat" cmpd="sng">
            <a:solidFill>
              <a:schemeClr val="accent1"/>
            </a:solidFill>
            <a:prstDash val="solid"/>
            <a:headEnd type="none" w="med" len="med"/>
            <a:tailEnd type="triangle" w="med" len="med"/>
          </a:ln>
        </p:spPr>
      </p:sp>
      <p:graphicFrame>
        <p:nvGraphicFramePr>
          <p:cNvPr id="9242" name="对象 9241"/>
          <p:cNvGraphicFramePr>
            <a:graphicFrameLocks noChangeAspect="1"/>
          </p:cNvGraphicFramePr>
          <p:nvPr/>
        </p:nvGraphicFramePr>
        <p:xfrm>
          <a:off x="5746750" y="3143250"/>
          <a:ext cx="1557338" cy="528638"/>
        </p:xfrm>
        <a:graphic>
          <a:graphicData uri="http://schemas.openxmlformats.org/presentationml/2006/ole">
            <mc:AlternateContent xmlns:mc="http://schemas.openxmlformats.org/markup-compatibility/2006">
              <mc:Choice xmlns:v="urn:schemas-microsoft-com:vml" Requires="v">
                <p:oleObj spid="_x0000_s3091" name="" r:id="rId5" imgW="634365" imgH="215900" progId="Equation.DSMT4">
                  <p:embed/>
                </p:oleObj>
              </mc:Choice>
              <mc:Fallback>
                <p:oleObj name="" r:id="rId5" imgW="634365" imgH="215900" progId="Equation.DSMT4">
                  <p:embed/>
                  <p:pic>
                    <p:nvPicPr>
                      <p:cNvPr id="0" name="图片 3090"/>
                      <p:cNvPicPr/>
                      <p:nvPr/>
                    </p:nvPicPr>
                    <p:blipFill>
                      <a:blip r:embed="rId6"/>
                      <a:stretch>
                        <a:fillRect/>
                      </a:stretch>
                    </p:blipFill>
                    <p:spPr>
                      <a:xfrm>
                        <a:off x="5746750" y="3143250"/>
                        <a:ext cx="1557338" cy="528638"/>
                      </a:xfrm>
                      <a:prstGeom prst="rect">
                        <a:avLst/>
                      </a:prstGeom>
                      <a:noFill/>
                      <a:ln w="38100">
                        <a:noFill/>
                        <a:miter/>
                      </a:ln>
                    </p:spPr>
                  </p:pic>
                </p:oleObj>
              </mc:Fallback>
            </mc:AlternateContent>
          </a:graphicData>
        </a:graphic>
      </p:graphicFrame>
      <p:sp>
        <p:nvSpPr>
          <p:cNvPr id="9244" name="直接连接符 9243"/>
          <p:cNvSpPr/>
          <p:nvPr/>
        </p:nvSpPr>
        <p:spPr>
          <a:xfrm>
            <a:off x="5076825" y="4005263"/>
            <a:ext cx="576263" cy="0"/>
          </a:xfrm>
          <a:prstGeom prst="line">
            <a:avLst/>
          </a:prstGeom>
          <a:ln w="76200" cap="flat" cmpd="sng">
            <a:solidFill>
              <a:schemeClr val="accent1"/>
            </a:solidFill>
            <a:prstDash val="solid"/>
            <a:headEnd type="none" w="med" len="med"/>
            <a:tailEnd type="triangle" w="med" len="med"/>
          </a:ln>
        </p:spPr>
      </p:sp>
      <p:graphicFrame>
        <p:nvGraphicFramePr>
          <p:cNvPr id="9245" name="对象 9244"/>
          <p:cNvGraphicFramePr>
            <a:graphicFrameLocks noChangeAspect="1"/>
          </p:cNvGraphicFramePr>
          <p:nvPr/>
        </p:nvGraphicFramePr>
        <p:xfrm>
          <a:off x="5872163" y="3519488"/>
          <a:ext cx="1308100" cy="962025"/>
        </p:xfrm>
        <a:graphic>
          <a:graphicData uri="http://schemas.openxmlformats.org/presentationml/2006/ole">
            <mc:AlternateContent xmlns:mc="http://schemas.openxmlformats.org/markup-compatibility/2006">
              <mc:Choice xmlns:v="urn:schemas-microsoft-com:vml" Requires="v">
                <p:oleObj spid="_x0000_s3093" name="" r:id="rId7" imgW="533400" imgH="393700" progId="Equation.DSMT4">
                  <p:embed/>
                </p:oleObj>
              </mc:Choice>
              <mc:Fallback>
                <p:oleObj name="" r:id="rId7" imgW="533400" imgH="393700" progId="Equation.DSMT4">
                  <p:embed/>
                  <p:pic>
                    <p:nvPicPr>
                      <p:cNvPr id="0" name="图片 3092"/>
                      <p:cNvPicPr/>
                      <p:nvPr/>
                    </p:nvPicPr>
                    <p:blipFill>
                      <a:blip r:embed="rId8"/>
                      <a:stretch>
                        <a:fillRect/>
                      </a:stretch>
                    </p:blipFill>
                    <p:spPr>
                      <a:xfrm>
                        <a:off x="5872163" y="3519488"/>
                        <a:ext cx="1308100" cy="962025"/>
                      </a:xfrm>
                      <a:prstGeom prst="rect">
                        <a:avLst/>
                      </a:prstGeom>
                      <a:noFill/>
                      <a:ln w="38100">
                        <a:noFill/>
                        <a:miter/>
                      </a:ln>
                    </p:spPr>
                  </p:pic>
                </p:oleObj>
              </mc:Fallback>
            </mc:AlternateContent>
          </a:graphicData>
        </a:graphic>
      </p:graphicFrame>
      <p:graphicFrame>
        <p:nvGraphicFramePr>
          <p:cNvPr id="9246" name="对象 9245"/>
          <p:cNvGraphicFramePr>
            <a:graphicFrameLocks noChangeAspect="1"/>
          </p:cNvGraphicFramePr>
          <p:nvPr/>
        </p:nvGraphicFramePr>
        <p:xfrm>
          <a:off x="2627630" y="4293235"/>
          <a:ext cx="3581400" cy="969963"/>
        </p:xfrm>
        <a:graphic>
          <a:graphicData uri="http://schemas.openxmlformats.org/presentationml/2006/ole">
            <mc:AlternateContent xmlns:mc="http://schemas.openxmlformats.org/markup-compatibility/2006">
              <mc:Choice xmlns:v="urn:schemas-microsoft-com:vml" Requires="v">
                <p:oleObj spid="_x0000_s3094" name="" r:id="rId9" imgW="1447800" imgH="393700" progId="Equation.DSMT4">
                  <p:embed/>
                </p:oleObj>
              </mc:Choice>
              <mc:Fallback>
                <p:oleObj name="" r:id="rId9" imgW="1447800" imgH="393700" progId="Equation.DSMT4">
                  <p:embed/>
                  <p:pic>
                    <p:nvPicPr>
                      <p:cNvPr id="0" name="图片 3093"/>
                      <p:cNvPicPr/>
                      <p:nvPr/>
                    </p:nvPicPr>
                    <p:blipFill>
                      <a:blip r:embed="rId10"/>
                      <a:stretch>
                        <a:fillRect/>
                      </a:stretch>
                    </p:blipFill>
                    <p:spPr>
                      <a:xfrm>
                        <a:off x="2627630" y="4293235"/>
                        <a:ext cx="3581400" cy="969963"/>
                      </a:xfrm>
                      <a:prstGeom prst="rect">
                        <a:avLst/>
                      </a:prstGeom>
                      <a:noFill/>
                      <a:ln w="38100">
                        <a:noFill/>
                        <a:miter/>
                      </a:ln>
                    </p:spPr>
                  </p:pic>
                </p:oleObj>
              </mc:Fallback>
            </mc:AlternateContent>
          </a:graphicData>
        </a:graphic>
      </p:graphicFrame>
      <p:sp>
        <p:nvSpPr>
          <p:cNvPr id="9248" name="直接连接符 9247"/>
          <p:cNvSpPr/>
          <p:nvPr/>
        </p:nvSpPr>
        <p:spPr>
          <a:xfrm rot="480000" flipV="1">
            <a:off x="4437380" y="5662930"/>
            <a:ext cx="452120" cy="66040"/>
          </a:xfrm>
          <a:prstGeom prst="line">
            <a:avLst/>
          </a:prstGeom>
          <a:ln w="76200" cap="flat" cmpd="sng">
            <a:solidFill>
              <a:schemeClr val="accent1"/>
            </a:solidFill>
            <a:prstDash val="solid"/>
            <a:headEnd type="none" w="med" len="med"/>
            <a:tailEnd type="triangle" w="med" len="med"/>
          </a:ln>
        </p:spPr>
      </p:sp>
      <p:graphicFrame>
        <p:nvGraphicFramePr>
          <p:cNvPr id="9249" name="对象 9248"/>
          <p:cNvGraphicFramePr>
            <a:graphicFrameLocks noChangeAspect="1"/>
          </p:cNvGraphicFramePr>
          <p:nvPr/>
        </p:nvGraphicFramePr>
        <p:xfrm>
          <a:off x="5586413" y="5215731"/>
          <a:ext cx="2838450" cy="960120"/>
        </p:xfrm>
        <a:graphic>
          <a:graphicData uri="http://schemas.openxmlformats.org/presentationml/2006/ole">
            <mc:AlternateContent xmlns:mc="http://schemas.openxmlformats.org/markup-compatibility/2006">
              <mc:Choice xmlns:v="urn:schemas-microsoft-com:vml" Requires="v">
                <p:oleObj spid="_x0000_s3090" name="" r:id="rId11" imgW="1155700" imgH="393700" progId="Equation.DSMT4">
                  <p:embed/>
                </p:oleObj>
              </mc:Choice>
              <mc:Fallback>
                <p:oleObj name="" r:id="rId11" imgW="1155700" imgH="393700" progId="Equation.DSMT4">
                  <p:embed/>
                  <p:pic>
                    <p:nvPicPr>
                      <p:cNvPr id="0" name="图片 3089"/>
                      <p:cNvPicPr/>
                      <p:nvPr/>
                    </p:nvPicPr>
                    <p:blipFill>
                      <a:blip r:embed="rId12"/>
                      <a:stretch>
                        <a:fillRect/>
                      </a:stretch>
                    </p:blipFill>
                    <p:spPr>
                      <a:xfrm>
                        <a:off x="5586413" y="5215731"/>
                        <a:ext cx="2838450" cy="960120"/>
                      </a:xfrm>
                      <a:prstGeom prst="rect">
                        <a:avLst/>
                      </a:prstGeom>
                      <a:noFill/>
                      <a:ln w="38100">
                        <a:noFill/>
                        <a:miter/>
                      </a:ln>
                    </p:spPr>
                  </p:pic>
                </p:oleObj>
              </mc:Fallback>
            </mc:AlternateContent>
          </a:graphicData>
        </a:graphic>
      </p:graphicFrame>
      <p:graphicFrame>
        <p:nvGraphicFramePr>
          <p:cNvPr id="3" name="对象 2"/>
          <p:cNvGraphicFramePr>
            <a:graphicFrameLocks noChangeAspect="1"/>
          </p:cNvGraphicFramePr>
          <p:nvPr/>
        </p:nvGraphicFramePr>
        <p:xfrm>
          <a:off x="2231708" y="5205572"/>
          <a:ext cx="1508125" cy="970280"/>
        </p:xfrm>
        <a:graphic>
          <a:graphicData uri="http://schemas.openxmlformats.org/presentationml/2006/ole">
            <mc:AlternateContent xmlns:mc="http://schemas.openxmlformats.org/markup-compatibility/2006">
              <mc:Choice xmlns:v="urn:schemas-microsoft-com:vml" Requires="v">
                <p:oleObj spid="_x0000_s4" name="" r:id="rId13" imgW="609600" imgH="393700" progId="Equation.DSMT4">
                  <p:embed/>
                </p:oleObj>
              </mc:Choice>
              <mc:Fallback>
                <p:oleObj name="" r:id="rId13" imgW="609600" imgH="393700" progId="Equation.DSMT4">
                  <p:embed/>
                  <p:pic>
                    <p:nvPicPr>
                      <p:cNvPr id="0" name="图片 3093"/>
                      <p:cNvPicPr/>
                      <p:nvPr/>
                    </p:nvPicPr>
                    <p:blipFill>
                      <a:blip r:embed="rId14"/>
                      <a:stretch>
                        <a:fillRect/>
                      </a:stretch>
                    </p:blipFill>
                    <p:spPr>
                      <a:xfrm>
                        <a:off x="2231708" y="5205572"/>
                        <a:ext cx="1508125" cy="97028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p:cTn id="7" dur="1000" fill="hold"/>
                                        <p:tgtEl>
                                          <p:spTgt spid="9218"/>
                                        </p:tgtEl>
                                        <p:attrNameLst>
                                          <p:attrName>ppt_w</p:attrName>
                                        </p:attrNameLst>
                                      </p:cBhvr>
                                      <p:tavLst>
                                        <p:tav tm="0">
                                          <p:val>
                                            <p:fltVal val="0.000000"/>
                                          </p:val>
                                        </p:tav>
                                        <p:tav tm="100000">
                                          <p:val>
                                            <p:strVal val="#ppt_w"/>
                                          </p:val>
                                        </p:tav>
                                      </p:tavLst>
                                    </p:anim>
                                    <p:anim calcmode="lin" valueType="num">
                                      <p:cBhvr>
                                        <p:cTn id="8" dur="1000" fill="hold"/>
                                        <p:tgtEl>
                                          <p:spTgt spid="9218"/>
                                        </p:tgtEl>
                                        <p:attrNameLst>
                                          <p:attrName>ppt_h</p:attrName>
                                        </p:attrNameLst>
                                      </p:cBhvr>
                                      <p:tavLst>
                                        <p:tav tm="0">
                                          <p:val>
                                            <p:fltVal val="0.000000"/>
                                          </p:val>
                                        </p:tav>
                                        <p:tav tm="100000">
                                          <p:val>
                                            <p:strVal val="#ppt_h"/>
                                          </p:val>
                                        </p:tav>
                                      </p:tavLst>
                                    </p:anim>
                                    <p:anim calcmode="lin" valueType="num">
                                      <p:cBhvr>
                                        <p:cTn id="9" dur="1000" fill="hold"/>
                                        <p:tgtEl>
                                          <p:spTgt spid="921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218"/>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2000"/>
                                        <p:tgtEl>
                                          <p:spTgt spid="2"/>
                                        </p:tgtEl>
                                      </p:cBhvr>
                                    </p:animEffect>
                                  </p:childTnLst>
                                </p:cTn>
                              </p:par>
                            </p:childTnLst>
                          </p:cTn>
                        </p:par>
                        <p:par>
                          <p:cTn id="15" fill="hold">
                            <p:stCondLst>
                              <p:cond delay="3000"/>
                            </p:stCondLst>
                            <p:childTnLst>
                              <p:par>
                                <p:cTn id="16" presetID="2" presetClass="entr" presetSubtype="2" fill="hold" grpId="0" nodeType="afterEffect">
                                  <p:stCondLst>
                                    <p:cond delay="0"/>
                                  </p:stCondLst>
                                  <p:childTnLst>
                                    <p:set>
                                      <p:cBhvr>
                                        <p:cTn id="17" dur="1" fill="hold">
                                          <p:stCondLst>
                                            <p:cond delay="0"/>
                                          </p:stCondLst>
                                        </p:cTn>
                                        <p:tgtEl>
                                          <p:spTgt spid="9219"/>
                                        </p:tgtEl>
                                        <p:attrNameLst>
                                          <p:attrName>style.visibility</p:attrName>
                                        </p:attrNameLst>
                                      </p:cBhvr>
                                      <p:to>
                                        <p:strVal val="visible"/>
                                      </p:to>
                                    </p:set>
                                    <p:anim calcmode="lin" valueType="num">
                                      <p:cBhvr additive="base">
                                        <p:cTn id="18" dur="500" fill="hold"/>
                                        <p:tgtEl>
                                          <p:spTgt spid="9219"/>
                                        </p:tgtEl>
                                        <p:attrNameLst>
                                          <p:attrName>ppt_x</p:attrName>
                                        </p:attrNameLst>
                                      </p:cBhvr>
                                      <p:tavLst>
                                        <p:tav tm="0">
                                          <p:val>
                                            <p:strVal val="1+#ppt_w/2"/>
                                          </p:val>
                                        </p:tav>
                                        <p:tav tm="100000">
                                          <p:val>
                                            <p:strVal val="#ppt_x"/>
                                          </p:val>
                                        </p:tav>
                                      </p:tavLst>
                                    </p:anim>
                                    <p:anim calcmode="lin" valueType="num">
                                      <p:cBhvr additive="base">
                                        <p:cTn id="19" dur="500" fill="hold"/>
                                        <p:tgtEl>
                                          <p:spTgt spid="9219"/>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9238"/>
                                        </p:tgtEl>
                                        <p:attrNameLst>
                                          <p:attrName>style.visibility</p:attrName>
                                        </p:attrNameLst>
                                      </p:cBhvr>
                                      <p:to>
                                        <p:strVal val="visible"/>
                                      </p:to>
                                    </p:set>
                                    <p:anim calcmode="lin" valueType="num">
                                      <p:cBhvr>
                                        <p:cTn id="24" dur="1000" fill="hold"/>
                                        <p:tgtEl>
                                          <p:spTgt spid="9238"/>
                                        </p:tgtEl>
                                        <p:attrNameLst>
                                          <p:attrName>ppt_w</p:attrName>
                                        </p:attrNameLst>
                                      </p:cBhvr>
                                      <p:tavLst>
                                        <p:tav tm="0">
                                          <p:val>
                                            <p:fltVal val="0.000000"/>
                                          </p:val>
                                        </p:tav>
                                        <p:tav tm="100000">
                                          <p:val>
                                            <p:strVal val="#ppt_w"/>
                                          </p:val>
                                        </p:tav>
                                      </p:tavLst>
                                    </p:anim>
                                    <p:anim calcmode="lin" valueType="num">
                                      <p:cBhvr>
                                        <p:cTn id="25" dur="1000" fill="hold"/>
                                        <p:tgtEl>
                                          <p:spTgt spid="9238"/>
                                        </p:tgtEl>
                                        <p:attrNameLst>
                                          <p:attrName>ppt_h</p:attrName>
                                        </p:attrNameLst>
                                      </p:cBhvr>
                                      <p:tavLst>
                                        <p:tav tm="0">
                                          <p:val>
                                            <p:fltVal val="0.000000"/>
                                          </p:val>
                                        </p:tav>
                                        <p:tav tm="100000">
                                          <p:val>
                                            <p:strVal val="#ppt_h"/>
                                          </p:val>
                                        </p:tav>
                                      </p:tavLst>
                                    </p:anim>
                                    <p:anim calcmode="lin" valueType="num">
                                      <p:cBhvr>
                                        <p:cTn id="26" dur="1000" fill="hold"/>
                                        <p:tgtEl>
                                          <p:spTgt spid="9238"/>
                                        </p:tgtEl>
                                        <p:attrNameLst>
                                          <p:attrName>ppt_x</p:attrName>
                                        </p:attrNameLst>
                                      </p:cBhvr>
                                      <p:tavLst>
                                        <p:tav tm="0" fmla="#ppt_x+(cos(-2*pi*(1-$))*-#ppt_x-sin(-2*pi*(1-$))*(1-#ppt_y))*(1-$)">
                                          <p:val>
                                            <p:fltVal val="0.000000"/>
                                          </p:val>
                                        </p:tav>
                                        <p:tav tm="100000">
                                          <p:val>
                                            <p:fltVal val="1.000000"/>
                                          </p:val>
                                        </p:tav>
                                      </p:tavLst>
                                    </p:anim>
                                    <p:anim calcmode="lin" valueType="num">
                                      <p:cBhvr>
                                        <p:cTn id="27" dur="1000" fill="hold"/>
                                        <p:tgtEl>
                                          <p:spTgt spid="923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9239"/>
                                        </p:tgtEl>
                                        <p:attrNameLst>
                                          <p:attrName>style.visibility</p:attrName>
                                        </p:attrNameLst>
                                      </p:cBhvr>
                                      <p:to>
                                        <p:strVal val="visible"/>
                                      </p:to>
                                    </p:set>
                                    <p:anim calcmode="lin" valueType="num">
                                      <p:cBhvr additive="base">
                                        <p:cTn id="32" dur="500" fill="hold"/>
                                        <p:tgtEl>
                                          <p:spTgt spid="9239"/>
                                        </p:tgtEl>
                                        <p:attrNameLst>
                                          <p:attrName>ppt_x</p:attrName>
                                        </p:attrNameLst>
                                      </p:cBhvr>
                                      <p:tavLst>
                                        <p:tav tm="0">
                                          <p:val>
                                            <p:strVal val="1+#ppt_w/2"/>
                                          </p:val>
                                        </p:tav>
                                        <p:tav tm="100000">
                                          <p:val>
                                            <p:strVal val="#ppt_x"/>
                                          </p:val>
                                        </p:tav>
                                      </p:tavLst>
                                    </p:anim>
                                    <p:anim calcmode="lin" valueType="num">
                                      <p:cBhvr additive="base">
                                        <p:cTn id="33" dur="500" fill="hold"/>
                                        <p:tgtEl>
                                          <p:spTgt spid="923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240"/>
                                        </p:tgtEl>
                                        <p:attrNameLst>
                                          <p:attrName>style.visibility</p:attrName>
                                        </p:attrNameLst>
                                      </p:cBhvr>
                                      <p:to>
                                        <p:strVal val="visible"/>
                                      </p:to>
                                    </p:set>
                                    <p:animEffect transition="in" filter="wipe(left)">
                                      <p:cBhvr>
                                        <p:cTn id="38" dur="2000"/>
                                        <p:tgtEl>
                                          <p:spTgt spid="924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9241"/>
                                        </p:tgtEl>
                                        <p:attrNameLst>
                                          <p:attrName>style.visibility</p:attrName>
                                        </p:attrNameLst>
                                      </p:cBhvr>
                                      <p:to>
                                        <p:strVal val="visible"/>
                                      </p:to>
                                    </p:set>
                                    <p:animEffect transition="in" filter="slide(fromLeft)">
                                      <p:cBhvr>
                                        <p:cTn id="43" dur="500"/>
                                        <p:tgtEl>
                                          <p:spTgt spid="9241"/>
                                        </p:tgtEl>
                                      </p:cBhvr>
                                    </p:animEffect>
                                  </p:childTnLst>
                                </p:cTn>
                              </p:par>
                            </p:childTnLst>
                          </p:cTn>
                        </p:par>
                        <p:par>
                          <p:cTn id="44" fill="hold">
                            <p:stCondLst>
                              <p:cond delay="500"/>
                            </p:stCondLst>
                            <p:childTnLst>
                              <p:par>
                                <p:cTn id="45" presetID="2" presetClass="entr" presetSubtype="2" fill="hold" nodeType="afterEffect">
                                  <p:stCondLst>
                                    <p:cond delay="0"/>
                                  </p:stCondLst>
                                  <p:childTnLst>
                                    <p:set>
                                      <p:cBhvr>
                                        <p:cTn id="46" dur="1" fill="hold">
                                          <p:stCondLst>
                                            <p:cond delay="0"/>
                                          </p:stCondLst>
                                        </p:cTn>
                                        <p:tgtEl>
                                          <p:spTgt spid="9242"/>
                                        </p:tgtEl>
                                        <p:attrNameLst>
                                          <p:attrName>style.visibility</p:attrName>
                                        </p:attrNameLst>
                                      </p:cBhvr>
                                      <p:to>
                                        <p:strVal val="visible"/>
                                      </p:to>
                                    </p:set>
                                    <p:anim calcmode="lin" valueType="num">
                                      <p:cBhvr additive="base">
                                        <p:cTn id="47" dur="500" fill="hold"/>
                                        <p:tgtEl>
                                          <p:spTgt spid="9242"/>
                                        </p:tgtEl>
                                        <p:attrNameLst>
                                          <p:attrName>ppt_x</p:attrName>
                                        </p:attrNameLst>
                                      </p:cBhvr>
                                      <p:tavLst>
                                        <p:tav tm="0">
                                          <p:val>
                                            <p:strVal val="1+#ppt_w/2"/>
                                          </p:val>
                                        </p:tav>
                                        <p:tav tm="100000">
                                          <p:val>
                                            <p:strVal val="#ppt_x"/>
                                          </p:val>
                                        </p:tav>
                                      </p:tavLst>
                                    </p:anim>
                                    <p:anim calcmode="lin" valueType="num">
                                      <p:cBhvr additive="base">
                                        <p:cTn id="48" dur="500" fill="hold"/>
                                        <p:tgtEl>
                                          <p:spTgt spid="9242"/>
                                        </p:tgtEl>
                                        <p:attrNameLst>
                                          <p:attrName>ppt_y</p:attrName>
                                        </p:attrNameLst>
                                      </p:cBhvr>
                                      <p:tavLst>
                                        <p:tav tm="0">
                                          <p:val>
                                            <p:strVal val="#ppt_y"/>
                                          </p:val>
                                        </p:tav>
                                        <p:tav tm="100000">
                                          <p:val>
                                            <p:strVal val="#ppt_y"/>
                                          </p:val>
                                        </p:tav>
                                      </p:tavLst>
                                    </p:anim>
                                  </p:childTnLst>
                                </p:cTn>
                              </p:par>
                            </p:childTnLst>
                          </p:cTn>
                        </p:par>
                        <p:par>
                          <p:cTn id="49" fill="hold">
                            <p:stCondLst>
                              <p:cond delay="1000"/>
                            </p:stCondLst>
                            <p:childTnLst>
                              <p:par>
                                <p:cTn id="50" presetID="12" presetClass="entr" presetSubtype="8" fill="hold" nodeType="afterEffect">
                                  <p:stCondLst>
                                    <p:cond delay="0"/>
                                  </p:stCondLst>
                                  <p:childTnLst>
                                    <p:set>
                                      <p:cBhvr>
                                        <p:cTn id="51" dur="1" fill="hold">
                                          <p:stCondLst>
                                            <p:cond delay="0"/>
                                          </p:stCondLst>
                                        </p:cTn>
                                        <p:tgtEl>
                                          <p:spTgt spid="9244"/>
                                        </p:tgtEl>
                                        <p:attrNameLst>
                                          <p:attrName>style.visibility</p:attrName>
                                        </p:attrNameLst>
                                      </p:cBhvr>
                                      <p:to>
                                        <p:strVal val="visible"/>
                                      </p:to>
                                    </p:set>
                                    <p:animEffect transition="in" filter="slide(fromLeft)">
                                      <p:cBhvr>
                                        <p:cTn id="52" dur="500"/>
                                        <p:tgtEl>
                                          <p:spTgt spid="9244"/>
                                        </p:tgtEl>
                                      </p:cBhvr>
                                    </p:animEffect>
                                  </p:childTnLst>
                                </p:cTn>
                              </p:par>
                            </p:childTnLst>
                          </p:cTn>
                        </p:par>
                        <p:par>
                          <p:cTn id="53" fill="hold">
                            <p:stCondLst>
                              <p:cond delay="1500"/>
                            </p:stCondLst>
                            <p:childTnLst>
                              <p:par>
                                <p:cTn id="54" presetID="2" presetClass="entr" presetSubtype="2" fill="hold" nodeType="afterEffect">
                                  <p:stCondLst>
                                    <p:cond delay="0"/>
                                  </p:stCondLst>
                                  <p:childTnLst>
                                    <p:set>
                                      <p:cBhvr>
                                        <p:cTn id="55" dur="1" fill="hold">
                                          <p:stCondLst>
                                            <p:cond delay="0"/>
                                          </p:stCondLst>
                                        </p:cTn>
                                        <p:tgtEl>
                                          <p:spTgt spid="9245"/>
                                        </p:tgtEl>
                                        <p:attrNameLst>
                                          <p:attrName>style.visibility</p:attrName>
                                        </p:attrNameLst>
                                      </p:cBhvr>
                                      <p:to>
                                        <p:strVal val="visible"/>
                                      </p:to>
                                    </p:set>
                                    <p:anim calcmode="lin" valueType="num">
                                      <p:cBhvr additive="base">
                                        <p:cTn id="56" dur="500" fill="hold"/>
                                        <p:tgtEl>
                                          <p:spTgt spid="9245"/>
                                        </p:tgtEl>
                                        <p:attrNameLst>
                                          <p:attrName>ppt_x</p:attrName>
                                        </p:attrNameLst>
                                      </p:cBhvr>
                                      <p:tavLst>
                                        <p:tav tm="0">
                                          <p:val>
                                            <p:strVal val="1+#ppt_w/2"/>
                                          </p:val>
                                        </p:tav>
                                        <p:tav tm="100000">
                                          <p:val>
                                            <p:strVal val="#ppt_x"/>
                                          </p:val>
                                        </p:tav>
                                      </p:tavLst>
                                    </p:anim>
                                    <p:anim calcmode="lin" valueType="num">
                                      <p:cBhvr additive="base">
                                        <p:cTn id="57" dur="500" fill="hold"/>
                                        <p:tgtEl>
                                          <p:spTgt spid="9245"/>
                                        </p:tgtEl>
                                        <p:attrNameLst>
                                          <p:attrName>ppt_y</p:attrName>
                                        </p:attrNameLst>
                                      </p:cBhvr>
                                      <p:tavLst>
                                        <p:tav tm="0">
                                          <p:val>
                                            <p:strVal val="#ppt_y"/>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246"/>
                                        </p:tgtEl>
                                        <p:attrNameLst>
                                          <p:attrName>style.visibility</p:attrName>
                                        </p:attrNameLst>
                                      </p:cBhvr>
                                      <p:to>
                                        <p:strVal val="visible"/>
                                      </p:to>
                                    </p:set>
                                    <p:animEffect transition="in" filter="wipe(left)">
                                      <p:cBhvr>
                                        <p:cTn id="62" dur="2000"/>
                                        <p:tgtEl>
                                          <p:spTgt spid="924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wipe(left)">
                                      <p:cBhvr>
                                        <p:cTn id="67" dur="20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12" presetClass="entr" presetSubtype="8" fill="hold" nodeType="clickEffect">
                                  <p:stCondLst>
                                    <p:cond delay="0"/>
                                  </p:stCondLst>
                                  <p:childTnLst>
                                    <p:set>
                                      <p:cBhvr>
                                        <p:cTn id="71" dur="1" fill="hold">
                                          <p:stCondLst>
                                            <p:cond delay="0"/>
                                          </p:stCondLst>
                                        </p:cTn>
                                        <p:tgtEl>
                                          <p:spTgt spid="9248"/>
                                        </p:tgtEl>
                                        <p:attrNameLst>
                                          <p:attrName>style.visibility</p:attrName>
                                        </p:attrNameLst>
                                      </p:cBhvr>
                                      <p:to>
                                        <p:strVal val="visible"/>
                                      </p:to>
                                    </p:set>
                                    <p:animEffect transition="in" filter="slide(fromLeft)">
                                      <p:cBhvr>
                                        <p:cTn id="72" dur="500"/>
                                        <p:tgtEl>
                                          <p:spTgt spid="9248"/>
                                        </p:tgtEl>
                                      </p:cBhvr>
                                    </p:animEffect>
                                  </p:childTnLst>
                                </p:cTn>
                              </p:par>
                            </p:childTnLst>
                          </p:cTn>
                        </p:par>
                        <p:par>
                          <p:cTn id="73" fill="hold">
                            <p:stCondLst>
                              <p:cond delay="500"/>
                            </p:stCondLst>
                            <p:childTnLst>
                              <p:par>
                                <p:cTn id="74" presetID="2" presetClass="entr" presetSubtype="2" fill="hold" nodeType="afterEffect">
                                  <p:stCondLst>
                                    <p:cond delay="0"/>
                                  </p:stCondLst>
                                  <p:childTnLst>
                                    <p:set>
                                      <p:cBhvr>
                                        <p:cTn id="75" dur="1" fill="hold">
                                          <p:stCondLst>
                                            <p:cond delay="0"/>
                                          </p:stCondLst>
                                        </p:cTn>
                                        <p:tgtEl>
                                          <p:spTgt spid="9249"/>
                                        </p:tgtEl>
                                        <p:attrNameLst>
                                          <p:attrName>style.visibility</p:attrName>
                                        </p:attrNameLst>
                                      </p:cBhvr>
                                      <p:to>
                                        <p:strVal val="visible"/>
                                      </p:to>
                                    </p:set>
                                    <p:anim calcmode="lin" valueType="num">
                                      <p:cBhvr additive="base">
                                        <p:cTn id="76" dur="500" fill="hold"/>
                                        <p:tgtEl>
                                          <p:spTgt spid="9249"/>
                                        </p:tgtEl>
                                        <p:attrNameLst>
                                          <p:attrName>ppt_x</p:attrName>
                                        </p:attrNameLst>
                                      </p:cBhvr>
                                      <p:tavLst>
                                        <p:tav tm="0">
                                          <p:val>
                                            <p:strVal val="1+#ppt_w/2"/>
                                          </p:val>
                                        </p:tav>
                                        <p:tav tm="100000">
                                          <p:val>
                                            <p:strVal val="#ppt_x"/>
                                          </p:val>
                                        </p:tav>
                                      </p:tavLst>
                                    </p:anim>
                                    <p:anim calcmode="lin" valueType="num">
                                      <p:cBhvr additive="base">
                                        <p:cTn id="77" dur="500" fill="hold"/>
                                        <p:tgtEl>
                                          <p:spTgt spid="92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p:bldP spid="9219" grpId="0"/>
      <p:bldP spid="9238"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5234" name="对象 95233"/>
          <p:cNvGraphicFramePr>
            <a:graphicFrameLocks noChangeAspect="1"/>
          </p:cNvGraphicFramePr>
          <p:nvPr/>
        </p:nvGraphicFramePr>
        <p:xfrm>
          <a:off x="450850" y="246063"/>
          <a:ext cx="4210050" cy="527050"/>
        </p:xfrm>
        <a:graphic>
          <a:graphicData uri="http://schemas.openxmlformats.org/presentationml/2006/ole">
            <mc:AlternateContent xmlns:mc="http://schemas.openxmlformats.org/markup-compatibility/2006">
              <mc:Choice xmlns:v="urn:schemas-microsoft-com:vml" Requires="v">
                <p:oleObj spid="_x0000_s3424" name="" r:id="rId1" imgW="1803400" imgH="228600" progId="Equation.DSMT4">
                  <p:embed/>
                </p:oleObj>
              </mc:Choice>
              <mc:Fallback>
                <p:oleObj name="" r:id="rId1" imgW="1803400" imgH="228600" progId="Equation.DSMT4">
                  <p:embed/>
                  <p:pic>
                    <p:nvPicPr>
                      <p:cNvPr id="0" name="图片 3423"/>
                      <p:cNvPicPr/>
                      <p:nvPr/>
                    </p:nvPicPr>
                    <p:blipFill>
                      <a:blip r:embed="rId2">
                        <a:clrChange>
                          <a:clrFrom>
                            <a:srgbClr val="000000"/>
                          </a:clrFrom>
                          <a:clrTo>
                            <a:srgbClr val="000000">
                              <a:alpha val="0"/>
                            </a:srgbClr>
                          </a:clrTo>
                        </a:clrChange>
                      </a:blip>
                      <a:stretch>
                        <a:fillRect/>
                      </a:stretch>
                    </p:blipFill>
                    <p:spPr>
                      <a:xfrm>
                        <a:off x="450850" y="246063"/>
                        <a:ext cx="4210050" cy="527050"/>
                      </a:xfrm>
                      <a:prstGeom prst="rect">
                        <a:avLst/>
                      </a:prstGeom>
                      <a:noFill/>
                      <a:ln w="38100">
                        <a:noFill/>
                        <a:miter/>
                      </a:ln>
                    </p:spPr>
                  </p:pic>
                </p:oleObj>
              </mc:Fallback>
            </mc:AlternateContent>
          </a:graphicData>
        </a:graphic>
      </p:graphicFrame>
      <p:graphicFrame>
        <p:nvGraphicFramePr>
          <p:cNvPr id="95235" name="对象 95234"/>
          <p:cNvGraphicFramePr>
            <a:graphicFrameLocks noChangeAspect="1"/>
          </p:cNvGraphicFramePr>
          <p:nvPr/>
        </p:nvGraphicFramePr>
        <p:xfrm>
          <a:off x="441325" y="922338"/>
          <a:ext cx="4473575" cy="2003425"/>
        </p:xfrm>
        <a:graphic>
          <a:graphicData uri="http://schemas.openxmlformats.org/presentationml/2006/ole">
            <mc:AlternateContent xmlns:mc="http://schemas.openxmlformats.org/markup-compatibility/2006">
              <mc:Choice xmlns:v="urn:schemas-microsoft-com:vml" Requires="v">
                <p:oleObj spid="_x0000_s3426" name="" r:id="rId3" imgW="2044700" imgH="914400" progId="Equation.DSMT4">
                  <p:embed/>
                </p:oleObj>
              </mc:Choice>
              <mc:Fallback>
                <p:oleObj name="" r:id="rId3" imgW="2044700" imgH="914400" progId="Equation.DSMT4">
                  <p:embed/>
                  <p:pic>
                    <p:nvPicPr>
                      <p:cNvPr id="0" name="图片 3425"/>
                      <p:cNvPicPr/>
                      <p:nvPr/>
                    </p:nvPicPr>
                    <p:blipFill>
                      <a:blip r:embed="rId4">
                        <a:clrChange>
                          <a:clrFrom>
                            <a:srgbClr val="000000"/>
                          </a:clrFrom>
                          <a:clrTo>
                            <a:srgbClr val="000000">
                              <a:alpha val="0"/>
                            </a:srgbClr>
                          </a:clrTo>
                        </a:clrChange>
                      </a:blip>
                      <a:stretch>
                        <a:fillRect/>
                      </a:stretch>
                    </p:blipFill>
                    <p:spPr>
                      <a:xfrm>
                        <a:off x="441325" y="922338"/>
                        <a:ext cx="4473575" cy="2003425"/>
                      </a:xfrm>
                      <a:prstGeom prst="rect">
                        <a:avLst/>
                      </a:prstGeom>
                      <a:noFill/>
                      <a:ln w="38100">
                        <a:noFill/>
                        <a:miter/>
                      </a:ln>
                    </p:spPr>
                  </p:pic>
                </p:oleObj>
              </mc:Fallback>
            </mc:AlternateContent>
          </a:graphicData>
        </a:graphic>
      </p:graphicFrame>
      <p:graphicFrame>
        <p:nvGraphicFramePr>
          <p:cNvPr id="95236" name="对象 95235"/>
          <p:cNvGraphicFramePr>
            <a:graphicFrameLocks noChangeAspect="1"/>
          </p:cNvGraphicFramePr>
          <p:nvPr/>
        </p:nvGraphicFramePr>
        <p:xfrm>
          <a:off x="458788" y="3068638"/>
          <a:ext cx="5006975" cy="831850"/>
        </p:xfrm>
        <a:graphic>
          <a:graphicData uri="http://schemas.openxmlformats.org/presentationml/2006/ole">
            <mc:AlternateContent xmlns:mc="http://schemas.openxmlformats.org/markup-compatibility/2006">
              <mc:Choice xmlns:v="urn:schemas-microsoft-com:vml" Requires="v">
                <p:oleObj spid="_x0000_s3425" name="" r:id="rId5" imgW="2514600" imgH="419100" progId="Equation.DSMT4">
                  <p:embed/>
                </p:oleObj>
              </mc:Choice>
              <mc:Fallback>
                <p:oleObj name="" r:id="rId5" imgW="2514600" imgH="419100" progId="Equation.DSMT4">
                  <p:embed/>
                  <p:pic>
                    <p:nvPicPr>
                      <p:cNvPr id="0" name="图片 3424"/>
                      <p:cNvPicPr/>
                      <p:nvPr/>
                    </p:nvPicPr>
                    <p:blipFill>
                      <a:blip r:embed="rId6">
                        <a:clrChange>
                          <a:clrFrom>
                            <a:srgbClr val="000000"/>
                          </a:clrFrom>
                          <a:clrTo>
                            <a:srgbClr val="000000">
                              <a:alpha val="0"/>
                            </a:srgbClr>
                          </a:clrTo>
                        </a:clrChange>
                      </a:blip>
                      <a:stretch>
                        <a:fillRect/>
                      </a:stretch>
                    </p:blipFill>
                    <p:spPr>
                      <a:xfrm>
                        <a:off x="458788" y="3068638"/>
                        <a:ext cx="5006975" cy="831850"/>
                      </a:xfrm>
                      <a:prstGeom prst="rect">
                        <a:avLst/>
                      </a:prstGeom>
                      <a:noFill/>
                      <a:ln w="38100">
                        <a:noFill/>
                        <a:miter/>
                      </a:ln>
                    </p:spPr>
                  </p:pic>
                </p:oleObj>
              </mc:Fallback>
            </mc:AlternateContent>
          </a:graphicData>
        </a:graphic>
      </p:graphicFrame>
      <p:graphicFrame>
        <p:nvGraphicFramePr>
          <p:cNvPr id="95237" name="对象 95236"/>
          <p:cNvGraphicFramePr>
            <a:graphicFrameLocks noChangeAspect="1"/>
          </p:cNvGraphicFramePr>
          <p:nvPr/>
        </p:nvGraphicFramePr>
        <p:xfrm>
          <a:off x="526892" y="4077018"/>
          <a:ext cx="7720330" cy="1285240"/>
        </p:xfrm>
        <a:graphic>
          <a:graphicData uri="http://schemas.openxmlformats.org/presentationml/2006/ole">
            <mc:AlternateContent xmlns:mc="http://schemas.openxmlformats.org/markup-compatibility/2006">
              <mc:Choice xmlns:v="urn:schemas-microsoft-com:vml" Requires="v">
                <p:oleObj spid="_x0000_s3427" name="" r:id="rId7" imgW="4025900" imgH="673100" progId="Equation.DSMT4">
                  <p:embed/>
                </p:oleObj>
              </mc:Choice>
              <mc:Fallback>
                <p:oleObj name="" r:id="rId7" imgW="4025900" imgH="673100" progId="Equation.DSMT4">
                  <p:embed/>
                  <p:pic>
                    <p:nvPicPr>
                      <p:cNvPr id="0" name="图片 3426"/>
                      <p:cNvPicPr/>
                      <p:nvPr/>
                    </p:nvPicPr>
                    <p:blipFill>
                      <a:blip r:embed="rId8">
                        <a:clrChange>
                          <a:clrFrom>
                            <a:srgbClr val="000000"/>
                          </a:clrFrom>
                          <a:clrTo>
                            <a:srgbClr val="000000">
                              <a:alpha val="0"/>
                            </a:srgbClr>
                          </a:clrTo>
                        </a:clrChange>
                      </a:blip>
                      <a:stretch>
                        <a:fillRect/>
                      </a:stretch>
                    </p:blipFill>
                    <p:spPr>
                      <a:xfrm>
                        <a:off x="526892" y="4077018"/>
                        <a:ext cx="7720330" cy="1285240"/>
                      </a:xfrm>
                      <a:prstGeom prst="rect">
                        <a:avLst/>
                      </a:prstGeom>
                      <a:noFill/>
                      <a:ln w="38100">
                        <a:noFill/>
                        <a:miter/>
                      </a:ln>
                    </p:spPr>
                  </p:pic>
                </p:oleObj>
              </mc:Fallback>
            </mc:AlternateContent>
          </a:graphicData>
        </a:graphic>
      </p:graphicFrame>
      <p:graphicFrame>
        <p:nvGraphicFramePr>
          <p:cNvPr id="95238" name="对象 95237"/>
          <p:cNvGraphicFramePr>
            <a:graphicFrameLocks noChangeAspect="1"/>
          </p:cNvGraphicFramePr>
          <p:nvPr/>
        </p:nvGraphicFramePr>
        <p:xfrm>
          <a:off x="518478" y="5313522"/>
          <a:ext cx="7373620" cy="1122045"/>
        </p:xfrm>
        <a:graphic>
          <a:graphicData uri="http://schemas.openxmlformats.org/presentationml/2006/ole">
            <mc:AlternateContent xmlns:mc="http://schemas.openxmlformats.org/markup-compatibility/2006">
              <mc:Choice xmlns:v="urn:schemas-microsoft-com:vml" Requires="v">
                <p:oleObj spid="_x0000_s3423" name="" r:id="rId9" imgW="3834765" imgH="584200" progId="Equation.DSMT4">
                  <p:embed/>
                </p:oleObj>
              </mc:Choice>
              <mc:Fallback>
                <p:oleObj name="" r:id="rId9" imgW="3834765" imgH="584200" progId="Equation.DSMT4">
                  <p:embed/>
                  <p:pic>
                    <p:nvPicPr>
                      <p:cNvPr id="0" name="图片 3422"/>
                      <p:cNvPicPr/>
                      <p:nvPr/>
                    </p:nvPicPr>
                    <p:blipFill>
                      <a:blip r:embed="rId10">
                        <a:clrChange>
                          <a:clrFrom>
                            <a:srgbClr val="000000"/>
                          </a:clrFrom>
                          <a:clrTo>
                            <a:srgbClr val="000000">
                              <a:alpha val="0"/>
                            </a:srgbClr>
                          </a:clrTo>
                        </a:clrChange>
                      </a:blip>
                      <a:stretch>
                        <a:fillRect/>
                      </a:stretch>
                    </p:blipFill>
                    <p:spPr>
                      <a:xfrm>
                        <a:off x="518478" y="5313522"/>
                        <a:ext cx="7373620" cy="1122045"/>
                      </a:xfrm>
                      <a:prstGeom prst="rect">
                        <a:avLst/>
                      </a:prstGeom>
                      <a:noFill/>
                      <a:ln w="38100">
                        <a:noFill/>
                        <a:miter/>
                      </a:ln>
                    </p:spPr>
                  </p:pic>
                </p:oleObj>
              </mc:Fallback>
            </mc:AlternateContent>
          </a:graphicData>
        </a:graphic>
      </p:graphicFrame>
      <p:grpSp>
        <p:nvGrpSpPr>
          <p:cNvPr id="54285" name="组合 95238"/>
          <p:cNvGrpSpPr/>
          <p:nvPr/>
        </p:nvGrpSpPr>
        <p:grpSpPr>
          <a:xfrm>
            <a:off x="5149850" y="250825"/>
            <a:ext cx="3994150" cy="2909888"/>
            <a:chOff x="0" y="-6"/>
            <a:chExt cx="2516" cy="1833"/>
          </a:xfrm>
        </p:grpSpPr>
        <p:grpSp>
          <p:nvGrpSpPr>
            <p:cNvPr id="54286" name="组合 95239"/>
            <p:cNvGrpSpPr/>
            <p:nvPr/>
          </p:nvGrpSpPr>
          <p:grpSpPr>
            <a:xfrm>
              <a:off x="658" y="1003"/>
              <a:ext cx="723" cy="392"/>
              <a:chOff x="0" y="0"/>
              <a:chExt cx="723" cy="392"/>
            </a:xfrm>
          </p:grpSpPr>
          <p:sp>
            <p:nvSpPr>
              <p:cNvPr id="54321" name="左大括号 95240"/>
              <p:cNvSpPr/>
              <p:nvPr/>
            </p:nvSpPr>
            <p:spPr>
              <a:xfrm rot="-5400000">
                <a:off x="283" y="-283"/>
                <a:ext cx="156" cy="723"/>
              </a:xfrm>
              <a:prstGeom prst="leftBrace">
                <a:avLst>
                  <a:gd name="adj1" fmla="val 38149"/>
                  <a:gd name="adj2" fmla="val 50000"/>
                </a:avLst>
              </a:prstGeom>
              <a:noFill/>
              <a:ln w="38100" cap="flat" cmpd="sng">
                <a:solidFill>
                  <a:srgbClr val="FFFF00"/>
                </a:solidFill>
                <a:prstDash val="solid"/>
                <a:headEnd type="none" w="med" len="med"/>
                <a:tailEnd type="none" w="med" len="med"/>
              </a:ln>
            </p:spPr>
            <p:txBody>
              <a:bodyPr vert="eaVert" wrap="none" anchor="ctr"/>
              <a:p>
                <a:pPr algn="ctr" eaLnBrk="1" hangingPunct="1"/>
                <a:endParaRPr lang="zh-CN" altLang="zh-CN" dirty="0">
                  <a:latin typeface="Arial" panose="020B0604020202020204" pitchFamily="34" charset="0"/>
                  <a:ea typeface="仿宋_GB2312" pitchFamily="1" charset="-122"/>
                </a:endParaRPr>
              </a:p>
            </p:txBody>
          </p:sp>
          <p:sp>
            <p:nvSpPr>
              <p:cNvPr id="54322" name="文本框 95241"/>
              <p:cNvSpPr txBox="1"/>
              <p:nvPr/>
            </p:nvSpPr>
            <p:spPr>
              <a:xfrm>
                <a:off x="217" y="104"/>
                <a:ext cx="297"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grpSp>
        <p:grpSp>
          <p:nvGrpSpPr>
            <p:cNvPr id="54287" name="组合 95242"/>
            <p:cNvGrpSpPr/>
            <p:nvPr/>
          </p:nvGrpSpPr>
          <p:grpSpPr>
            <a:xfrm>
              <a:off x="2111" y="807"/>
              <a:ext cx="405" cy="804"/>
              <a:chOff x="0" y="0"/>
              <a:chExt cx="405" cy="804"/>
            </a:xfrm>
          </p:grpSpPr>
          <p:sp>
            <p:nvSpPr>
              <p:cNvPr id="54319" name="右大括号 95243"/>
              <p:cNvSpPr/>
              <p:nvPr/>
            </p:nvSpPr>
            <p:spPr>
              <a:xfrm>
                <a:off x="0" y="0"/>
                <a:ext cx="129" cy="804"/>
              </a:xfrm>
              <a:prstGeom prst="rightBrace">
                <a:avLst>
                  <a:gd name="adj1" fmla="val 51303"/>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320" name="文本框 95244"/>
              <p:cNvSpPr txBox="1"/>
              <p:nvPr/>
            </p:nvSpPr>
            <p:spPr>
              <a:xfrm>
                <a:off x="108" y="217"/>
                <a:ext cx="297"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2</a:t>
                </a:r>
                <a:endParaRPr lang="en-US" altLang="zh-CN" i="1" dirty="0">
                  <a:solidFill>
                    <a:schemeClr val="bg1"/>
                  </a:solidFill>
                  <a:latin typeface="Times New Roman" panose="02020603050405020304" pitchFamily="18" charset="0"/>
                </a:endParaRPr>
              </a:p>
            </p:txBody>
          </p:sp>
        </p:grpSp>
        <p:graphicFrame>
          <p:nvGraphicFramePr>
            <p:cNvPr id="54279" name="对象 95245"/>
            <p:cNvGraphicFramePr>
              <a:graphicFrameLocks noChangeAspect="1"/>
            </p:cNvGraphicFramePr>
            <p:nvPr/>
          </p:nvGraphicFramePr>
          <p:xfrm>
            <a:off x="301" y="1067"/>
            <a:ext cx="196" cy="242"/>
          </p:xfrm>
          <a:graphic>
            <a:graphicData uri="http://schemas.openxmlformats.org/presentationml/2006/ole">
              <mc:AlternateContent xmlns:mc="http://schemas.openxmlformats.org/markup-compatibility/2006">
                <mc:Choice xmlns:v="urn:schemas-microsoft-com:vml" Requires="v">
                  <p:oleObj spid="_x0000_s3428" name="" r:id="rId11" imgW="165100" imgH="203200" progId="Equation.DSMT4">
                    <p:embed/>
                  </p:oleObj>
                </mc:Choice>
                <mc:Fallback>
                  <p:oleObj name="" r:id="rId11" imgW="165100" imgH="203200" progId="Equation.DSMT4">
                    <p:embed/>
                    <p:pic>
                      <p:nvPicPr>
                        <p:cNvPr id="0" name="图片 3427"/>
                        <p:cNvPicPr/>
                        <p:nvPr/>
                      </p:nvPicPr>
                      <p:blipFill>
                        <a:blip r:embed="rId12">
                          <a:clrChange>
                            <a:clrFrom>
                              <a:srgbClr val="000000"/>
                            </a:clrFrom>
                            <a:clrTo>
                              <a:srgbClr val="000000">
                                <a:alpha val="0"/>
                              </a:srgbClr>
                            </a:clrTo>
                          </a:clrChange>
                        </a:blip>
                        <a:stretch>
                          <a:fillRect/>
                        </a:stretch>
                      </p:blipFill>
                      <p:spPr>
                        <a:xfrm>
                          <a:off x="301" y="1067"/>
                          <a:ext cx="196" cy="242"/>
                        </a:xfrm>
                        <a:prstGeom prst="rect">
                          <a:avLst/>
                        </a:prstGeom>
                        <a:noFill/>
                        <a:ln w="38100">
                          <a:noFill/>
                          <a:miter/>
                        </a:ln>
                      </p:spPr>
                    </p:pic>
                  </p:oleObj>
                </mc:Fallback>
              </mc:AlternateContent>
            </a:graphicData>
          </a:graphic>
        </p:graphicFrame>
        <p:sp>
          <p:nvSpPr>
            <p:cNvPr id="54288" name="文本框 95246"/>
            <p:cNvSpPr txBox="1"/>
            <p:nvPr/>
          </p:nvSpPr>
          <p:spPr>
            <a:xfrm>
              <a:off x="1658" y="795"/>
              <a:ext cx="308"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54289" name="文本框 95247"/>
            <p:cNvSpPr txBox="1"/>
            <p:nvPr/>
          </p:nvSpPr>
          <p:spPr>
            <a:xfrm>
              <a:off x="155" y="842"/>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54290" name="文本框 95248"/>
            <p:cNvSpPr txBox="1"/>
            <p:nvPr/>
          </p:nvSpPr>
          <p:spPr>
            <a:xfrm>
              <a:off x="158" y="1179"/>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pSp>
          <p:nvGrpSpPr>
            <p:cNvPr id="54291" name="组合 95249"/>
            <p:cNvGrpSpPr/>
            <p:nvPr/>
          </p:nvGrpSpPr>
          <p:grpSpPr>
            <a:xfrm rot="-5400000">
              <a:off x="869" y="833"/>
              <a:ext cx="221" cy="96"/>
              <a:chOff x="0" y="0"/>
              <a:chExt cx="221" cy="96"/>
            </a:xfrm>
          </p:grpSpPr>
          <p:sp>
            <p:nvSpPr>
              <p:cNvPr id="54317" name="直接连接符 95250"/>
              <p:cNvSpPr/>
              <p:nvPr/>
            </p:nvSpPr>
            <p:spPr>
              <a:xfrm>
                <a:off x="0" y="0"/>
                <a:ext cx="221" cy="1"/>
              </a:xfrm>
              <a:prstGeom prst="line">
                <a:avLst/>
              </a:prstGeom>
              <a:ln w="28575" cap="flat" cmpd="sng">
                <a:solidFill>
                  <a:srgbClr val="FFCC00"/>
                </a:solidFill>
                <a:prstDash val="solid"/>
                <a:headEnd type="none" w="med" len="med"/>
                <a:tailEnd type="none" w="med" len="med"/>
              </a:ln>
            </p:spPr>
          </p:sp>
          <p:sp>
            <p:nvSpPr>
              <p:cNvPr id="54318" name="直接连接符 95251"/>
              <p:cNvSpPr/>
              <p:nvPr/>
            </p:nvSpPr>
            <p:spPr>
              <a:xfrm flipV="1">
                <a:off x="0" y="93"/>
                <a:ext cx="221" cy="3"/>
              </a:xfrm>
              <a:prstGeom prst="line">
                <a:avLst/>
              </a:prstGeom>
              <a:ln w="28575" cap="flat" cmpd="sng">
                <a:solidFill>
                  <a:srgbClr val="FFCC00"/>
                </a:solidFill>
                <a:prstDash val="solid"/>
                <a:headEnd type="none" w="med" len="med"/>
                <a:tailEnd type="none" w="med" len="med"/>
              </a:ln>
            </p:spPr>
          </p:sp>
        </p:grpSp>
        <p:sp>
          <p:nvSpPr>
            <p:cNvPr id="54292" name="矩形 95252"/>
            <p:cNvSpPr/>
            <p:nvPr/>
          </p:nvSpPr>
          <p:spPr>
            <a:xfrm>
              <a:off x="1966" y="793"/>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54293" name="组合 95253"/>
            <p:cNvGrpSpPr/>
            <p:nvPr/>
          </p:nvGrpSpPr>
          <p:grpSpPr>
            <a:xfrm rot="5400000">
              <a:off x="1830" y="1354"/>
              <a:ext cx="384" cy="57"/>
              <a:chOff x="0" y="0"/>
              <a:chExt cx="384" cy="57"/>
            </a:xfrm>
          </p:grpSpPr>
          <p:sp>
            <p:nvSpPr>
              <p:cNvPr id="54313" name="任意多边形 95254"/>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14" name="任意多边形 95255"/>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15" name="任意多边形 95256"/>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4316" name="任意多边形 95257"/>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4294" name="椭圆 95258"/>
            <p:cNvSpPr/>
            <p:nvPr/>
          </p:nvSpPr>
          <p:spPr>
            <a:xfrm>
              <a:off x="0" y="1065"/>
              <a:ext cx="272" cy="272"/>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4295" name="直接连接符 95259"/>
            <p:cNvSpPr/>
            <p:nvPr/>
          </p:nvSpPr>
          <p:spPr>
            <a:xfrm>
              <a:off x="547" y="371"/>
              <a:ext cx="936" cy="0"/>
            </a:xfrm>
            <a:prstGeom prst="line">
              <a:avLst/>
            </a:prstGeom>
            <a:ln w="28575" cap="flat" cmpd="sng">
              <a:solidFill>
                <a:srgbClr val="FFCC00"/>
              </a:solidFill>
              <a:prstDash val="solid"/>
              <a:headEnd type="none" w="med" len="med"/>
              <a:tailEnd type="none" w="med" len="med"/>
            </a:ln>
          </p:spPr>
        </p:sp>
        <p:sp>
          <p:nvSpPr>
            <p:cNvPr id="54296" name="直接连接符 95260"/>
            <p:cNvSpPr/>
            <p:nvPr/>
          </p:nvSpPr>
          <p:spPr>
            <a:xfrm>
              <a:off x="548" y="371"/>
              <a:ext cx="0" cy="568"/>
            </a:xfrm>
            <a:prstGeom prst="line">
              <a:avLst/>
            </a:prstGeom>
            <a:ln w="28575" cap="flat" cmpd="sng">
              <a:solidFill>
                <a:srgbClr val="FFCC00"/>
              </a:solidFill>
              <a:prstDash val="solid"/>
              <a:headEnd type="none" w="med" len="med"/>
              <a:tailEnd type="none" w="med" len="med"/>
            </a:ln>
          </p:spPr>
        </p:sp>
        <p:sp>
          <p:nvSpPr>
            <p:cNvPr id="54297" name="直接连接符 95261"/>
            <p:cNvSpPr/>
            <p:nvPr/>
          </p:nvSpPr>
          <p:spPr>
            <a:xfrm>
              <a:off x="1472" y="372"/>
              <a:ext cx="0" cy="568"/>
            </a:xfrm>
            <a:prstGeom prst="line">
              <a:avLst/>
            </a:prstGeom>
            <a:ln w="28575" cap="flat" cmpd="sng">
              <a:solidFill>
                <a:srgbClr val="FFCC00"/>
              </a:solidFill>
              <a:prstDash val="solid"/>
              <a:headEnd type="none" w="med" len="med"/>
              <a:tailEnd type="none" w="med" len="med"/>
            </a:ln>
          </p:spPr>
        </p:sp>
        <p:sp>
          <p:nvSpPr>
            <p:cNvPr id="54298" name="直接连接符 95262"/>
            <p:cNvSpPr/>
            <p:nvPr/>
          </p:nvSpPr>
          <p:spPr>
            <a:xfrm>
              <a:off x="548" y="929"/>
              <a:ext cx="403" cy="0"/>
            </a:xfrm>
            <a:prstGeom prst="line">
              <a:avLst/>
            </a:prstGeom>
            <a:ln w="28575" cap="flat" cmpd="sng">
              <a:solidFill>
                <a:srgbClr val="FFCC00"/>
              </a:solidFill>
              <a:prstDash val="solid"/>
              <a:headEnd type="none" w="med" len="med"/>
              <a:tailEnd type="none" w="med" len="med"/>
            </a:ln>
          </p:spPr>
        </p:sp>
        <p:sp>
          <p:nvSpPr>
            <p:cNvPr id="54299" name="直接连接符 95263"/>
            <p:cNvSpPr/>
            <p:nvPr/>
          </p:nvSpPr>
          <p:spPr>
            <a:xfrm>
              <a:off x="1081" y="929"/>
              <a:ext cx="403" cy="0"/>
            </a:xfrm>
            <a:prstGeom prst="line">
              <a:avLst/>
            </a:prstGeom>
            <a:ln w="28575" cap="flat" cmpd="sng">
              <a:solidFill>
                <a:srgbClr val="FFCC00"/>
              </a:solidFill>
              <a:prstDash val="solid"/>
              <a:headEnd type="none" w="med" len="med"/>
              <a:tailEnd type="none" w="med" len="med"/>
            </a:ln>
          </p:spPr>
        </p:sp>
        <p:sp>
          <p:nvSpPr>
            <p:cNvPr id="54300" name="直接连接符 95264"/>
            <p:cNvSpPr/>
            <p:nvPr/>
          </p:nvSpPr>
          <p:spPr>
            <a:xfrm>
              <a:off x="547" y="371"/>
              <a:ext cx="936" cy="0"/>
            </a:xfrm>
            <a:prstGeom prst="line">
              <a:avLst/>
            </a:prstGeom>
            <a:ln w="28575" cap="flat" cmpd="sng">
              <a:solidFill>
                <a:srgbClr val="FFCC00"/>
              </a:solidFill>
              <a:prstDash val="solid"/>
              <a:headEnd type="none" w="med" len="med"/>
              <a:tailEnd type="none" w="med" len="med"/>
            </a:ln>
          </p:spPr>
        </p:sp>
        <p:sp>
          <p:nvSpPr>
            <p:cNvPr id="54301" name="矩形 95265"/>
            <p:cNvSpPr/>
            <p:nvPr/>
          </p:nvSpPr>
          <p:spPr>
            <a:xfrm rot="-5400000">
              <a:off x="972" y="228"/>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4302" name="直接连接符 95266"/>
            <p:cNvSpPr/>
            <p:nvPr/>
          </p:nvSpPr>
          <p:spPr>
            <a:xfrm>
              <a:off x="140" y="603"/>
              <a:ext cx="408" cy="0"/>
            </a:xfrm>
            <a:prstGeom prst="line">
              <a:avLst/>
            </a:prstGeom>
            <a:ln w="28575" cap="flat" cmpd="sng">
              <a:solidFill>
                <a:srgbClr val="FFCC00"/>
              </a:solidFill>
              <a:prstDash val="solid"/>
              <a:headEnd type="none" w="med" len="med"/>
              <a:tailEnd type="none" w="med" len="med"/>
            </a:ln>
          </p:spPr>
        </p:sp>
        <p:sp>
          <p:nvSpPr>
            <p:cNvPr id="54303" name="直接连接符 95267"/>
            <p:cNvSpPr/>
            <p:nvPr/>
          </p:nvSpPr>
          <p:spPr>
            <a:xfrm>
              <a:off x="1472" y="627"/>
              <a:ext cx="542" cy="0"/>
            </a:xfrm>
            <a:prstGeom prst="line">
              <a:avLst/>
            </a:prstGeom>
            <a:ln w="28575" cap="flat" cmpd="sng">
              <a:solidFill>
                <a:srgbClr val="FFCC00"/>
              </a:solidFill>
              <a:prstDash val="solid"/>
              <a:headEnd type="none" w="med" len="med"/>
              <a:tailEnd type="none" w="med" len="med"/>
            </a:ln>
          </p:spPr>
        </p:sp>
        <p:sp>
          <p:nvSpPr>
            <p:cNvPr id="54304" name="直接连接符 95268"/>
            <p:cNvSpPr/>
            <p:nvPr/>
          </p:nvSpPr>
          <p:spPr>
            <a:xfrm>
              <a:off x="2014" y="627"/>
              <a:ext cx="0" cy="168"/>
            </a:xfrm>
            <a:prstGeom prst="line">
              <a:avLst/>
            </a:prstGeom>
            <a:ln w="28575" cap="flat" cmpd="sng">
              <a:solidFill>
                <a:srgbClr val="FFCC00"/>
              </a:solidFill>
              <a:prstDash val="solid"/>
              <a:headEnd type="none" w="med" len="med"/>
              <a:tailEnd type="none" w="med" len="med"/>
            </a:ln>
          </p:spPr>
        </p:sp>
        <p:sp>
          <p:nvSpPr>
            <p:cNvPr id="54305" name="直接连接符 95269"/>
            <p:cNvSpPr/>
            <p:nvPr/>
          </p:nvSpPr>
          <p:spPr>
            <a:xfrm>
              <a:off x="2014" y="1065"/>
              <a:ext cx="0" cy="161"/>
            </a:xfrm>
            <a:prstGeom prst="line">
              <a:avLst/>
            </a:prstGeom>
            <a:ln w="28575" cap="flat" cmpd="sng">
              <a:solidFill>
                <a:srgbClr val="FFCC00"/>
              </a:solidFill>
              <a:prstDash val="solid"/>
              <a:headEnd type="none" w="med" len="med"/>
              <a:tailEnd type="none" w="med" len="med"/>
            </a:ln>
          </p:spPr>
        </p:sp>
        <p:sp>
          <p:nvSpPr>
            <p:cNvPr id="54306" name="直接连接符 95270"/>
            <p:cNvSpPr/>
            <p:nvPr/>
          </p:nvSpPr>
          <p:spPr>
            <a:xfrm>
              <a:off x="2029" y="1611"/>
              <a:ext cx="0" cy="180"/>
            </a:xfrm>
            <a:prstGeom prst="line">
              <a:avLst/>
            </a:prstGeom>
            <a:ln w="28575" cap="flat" cmpd="sng">
              <a:solidFill>
                <a:srgbClr val="FFCC00"/>
              </a:solidFill>
              <a:prstDash val="solid"/>
              <a:headEnd type="none" w="med" len="med"/>
              <a:tailEnd type="none" w="med" len="med"/>
            </a:ln>
          </p:spPr>
        </p:sp>
        <p:sp>
          <p:nvSpPr>
            <p:cNvPr id="54307" name="直接连接符 95271"/>
            <p:cNvSpPr/>
            <p:nvPr/>
          </p:nvSpPr>
          <p:spPr>
            <a:xfrm flipH="1">
              <a:off x="140" y="1791"/>
              <a:ext cx="1889" cy="0"/>
            </a:xfrm>
            <a:prstGeom prst="line">
              <a:avLst/>
            </a:prstGeom>
            <a:ln w="28575" cap="flat" cmpd="sng">
              <a:solidFill>
                <a:srgbClr val="FFCC00"/>
              </a:solidFill>
              <a:prstDash val="solid"/>
              <a:headEnd type="none" w="med" len="med"/>
              <a:tailEnd type="none" w="med" len="med"/>
            </a:ln>
          </p:spPr>
        </p:sp>
        <p:sp>
          <p:nvSpPr>
            <p:cNvPr id="54308" name="直接连接符 95272"/>
            <p:cNvSpPr/>
            <p:nvPr/>
          </p:nvSpPr>
          <p:spPr>
            <a:xfrm>
              <a:off x="140" y="591"/>
              <a:ext cx="0" cy="1236"/>
            </a:xfrm>
            <a:prstGeom prst="line">
              <a:avLst/>
            </a:prstGeom>
            <a:ln w="28575" cap="flat" cmpd="sng">
              <a:solidFill>
                <a:srgbClr val="FFCC00"/>
              </a:solidFill>
              <a:prstDash val="solid"/>
              <a:headEnd type="none" w="med" len="med"/>
              <a:tailEnd type="none" w="med" len="med"/>
            </a:ln>
          </p:spPr>
        </p:sp>
        <p:sp>
          <p:nvSpPr>
            <p:cNvPr id="54309" name="直接连接符 95273"/>
            <p:cNvSpPr/>
            <p:nvPr/>
          </p:nvSpPr>
          <p:spPr>
            <a:xfrm>
              <a:off x="216" y="555"/>
              <a:ext cx="180" cy="0"/>
            </a:xfrm>
            <a:prstGeom prst="line">
              <a:avLst/>
            </a:prstGeom>
            <a:ln w="38100" cap="flat" cmpd="sng">
              <a:solidFill>
                <a:srgbClr val="66FFFF"/>
              </a:solidFill>
              <a:prstDash val="solid"/>
              <a:headEnd type="none" w="med" len="med"/>
              <a:tailEnd type="triangle" w="sm" len="med"/>
            </a:ln>
          </p:spPr>
        </p:sp>
        <p:sp>
          <p:nvSpPr>
            <p:cNvPr id="54310" name="直接连接符 95274"/>
            <p:cNvSpPr/>
            <p:nvPr/>
          </p:nvSpPr>
          <p:spPr>
            <a:xfrm>
              <a:off x="624" y="312"/>
              <a:ext cx="193" cy="0"/>
            </a:xfrm>
            <a:prstGeom prst="line">
              <a:avLst/>
            </a:prstGeom>
            <a:ln w="38100" cap="flat" cmpd="sng">
              <a:solidFill>
                <a:srgbClr val="66FFFF"/>
              </a:solidFill>
              <a:prstDash val="solid"/>
              <a:headEnd type="none" w="med" len="med"/>
              <a:tailEnd type="triangle" w="sm" len="med"/>
            </a:ln>
          </p:spPr>
        </p:sp>
        <p:sp>
          <p:nvSpPr>
            <p:cNvPr id="54311" name="直接连接符 95275"/>
            <p:cNvSpPr/>
            <p:nvPr/>
          </p:nvSpPr>
          <p:spPr>
            <a:xfrm>
              <a:off x="661" y="842"/>
              <a:ext cx="193" cy="0"/>
            </a:xfrm>
            <a:prstGeom prst="line">
              <a:avLst/>
            </a:prstGeom>
            <a:ln w="38100" cap="flat" cmpd="sng">
              <a:solidFill>
                <a:srgbClr val="66FFFF"/>
              </a:solidFill>
              <a:prstDash val="solid"/>
              <a:headEnd type="none" w="med" len="med"/>
              <a:tailEnd type="triangle" w="sm" len="med"/>
            </a:ln>
          </p:spPr>
        </p:sp>
        <p:sp>
          <p:nvSpPr>
            <p:cNvPr id="54312" name="文本框 95276"/>
            <p:cNvSpPr txBox="1"/>
            <p:nvPr/>
          </p:nvSpPr>
          <p:spPr>
            <a:xfrm>
              <a:off x="956" y="24"/>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graphicFrame>
          <p:nvGraphicFramePr>
            <p:cNvPr id="54280" name="对象 95277"/>
            <p:cNvGraphicFramePr>
              <a:graphicFrameLocks noChangeAspect="1"/>
            </p:cNvGraphicFramePr>
            <p:nvPr/>
          </p:nvGraphicFramePr>
          <p:xfrm>
            <a:off x="192" y="238"/>
            <a:ext cx="184" cy="322"/>
          </p:xfrm>
          <a:graphic>
            <a:graphicData uri="http://schemas.openxmlformats.org/presentationml/2006/ole">
              <mc:AlternateContent xmlns:mc="http://schemas.openxmlformats.org/markup-compatibility/2006">
                <mc:Choice xmlns:v="urn:schemas-microsoft-com:vml" Requires="v">
                  <p:oleObj spid="_x0000_s3430" name="" r:id="rId13" imgW="139700" imgH="241300" progId="Equation.DSMT4">
                    <p:embed/>
                  </p:oleObj>
                </mc:Choice>
                <mc:Fallback>
                  <p:oleObj name="" r:id="rId13" imgW="139700" imgH="241300" progId="Equation.DSMT4">
                    <p:embed/>
                    <p:pic>
                      <p:nvPicPr>
                        <p:cNvPr id="0" name="图片 3429"/>
                        <p:cNvPicPr/>
                        <p:nvPr/>
                      </p:nvPicPr>
                      <p:blipFill>
                        <a:blip r:embed="rId14">
                          <a:clrChange>
                            <a:clrFrom>
                              <a:srgbClr val="000000"/>
                            </a:clrFrom>
                            <a:clrTo>
                              <a:srgbClr val="000000">
                                <a:alpha val="0"/>
                              </a:srgbClr>
                            </a:clrTo>
                          </a:clrChange>
                        </a:blip>
                        <a:stretch>
                          <a:fillRect/>
                        </a:stretch>
                      </p:blipFill>
                      <p:spPr>
                        <a:xfrm>
                          <a:off x="192" y="238"/>
                          <a:ext cx="184" cy="322"/>
                        </a:xfrm>
                        <a:prstGeom prst="rect">
                          <a:avLst/>
                        </a:prstGeom>
                        <a:noFill/>
                        <a:ln w="38100">
                          <a:noFill/>
                          <a:miter/>
                        </a:ln>
                      </p:spPr>
                    </p:pic>
                  </p:oleObj>
                </mc:Fallback>
              </mc:AlternateContent>
            </a:graphicData>
          </a:graphic>
        </p:graphicFrame>
        <p:graphicFrame>
          <p:nvGraphicFramePr>
            <p:cNvPr id="54281" name="对象 95278"/>
            <p:cNvGraphicFramePr>
              <a:graphicFrameLocks noChangeAspect="1"/>
            </p:cNvGraphicFramePr>
            <p:nvPr/>
          </p:nvGraphicFramePr>
          <p:xfrm>
            <a:off x="589" y="-6"/>
            <a:ext cx="209" cy="334"/>
          </p:xfrm>
          <a:graphic>
            <a:graphicData uri="http://schemas.openxmlformats.org/presentationml/2006/ole">
              <mc:AlternateContent xmlns:mc="http://schemas.openxmlformats.org/markup-compatibility/2006">
                <mc:Choice xmlns:v="urn:schemas-microsoft-com:vml" Requires="v">
                  <p:oleObj spid="_x0000_s3429" name="" r:id="rId15" imgW="152400" imgH="241300" progId="Equation.DSMT4">
                    <p:embed/>
                  </p:oleObj>
                </mc:Choice>
                <mc:Fallback>
                  <p:oleObj name="" r:id="rId15" imgW="152400" imgH="241300" progId="Equation.DSMT4">
                    <p:embed/>
                    <p:pic>
                      <p:nvPicPr>
                        <p:cNvPr id="0" name="图片 3428"/>
                        <p:cNvPicPr/>
                        <p:nvPr/>
                      </p:nvPicPr>
                      <p:blipFill>
                        <a:blip r:embed="rId16">
                          <a:clrChange>
                            <a:clrFrom>
                              <a:srgbClr val="000000"/>
                            </a:clrFrom>
                            <a:clrTo>
                              <a:srgbClr val="000000">
                                <a:alpha val="0"/>
                              </a:srgbClr>
                            </a:clrTo>
                          </a:clrChange>
                        </a:blip>
                        <a:stretch>
                          <a:fillRect/>
                        </a:stretch>
                      </p:blipFill>
                      <p:spPr>
                        <a:xfrm>
                          <a:off x="589" y="-6"/>
                          <a:ext cx="209" cy="334"/>
                        </a:xfrm>
                        <a:prstGeom prst="rect">
                          <a:avLst/>
                        </a:prstGeom>
                        <a:noFill/>
                        <a:ln w="38100">
                          <a:noFill/>
                          <a:miter/>
                        </a:ln>
                      </p:spPr>
                    </p:pic>
                  </p:oleObj>
                </mc:Fallback>
              </mc:AlternateContent>
            </a:graphicData>
          </a:graphic>
        </p:graphicFrame>
        <p:graphicFrame>
          <p:nvGraphicFramePr>
            <p:cNvPr id="54282" name="对象 95279"/>
            <p:cNvGraphicFramePr>
              <a:graphicFrameLocks noChangeAspect="1"/>
            </p:cNvGraphicFramePr>
            <p:nvPr/>
          </p:nvGraphicFramePr>
          <p:xfrm>
            <a:off x="666" y="507"/>
            <a:ext cx="216" cy="344"/>
          </p:xfrm>
          <a:graphic>
            <a:graphicData uri="http://schemas.openxmlformats.org/presentationml/2006/ole">
              <mc:AlternateContent xmlns:mc="http://schemas.openxmlformats.org/markup-compatibility/2006">
                <mc:Choice xmlns:v="urn:schemas-microsoft-com:vml" Requires="v">
                  <p:oleObj spid="_x0000_s3431" name="" r:id="rId17" imgW="152400" imgH="241300" progId="Equation.DSMT4">
                    <p:embed/>
                  </p:oleObj>
                </mc:Choice>
                <mc:Fallback>
                  <p:oleObj name="" r:id="rId17" imgW="152400" imgH="241300" progId="Equation.DSMT4">
                    <p:embed/>
                    <p:pic>
                      <p:nvPicPr>
                        <p:cNvPr id="0" name="图片 3430"/>
                        <p:cNvPicPr/>
                        <p:nvPr/>
                      </p:nvPicPr>
                      <p:blipFill>
                        <a:blip r:embed="rId18">
                          <a:clrChange>
                            <a:clrFrom>
                              <a:srgbClr val="000000"/>
                            </a:clrFrom>
                            <a:clrTo>
                              <a:srgbClr val="000000">
                                <a:alpha val="0"/>
                              </a:srgbClr>
                            </a:clrTo>
                          </a:clrChange>
                        </a:blip>
                        <a:stretch>
                          <a:fillRect/>
                        </a:stretch>
                      </p:blipFill>
                      <p:spPr>
                        <a:xfrm>
                          <a:off x="666" y="507"/>
                          <a:ext cx="216" cy="344"/>
                        </a:xfrm>
                        <a:prstGeom prst="rect">
                          <a:avLst/>
                        </a:prstGeom>
                        <a:noFill/>
                        <a:ln w="38100">
                          <a:noFill/>
                          <a:miter/>
                        </a:ln>
                      </p:spPr>
                    </p:pic>
                  </p:oleObj>
                </mc:Fallback>
              </mc:AlternateContent>
            </a:graphicData>
          </a:graphic>
        </p:graphicFrame>
        <p:graphicFrame>
          <p:nvGraphicFramePr>
            <p:cNvPr id="54283" name="对象 95280"/>
            <p:cNvGraphicFramePr>
              <a:graphicFrameLocks noChangeAspect="1"/>
            </p:cNvGraphicFramePr>
            <p:nvPr/>
          </p:nvGraphicFramePr>
          <p:xfrm>
            <a:off x="977" y="478"/>
            <a:ext cx="486" cy="405"/>
          </p:xfrm>
          <a:graphic>
            <a:graphicData uri="http://schemas.openxmlformats.org/presentationml/2006/ole">
              <mc:AlternateContent xmlns:mc="http://schemas.openxmlformats.org/markup-compatibility/2006">
                <mc:Choice xmlns:v="urn:schemas-microsoft-com:vml" Requires="v">
                  <p:oleObj spid="_x0000_s3432" name="" r:id="rId19" imgW="469900" imgH="393700" progId="Equation.DSMT4">
                    <p:embed/>
                  </p:oleObj>
                </mc:Choice>
                <mc:Fallback>
                  <p:oleObj name="" r:id="rId19" imgW="469900" imgH="393700" progId="Equation.DSMT4">
                    <p:embed/>
                    <p:pic>
                      <p:nvPicPr>
                        <p:cNvPr id="0" name="图片 3431"/>
                        <p:cNvPicPr/>
                        <p:nvPr/>
                      </p:nvPicPr>
                      <p:blipFill>
                        <a:blip r:embed="rId20">
                          <a:clrChange>
                            <a:clrFrom>
                              <a:srgbClr val="000000"/>
                            </a:clrFrom>
                            <a:clrTo>
                              <a:srgbClr val="000000">
                                <a:alpha val="0"/>
                              </a:srgbClr>
                            </a:clrTo>
                          </a:clrChange>
                        </a:blip>
                        <a:stretch>
                          <a:fillRect/>
                        </a:stretch>
                      </p:blipFill>
                      <p:spPr>
                        <a:xfrm>
                          <a:off x="977" y="478"/>
                          <a:ext cx="486" cy="405"/>
                        </a:xfrm>
                        <a:prstGeom prst="rect">
                          <a:avLst/>
                        </a:prstGeom>
                        <a:noFill/>
                        <a:ln w="38100">
                          <a:noFill/>
                          <a:miter/>
                        </a:ln>
                      </p:spPr>
                    </p:pic>
                  </p:oleObj>
                </mc:Fallback>
              </mc:AlternateContent>
            </a:graphicData>
          </a:graphic>
        </p:graphicFrame>
        <p:graphicFrame>
          <p:nvGraphicFramePr>
            <p:cNvPr id="54284" name="对象 95281"/>
            <p:cNvGraphicFramePr>
              <a:graphicFrameLocks noChangeAspect="1"/>
            </p:cNvGraphicFramePr>
            <p:nvPr/>
          </p:nvGraphicFramePr>
          <p:xfrm>
            <a:off x="1684" y="1324"/>
            <a:ext cx="343" cy="205"/>
          </p:xfrm>
          <a:graphic>
            <a:graphicData uri="http://schemas.openxmlformats.org/presentationml/2006/ole">
              <mc:AlternateContent xmlns:mc="http://schemas.openxmlformats.org/markup-compatibility/2006">
                <mc:Choice xmlns:v="urn:schemas-microsoft-com:vml" Requires="v">
                  <p:oleObj spid="_x0000_s3433" name="" r:id="rId21" imgW="316865" imgH="190500" progId="Equation.DSMT4">
                    <p:embed/>
                  </p:oleObj>
                </mc:Choice>
                <mc:Fallback>
                  <p:oleObj name="" r:id="rId21" imgW="316865" imgH="190500" progId="Equation.DSMT4">
                    <p:embed/>
                    <p:pic>
                      <p:nvPicPr>
                        <p:cNvPr id="0" name="图片 3432"/>
                        <p:cNvPicPr/>
                        <p:nvPr/>
                      </p:nvPicPr>
                      <p:blipFill>
                        <a:blip r:embed="rId22">
                          <a:clrChange>
                            <a:clrFrom>
                              <a:srgbClr val="000000"/>
                            </a:clrFrom>
                            <a:clrTo>
                              <a:srgbClr val="000000">
                                <a:alpha val="0"/>
                              </a:srgbClr>
                            </a:clrTo>
                          </a:clrChange>
                        </a:blip>
                        <a:stretch>
                          <a:fillRect/>
                        </a:stretch>
                      </p:blipFill>
                      <p:spPr>
                        <a:xfrm>
                          <a:off x="1684" y="1324"/>
                          <a:ext cx="343" cy="205"/>
                        </a:xfrm>
                        <a:prstGeom prst="rect">
                          <a:avLst/>
                        </a:prstGeom>
                        <a:noFill/>
                        <a:ln w="38100">
                          <a:noFill/>
                          <a:miter/>
                        </a:ln>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234"/>
                                        </p:tgtEl>
                                        <p:attrNameLst>
                                          <p:attrName>style.visibility</p:attrName>
                                        </p:attrNameLst>
                                      </p:cBhvr>
                                      <p:to>
                                        <p:strVal val="visible"/>
                                      </p:to>
                                    </p:set>
                                    <p:anim calcmode="lin" valueType="num">
                                      <p:cBhvr>
                                        <p:cTn id="7" dur="500" fill="hold"/>
                                        <p:tgtEl>
                                          <p:spTgt spid="95234"/>
                                        </p:tgtEl>
                                        <p:attrNameLst>
                                          <p:attrName>ppt_x</p:attrName>
                                        </p:attrNameLst>
                                      </p:cBhvr>
                                      <p:tavLst>
                                        <p:tav tm="0">
                                          <p:val>
                                            <p:strVal val="0-#ppt_w/2"/>
                                          </p:val>
                                        </p:tav>
                                        <p:tav tm="100000">
                                          <p:val>
                                            <p:strVal val="#ppt_x"/>
                                          </p:val>
                                        </p:tav>
                                      </p:tavLst>
                                    </p:anim>
                                    <p:anim calcmode="lin" valueType="num">
                                      <p:cBhvr>
                                        <p:cTn id="8" dur="500" fill="hold"/>
                                        <p:tgtEl>
                                          <p:spTgt spid="952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95235"/>
                                        </p:tgtEl>
                                        <p:attrNameLst>
                                          <p:attrName>style.visibility</p:attrName>
                                        </p:attrNameLst>
                                      </p:cBhvr>
                                      <p:to>
                                        <p:strVal val="visible"/>
                                      </p:to>
                                    </p:set>
                                    <p:animEffect transition="in" filter="wipe(up)">
                                      <p:cBhvr>
                                        <p:cTn id="13" dur="2000"/>
                                        <p:tgtEl>
                                          <p:spTgt spid="9523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5236"/>
                                        </p:tgtEl>
                                        <p:attrNameLst>
                                          <p:attrName>style.visibility</p:attrName>
                                        </p:attrNameLst>
                                      </p:cBhvr>
                                      <p:to>
                                        <p:strVal val="visible"/>
                                      </p:to>
                                    </p:set>
                                    <p:animEffect transition="in" filter="wipe(left)">
                                      <p:cBhvr>
                                        <p:cTn id="18" dur="2000"/>
                                        <p:tgtEl>
                                          <p:spTgt spid="9523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5237"/>
                                        </p:tgtEl>
                                        <p:attrNameLst>
                                          <p:attrName>style.visibility</p:attrName>
                                        </p:attrNameLst>
                                      </p:cBhvr>
                                      <p:to>
                                        <p:strVal val="visible"/>
                                      </p:to>
                                    </p:set>
                                    <p:animEffect transition="in" filter="wipe(left)">
                                      <p:cBhvr>
                                        <p:cTn id="23" dur="2000"/>
                                        <p:tgtEl>
                                          <p:spTgt spid="9523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5238"/>
                                        </p:tgtEl>
                                        <p:attrNameLst>
                                          <p:attrName>style.visibility</p:attrName>
                                        </p:attrNameLst>
                                      </p:cBhvr>
                                      <p:to>
                                        <p:strVal val="visible"/>
                                      </p:to>
                                    </p:set>
                                    <p:animEffect transition="in" filter="wipe(left)">
                                      <p:cBhvr>
                                        <p:cTn id="28" dur="2000"/>
                                        <p:tgtEl>
                                          <p:spTgt spid="95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文本框 96257"/>
          <p:cNvSpPr txBox="1"/>
          <p:nvPr/>
        </p:nvSpPr>
        <p:spPr>
          <a:xfrm>
            <a:off x="2381250" y="179705"/>
            <a:ext cx="5062855" cy="829945"/>
          </a:xfrm>
          <a:prstGeom prst="rect">
            <a:avLst/>
          </a:prstGeom>
          <a:noFill/>
          <a:ln w="9525">
            <a:noFill/>
          </a:ln>
        </p:spPr>
        <p:txBody>
          <a:bodyPr wrap="none">
            <a:spAutoFit/>
          </a:bodyPr>
          <a:p>
            <a:pPr algn="l" eaLnBrk="1" hangingPunct="1"/>
            <a:r>
              <a:rPr lang="zh-CN" altLang="en-US" dirty="0">
                <a:solidFill>
                  <a:schemeClr val="bg1"/>
                </a:solidFill>
                <a:latin typeface="Times New Roman" panose="02020603050405020304" pitchFamily="18" charset="0"/>
                <a:ea typeface="仿宋_GB2312" pitchFamily="1" charset="-122"/>
              </a:rPr>
              <a:t>Write the loop current equation and </a:t>
            </a:r>
            <a:endParaRPr lang="zh-CN" altLang="en-US" dirty="0">
              <a:solidFill>
                <a:schemeClr val="bg1"/>
              </a:solidFill>
              <a:latin typeface="Times New Roman" panose="02020603050405020304" pitchFamily="18" charset="0"/>
              <a:ea typeface="仿宋_GB2312" pitchFamily="1" charset="-122"/>
            </a:endParaRPr>
          </a:p>
          <a:p>
            <a:pPr algn="l" eaLnBrk="1" hangingPunct="1"/>
            <a:r>
              <a:rPr lang="zh-CN" altLang="en-US" dirty="0">
                <a:solidFill>
                  <a:schemeClr val="bg1"/>
                </a:solidFill>
                <a:latin typeface="Times New Roman" panose="02020603050405020304" pitchFamily="18" charset="0"/>
                <a:ea typeface="仿宋_GB2312" pitchFamily="1" charset="-122"/>
              </a:rPr>
              <a:t>node voltage equation of the circuit。</a:t>
            </a:r>
            <a:endParaRPr lang="zh-CN" altLang="en-US" dirty="0">
              <a:solidFill>
                <a:schemeClr val="bg1"/>
              </a:solidFill>
              <a:latin typeface="Times New Roman" panose="02020603050405020304" pitchFamily="18" charset="0"/>
              <a:ea typeface="仿宋_GB2312" pitchFamily="1" charset="-122"/>
            </a:endParaRPr>
          </a:p>
        </p:txBody>
      </p:sp>
      <p:sp>
        <p:nvSpPr>
          <p:cNvPr id="96259" name="文本框 96258"/>
          <p:cNvSpPr txBox="1"/>
          <p:nvPr/>
        </p:nvSpPr>
        <p:spPr>
          <a:xfrm>
            <a:off x="304800" y="228600"/>
            <a:ext cx="1793240"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Example 2 </a:t>
            </a:r>
            <a:endParaRPr lang="en-US" altLang="zh-CN" sz="2800" dirty="0">
              <a:solidFill>
                <a:schemeClr val="bg1"/>
              </a:solidFill>
              <a:latin typeface="Times New Roman" panose="02020603050405020304" pitchFamily="18" charset="0"/>
            </a:endParaRPr>
          </a:p>
        </p:txBody>
      </p:sp>
      <p:sp>
        <p:nvSpPr>
          <p:cNvPr id="96260" name="文本框 96259"/>
          <p:cNvSpPr txBox="1"/>
          <p:nvPr/>
        </p:nvSpPr>
        <p:spPr>
          <a:xfrm>
            <a:off x="304800" y="3949065"/>
            <a:ext cx="1565275"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pSp>
        <p:nvGrpSpPr>
          <p:cNvPr id="2" name="组合 96260"/>
          <p:cNvGrpSpPr/>
          <p:nvPr/>
        </p:nvGrpSpPr>
        <p:grpSpPr>
          <a:xfrm>
            <a:off x="609600" y="901383"/>
            <a:ext cx="3867150" cy="2871787"/>
            <a:chOff x="0" y="3"/>
            <a:chExt cx="2436" cy="1809"/>
          </a:xfrm>
        </p:grpSpPr>
        <p:sp>
          <p:nvSpPr>
            <p:cNvPr id="55359" name="直接连接符 96261"/>
            <p:cNvSpPr/>
            <p:nvPr/>
          </p:nvSpPr>
          <p:spPr>
            <a:xfrm>
              <a:off x="2112" y="408"/>
              <a:ext cx="0" cy="1344"/>
            </a:xfrm>
            <a:prstGeom prst="line">
              <a:avLst/>
            </a:prstGeom>
            <a:ln w="28575" cap="flat" cmpd="sng">
              <a:solidFill>
                <a:srgbClr val="FFCC00"/>
              </a:solidFill>
              <a:prstDash val="solid"/>
              <a:headEnd type="none" w="med" len="med"/>
              <a:tailEnd type="none" w="med" len="med"/>
            </a:ln>
          </p:spPr>
        </p:sp>
        <p:sp>
          <p:nvSpPr>
            <p:cNvPr id="55360" name="椭圆 96262"/>
            <p:cNvSpPr/>
            <p:nvPr/>
          </p:nvSpPr>
          <p:spPr>
            <a:xfrm>
              <a:off x="432" y="288"/>
              <a:ext cx="240" cy="240"/>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61" name="文本框 96263"/>
            <p:cNvSpPr txBox="1"/>
            <p:nvPr/>
          </p:nvSpPr>
          <p:spPr>
            <a:xfrm>
              <a:off x="672" y="144"/>
              <a:ext cx="225" cy="288"/>
            </a:xfrm>
            <a:prstGeom prst="rect">
              <a:avLst/>
            </a:prstGeom>
            <a:noFill/>
            <a:ln w="9525">
              <a:noFill/>
            </a:ln>
          </p:spPr>
          <p:txBody>
            <a:bodyPr wrap="non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55362" name="文本框 96264"/>
            <p:cNvSpPr txBox="1"/>
            <p:nvPr/>
          </p:nvSpPr>
          <p:spPr>
            <a:xfrm>
              <a:off x="208" y="36"/>
              <a:ext cx="212" cy="288"/>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55363" name="椭圆 96265"/>
            <p:cNvSpPr/>
            <p:nvPr/>
          </p:nvSpPr>
          <p:spPr>
            <a:xfrm>
              <a:off x="1992" y="936"/>
              <a:ext cx="240" cy="240"/>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64" name="直接连接符 96266"/>
            <p:cNvSpPr/>
            <p:nvPr/>
          </p:nvSpPr>
          <p:spPr>
            <a:xfrm flipV="1">
              <a:off x="2208" y="648"/>
              <a:ext cx="0" cy="288"/>
            </a:xfrm>
            <a:prstGeom prst="line">
              <a:avLst/>
            </a:prstGeom>
            <a:ln w="38100" cap="flat" cmpd="sng">
              <a:solidFill>
                <a:srgbClr val="66FFFF"/>
              </a:solidFill>
              <a:prstDash val="solid"/>
              <a:headEnd type="none" w="med" len="med"/>
              <a:tailEnd type="triangle" w="med" len="med"/>
            </a:ln>
          </p:spPr>
        </p:sp>
        <p:sp>
          <p:nvSpPr>
            <p:cNvPr id="55365" name="直接连接符 96267"/>
            <p:cNvSpPr/>
            <p:nvPr/>
          </p:nvSpPr>
          <p:spPr>
            <a:xfrm>
              <a:off x="1992" y="1056"/>
              <a:ext cx="240" cy="0"/>
            </a:xfrm>
            <a:prstGeom prst="line">
              <a:avLst/>
            </a:prstGeom>
            <a:ln w="38100" cap="flat" cmpd="sng">
              <a:solidFill>
                <a:srgbClr val="FF9900"/>
              </a:solidFill>
              <a:prstDash val="solid"/>
              <a:headEnd type="none" w="med" len="med"/>
              <a:tailEnd type="none" w="med" len="med"/>
            </a:ln>
          </p:spPr>
        </p:sp>
        <p:sp>
          <p:nvSpPr>
            <p:cNvPr id="55366" name="直接连接符 96268"/>
            <p:cNvSpPr/>
            <p:nvPr/>
          </p:nvSpPr>
          <p:spPr>
            <a:xfrm>
              <a:off x="0" y="408"/>
              <a:ext cx="2112" cy="0"/>
            </a:xfrm>
            <a:prstGeom prst="line">
              <a:avLst/>
            </a:prstGeom>
            <a:ln w="28575" cap="flat" cmpd="sng">
              <a:solidFill>
                <a:srgbClr val="FFCC00"/>
              </a:solidFill>
              <a:prstDash val="solid"/>
              <a:headEnd type="none" w="med" len="med"/>
              <a:tailEnd type="none" w="med" len="med"/>
            </a:ln>
          </p:spPr>
        </p:sp>
        <p:sp>
          <p:nvSpPr>
            <p:cNvPr id="55367" name="直接连接符 96269"/>
            <p:cNvSpPr/>
            <p:nvPr/>
          </p:nvSpPr>
          <p:spPr>
            <a:xfrm>
              <a:off x="0" y="408"/>
              <a:ext cx="0" cy="1344"/>
            </a:xfrm>
            <a:prstGeom prst="line">
              <a:avLst/>
            </a:prstGeom>
            <a:ln w="28575" cap="flat" cmpd="sng">
              <a:solidFill>
                <a:srgbClr val="FFCC00"/>
              </a:solidFill>
              <a:prstDash val="solid"/>
              <a:headEnd type="none" w="med" len="med"/>
              <a:tailEnd type="none" w="med" len="med"/>
            </a:ln>
          </p:spPr>
        </p:sp>
        <p:sp>
          <p:nvSpPr>
            <p:cNvPr id="55368" name="直接连接符 96270"/>
            <p:cNvSpPr/>
            <p:nvPr/>
          </p:nvSpPr>
          <p:spPr>
            <a:xfrm>
              <a:off x="0" y="1752"/>
              <a:ext cx="2112" cy="0"/>
            </a:xfrm>
            <a:prstGeom prst="line">
              <a:avLst/>
            </a:prstGeom>
            <a:ln w="28575" cap="flat" cmpd="sng">
              <a:solidFill>
                <a:srgbClr val="FFCC00"/>
              </a:solidFill>
              <a:prstDash val="solid"/>
              <a:headEnd type="none" w="med" len="med"/>
              <a:tailEnd type="none" w="med" len="med"/>
            </a:ln>
          </p:spPr>
        </p:sp>
        <p:sp>
          <p:nvSpPr>
            <p:cNvPr id="55369" name="直接连接符 96271"/>
            <p:cNvSpPr/>
            <p:nvPr/>
          </p:nvSpPr>
          <p:spPr>
            <a:xfrm>
              <a:off x="1056" y="408"/>
              <a:ext cx="0" cy="1344"/>
            </a:xfrm>
            <a:prstGeom prst="line">
              <a:avLst/>
            </a:prstGeom>
            <a:ln w="28575" cap="flat" cmpd="sng">
              <a:solidFill>
                <a:srgbClr val="FFCC00"/>
              </a:solidFill>
              <a:prstDash val="solid"/>
              <a:headEnd type="none" w="med" len="med"/>
              <a:tailEnd type="none" w="med" len="med"/>
            </a:ln>
          </p:spPr>
        </p:sp>
        <p:grpSp>
          <p:nvGrpSpPr>
            <p:cNvPr id="55370" name="组合 96272"/>
            <p:cNvGrpSpPr/>
            <p:nvPr/>
          </p:nvGrpSpPr>
          <p:grpSpPr>
            <a:xfrm>
              <a:off x="96" y="1032"/>
              <a:ext cx="480" cy="48"/>
              <a:chOff x="0" y="0"/>
              <a:chExt cx="576" cy="96"/>
            </a:xfrm>
          </p:grpSpPr>
          <p:sp>
            <p:nvSpPr>
              <p:cNvPr id="55387" name="任意多边形 96273"/>
              <p:cNvSpPr/>
              <p:nvPr/>
            </p:nvSpPr>
            <p:spPr>
              <a:xfrm flipH="1">
                <a:off x="96"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88" name="任意多边形 96274"/>
              <p:cNvSpPr/>
              <p:nvPr/>
            </p:nvSpPr>
            <p:spPr>
              <a:xfrm flipH="1">
                <a:off x="192"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89" name="任意多边形 96275"/>
              <p:cNvSpPr/>
              <p:nvPr/>
            </p:nvSpPr>
            <p:spPr>
              <a:xfrm flipH="1">
                <a:off x="288"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90" name="任意多边形 96276"/>
              <p:cNvSpPr/>
              <p:nvPr/>
            </p:nvSpPr>
            <p:spPr>
              <a:xfrm flipH="1">
                <a:off x="384"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91" name="直接连接符 96277"/>
              <p:cNvSpPr/>
              <p:nvPr/>
            </p:nvSpPr>
            <p:spPr>
              <a:xfrm>
                <a:off x="0" y="96"/>
                <a:ext cx="96" cy="0"/>
              </a:xfrm>
              <a:prstGeom prst="line">
                <a:avLst/>
              </a:prstGeom>
              <a:ln w="28575" cap="flat" cmpd="sng">
                <a:solidFill>
                  <a:srgbClr val="FFCC00"/>
                </a:solidFill>
                <a:prstDash val="solid"/>
                <a:headEnd type="none" w="med" len="med"/>
                <a:tailEnd type="none" w="med" len="med"/>
              </a:ln>
            </p:spPr>
          </p:sp>
          <p:sp>
            <p:nvSpPr>
              <p:cNvPr id="55392" name="直接连接符 96278"/>
              <p:cNvSpPr/>
              <p:nvPr/>
            </p:nvSpPr>
            <p:spPr>
              <a:xfrm>
                <a:off x="480" y="96"/>
                <a:ext cx="96" cy="0"/>
              </a:xfrm>
              <a:prstGeom prst="line">
                <a:avLst/>
              </a:prstGeom>
              <a:ln w="28575" cap="flat" cmpd="sng">
                <a:solidFill>
                  <a:srgbClr val="FFCC00"/>
                </a:solidFill>
                <a:prstDash val="solid"/>
                <a:headEnd type="none" w="med" len="med"/>
                <a:tailEnd type="none" w="med" len="med"/>
              </a:ln>
            </p:spPr>
          </p:sp>
        </p:grpSp>
        <p:sp>
          <p:nvSpPr>
            <p:cNvPr id="55371" name="直接连接符 96279"/>
            <p:cNvSpPr/>
            <p:nvPr/>
          </p:nvSpPr>
          <p:spPr>
            <a:xfrm>
              <a:off x="0" y="1080"/>
              <a:ext cx="144" cy="0"/>
            </a:xfrm>
            <a:prstGeom prst="line">
              <a:avLst/>
            </a:prstGeom>
            <a:ln w="28575" cap="flat" cmpd="sng">
              <a:solidFill>
                <a:srgbClr val="FFCC00"/>
              </a:solidFill>
              <a:prstDash val="solid"/>
              <a:headEnd type="none" w="med" len="med"/>
              <a:tailEnd type="none" w="med" len="med"/>
            </a:ln>
          </p:spPr>
        </p:sp>
        <p:sp>
          <p:nvSpPr>
            <p:cNvPr id="55372" name="直接连接符 96280"/>
            <p:cNvSpPr/>
            <p:nvPr/>
          </p:nvSpPr>
          <p:spPr>
            <a:xfrm>
              <a:off x="528" y="1080"/>
              <a:ext cx="528" cy="0"/>
            </a:xfrm>
            <a:prstGeom prst="line">
              <a:avLst/>
            </a:prstGeom>
            <a:ln w="28575" cap="flat" cmpd="sng">
              <a:solidFill>
                <a:srgbClr val="FFCC00"/>
              </a:solidFill>
              <a:prstDash val="solid"/>
              <a:headEnd type="none" w="med" len="med"/>
              <a:tailEnd type="none" w="med" len="med"/>
            </a:ln>
          </p:spPr>
        </p:sp>
        <p:sp>
          <p:nvSpPr>
            <p:cNvPr id="55373" name="矩形 96281"/>
            <p:cNvSpPr/>
            <p:nvPr/>
          </p:nvSpPr>
          <p:spPr>
            <a:xfrm rot="-5400000">
              <a:off x="720" y="984"/>
              <a:ext cx="96" cy="19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74" name="矩形 96282"/>
            <p:cNvSpPr/>
            <p:nvPr/>
          </p:nvSpPr>
          <p:spPr>
            <a:xfrm>
              <a:off x="996" y="600"/>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75" name="矩形 96283"/>
            <p:cNvSpPr/>
            <p:nvPr/>
          </p:nvSpPr>
          <p:spPr>
            <a:xfrm>
              <a:off x="996" y="1272"/>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76" name="矩形 96284"/>
            <p:cNvSpPr/>
            <p:nvPr/>
          </p:nvSpPr>
          <p:spPr>
            <a:xfrm rot="-5400000">
              <a:off x="468" y="1608"/>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77" name="直接连接符 96285"/>
            <p:cNvSpPr/>
            <p:nvPr/>
          </p:nvSpPr>
          <p:spPr>
            <a:xfrm>
              <a:off x="1632" y="408"/>
              <a:ext cx="0" cy="624"/>
            </a:xfrm>
            <a:prstGeom prst="line">
              <a:avLst/>
            </a:prstGeom>
            <a:ln w="28575" cap="flat" cmpd="sng">
              <a:solidFill>
                <a:srgbClr val="FFCC00"/>
              </a:solidFill>
              <a:prstDash val="solid"/>
              <a:headEnd type="none" w="med" len="med"/>
              <a:tailEnd type="none" w="med" len="med"/>
            </a:ln>
          </p:spPr>
        </p:sp>
        <p:sp>
          <p:nvSpPr>
            <p:cNvPr id="55378" name="直接连接符 96286"/>
            <p:cNvSpPr/>
            <p:nvPr/>
          </p:nvSpPr>
          <p:spPr>
            <a:xfrm>
              <a:off x="1632" y="1128"/>
              <a:ext cx="0" cy="624"/>
            </a:xfrm>
            <a:prstGeom prst="line">
              <a:avLst/>
            </a:prstGeom>
            <a:ln w="28575" cap="flat" cmpd="sng">
              <a:solidFill>
                <a:srgbClr val="FFCC00"/>
              </a:solidFill>
              <a:prstDash val="solid"/>
              <a:headEnd type="none" w="med" len="med"/>
              <a:tailEnd type="none" w="med" len="med"/>
            </a:ln>
          </p:spPr>
        </p:sp>
        <p:sp>
          <p:nvSpPr>
            <p:cNvPr id="55379" name="直接连接符 96287"/>
            <p:cNvSpPr/>
            <p:nvPr/>
          </p:nvSpPr>
          <p:spPr>
            <a:xfrm>
              <a:off x="1536" y="1032"/>
              <a:ext cx="192" cy="0"/>
            </a:xfrm>
            <a:prstGeom prst="line">
              <a:avLst/>
            </a:prstGeom>
            <a:ln w="57150" cap="flat" cmpd="sng">
              <a:solidFill>
                <a:srgbClr val="FF9900"/>
              </a:solidFill>
              <a:prstDash val="solid"/>
              <a:headEnd type="none" w="med" len="med"/>
              <a:tailEnd type="none" w="med" len="med"/>
            </a:ln>
          </p:spPr>
        </p:sp>
        <p:sp>
          <p:nvSpPr>
            <p:cNvPr id="55380" name="直接连接符 96288"/>
            <p:cNvSpPr/>
            <p:nvPr/>
          </p:nvSpPr>
          <p:spPr>
            <a:xfrm>
              <a:off x="1536" y="1128"/>
              <a:ext cx="192" cy="0"/>
            </a:xfrm>
            <a:prstGeom prst="line">
              <a:avLst/>
            </a:prstGeom>
            <a:ln w="57150" cap="flat" cmpd="sng">
              <a:solidFill>
                <a:srgbClr val="FF9900"/>
              </a:solidFill>
              <a:prstDash val="solid"/>
              <a:headEnd type="none" w="med" len="med"/>
              <a:tailEnd type="none" w="med" len="med"/>
            </a:ln>
          </p:spPr>
        </p:sp>
        <p:graphicFrame>
          <p:nvGraphicFramePr>
            <p:cNvPr id="55310" name="对象 96289"/>
            <p:cNvGraphicFramePr>
              <a:graphicFrameLocks noChangeAspect="1"/>
            </p:cNvGraphicFramePr>
            <p:nvPr/>
          </p:nvGraphicFramePr>
          <p:xfrm>
            <a:off x="444" y="3"/>
            <a:ext cx="236" cy="330"/>
          </p:xfrm>
          <a:graphic>
            <a:graphicData uri="http://schemas.openxmlformats.org/presentationml/2006/ole">
              <mc:AlternateContent xmlns:mc="http://schemas.openxmlformats.org/markup-compatibility/2006">
                <mc:Choice xmlns:v="urn:schemas-microsoft-com:vml" Requires="v">
                  <p:oleObj spid="_x0000_s3435" name="" r:id="rId1" imgW="165100" imgH="228600" progId="Equation.DSMT4">
                    <p:embed/>
                  </p:oleObj>
                </mc:Choice>
                <mc:Fallback>
                  <p:oleObj name="" r:id="rId1" imgW="165100" imgH="228600" progId="Equation.DSMT4">
                    <p:embed/>
                    <p:pic>
                      <p:nvPicPr>
                        <p:cNvPr id="0" name="图片 3434"/>
                        <p:cNvPicPr/>
                        <p:nvPr/>
                      </p:nvPicPr>
                      <p:blipFill>
                        <a:blip r:embed="rId2">
                          <a:clrChange>
                            <a:clrFrom>
                              <a:srgbClr val="000000"/>
                            </a:clrFrom>
                            <a:clrTo>
                              <a:srgbClr val="000000">
                                <a:alpha val="0"/>
                              </a:srgbClr>
                            </a:clrTo>
                          </a:clrChange>
                        </a:blip>
                        <a:stretch>
                          <a:fillRect/>
                        </a:stretch>
                      </p:blipFill>
                      <p:spPr>
                        <a:xfrm>
                          <a:off x="444" y="3"/>
                          <a:ext cx="236" cy="330"/>
                        </a:xfrm>
                        <a:prstGeom prst="rect">
                          <a:avLst/>
                        </a:prstGeom>
                        <a:noFill/>
                        <a:ln w="38100">
                          <a:noFill/>
                          <a:miter/>
                        </a:ln>
                      </p:spPr>
                    </p:pic>
                  </p:oleObj>
                </mc:Fallback>
              </mc:AlternateContent>
            </a:graphicData>
          </a:graphic>
        </p:graphicFrame>
        <p:graphicFrame>
          <p:nvGraphicFramePr>
            <p:cNvPr id="55311" name="对象 96290"/>
            <p:cNvGraphicFramePr>
              <a:graphicFrameLocks noChangeAspect="1"/>
            </p:cNvGraphicFramePr>
            <p:nvPr/>
          </p:nvGraphicFramePr>
          <p:xfrm>
            <a:off x="2240" y="652"/>
            <a:ext cx="196" cy="352"/>
          </p:xfrm>
          <a:graphic>
            <a:graphicData uri="http://schemas.openxmlformats.org/presentationml/2006/ole">
              <mc:AlternateContent xmlns:mc="http://schemas.openxmlformats.org/markup-compatibility/2006">
                <mc:Choice xmlns:v="urn:schemas-microsoft-com:vml" Requires="v">
                  <p:oleObj spid="_x0000_s3434" name="" r:id="rId3" imgW="127000" imgH="228600" progId="Equation.DSMT4">
                    <p:embed/>
                  </p:oleObj>
                </mc:Choice>
                <mc:Fallback>
                  <p:oleObj name="" r:id="rId3" imgW="127000" imgH="228600" progId="Equation.DSMT4">
                    <p:embed/>
                    <p:pic>
                      <p:nvPicPr>
                        <p:cNvPr id="0" name="图片 3433"/>
                        <p:cNvPicPr/>
                        <p:nvPr/>
                      </p:nvPicPr>
                      <p:blipFill>
                        <a:blip r:embed="rId4">
                          <a:clrChange>
                            <a:clrFrom>
                              <a:srgbClr val="000000"/>
                            </a:clrFrom>
                            <a:clrTo>
                              <a:srgbClr val="000000">
                                <a:alpha val="0"/>
                              </a:srgbClr>
                            </a:clrTo>
                          </a:clrChange>
                        </a:blip>
                        <a:stretch>
                          <a:fillRect/>
                        </a:stretch>
                      </p:blipFill>
                      <p:spPr>
                        <a:xfrm>
                          <a:off x="2240" y="652"/>
                          <a:ext cx="196" cy="352"/>
                        </a:xfrm>
                        <a:prstGeom prst="rect">
                          <a:avLst/>
                        </a:prstGeom>
                        <a:noFill/>
                        <a:ln w="38100">
                          <a:noFill/>
                          <a:miter/>
                        </a:ln>
                      </p:spPr>
                    </p:pic>
                  </p:oleObj>
                </mc:Fallback>
              </mc:AlternateContent>
            </a:graphicData>
          </a:graphic>
        </p:graphicFrame>
        <p:sp>
          <p:nvSpPr>
            <p:cNvPr id="55381" name="文本框 96291"/>
            <p:cNvSpPr txBox="1"/>
            <p:nvPr/>
          </p:nvSpPr>
          <p:spPr>
            <a:xfrm>
              <a:off x="240" y="792"/>
              <a:ext cx="250"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55382" name="文本框 96292"/>
            <p:cNvSpPr txBox="1"/>
            <p:nvPr/>
          </p:nvSpPr>
          <p:spPr>
            <a:xfrm>
              <a:off x="576" y="744"/>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sp>
          <p:nvSpPr>
            <p:cNvPr id="55383" name="文本框 96293"/>
            <p:cNvSpPr txBox="1"/>
            <p:nvPr/>
          </p:nvSpPr>
          <p:spPr>
            <a:xfrm>
              <a:off x="1084" y="600"/>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i="1" dirty="0">
                <a:solidFill>
                  <a:schemeClr val="bg1"/>
                </a:solidFill>
                <a:latin typeface="Times New Roman" panose="02020603050405020304" pitchFamily="18" charset="0"/>
              </a:endParaRPr>
            </a:p>
          </p:txBody>
        </p:sp>
        <p:sp>
          <p:nvSpPr>
            <p:cNvPr id="55384" name="文本框 96294"/>
            <p:cNvSpPr txBox="1"/>
            <p:nvPr/>
          </p:nvSpPr>
          <p:spPr>
            <a:xfrm>
              <a:off x="1084" y="1272"/>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3</a:t>
              </a:r>
              <a:endParaRPr lang="en-US" altLang="zh-CN" i="1" dirty="0">
                <a:solidFill>
                  <a:schemeClr val="bg1"/>
                </a:solidFill>
                <a:latin typeface="Times New Roman" panose="02020603050405020304" pitchFamily="18" charset="0"/>
              </a:endParaRPr>
            </a:p>
          </p:txBody>
        </p:sp>
        <p:sp>
          <p:nvSpPr>
            <p:cNvPr id="55385" name="文本框 96295"/>
            <p:cNvSpPr txBox="1"/>
            <p:nvPr/>
          </p:nvSpPr>
          <p:spPr>
            <a:xfrm>
              <a:off x="432" y="1416"/>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4</a:t>
              </a:r>
              <a:endParaRPr lang="en-US" altLang="zh-CN" i="1" dirty="0">
                <a:solidFill>
                  <a:schemeClr val="bg1"/>
                </a:solidFill>
                <a:latin typeface="Times New Roman" panose="02020603050405020304" pitchFamily="18" charset="0"/>
              </a:endParaRPr>
            </a:p>
          </p:txBody>
        </p:sp>
        <p:sp>
          <p:nvSpPr>
            <p:cNvPr id="55386" name="文本框 96296"/>
            <p:cNvSpPr txBox="1"/>
            <p:nvPr/>
          </p:nvSpPr>
          <p:spPr>
            <a:xfrm>
              <a:off x="1392" y="744"/>
              <a:ext cx="244"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grpSp>
      <p:grpSp>
        <p:nvGrpSpPr>
          <p:cNvPr id="4" name="组合 96297"/>
          <p:cNvGrpSpPr/>
          <p:nvPr/>
        </p:nvGrpSpPr>
        <p:grpSpPr>
          <a:xfrm>
            <a:off x="4800600" y="896620"/>
            <a:ext cx="4046538" cy="2819400"/>
            <a:chOff x="0" y="0"/>
            <a:chExt cx="2549" cy="1776"/>
          </a:xfrm>
        </p:grpSpPr>
        <p:graphicFrame>
          <p:nvGraphicFramePr>
            <p:cNvPr id="55306" name="对象 96298"/>
            <p:cNvGraphicFramePr>
              <a:graphicFrameLocks noChangeAspect="1"/>
            </p:cNvGraphicFramePr>
            <p:nvPr/>
          </p:nvGraphicFramePr>
          <p:xfrm>
            <a:off x="2373" y="675"/>
            <a:ext cx="176" cy="278"/>
          </p:xfrm>
          <a:graphic>
            <a:graphicData uri="http://schemas.openxmlformats.org/presentationml/2006/ole">
              <mc:AlternateContent xmlns:mc="http://schemas.openxmlformats.org/markup-compatibility/2006">
                <mc:Choice xmlns:v="urn:schemas-microsoft-com:vml" Requires="v">
                  <p:oleObj spid="_x0000_s3436" name="" r:id="rId5" imgW="152400" imgH="241300" progId="Equation.DSMT4">
                    <p:embed/>
                  </p:oleObj>
                </mc:Choice>
                <mc:Fallback>
                  <p:oleObj name="" r:id="rId5" imgW="152400" imgH="241300" progId="Equation.DSMT4">
                    <p:embed/>
                    <p:pic>
                      <p:nvPicPr>
                        <p:cNvPr id="0" name="图片 3435"/>
                        <p:cNvPicPr/>
                        <p:nvPr/>
                      </p:nvPicPr>
                      <p:blipFill>
                        <a:blip r:embed="rId6">
                          <a:clrChange>
                            <a:clrFrom>
                              <a:srgbClr val="000000"/>
                            </a:clrFrom>
                            <a:clrTo>
                              <a:srgbClr val="000000">
                                <a:alpha val="0"/>
                              </a:srgbClr>
                            </a:clrTo>
                          </a:clrChange>
                        </a:blip>
                        <a:stretch>
                          <a:fillRect/>
                        </a:stretch>
                      </p:blipFill>
                      <p:spPr>
                        <a:xfrm>
                          <a:off x="2373" y="675"/>
                          <a:ext cx="176" cy="278"/>
                        </a:xfrm>
                        <a:prstGeom prst="rect">
                          <a:avLst/>
                        </a:prstGeom>
                        <a:noFill/>
                        <a:ln w="38100">
                          <a:noFill/>
                          <a:miter/>
                        </a:ln>
                      </p:spPr>
                    </p:pic>
                  </p:oleObj>
                </mc:Fallback>
              </mc:AlternateContent>
            </a:graphicData>
          </a:graphic>
        </p:graphicFrame>
        <p:sp>
          <p:nvSpPr>
            <p:cNvPr id="55327" name="直接连接符 96299"/>
            <p:cNvSpPr/>
            <p:nvPr/>
          </p:nvSpPr>
          <p:spPr>
            <a:xfrm>
              <a:off x="2244" y="372"/>
              <a:ext cx="0" cy="1344"/>
            </a:xfrm>
            <a:prstGeom prst="line">
              <a:avLst/>
            </a:prstGeom>
            <a:ln w="28575" cap="flat" cmpd="sng">
              <a:solidFill>
                <a:srgbClr val="FFCC00"/>
              </a:solidFill>
              <a:prstDash val="solid"/>
              <a:headEnd type="none" w="med" len="med"/>
              <a:tailEnd type="none" w="med" len="med"/>
            </a:ln>
          </p:spPr>
        </p:sp>
        <p:sp>
          <p:nvSpPr>
            <p:cNvPr id="55328" name="椭圆 96300"/>
            <p:cNvSpPr/>
            <p:nvPr/>
          </p:nvSpPr>
          <p:spPr>
            <a:xfrm>
              <a:off x="432" y="252"/>
              <a:ext cx="240" cy="240"/>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29" name="文本框 96301"/>
            <p:cNvSpPr txBox="1"/>
            <p:nvPr/>
          </p:nvSpPr>
          <p:spPr>
            <a:xfrm>
              <a:off x="672" y="108"/>
              <a:ext cx="225" cy="288"/>
            </a:xfrm>
            <a:prstGeom prst="rect">
              <a:avLst/>
            </a:prstGeom>
            <a:noFill/>
            <a:ln w="9525">
              <a:noFill/>
            </a:ln>
          </p:spPr>
          <p:txBody>
            <a:bodyPr wrap="non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55330" name="文本框 96302"/>
            <p:cNvSpPr txBox="1"/>
            <p:nvPr/>
          </p:nvSpPr>
          <p:spPr>
            <a:xfrm>
              <a:off x="208" y="0"/>
              <a:ext cx="212" cy="288"/>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55331" name="椭圆 96303"/>
            <p:cNvSpPr/>
            <p:nvPr/>
          </p:nvSpPr>
          <p:spPr>
            <a:xfrm>
              <a:off x="2124" y="900"/>
              <a:ext cx="240" cy="240"/>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32" name="直接连接符 96304"/>
            <p:cNvSpPr/>
            <p:nvPr/>
          </p:nvSpPr>
          <p:spPr>
            <a:xfrm flipV="1">
              <a:off x="2340" y="612"/>
              <a:ext cx="0" cy="288"/>
            </a:xfrm>
            <a:prstGeom prst="line">
              <a:avLst/>
            </a:prstGeom>
            <a:ln w="38100" cap="flat" cmpd="sng">
              <a:solidFill>
                <a:srgbClr val="66FFFF"/>
              </a:solidFill>
              <a:prstDash val="solid"/>
              <a:headEnd type="none" w="med" len="med"/>
              <a:tailEnd type="triangle" w="med" len="med"/>
            </a:ln>
          </p:spPr>
        </p:sp>
        <p:sp>
          <p:nvSpPr>
            <p:cNvPr id="55333" name="直接连接符 96305"/>
            <p:cNvSpPr/>
            <p:nvPr/>
          </p:nvSpPr>
          <p:spPr>
            <a:xfrm>
              <a:off x="2124" y="1020"/>
              <a:ext cx="240" cy="0"/>
            </a:xfrm>
            <a:prstGeom prst="line">
              <a:avLst/>
            </a:prstGeom>
            <a:ln w="38100" cap="flat" cmpd="sng">
              <a:solidFill>
                <a:srgbClr val="FF9900"/>
              </a:solidFill>
              <a:prstDash val="solid"/>
              <a:headEnd type="none" w="med" len="med"/>
              <a:tailEnd type="none" w="med" len="med"/>
            </a:ln>
          </p:spPr>
        </p:sp>
        <p:sp>
          <p:nvSpPr>
            <p:cNvPr id="55334" name="直接连接符 96306"/>
            <p:cNvSpPr/>
            <p:nvPr/>
          </p:nvSpPr>
          <p:spPr>
            <a:xfrm>
              <a:off x="0" y="372"/>
              <a:ext cx="0" cy="1344"/>
            </a:xfrm>
            <a:prstGeom prst="line">
              <a:avLst/>
            </a:prstGeom>
            <a:ln w="28575" cap="flat" cmpd="sng">
              <a:solidFill>
                <a:srgbClr val="FFCC00"/>
              </a:solidFill>
              <a:prstDash val="solid"/>
              <a:headEnd type="none" w="med" len="med"/>
              <a:tailEnd type="none" w="med" len="med"/>
            </a:ln>
          </p:spPr>
        </p:sp>
        <p:sp>
          <p:nvSpPr>
            <p:cNvPr id="55335" name="直接连接符 96307"/>
            <p:cNvSpPr/>
            <p:nvPr/>
          </p:nvSpPr>
          <p:spPr>
            <a:xfrm>
              <a:off x="1056" y="372"/>
              <a:ext cx="0" cy="1344"/>
            </a:xfrm>
            <a:prstGeom prst="line">
              <a:avLst/>
            </a:prstGeom>
            <a:ln w="28575" cap="flat" cmpd="sng">
              <a:solidFill>
                <a:srgbClr val="FFCC00"/>
              </a:solidFill>
              <a:prstDash val="solid"/>
              <a:headEnd type="none" w="med" len="med"/>
              <a:tailEnd type="none" w="med" len="med"/>
            </a:ln>
          </p:spPr>
        </p:sp>
        <p:grpSp>
          <p:nvGrpSpPr>
            <p:cNvPr id="55336" name="组合 96308"/>
            <p:cNvGrpSpPr/>
            <p:nvPr/>
          </p:nvGrpSpPr>
          <p:grpSpPr>
            <a:xfrm>
              <a:off x="96" y="996"/>
              <a:ext cx="480" cy="48"/>
              <a:chOff x="0" y="0"/>
              <a:chExt cx="576" cy="96"/>
            </a:xfrm>
          </p:grpSpPr>
          <p:sp>
            <p:nvSpPr>
              <p:cNvPr id="55353" name="任意多边形 96309"/>
              <p:cNvSpPr/>
              <p:nvPr/>
            </p:nvSpPr>
            <p:spPr>
              <a:xfrm flipH="1">
                <a:off x="96"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54" name="任意多边形 96310"/>
              <p:cNvSpPr/>
              <p:nvPr/>
            </p:nvSpPr>
            <p:spPr>
              <a:xfrm flipH="1">
                <a:off x="192"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55" name="任意多边形 96311"/>
              <p:cNvSpPr/>
              <p:nvPr/>
            </p:nvSpPr>
            <p:spPr>
              <a:xfrm flipH="1">
                <a:off x="288"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56" name="任意多边形 96312"/>
              <p:cNvSpPr/>
              <p:nvPr/>
            </p:nvSpPr>
            <p:spPr>
              <a:xfrm flipH="1">
                <a:off x="384"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5357" name="直接连接符 96313"/>
              <p:cNvSpPr/>
              <p:nvPr/>
            </p:nvSpPr>
            <p:spPr>
              <a:xfrm>
                <a:off x="0" y="96"/>
                <a:ext cx="96" cy="0"/>
              </a:xfrm>
              <a:prstGeom prst="line">
                <a:avLst/>
              </a:prstGeom>
              <a:ln w="28575" cap="flat" cmpd="sng">
                <a:solidFill>
                  <a:srgbClr val="FFCC00"/>
                </a:solidFill>
                <a:prstDash val="solid"/>
                <a:headEnd type="none" w="med" len="med"/>
                <a:tailEnd type="none" w="med" len="med"/>
              </a:ln>
            </p:spPr>
          </p:sp>
          <p:sp>
            <p:nvSpPr>
              <p:cNvPr id="55358" name="直接连接符 96314"/>
              <p:cNvSpPr/>
              <p:nvPr/>
            </p:nvSpPr>
            <p:spPr>
              <a:xfrm>
                <a:off x="480" y="96"/>
                <a:ext cx="96" cy="0"/>
              </a:xfrm>
              <a:prstGeom prst="line">
                <a:avLst/>
              </a:prstGeom>
              <a:ln w="28575" cap="flat" cmpd="sng">
                <a:solidFill>
                  <a:srgbClr val="FFCC00"/>
                </a:solidFill>
                <a:prstDash val="solid"/>
                <a:headEnd type="none" w="med" len="med"/>
                <a:tailEnd type="none" w="med" len="med"/>
              </a:ln>
            </p:spPr>
          </p:sp>
        </p:grpSp>
        <p:sp>
          <p:nvSpPr>
            <p:cNvPr id="55337" name="直接连接符 96315"/>
            <p:cNvSpPr/>
            <p:nvPr/>
          </p:nvSpPr>
          <p:spPr>
            <a:xfrm>
              <a:off x="0" y="1044"/>
              <a:ext cx="144" cy="0"/>
            </a:xfrm>
            <a:prstGeom prst="line">
              <a:avLst/>
            </a:prstGeom>
            <a:ln w="28575" cap="flat" cmpd="sng">
              <a:solidFill>
                <a:srgbClr val="FFCC00"/>
              </a:solidFill>
              <a:prstDash val="solid"/>
              <a:headEnd type="none" w="med" len="med"/>
              <a:tailEnd type="none" w="med" len="med"/>
            </a:ln>
          </p:spPr>
        </p:sp>
        <p:sp>
          <p:nvSpPr>
            <p:cNvPr id="55338" name="直接连接符 96316"/>
            <p:cNvSpPr/>
            <p:nvPr/>
          </p:nvSpPr>
          <p:spPr>
            <a:xfrm>
              <a:off x="528" y="1044"/>
              <a:ext cx="528" cy="0"/>
            </a:xfrm>
            <a:prstGeom prst="line">
              <a:avLst/>
            </a:prstGeom>
            <a:ln w="28575" cap="flat" cmpd="sng">
              <a:solidFill>
                <a:srgbClr val="FFCC00"/>
              </a:solidFill>
              <a:prstDash val="solid"/>
              <a:headEnd type="none" w="med" len="med"/>
              <a:tailEnd type="none" w="med" len="med"/>
            </a:ln>
          </p:spPr>
        </p:sp>
        <p:sp>
          <p:nvSpPr>
            <p:cNvPr id="55339" name="矩形 96317"/>
            <p:cNvSpPr/>
            <p:nvPr/>
          </p:nvSpPr>
          <p:spPr>
            <a:xfrm rot="-5400000">
              <a:off x="720" y="948"/>
              <a:ext cx="96" cy="19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40" name="矩形 96318"/>
            <p:cNvSpPr/>
            <p:nvPr/>
          </p:nvSpPr>
          <p:spPr>
            <a:xfrm>
              <a:off x="996" y="564"/>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41" name="矩形 96319"/>
            <p:cNvSpPr/>
            <p:nvPr/>
          </p:nvSpPr>
          <p:spPr>
            <a:xfrm>
              <a:off x="996" y="123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5342" name="直接连接符 96320"/>
            <p:cNvSpPr/>
            <p:nvPr/>
          </p:nvSpPr>
          <p:spPr>
            <a:xfrm>
              <a:off x="1632" y="372"/>
              <a:ext cx="0" cy="624"/>
            </a:xfrm>
            <a:prstGeom prst="line">
              <a:avLst/>
            </a:prstGeom>
            <a:ln w="28575" cap="flat" cmpd="sng">
              <a:solidFill>
                <a:srgbClr val="FFCC00"/>
              </a:solidFill>
              <a:prstDash val="solid"/>
              <a:headEnd type="none" w="med" len="med"/>
              <a:tailEnd type="none" w="med" len="med"/>
            </a:ln>
          </p:spPr>
        </p:sp>
        <p:sp>
          <p:nvSpPr>
            <p:cNvPr id="55343" name="直接连接符 96321"/>
            <p:cNvSpPr/>
            <p:nvPr/>
          </p:nvSpPr>
          <p:spPr>
            <a:xfrm>
              <a:off x="1632" y="1092"/>
              <a:ext cx="0" cy="624"/>
            </a:xfrm>
            <a:prstGeom prst="line">
              <a:avLst/>
            </a:prstGeom>
            <a:ln w="28575" cap="flat" cmpd="sng">
              <a:solidFill>
                <a:srgbClr val="FFCC00"/>
              </a:solidFill>
              <a:prstDash val="solid"/>
              <a:headEnd type="none" w="med" len="med"/>
              <a:tailEnd type="none" w="med" len="med"/>
            </a:ln>
          </p:spPr>
        </p:sp>
        <p:sp>
          <p:nvSpPr>
            <p:cNvPr id="55344" name="直接连接符 96322"/>
            <p:cNvSpPr/>
            <p:nvPr/>
          </p:nvSpPr>
          <p:spPr>
            <a:xfrm>
              <a:off x="1536" y="996"/>
              <a:ext cx="192" cy="0"/>
            </a:xfrm>
            <a:prstGeom prst="line">
              <a:avLst/>
            </a:prstGeom>
            <a:ln w="57150" cap="flat" cmpd="sng">
              <a:solidFill>
                <a:srgbClr val="FF9900"/>
              </a:solidFill>
              <a:prstDash val="solid"/>
              <a:headEnd type="none" w="med" len="med"/>
              <a:tailEnd type="none" w="med" len="med"/>
            </a:ln>
          </p:spPr>
        </p:sp>
        <p:sp>
          <p:nvSpPr>
            <p:cNvPr id="55345" name="直接连接符 96323"/>
            <p:cNvSpPr/>
            <p:nvPr/>
          </p:nvSpPr>
          <p:spPr>
            <a:xfrm>
              <a:off x="1536" y="1092"/>
              <a:ext cx="192" cy="0"/>
            </a:xfrm>
            <a:prstGeom prst="line">
              <a:avLst/>
            </a:prstGeom>
            <a:ln w="57150" cap="flat" cmpd="sng">
              <a:solidFill>
                <a:srgbClr val="FF9900"/>
              </a:solidFill>
              <a:prstDash val="solid"/>
              <a:headEnd type="none" w="med" len="med"/>
              <a:tailEnd type="none" w="med" len="med"/>
            </a:ln>
          </p:spPr>
        </p:sp>
        <p:sp>
          <p:nvSpPr>
            <p:cNvPr id="55346" name="文本框 96324"/>
            <p:cNvSpPr txBox="1"/>
            <p:nvPr/>
          </p:nvSpPr>
          <p:spPr>
            <a:xfrm>
              <a:off x="600" y="720"/>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sp>
          <p:nvSpPr>
            <p:cNvPr id="55347" name="文本框 96325"/>
            <p:cNvSpPr txBox="1"/>
            <p:nvPr/>
          </p:nvSpPr>
          <p:spPr>
            <a:xfrm>
              <a:off x="1096" y="576"/>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i="1" dirty="0">
                <a:solidFill>
                  <a:schemeClr val="bg1"/>
                </a:solidFill>
                <a:latin typeface="Times New Roman" panose="02020603050405020304" pitchFamily="18" charset="0"/>
              </a:endParaRPr>
            </a:p>
          </p:txBody>
        </p:sp>
        <p:sp>
          <p:nvSpPr>
            <p:cNvPr id="55348" name="文本框 96326"/>
            <p:cNvSpPr txBox="1"/>
            <p:nvPr/>
          </p:nvSpPr>
          <p:spPr>
            <a:xfrm>
              <a:off x="1092" y="1248"/>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3</a:t>
              </a:r>
              <a:endParaRPr lang="en-US" altLang="zh-CN" i="1" dirty="0">
                <a:solidFill>
                  <a:schemeClr val="bg1"/>
                </a:solidFill>
                <a:latin typeface="Times New Roman" panose="02020603050405020304" pitchFamily="18" charset="0"/>
              </a:endParaRPr>
            </a:p>
          </p:txBody>
        </p:sp>
        <p:sp>
          <p:nvSpPr>
            <p:cNvPr id="55349" name="文本框 96327"/>
            <p:cNvSpPr txBox="1"/>
            <p:nvPr/>
          </p:nvSpPr>
          <p:spPr>
            <a:xfrm>
              <a:off x="360" y="1368"/>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4</a:t>
              </a:r>
              <a:endParaRPr lang="en-US" altLang="zh-CN" i="1" dirty="0">
                <a:solidFill>
                  <a:schemeClr val="bg1"/>
                </a:solidFill>
                <a:latin typeface="Times New Roman" panose="02020603050405020304" pitchFamily="18" charset="0"/>
              </a:endParaRPr>
            </a:p>
          </p:txBody>
        </p:sp>
        <p:graphicFrame>
          <p:nvGraphicFramePr>
            <p:cNvPr id="55307" name="对象 96328"/>
            <p:cNvGraphicFramePr>
              <a:graphicFrameLocks noChangeAspect="1"/>
            </p:cNvGraphicFramePr>
            <p:nvPr/>
          </p:nvGraphicFramePr>
          <p:xfrm>
            <a:off x="123" y="777"/>
            <a:ext cx="382" cy="229"/>
          </p:xfrm>
          <a:graphic>
            <a:graphicData uri="http://schemas.openxmlformats.org/presentationml/2006/ole">
              <mc:AlternateContent xmlns:mc="http://schemas.openxmlformats.org/markup-compatibility/2006">
                <mc:Choice xmlns:v="urn:schemas-microsoft-com:vml" Requires="v">
                  <p:oleObj spid="_x0000_s3403" name="" r:id="rId7" imgW="316865" imgH="190500" progId="Equation.DSMT4">
                    <p:embed/>
                  </p:oleObj>
                </mc:Choice>
                <mc:Fallback>
                  <p:oleObj name="" r:id="rId7" imgW="316865" imgH="190500" progId="Equation.DSMT4">
                    <p:embed/>
                    <p:pic>
                      <p:nvPicPr>
                        <p:cNvPr id="0" name="图片 3402"/>
                        <p:cNvPicPr/>
                        <p:nvPr/>
                      </p:nvPicPr>
                      <p:blipFill>
                        <a:blip r:embed="rId8">
                          <a:clrChange>
                            <a:clrFrom>
                              <a:srgbClr val="000000"/>
                            </a:clrFrom>
                            <a:clrTo>
                              <a:srgbClr val="000000">
                                <a:alpha val="0"/>
                              </a:srgbClr>
                            </a:clrTo>
                          </a:clrChange>
                        </a:blip>
                        <a:stretch>
                          <a:fillRect/>
                        </a:stretch>
                      </p:blipFill>
                      <p:spPr>
                        <a:xfrm>
                          <a:off x="123" y="777"/>
                          <a:ext cx="382" cy="229"/>
                        </a:xfrm>
                        <a:prstGeom prst="rect">
                          <a:avLst/>
                        </a:prstGeom>
                        <a:noFill/>
                        <a:ln w="38100">
                          <a:noFill/>
                          <a:miter/>
                        </a:ln>
                      </p:spPr>
                    </p:pic>
                  </p:oleObj>
                </mc:Fallback>
              </mc:AlternateContent>
            </a:graphicData>
          </a:graphic>
        </p:graphicFrame>
        <p:graphicFrame>
          <p:nvGraphicFramePr>
            <p:cNvPr id="55308" name="对象 96329"/>
            <p:cNvGraphicFramePr>
              <a:graphicFrameLocks noChangeAspect="1"/>
            </p:cNvGraphicFramePr>
            <p:nvPr/>
          </p:nvGraphicFramePr>
          <p:xfrm>
            <a:off x="1648" y="1032"/>
            <a:ext cx="447" cy="405"/>
          </p:xfrm>
          <a:graphic>
            <a:graphicData uri="http://schemas.openxmlformats.org/presentationml/2006/ole">
              <mc:AlternateContent xmlns:mc="http://schemas.openxmlformats.org/markup-compatibility/2006">
                <mc:Choice xmlns:v="urn:schemas-microsoft-com:vml" Requires="v">
                  <p:oleObj spid="_x0000_s3402" name="" r:id="rId9" imgW="431800" imgH="393700" progId="Equation.DSMT4">
                    <p:embed/>
                  </p:oleObj>
                </mc:Choice>
                <mc:Fallback>
                  <p:oleObj name="" r:id="rId9" imgW="431800" imgH="393700" progId="Equation.DSMT4">
                    <p:embed/>
                    <p:pic>
                      <p:nvPicPr>
                        <p:cNvPr id="0" name="图片 3401"/>
                        <p:cNvPicPr/>
                        <p:nvPr/>
                      </p:nvPicPr>
                      <p:blipFill>
                        <a:blip r:embed="rId10">
                          <a:clrChange>
                            <a:clrFrom>
                              <a:srgbClr val="000000"/>
                            </a:clrFrom>
                            <a:clrTo>
                              <a:srgbClr val="000000">
                                <a:alpha val="0"/>
                              </a:srgbClr>
                            </a:clrTo>
                          </a:clrChange>
                        </a:blip>
                        <a:stretch>
                          <a:fillRect/>
                        </a:stretch>
                      </p:blipFill>
                      <p:spPr>
                        <a:xfrm>
                          <a:off x="1648" y="1032"/>
                          <a:ext cx="447" cy="405"/>
                        </a:xfrm>
                        <a:prstGeom prst="rect">
                          <a:avLst/>
                        </a:prstGeom>
                        <a:noFill/>
                        <a:ln w="38100">
                          <a:noFill/>
                          <a:miter/>
                        </a:ln>
                      </p:spPr>
                    </p:pic>
                  </p:oleObj>
                </mc:Fallback>
              </mc:AlternateContent>
            </a:graphicData>
          </a:graphic>
        </p:graphicFrame>
        <p:sp>
          <p:nvSpPr>
            <p:cNvPr id="55350" name="直接连接符 96330"/>
            <p:cNvSpPr/>
            <p:nvPr/>
          </p:nvSpPr>
          <p:spPr>
            <a:xfrm>
              <a:off x="0" y="1716"/>
              <a:ext cx="2256" cy="0"/>
            </a:xfrm>
            <a:prstGeom prst="line">
              <a:avLst/>
            </a:prstGeom>
            <a:ln w="28575" cap="flat" cmpd="sng">
              <a:solidFill>
                <a:srgbClr val="FFCC00"/>
              </a:solidFill>
              <a:prstDash val="solid"/>
              <a:headEnd type="none" w="med" len="med"/>
              <a:tailEnd type="none" w="med" len="med"/>
            </a:ln>
          </p:spPr>
        </p:sp>
        <p:sp>
          <p:nvSpPr>
            <p:cNvPr id="55351" name="直接连接符 96331"/>
            <p:cNvSpPr/>
            <p:nvPr/>
          </p:nvSpPr>
          <p:spPr>
            <a:xfrm>
              <a:off x="0" y="372"/>
              <a:ext cx="2256" cy="0"/>
            </a:xfrm>
            <a:prstGeom prst="line">
              <a:avLst/>
            </a:prstGeom>
            <a:ln w="28575" cap="flat" cmpd="sng">
              <a:solidFill>
                <a:srgbClr val="FFCC00"/>
              </a:solidFill>
              <a:prstDash val="solid"/>
              <a:headEnd type="none" w="med" len="med"/>
              <a:tailEnd type="none" w="med" len="med"/>
            </a:ln>
          </p:spPr>
        </p:sp>
        <p:sp>
          <p:nvSpPr>
            <p:cNvPr id="55352" name="矩形 96332"/>
            <p:cNvSpPr/>
            <p:nvPr/>
          </p:nvSpPr>
          <p:spPr>
            <a:xfrm rot="-5400000">
              <a:off x="468" y="1572"/>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55309" name="对象 96333"/>
            <p:cNvGraphicFramePr>
              <a:graphicFrameLocks noChangeAspect="1"/>
            </p:cNvGraphicFramePr>
            <p:nvPr/>
          </p:nvGraphicFramePr>
          <p:xfrm>
            <a:off x="444" y="3"/>
            <a:ext cx="278" cy="310"/>
          </p:xfrm>
          <a:graphic>
            <a:graphicData uri="http://schemas.openxmlformats.org/presentationml/2006/ole">
              <mc:AlternateContent xmlns:mc="http://schemas.openxmlformats.org/markup-compatibility/2006">
                <mc:Choice xmlns:v="urn:schemas-microsoft-com:vml" Requires="v">
                  <p:oleObj spid="_x0000_s3395" name="" r:id="rId11" imgW="215900" imgH="241300" progId="Equation.DSMT4">
                    <p:embed/>
                  </p:oleObj>
                </mc:Choice>
                <mc:Fallback>
                  <p:oleObj name="" r:id="rId11" imgW="215900" imgH="241300" progId="Equation.DSMT4">
                    <p:embed/>
                    <p:pic>
                      <p:nvPicPr>
                        <p:cNvPr id="0" name="图片 3394"/>
                        <p:cNvPicPr/>
                        <p:nvPr/>
                      </p:nvPicPr>
                      <p:blipFill>
                        <a:blip r:embed="rId12">
                          <a:clrChange>
                            <a:clrFrom>
                              <a:srgbClr val="000000"/>
                            </a:clrFrom>
                            <a:clrTo>
                              <a:srgbClr val="000000">
                                <a:alpha val="0"/>
                              </a:srgbClr>
                            </a:clrTo>
                          </a:clrChange>
                        </a:blip>
                        <a:stretch>
                          <a:fillRect/>
                        </a:stretch>
                      </p:blipFill>
                      <p:spPr>
                        <a:xfrm>
                          <a:off x="444" y="3"/>
                          <a:ext cx="278" cy="310"/>
                        </a:xfrm>
                        <a:prstGeom prst="rect">
                          <a:avLst/>
                        </a:prstGeom>
                        <a:noFill/>
                        <a:ln w="38100">
                          <a:noFill/>
                          <a:miter/>
                        </a:ln>
                      </p:spPr>
                    </p:pic>
                  </p:oleObj>
                </mc:Fallback>
              </mc:AlternateContent>
            </a:graphicData>
          </a:graphic>
        </p:graphicFrame>
      </p:grpSp>
      <p:grpSp>
        <p:nvGrpSpPr>
          <p:cNvPr id="6" name="组合 96334"/>
          <p:cNvGrpSpPr/>
          <p:nvPr/>
        </p:nvGrpSpPr>
        <p:grpSpPr>
          <a:xfrm>
            <a:off x="5105400" y="1766570"/>
            <a:ext cx="1066800" cy="433388"/>
            <a:chOff x="0" y="-4"/>
            <a:chExt cx="672" cy="273"/>
          </a:xfrm>
        </p:grpSpPr>
        <p:sp>
          <p:nvSpPr>
            <p:cNvPr id="55326" name="任意多边形 96335"/>
            <p:cNvSpPr/>
            <p:nvPr/>
          </p:nvSpPr>
          <p:spPr>
            <a:xfrm>
              <a:off x="0" y="48"/>
              <a:ext cx="672" cy="192"/>
            </a:xfrm>
            <a:custGeom>
              <a:avLst/>
              <a:gdLst>
                <a:gd name="txL" fmla="*/ 0 w 43200"/>
                <a:gd name="txT" fmla="*/ 0 h 43200"/>
                <a:gd name="txR" fmla="*/ 43200 w 43200"/>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43200" fill="none">
                  <a:moveTo>
                    <a:pt x="21600" y="0"/>
                  </a:moveTo>
                  <a:cubicBezTo>
                    <a:pt x="33529" y="0"/>
                    <a:pt x="43200" y="9671"/>
                    <a:pt x="43200" y="21600"/>
                  </a:cubicBezTo>
                  <a:cubicBezTo>
                    <a:pt x="43200" y="33529"/>
                    <a:pt x="33529" y="43200"/>
                    <a:pt x="21600" y="43200"/>
                  </a:cubicBezTo>
                  <a:cubicBezTo>
                    <a:pt x="9671" y="43200"/>
                    <a:pt x="0" y="33529"/>
                    <a:pt x="0" y="21600"/>
                  </a:cubicBezTo>
                  <a:cubicBezTo>
                    <a:pt x="0" y="12221"/>
                    <a:pt x="5977" y="4239"/>
                    <a:pt x="14326" y="1255"/>
                  </a:cubicBezTo>
                </a:path>
                <a:path w="43200" h="43200" stroke="0">
                  <a:moveTo>
                    <a:pt x="14335" y="1258"/>
                  </a:moveTo>
                  <a:cubicBezTo>
                    <a:pt x="12483" y="7828"/>
                    <a:pt x="8962" y="12261"/>
                    <a:pt x="4924" y="12261"/>
                  </a:cubicBezTo>
                  <a:cubicBezTo>
                    <a:pt x="-1041" y="12261"/>
                    <a:pt x="-5876" y="2590"/>
                    <a:pt x="-5876" y="-9339"/>
                  </a:cubicBezTo>
                  <a:cubicBezTo>
                    <a:pt x="-5876" y="-21268"/>
                    <a:pt x="-1041" y="-30939"/>
                    <a:pt x="4924" y="-30939"/>
                  </a:cubicBezTo>
                  <a:cubicBezTo>
                    <a:pt x="10889" y="-30939"/>
                    <a:pt x="15724" y="-21268"/>
                    <a:pt x="15724" y="-9339"/>
                  </a:cubicBezTo>
                  <a:cubicBezTo>
                    <a:pt x="15724" y="-6948"/>
                    <a:pt x="15530" y="-4649"/>
                    <a:pt x="15172" y="-2503"/>
                  </a:cubicBezTo>
                  <a:lnTo>
                    <a:pt x="21600" y="0"/>
                  </a:lnTo>
                  <a:lnTo>
                    <a:pt x="14335" y="1258"/>
                  </a:lnTo>
                  <a:close/>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graphicFrame>
          <p:nvGraphicFramePr>
            <p:cNvPr id="55305" name="对象 96336"/>
            <p:cNvGraphicFramePr>
              <a:graphicFrameLocks noChangeAspect="1"/>
            </p:cNvGraphicFramePr>
            <p:nvPr/>
          </p:nvGraphicFramePr>
          <p:xfrm>
            <a:off x="208" y="-4"/>
            <a:ext cx="156" cy="273"/>
          </p:xfrm>
          <a:graphic>
            <a:graphicData uri="http://schemas.openxmlformats.org/presentationml/2006/ole">
              <mc:AlternateContent xmlns:mc="http://schemas.openxmlformats.org/markup-compatibility/2006">
                <mc:Choice xmlns:v="urn:schemas-microsoft-com:vml" Requires="v">
                  <p:oleObj spid="_x0000_s3397" name="" r:id="rId13" imgW="139700" imgH="241300" progId="Equation.DSMT4">
                    <p:embed/>
                  </p:oleObj>
                </mc:Choice>
                <mc:Fallback>
                  <p:oleObj name="" r:id="rId13" imgW="139700" imgH="241300" progId="Equation.DSMT4">
                    <p:embed/>
                    <p:pic>
                      <p:nvPicPr>
                        <p:cNvPr id="0" name="图片 3396"/>
                        <p:cNvPicPr/>
                        <p:nvPr/>
                      </p:nvPicPr>
                      <p:blipFill>
                        <a:blip r:embed="rId14">
                          <a:clrChange>
                            <a:clrFrom>
                              <a:srgbClr val="000000"/>
                            </a:clrFrom>
                            <a:clrTo>
                              <a:srgbClr val="000000">
                                <a:alpha val="0"/>
                              </a:srgbClr>
                            </a:clrTo>
                          </a:clrChange>
                        </a:blip>
                        <a:stretch>
                          <a:fillRect/>
                        </a:stretch>
                      </p:blipFill>
                      <p:spPr>
                        <a:xfrm>
                          <a:off x="208" y="-4"/>
                          <a:ext cx="156" cy="273"/>
                        </a:xfrm>
                        <a:prstGeom prst="rect">
                          <a:avLst/>
                        </a:prstGeom>
                        <a:noFill/>
                        <a:ln w="38100">
                          <a:noFill/>
                          <a:miter/>
                        </a:ln>
                      </p:spPr>
                    </p:pic>
                  </p:oleObj>
                </mc:Fallback>
              </mc:AlternateContent>
            </a:graphicData>
          </a:graphic>
        </p:graphicFrame>
      </p:grpSp>
      <p:grpSp>
        <p:nvGrpSpPr>
          <p:cNvPr id="7" name="组合 96337"/>
          <p:cNvGrpSpPr/>
          <p:nvPr/>
        </p:nvGrpSpPr>
        <p:grpSpPr>
          <a:xfrm>
            <a:off x="5105400" y="2717483"/>
            <a:ext cx="1066800" cy="434975"/>
            <a:chOff x="0" y="-5"/>
            <a:chExt cx="672" cy="274"/>
          </a:xfrm>
        </p:grpSpPr>
        <p:sp>
          <p:nvSpPr>
            <p:cNvPr id="55325" name="任意多边形 96338"/>
            <p:cNvSpPr/>
            <p:nvPr/>
          </p:nvSpPr>
          <p:spPr>
            <a:xfrm>
              <a:off x="0" y="48"/>
              <a:ext cx="672" cy="192"/>
            </a:xfrm>
            <a:custGeom>
              <a:avLst/>
              <a:gdLst>
                <a:gd name="txL" fmla="*/ 0 w 43200"/>
                <a:gd name="txT" fmla="*/ 0 h 43200"/>
                <a:gd name="txR" fmla="*/ 43200 w 43200"/>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43200" fill="none">
                  <a:moveTo>
                    <a:pt x="21600" y="0"/>
                  </a:moveTo>
                  <a:cubicBezTo>
                    <a:pt x="33529" y="0"/>
                    <a:pt x="43200" y="9671"/>
                    <a:pt x="43200" y="21600"/>
                  </a:cubicBezTo>
                  <a:cubicBezTo>
                    <a:pt x="43200" y="33529"/>
                    <a:pt x="33529" y="43200"/>
                    <a:pt x="21600" y="43200"/>
                  </a:cubicBezTo>
                  <a:cubicBezTo>
                    <a:pt x="9671" y="43200"/>
                    <a:pt x="0" y="33529"/>
                    <a:pt x="0" y="21600"/>
                  </a:cubicBezTo>
                  <a:cubicBezTo>
                    <a:pt x="0" y="12221"/>
                    <a:pt x="5977" y="4239"/>
                    <a:pt x="14326" y="1255"/>
                  </a:cubicBezTo>
                </a:path>
                <a:path w="43200" h="43200" stroke="0">
                  <a:moveTo>
                    <a:pt x="14335" y="1258"/>
                  </a:moveTo>
                  <a:cubicBezTo>
                    <a:pt x="12483" y="7828"/>
                    <a:pt x="8962" y="12261"/>
                    <a:pt x="4924" y="12261"/>
                  </a:cubicBezTo>
                  <a:cubicBezTo>
                    <a:pt x="-1041" y="12261"/>
                    <a:pt x="-5876" y="2590"/>
                    <a:pt x="-5876" y="-9339"/>
                  </a:cubicBezTo>
                  <a:cubicBezTo>
                    <a:pt x="-5876" y="-21268"/>
                    <a:pt x="-1041" y="-30939"/>
                    <a:pt x="4924" y="-30939"/>
                  </a:cubicBezTo>
                  <a:cubicBezTo>
                    <a:pt x="10889" y="-30939"/>
                    <a:pt x="15724" y="-21268"/>
                    <a:pt x="15724" y="-9339"/>
                  </a:cubicBezTo>
                  <a:cubicBezTo>
                    <a:pt x="15724" y="-6948"/>
                    <a:pt x="15530" y="-4649"/>
                    <a:pt x="15172" y="-2503"/>
                  </a:cubicBezTo>
                  <a:lnTo>
                    <a:pt x="21600" y="0"/>
                  </a:lnTo>
                  <a:lnTo>
                    <a:pt x="14335" y="1258"/>
                  </a:lnTo>
                  <a:close/>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graphicFrame>
          <p:nvGraphicFramePr>
            <p:cNvPr id="55304" name="对象 96339"/>
            <p:cNvGraphicFramePr>
              <a:graphicFrameLocks noChangeAspect="1"/>
            </p:cNvGraphicFramePr>
            <p:nvPr/>
          </p:nvGraphicFramePr>
          <p:xfrm>
            <a:off x="208" y="-5"/>
            <a:ext cx="172" cy="274"/>
          </p:xfrm>
          <a:graphic>
            <a:graphicData uri="http://schemas.openxmlformats.org/presentationml/2006/ole">
              <mc:AlternateContent xmlns:mc="http://schemas.openxmlformats.org/markup-compatibility/2006">
                <mc:Choice xmlns:v="urn:schemas-microsoft-com:vml" Requires="v">
                  <p:oleObj spid="_x0000_s3400" name="" r:id="rId15" imgW="152400" imgH="241300" progId="Equation.DSMT4">
                    <p:embed/>
                  </p:oleObj>
                </mc:Choice>
                <mc:Fallback>
                  <p:oleObj name="" r:id="rId15" imgW="152400" imgH="241300" progId="Equation.DSMT4">
                    <p:embed/>
                    <p:pic>
                      <p:nvPicPr>
                        <p:cNvPr id="0" name="图片 3399"/>
                        <p:cNvPicPr/>
                        <p:nvPr/>
                      </p:nvPicPr>
                      <p:blipFill>
                        <a:blip r:embed="rId16">
                          <a:clrChange>
                            <a:clrFrom>
                              <a:srgbClr val="000000"/>
                            </a:clrFrom>
                            <a:clrTo>
                              <a:srgbClr val="000000">
                                <a:alpha val="0"/>
                              </a:srgbClr>
                            </a:clrTo>
                          </a:clrChange>
                        </a:blip>
                        <a:stretch>
                          <a:fillRect/>
                        </a:stretch>
                      </p:blipFill>
                      <p:spPr>
                        <a:xfrm>
                          <a:off x="208" y="-5"/>
                          <a:ext cx="172" cy="274"/>
                        </a:xfrm>
                        <a:prstGeom prst="rect">
                          <a:avLst/>
                        </a:prstGeom>
                        <a:noFill/>
                        <a:ln w="38100">
                          <a:noFill/>
                          <a:miter/>
                        </a:ln>
                      </p:spPr>
                    </p:pic>
                  </p:oleObj>
                </mc:Fallback>
              </mc:AlternateContent>
            </a:graphicData>
          </a:graphic>
        </p:graphicFrame>
      </p:grpSp>
      <p:grpSp>
        <p:nvGrpSpPr>
          <p:cNvPr id="8" name="组合 96340"/>
          <p:cNvGrpSpPr/>
          <p:nvPr/>
        </p:nvGrpSpPr>
        <p:grpSpPr>
          <a:xfrm>
            <a:off x="7773988" y="1811020"/>
            <a:ext cx="304800" cy="1066800"/>
            <a:chOff x="0" y="0"/>
            <a:chExt cx="192" cy="672"/>
          </a:xfrm>
        </p:grpSpPr>
        <p:sp>
          <p:nvSpPr>
            <p:cNvPr id="55324" name="任意多边形 96341"/>
            <p:cNvSpPr/>
            <p:nvPr/>
          </p:nvSpPr>
          <p:spPr>
            <a:xfrm rot="-5400000" flipH="1">
              <a:off x="-240" y="240"/>
              <a:ext cx="672" cy="192"/>
            </a:xfrm>
            <a:custGeom>
              <a:avLst/>
              <a:gdLst>
                <a:gd name="txL" fmla="*/ 0 w 43200"/>
                <a:gd name="txT" fmla="*/ 0 h 43200"/>
                <a:gd name="txR" fmla="*/ 43200 w 43200"/>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43200" fill="none">
                  <a:moveTo>
                    <a:pt x="21600" y="0"/>
                  </a:moveTo>
                  <a:cubicBezTo>
                    <a:pt x="33529" y="0"/>
                    <a:pt x="43200" y="9671"/>
                    <a:pt x="43200" y="21600"/>
                  </a:cubicBezTo>
                  <a:cubicBezTo>
                    <a:pt x="43200" y="33529"/>
                    <a:pt x="33529" y="43200"/>
                    <a:pt x="21600" y="43200"/>
                  </a:cubicBezTo>
                  <a:cubicBezTo>
                    <a:pt x="9671" y="43200"/>
                    <a:pt x="0" y="33529"/>
                    <a:pt x="0" y="21600"/>
                  </a:cubicBezTo>
                  <a:cubicBezTo>
                    <a:pt x="0" y="12221"/>
                    <a:pt x="5977" y="4239"/>
                    <a:pt x="14326" y="1255"/>
                  </a:cubicBezTo>
                </a:path>
                <a:path w="43200" h="43200" stroke="0">
                  <a:moveTo>
                    <a:pt x="14335" y="1258"/>
                  </a:moveTo>
                  <a:cubicBezTo>
                    <a:pt x="12483" y="7828"/>
                    <a:pt x="8962" y="12261"/>
                    <a:pt x="4924" y="12261"/>
                  </a:cubicBezTo>
                  <a:cubicBezTo>
                    <a:pt x="-1041" y="12261"/>
                    <a:pt x="-5876" y="2590"/>
                    <a:pt x="-5876" y="-9339"/>
                  </a:cubicBezTo>
                  <a:cubicBezTo>
                    <a:pt x="-5876" y="-21268"/>
                    <a:pt x="-1041" y="-30939"/>
                    <a:pt x="4924" y="-30939"/>
                  </a:cubicBezTo>
                  <a:cubicBezTo>
                    <a:pt x="10889" y="-30939"/>
                    <a:pt x="15724" y="-21268"/>
                    <a:pt x="15724" y="-9339"/>
                  </a:cubicBezTo>
                  <a:cubicBezTo>
                    <a:pt x="15724" y="-6948"/>
                    <a:pt x="15530" y="-4649"/>
                    <a:pt x="15172" y="-2503"/>
                  </a:cubicBezTo>
                  <a:lnTo>
                    <a:pt x="21600" y="0"/>
                  </a:lnTo>
                  <a:lnTo>
                    <a:pt x="14335" y="1258"/>
                  </a:lnTo>
                  <a:close/>
                </a:path>
              </a:pathLst>
            </a:custGeom>
            <a:noFill/>
            <a:ln w="38100" cap="flat" cmpd="sng">
              <a:solidFill>
                <a:srgbClr val="FF0000">
                  <a:alpha val="100000"/>
                </a:srgbClr>
              </a:solidFill>
              <a:prstDash val="solid"/>
              <a:round/>
              <a:headEnd type="triangle" w="med" len="med"/>
              <a:tailEnd type="none" w="med" len="med"/>
            </a:ln>
          </p:spPr>
          <p:txBody>
            <a:bodyPr/>
            <a:p>
              <a:endParaRPr lang="zh-CN" altLang="en-US"/>
            </a:p>
          </p:txBody>
        </p:sp>
        <p:graphicFrame>
          <p:nvGraphicFramePr>
            <p:cNvPr id="55303" name="对象 96342"/>
            <p:cNvGraphicFramePr>
              <a:graphicFrameLocks noChangeAspect="1"/>
            </p:cNvGraphicFramePr>
            <p:nvPr/>
          </p:nvGraphicFramePr>
          <p:xfrm>
            <a:off x="9" y="140"/>
            <a:ext cx="171" cy="273"/>
          </p:xfrm>
          <a:graphic>
            <a:graphicData uri="http://schemas.openxmlformats.org/presentationml/2006/ole">
              <mc:AlternateContent xmlns:mc="http://schemas.openxmlformats.org/markup-compatibility/2006">
                <mc:Choice xmlns:v="urn:schemas-microsoft-com:vml" Requires="v">
                  <p:oleObj spid="_x0000_s3404" name="" r:id="rId17" imgW="152400" imgH="241300" progId="Equation.DSMT4">
                    <p:embed/>
                  </p:oleObj>
                </mc:Choice>
                <mc:Fallback>
                  <p:oleObj name="" r:id="rId17" imgW="152400" imgH="241300" progId="Equation.DSMT4">
                    <p:embed/>
                    <p:pic>
                      <p:nvPicPr>
                        <p:cNvPr id="0" name="图片 3403"/>
                        <p:cNvPicPr/>
                        <p:nvPr/>
                      </p:nvPicPr>
                      <p:blipFill>
                        <a:blip r:embed="rId18">
                          <a:clrChange>
                            <a:clrFrom>
                              <a:srgbClr val="000000"/>
                            </a:clrFrom>
                            <a:clrTo>
                              <a:srgbClr val="000000">
                                <a:alpha val="0"/>
                              </a:srgbClr>
                            </a:clrTo>
                          </a:clrChange>
                        </a:blip>
                        <a:stretch>
                          <a:fillRect/>
                        </a:stretch>
                      </p:blipFill>
                      <p:spPr>
                        <a:xfrm>
                          <a:off x="9" y="140"/>
                          <a:ext cx="171" cy="273"/>
                        </a:xfrm>
                        <a:prstGeom prst="rect">
                          <a:avLst/>
                        </a:prstGeom>
                        <a:noFill/>
                        <a:ln w="38100">
                          <a:noFill/>
                          <a:miter/>
                        </a:ln>
                      </p:spPr>
                    </p:pic>
                  </p:oleObj>
                </mc:Fallback>
              </mc:AlternateContent>
            </a:graphicData>
          </a:graphic>
        </p:graphicFrame>
      </p:grpSp>
      <p:grpSp>
        <p:nvGrpSpPr>
          <p:cNvPr id="9" name="组合 96343"/>
          <p:cNvGrpSpPr/>
          <p:nvPr/>
        </p:nvGrpSpPr>
        <p:grpSpPr>
          <a:xfrm>
            <a:off x="6858000" y="1963420"/>
            <a:ext cx="304800" cy="1066800"/>
            <a:chOff x="0" y="0"/>
            <a:chExt cx="192" cy="672"/>
          </a:xfrm>
        </p:grpSpPr>
        <p:sp>
          <p:nvSpPr>
            <p:cNvPr id="55323" name="任意多边形 96344"/>
            <p:cNvSpPr/>
            <p:nvPr/>
          </p:nvSpPr>
          <p:spPr>
            <a:xfrm rot="5400000">
              <a:off x="-240" y="240"/>
              <a:ext cx="672" cy="192"/>
            </a:xfrm>
            <a:custGeom>
              <a:avLst/>
              <a:gdLst>
                <a:gd name="txL" fmla="*/ 0 w 43200"/>
                <a:gd name="txT" fmla="*/ 0 h 43200"/>
                <a:gd name="txR" fmla="*/ 43200 w 43200"/>
                <a:gd name="txB" fmla="*/ 43200 h 432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43200" fill="none">
                  <a:moveTo>
                    <a:pt x="21600" y="0"/>
                  </a:moveTo>
                  <a:cubicBezTo>
                    <a:pt x="33529" y="0"/>
                    <a:pt x="43200" y="9671"/>
                    <a:pt x="43200" y="21600"/>
                  </a:cubicBezTo>
                  <a:cubicBezTo>
                    <a:pt x="43200" y="33529"/>
                    <a:pt x="33529" y="43200"/>
                    <a:pt x="21600" y="43200"/>
                  </a:cubicBezTo>
                  <a:cubicBezTo>
                    <a:pt x="9671" y="43200"/>
                    <a:pt x="0" y="33529"/>
                    <a:pt x="0" y="21600"/>
                  </a:cubicBezTo>
                  <a:cubicBezTo>
                    <a:pt x="0" y="12221"/>
                    <a:pt x="5977" y="4239"/>
                    <a:pt x="14326" y="1255"/>
                  </a:cubicBezTo>
                </a:path>
                <a:path w="43200" h="43200" stroke="0">
                  <a:moveTo>
                    <a:pt x="14335" y="1258"/>
                  </a:moveTo>
                  <a:cubicBezTo>
                    <a:pt x="12483" y="7828"/>
                    <a:pt x="8962" y="12261"/>
                    <a:pt x="4924" y="12261"/>
                  </a:cubicBezTo>
                  <a:cubicBezTo>
                    <a:pt x="-1041" y="12261"/>
                    <a:pt x="-5876" y="2590"/>
                    <a:pt x="-5876" y="-9339"/>
                  </a:cubicBezTo>
                  <a:cubicBezTo>
                    <a:pt x="-5876" y="-21268"/>
                    <a:pt x="-1041" y="-30939"/>
                    <a:pt x="4924" y="-30939"/>
                  </a:cubicBezTo>
                  <a:cubicBezTo>
                    <a:pt x="10889" y="-30939"/>
                    <a:pt x="15724" y="-21268"/>
                    <a:pt x="15724" y="-9339"/>
                  </a:cubicBezTo>
                  <a:cubicBezTo>
                    <a:pt x="15724" y="-6948"/>
                    <a:pt x="15530" y="-4649"/>
                    <a:pt x="15172" y="-2503"/>
                  </a:cubicBezTo>
                  <a:lnTo>
                    <a:pt x="21600" y="0"/>
                  </a:lnTo>
                  <a:lnTo>
                    <a:pt x="14335" y="1258"/>
                  </a:lnTo>
                  <a:close/>
                </a:path>
              </a:pathLst>
            </a:custGeom>
            <a:noFill/>
            <a:ln w="38100" cap="flat" cmpd="sng">
              <a:solidFill>
                <a:srgbClr val="FF0000">
                  <a:alpha val="100000"/>
                </a:srgbClr>
              </a:solidFill>
              <a:prstDash val="solid"/>
              <a:round/>
              <a:headEnd type="none" w="med" len="med"/>
              <a:tailEnd type="triangle" w="med" len="med"/>
            </a:ln>
          </p:spPr>
          <p:txBody>
            <a:bodyPr/>
            <a:p>
              <a:endParaRPr lang="zh-CN" altLang="en-US"/>
            </a:p>
          </p:txBody>
        </p:sp>
        <p:graphicFrame>
          <p:nvGraphicFramePr>
            <p:cNvPr id="55302" name="对象 96345"/>
            <p:cNvGraphicFramePr>
              <a:graphicFrameLocks noChangeAspect="1"/>
            </p:cNvGraphicFramePr>
            <p:nvPr/>
          </p:nvGraphicFramePr>
          <p:xfrm>
            <a:off x="16" y="195"/>
            <a:ext cx="171" cy="271"/>
          </p:xfrm>
          <a:graphic>
            <a:graphicData uri="http://schemas.openxmlformats.org/presentationml/2006/ole">
              <mc:AlternateContent xmlns:mc="http://schemas.openxmlformats.org/markup-compatibility/2006">
                <mc:Choice xmlns:v="urn:schemas-microsoft-com:vml" Requires="v">
                  <p:oleObj spid="_x0000_s3398" name="" r:id="rId19" imgW="152400" imgH="241300" progId="Equation.DSMT4">
                    <p:embed/>
                  </p:oleObj>
                </mc:Choice>
                <mc:Fallback>
                  <p:oleObj name="" r:id="rId19" imgW="152400" imgH="241300" progId="Equation.DSMT4">
                    <p:embed/>
                    <p:pic>
                      <p:nvPicPr>
                        <p:cNvPr id="0" name="图片 3397"/>
                        <p:cNvPicPr/>
                        <p:nvPr/>
                      </p:nvPicPr>
                      <p:blipFill>
                        <a:blip r:embed="rId20">
                          <a:clrChange>
                            <a:clrFrom>
                              <a:srgbClr val="000000"/>
                            </a:clrFrom>
                            <a:clrTo>
                              <a:srgbClr val="000000">
                                <a:alpha val="0"/>
                              </a:srgbClr>
                            </a:clrTo>
                          </a:clrChange>
                        </a:blip>
                        <a:stretch>
                          <a:fillRect/>
                        </a:stretch>
                      </p:blipFill>
                      <p:spPr>
                        <a:xfrm>
                          <a:off x="16" y="195"/>
                          <a:ext cx="171" cy="271"/>
                        </a:xfrm>
                        <a:prstGeom prst="rect">
                          <a:avLst/>
                        </a:prstGeom>
                        <a:noFill/>
                        <a:ln w="38100">
                          <a:noFill/>
                          <a:miter/>
                        </a:ln>
                      </p:spPr>
                    </p:pic>
                  </p:oleObj>
                </mc:Fallback>
              </mc:AlternateContent>
            </a:graphicData>
          </a:graphic>
        </p:graphicFrame>
      </p:grpSp>
      <p:sp>
        <p:nvSpPr>
          <p:cNvPr id="96347" name="文本框 96346"/>
          <p:cNvSpPr txBox="1"/>
          <p:nvPr/>
        </p:nvSpPr>
        <p:spPr>
          <a:xfrm>
            <a:off x="2395855" y="3980180"/>
            <a:ext cx="2734310" cy="460375"/>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rPr>
              <a:t>Loop method:</a:t>
            </a:r>
            <a:endParaRPr lang="en-US" altLang="zh-CN" dirty="0">
              <a:solidFill>
                <a:schemeClr val="bg1"/>
              </a:solidFill>
              <a:latin typeface="Times New Roman" panose="02020603050405020304" pitchFamily="18" charset="0"/>
            </a:endParaRPr>
          </a:p>
        </p:txBody>
      </p:sp>
      <p:graphicFrame>
        <p:nvGraphicFramePr>
          <p:cNvPr id="96348" name="对象 96347"/>
          <p:cNvGraphicFramePr>
            <a:graphicFrameLocks noChangeAspect="1"/>
          </p:cNvGraphicFramePr>
          <p:nvPr/>
        </p:nvGraphicFramePr>
        <p:xfrm>
          <a:off x="1069658" y="4406265"/>
          <a:ext cx="6083935" cy="536575"/>
        </p:xfrm>
        <a:graphic>
          <a:graphicData uri="http://schemas.openxmlformats.org/presentationml/2006/ole">
            <mc:AlternateContent xmlns:mc="http://schemas.openxmlformats.org/markup-compatibility/2006">
              <mc:Choice xmlns:v="urn:schemas-microsoft-com:vml" Requires="v">
                <p:oleObj spid="_x0000_s3405" name="" r:id="rId21" imgW="2717800" imgH="241300" progId="Equation.DSMT4">
                  <p:embed/>
                </p:oleObj>
              </mc:Choice>
              <mc:Fallback>
                <p:oleObj name="" r:id="rId21" imgW="2717800" imgH="241300" progId="Equation.DSMT4">
                  <p:embed/>
                  <p:pic>
                    <p:nvPicPr>
                      <p:cNvPr id="0" name="图片 3404"/>
                      <p:cNvPicPr/>
                      <p:nvPr/>
                    </p:nvPicPr>
                    <p:blipFill>
                      <a:blip r:embed="rId22">
                        <a:clrChange>
                          <a:clrFrom>
                            <a:srgbClr val="000000"/>
                          </a:clrFrom>
                          <a:clrTo>
                            <a:srgbClr val="000000">
                              <a:alpha val="0"/>
                            </a:srgbClr>
                          </a:clrTo>
                        </a:clrChange>
                      </a:blip>
                      <a:stretch>
                        <a:fillRect/>
                      </a:stretch>
                    </p:blipFill>
                    <p:spPr>
                      <a:xfrm>
                        <a:off x="1069658" y="4406265"/>
                        <a:ext cx="6083935" cy="536575"/>
                      </a:xfrm>
                      <a:prstGeom prst="rect">
                        <a:avLst/>
                      </a:prstGeom>
                      <a:noFill/>
                      <a:ln w="38100">
                        <a:noFill/>
                        <a:miter/>
                      </a:ln>
                    </p:spPr>
                  </p:pic>
                </p:oleObj>
              </mc:Fallback>
            </mc:AlternateContent>
          </a:graphicData>
        </a:graphic>
      </p:graphicFrame>
      <p:graphicFrame>
        <p:nvGraphicFramePr>
          <p:cNvPr id="96349" name="对象 96348"/>
          <p:cNvGraphicFramePr>
            <a:graphicFrameLocks noChangeAspect="1"/>
          </p:cNvGraphicFramePr>
          <p:nvPr/>
        </p:nvGraphicFramePr>
        <p:xfrm>
          <a:off x="1079183" y="5015548"/>
          <a:ext cx="6014085" cy="495935"/>
        </p:xfrm>
        <a:graphic>
          <a:graphicData uri="http://schemas.openxmlformats.org/presentationml/2006/ole">
            <mc:AlternateContent xmlns:mc="http://schemas.openxmlformats.org/markup-compatibility/2006">
              <mc:Choice xmlns:v="urn:schemas-microsoft-com:vml" Requires="v">
                <p:oleObj spid="_x0000_s3406" name="" r:id="rId23" imgW="2908300" imgH="241300" progId="Equation.DSMT4">
                  <p:embed/>
                </p:oleObj>
              </mc:Choice>
              <mc:Fallback>
                <p:oleObj name="" r:id="rId23" imgW="2908300" imgH="241300" progId="Equation.DSMT4">
                  <p:embed/>
                  <p:pic>
                    <p:nvPicPr>
                      <p:cNvPr id="0" name="图片 3405"/>
                      <p:cNvPicPr/>
                      <p:nvPr/>
                    </p:nvPicPr>
                    <p:blipFill>
                      <a:blip r:embed="rId24">
                        <a:clrChange>
                          <a:clrFrom>
                            <a:srgbClr val="000000"/>
                          </a:clrFrom>
                          <a:clrTo>
                            <a:srgbClr val="000000">
                              <a:alpha val="0"/>
                            </a:srgbClr>
                          </a:clrTo>
                        </a:clrChange>
                      </a:blip>
                      <a:stretch>
                        <a:fillRect/>
                      </a:stretch>
                    </p:blipFill>
                    <p:spPr>
                      <a:xfrm>
                        <a:off x="1079183" y="5015548"/>
                        <a:ext cx="6014085" cy="495935"/>
                      </a:xfrm>
                      <a:prstGeom prst="rect">
                        <a:avLst/>
                      </a:prstGeom>
                      <a:noFill/>
                      <a:ln w="38100">
                        <a:noFill/>
                        <a:miter/>
                      </a:ln>
                    </p:spPr>
                  </p:pic>
                </p:oleObj>
              </mc:Fallback>
            </mc:AlternateContent>
          </a:graphicData>
        </a:graphic>
      </p:graphicFrame>
      <p:graphicFrame>
        <p:nvGraphicFramePr>
          <p:cNvPr id="96350" name="对象 96349"/>
          <p:cNvGraphicFramePr>
            <a:graphicFrameLocks noChangeAspect="1"/>
          </p:cNvGraphicFramePr>
          <p:nvPr/>
        </p:nvGraphicFramePr>
        <p:xfrm>
          <a:off x="1122680" y="5473065"/>
          <a:ext cx="5673090" cy="793750"/>
        </p:xfrm>
        <a:graphic>
          <a:graphicData uri="http://schemas.openxmlformats.org/presentationml/2006/ole">
            <mc:AlternateContent xmlns:mc="http://schemas.openxmlformats.org/markup-compatibility/2006">
              <mc:Choice xmlns:v="urn:schemas-microsoft-com:vml" Requires="v">
                <p:oleObj spid="_x0000_s3399" name="" r:id="rId25" imgW="2794000" imgH="393700" progId="Equation.DSMT4">
                  <p:embed/>
                </p:oleObj>
              </mc:Choice>
              <mc:Fallback>
                <p:oleObj name="" r:id="rId25" imgW="2794000" imgH="393700" progId="Equation.DSMT4">
                  <p:embed/>
                  <p:pic>
                    <p:nvPicPr>
                      <p:cNvPr id="0" name="图片 3398"/>
                      <p:cNvPicPr/>
                      <p:nvPr/>
                    </p:nvPicPr>
                    <p:blipFill>
                      <a:blip r:embed="rId26">
                        <a:clrChange>
                          <a:clrFrom>
                            <a:srgbClr val="000000"/>
                          </a:clrFrom>
                          <a:clrTo>
                            <a:srgbClr val="000000">
                              <a:alpha val="0"/>
                            </a:srgbClr>
                          </a:clrTo>
                        </a:clrChange>
                      </a:blip>
                      <a:stretch>
                        <a:fillRect/>
                      </a:stretch>
                    </p:blipFill>
                    <p:spPr>
                      <a:xfrm>
                        <a:off x="1122680" y="5473065"/>
                        <a:ext cx="5673090" cy="793750"/>
                      </a:xfrm>
                      <a:prstGeom prst="rect">
                        <a:avLst/>
                      </a:prstGeom>
                      <a:noFill/>
                      <a:ln w="38100">
                        <a:noFill/>
                        <a:miter/>
                      </a:ln>
                    </p:spPr>
                  </p:pic>
                </p:oleObj>
              </mc:Fallback>
            </mc:AlternateContent>
          </a:graphicData>
        </a:graphic>
      </p:graphicFrame>
      <p:graphicFrame>
        <p:nvGraphicFramePr>
          <p:cNvPr id="96351" name="对象 96350"/>
          <p:cNvGraphicFramePr>
            <a:graphicFrameLocks noChangeAspect="1"/>
          </p:cNvGraphicFramePr>
          <p:nvPr/>
        </p:nvGraphicFramePr>
        <p:xfrm>
          <a:off x="999966" y="6161882"/>
          <a:ext cx="1151255" cy="519430"/>
        </p:xfrm>
        <a:graphic>
          <a:graphicData uri="http://schemas.openxmlformats.org/presentationml/2006/ole">
            <mc:AlternateContent xmlns:mc="http://schemas.openxmlformats.org/markup-compatibility/2006">
              <mc:Choice xmlns:v="urn:schemas-microsoft-com:vml" Requires="v">
                <p:oleObj spid="_x0000_s3407" name="" r:id="rId27" imgW="533400" imgH="241300" progId="Equation.DSMT4">
                  <p:embed/>
                </p:oleObj>
              </mc:Choice>
              <mc:Fallback>
                <p:oleObj name="" r:id="rId27" imgW="533400" imgH="241300" progId="Equation.DSMT4">
                  <p:embed/>
                  <p:pic>
                    <p:nvPicPr>
                      <p:cNvPr id="0" name="图片 3406"/>
                      <p:cNvPicPr/>
                      <p:nvPr/>
                    </p:nvPicPr>
                    <p:blipFill>
                      <a:blip r:embed="rId28">
                        <a:clrChange>
                          <a:clrFrom>
                            <a:srgbClr val="000000"/>
                          </a:clrFrom>
                          <a:clrTo>
                            <a:srgbClr val="000000">
                              <a:alpha val="0"/>
                            </a:srgbClr>
                          </a:clrTo>
                        </a:clrChange>
                      </a:blip>
                      <a:stretch>
                        <a:fillRect/>
                      </a:stretch>
                    </p:blipFill>
                    <p:spPr>
                      <a:xfrm>
                        <a:off x="999966" y="6161882"/>
                        <a:ext cx="1151255" cy="519430"/>
                      </a:xfrm>
                      <a:prstGeom prst="rect">
                        <a:avLst/>
                      </a:prstGeom>
                      <a:noFill/>
                      <a:ln w="38100">
                        <a:noFill/>
                        <a:miter/>
                      </a:ln>
                    </p:spPr>
                  </p:pic>
                </p:oleObj>
              </mc:Fallback>
            </mc:AlternateContent>
          </a:graphicData>
        </a:graphic>
      </p:graphicFrame>
      <p:sp>
        <p:nvSpPr>
          <p:cNvPr id="96352" name="左大括号 96351"/>
          <p:cNvSpPr/>
          <p:nvPr/>
        </p:nvSpPr>
        <p:spPr>
          <a:xfrm>
            <a:off x="762000" y="4634865"/>
            <a:ext cx="152400" cy="1905000"/>
          </a:xfrm>
          <a:prstGeom prst="leftBrace">
            <a:avLst>
              <a:gd name="adj1" fmla="val 103125"/>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6259"/>
                                        </p:tgtEl>
                                        <p:attrNameLst>
                                          <p:attrName>style.visibility</p:attrName>
                                        </p:attrNameLst>
                                      </p:cBhvr>
                                      <p:to>
                                        <p:strVal val="visible"/>
                                      </p:to>
                                    </p:set>
                                    <p:anim calcmode="lin" valueType="num">
                                      <p:cBhvr>
                                        <p:cTn id="7" dur="1000" fill="hold"/>
                                        <p:tgtEl>
                                          <p:spTgt spid="96259"/>
                                        </p:tgtEl>
                                        <p:attrNameLst>
                                          <p:attrName>ppt_w</p:attrName>
                                        </p:attrNameLst>
                                      </p:cBhvr>
                                      <p:tavLst>
                                        <p:tav tm="0">
                                          <p:val>
                                            <p:fltVal val="0.000000"/>
                                          </p:val>
                                        </p:tav>
                                        <p:tav tm="100000">
                                          <p:val>
                                            <p:strVal val="#ppt_w"/>
                                          </p:val>
                                        </p:tav>
                                      </p:tavLst>
                                    </p:anim>
                                    <p:anim calcmode="lin" valueType="num">
                                      <p:cBhvr>
                                        <p:cTn id="8" dur="1000" fill="hold"/>
                                        <p:tgtEl>
                                          <p:spTgt spid="96259"/>
                                        </p:tgtEl>
                                        <p:attrNameLst>
                                          <p:attrName>ppt_h</p:attrName>
                                        </p:attrNameLst>
                                      </p:cBhvr>
                                      <p:tavLst>
                                        <p:tav tm="0">
                                          <p:val>
                                            <p:fltVal val="0.000000"/>
                                          </p:val>
                                        </p:tav>
                                        <p:tav tm="100000">
                                          <p:val>
                                            <p:strVal val="#ppt_h"/>
                                          </p:val>
                                        </p:tav>
                                      </p:tavLst>
                                    </p:anim>
                                    <p:anim calcmode="lin" valueType="num">
                                      <p:cBhvr>
                                        <p:cTn id="9" dur="1000" fill="hold"/>
                                        <p:tgtEl>
                                          <p:spTgt spid="96259"/>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6259"/>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ssolve">
                                      <p:cBhvr>
                                        <p:cTn id="14" dur="500"/>
                                        <p:tgtEl>
                                          <p:spTgt spid="2"/>
                                        </p:tgtEl>
                                      </p:cBhvr>
                                    </p:animEffect>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96258"/>
                                        </p:tgtEl>
                                        <p:attrNameLst>
                                          <p:attrName>style.visibility</p:attrName>
                                        </p:attrNameLst>
                                      </p:cBhvr>
                                      <p:to>
                                        <p:strVal val="visible"/>
                                      </p:to>
                                    </p:set>
                                    <p:anim calcmode="lin" valueType="num">
                                      <p:cBhvr>
                                        <p:cTn id="18" dur="500" fill="hold"/>
                                        <p:tgtEl>
                                          <p:spTgt spid="96258"/>
                                        </p:tgtEl>
                                        <p:attrNameLst>
                                          <p:attrName>ppt_x</p:attrName>
                                        </p:attrNameLst>
                                      </p:cBhvr>
                                      <p:tavLst>
                                        <p:tav tm="0">
                                          <p:val>
                                            <p:strVal val="1+#ppt_w/2"/>
                                          </p:val>
                                        </p:tav>
                                        <p:tav tm="100000">
                                          <p:val>
                                            <p:strVal val="#ppt_x"/>
                                          </p:val>
                                        </p:tav>
                                      </p:tavLst>
                                    </p:anim>
                                    <p:anim calcmode="lin" valueType="num">
                                      <p:cBhvr>
                                        <p:cTn id="19" dur="500" fill="hold"/>
                                        <p:tgtEl>
                                          <p:spTgt spid="96258"/>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dissolv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96260"/>
                                        </p:tgtEl>
                                        <p:attrNameLst>
                                          <p:attrName>style.visibility</p:attrName>
                                        </p:attrNameLst>
                                      </p:cBhvr>
                                      <p:to>
                                        <p:strVal val="visible"/>
                                      </p:to>
                                    </p:set>
                                    <p:anim calcmode="lin" valueType="num">
                                      <p:cBhvr>
                                        <p:cTn id="29" dur="1000" fill="hold"/>
                                        <p:tgtEl>
                                          <p:spTgt spid="96260"/>
                                        </p:tgtEl>
                                        <p:attrNameLst>
                                          <p:attrName>ppt_w</p:attrName>
                                        </p:attrNameLst>
                                      </p:cBhvr>
                                      <p:tavLst>
                                        <p:tav tm="0">
                                          <p:val>
                                            <p:fltVal val="0.000000"/>
                                          </p:val>
                                        </p:tav>
                                        <p:tav tm="100000">
                                          <p:val>
                                            <p:strVal val="#ppt_w"/>
                                          </p:val>
                                        </p:tav>
                                      </p:tavLst>
                                    </p:anim>
                                    <p:anim calcmode="lin" valueType="num">
                                      <p:cBhvr>
                                        <p:cTn id="30" dur="1000" fill="hold"/>
                                        <p:tgtEl>
                                          <p:spTgt spid="96260"/>
                                        </p:tgtEl>
                                        <p:attrNameLst>
                                          <p:attrName>ppt_h</p:attrName>
                                        </p:attrNameLst>
                                      </p:cBhvr>
                                      <p:tavLst>
                                        <p:tav tm="0">
                                          <p:val>
                                            <p:fltVal val="0.000000"/>
                                          </p:val>
                                        </p:tav>
                                        <p:tav tm="100000">
                                          <p:val>
                                            <p:strVal val="#ppt_h"/>
                                          </p:val>
                                        </p:tav>
                                      </p:tavLst>
                                    </p:anim>
                                    <p:anim calcmode="lin" valueType="num">
                                      <p:cBhvr>
                                        <p:cTn id="31" dur="1000" fill="hold"/>
                                        <p:tgtEl>
                                          <p:spTgt spid="96260"/>
                                        </p:tgtEl>
                                        <p:attrNameLst>
                                          <p:attrName>ppt_x</p:attrName>
                                        </p:attrNameLst>
                                      </p:cBhvr>
                                      <p:tavLst>
                                        <p:tav tm="0" fmla="#ppt_x+(cos(-2*pi*(1-$))*-#ppt_x-sin(-2*pi*(1-$))*(1-#ppt_y))*(1-$)">
                                          <p:val>
                                            <p:fltVal val="0.000000"/>
                                          </p:val>
                                        </p:tav>
                                        <p:tav tm="100000">
                                          <p:val>
                                            <p:fltVal val="1.000000"/>
                                          </p:val>
                                        </p:tav>
                                      </p:tavLst>
                                    </p:anim>
                                    <p:anim calcmode="lin" valueType="num">
                                      <p:cBhvr>
                                        <p:cTn id="32" dur="1000" fill="hold"/>
                                        <p:tgtEl>
                                          <p:spTgt spid="96260"/>
                                        </p:tgtEl>
                                        <p:attrNameLst>
                                          <p:attrName>ppt_y</p:attrName>
                                        </p:attrNameLst>
                                      </p:cBhvr>
                                      <p:tavLst>
                                        <p:tav tm="0" fmla="#ppt_y+(sin(-2*pi*(1-$))*-#ppt_x+cos(-2*pi*(1-$))*(1-#ppt_y))*(1-$)">
                                          <p:val>
                                            <p:fltVal val="0.000000"/>
                                          </p:val>
                                        </p:tav>
                                        <p:tav tm="100000">
                                          <p:val>
                                            <p:fltVal val="1.000000"/>
                                          </p:val>
                                        </p:tav>
                                      </p:tavLst>
                                    </p:anim>
                                  </p:childTnLst>
                                </p:cTn>
                              </p:par>
                            </p:childTnLst>
                          </p:cTn>
                        </p:par>
                        <p:par>
                          <p:cTn id="33" fill="hold">
                            <p:stCondLst>
                              <p:cond delay="1000"/>
                            </p:stCondLst>
                            <p:childTnLst>
                              <p:par>
                                <p:cTn id="34" presetID="9" presetClass="entr" presetSubtype="0" fill="hold" grpId="0" nodeType="afterEffect">
                                  <p:stCondLst>
                                    <p:cond delay="0"/>
                                  </p:stCondLst>
                                  <p:childTnLst>
                                    <p:set>
                                      <p:cBhvr>
                                        <p:cTn id="35" dur="1" fill="hold">
                                          <p:stCondLst>
                                            <p:cond delay="0"/>
                                          </p:stCondLst>
                                        </p:cTn>
                                        <p:tgtEl>
                                          <p:spTgt spid="96347"/>
                                        </p:tgtEl>
                                        <p:attrNameLst>
                                          <p:attrName>style.visibility</p:attrName>
                                        </p:attrNameLst>
                                      </p:cBhvr>
                                      <p:to>
                                        <p:strVal val="visible"/>
                                      </p:to>
                                    </p:set>
                                    <p:animEffect transition="in" filter="dissolve">
                                      <p:cBhvr>
                                        <p:cTn id="36" dur="500"/>
                                        <p:tgtEl>
                                          <p:spTgt spid="96347"/>
                                        </p:tgtEl>
                                      </p:cBhvr>
                                    </p:animEffect>
                                  </p:childTnLst>
                                </p:cTn>
                              </p:par>
                            </p:childTnLst>
                          </p:cTn>
                        </p:par>
                      </p:childTnLst>
                    </p:cTn>
                  </p:par>
                  <p:par>
                    <p:cTn id="37" fill="hold">
                      <p:stCondLst>
                        <p:cond delay="indefinite"/>
                      </p:stCondLst>
                      <p:childTnLst>
                        <p:par>
                          <p:cTn id="38" fill="hold">
                            <p:stCondLst>
                              <p:cond delay="0"/>
                            </p:stCondLst>
                            <p:childTnLst>
                              <p:par>
                                <p:cTn id="39" presetID="23" presetClass="entr" presetSubtype="32"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strVal val="4*#ppt_w"/>
                                          </p:val>
                                        </p:tav>
                                        <p:tav tm="100000">
                                          <p:val>
                                            <p:strVal val="#ppt_w"/>
                                          </p:val>
                                        </p:tav>
                                      </p:tavLst>
                                    </p:anim>
                                    <p:anim calcmode="lin" valueType="num">
                                      <p:cBhvr>
                                        <p:cTn id="42" dur="500" fill="hold"/>
                                        <p:tgtEl>
                                          <p:spTgt spid="6"/>
                                        </p:tgtEl>
                                        <p:attrNameLst>
                                          <p:attrName>ppt_h</p:attrName>
                                        </p:attrNameLst>
                                      </p:cBhvr>
                                      <p:tavLst>
                                        <p:tav tm="0">
                                          <p:val>
                                            <p:strVal val="4*#ppt_h"/>
                                          </p:val>
                                        </p:tav>
                                        <p:tav tm="100000">
                                          <p:val>
                                            <p:strVal val="#ppt_h"/>
                                          </p:val>
                                        </p:tav>
                                      </p:tavLst>
                                    </p:anim>
                                  </p:childTnLst>
                                </p:cTn>
                              </p:par>
                            </p:childTnLst>
                          </p:cTn>
                        </p:par>
                        <p:par>
                          <p:cTn id="43" fill="hold">
                            <p:stCondLst>
                              <p:cond delay="500"/>
                            </p:stCondLst>
                            <p:childTnLst>
                              <p:par>
                                <p:cTn id="44" presetID="23" presetClass="entr" presetSubtype="32"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 calcmode="lin" valueType="num">
                                      <p:cBhvr>
                                        <p:cTn id="46" dur="500" fill="hold"/>
                                        <p:tgtEl>
                                          <p:spTgt spid="7"/>
                                        </p:tgtEl>
                                        <p:attrNameLst>
                                          <p:attrName>ppt_w</p:attrName>
                                        </p:attrNameLst>
                                      </p:cBhvr>
                                      <p:tavLst>
                                        <p:tav tm="0">
                                          <p:val>
                                            <p:strVal val="4*#ppt_w"/>
                                          </p:val>
                                        </p:tav>
                                        <p:tav tm="100000">
                                          <p:val>
                                            <p:strVal val="#ppt_w"/>
                                          </p:val>
                                        </p:tav>
                                      </p:tavLst>
                                    </p:anim>
                                    <p:anim calcmode="lin" valueType="num">
                                      <p:cBhvr>
                                        <p:cTn id="47" dur="500" fill="hold"/>
                                        <p:tgtEl>
                                          <p:spTgt spid="7"/>
                                        </p:tgtEl>
                                        <p:attrNameLst>
                                          <p:attrName>ppt_h</p:attrName>
                                        </p:attrNameLst>
                                      </p:cBhvr>
                                      <p:tavLst>
                                        <p:tav tm="0">
                                          <p:val>
                                            <p:strVal val="4*#ppt_h"/>
                                          </p:val>
                                        </p:tav>
                                        <p:tav tm="100000">
                                          <p:val>
                                            <p:strVal val="#ppt_h"/>
                                          </p:val>
                                        </p:tav>
                                      </p:tavLst>
                                    </p:anim>
                                  </p:childTnLst>
                                </p:cTn>
                              </p:par>
                            </p:childTnLst>
                          </p:cTn>
                        </p:par>
                        <p:par>
                          <p:cTn id="48" fill="hold">
                            <p:stCondLst>
                              <p:cond delay="1000"/>
                            </p:stCondLst>
                            <p:childTnLst>
                              <p:par>
                                <p:cTn id="49" presetID="23" presetClass="entr" presetSubtype="32"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strVal val="4*#ppt_w"/>
                                          </p:val>
                                        </p:tav>
                                        <p:tav tm="100000">
                                          <p:val>
                                            <p:strVal val="#ppt_w"/>
                                          </p:val>
                                        </p:tav>
                                      </p:tavLst>
                                    </p:anim>
                                    <p:anim calcmode="lin" valueType="num">
                                      <p:cBhvr>
                                        <p:cTn id="52" dur="500" fill="hold"/>
                                        <p:tgtEl>
                                          <p:spTgt spid="9"/>
                                        </p:tgtEl>
                                        <p:attrNameLst>
                                          <p:attrName>ppt_h</p:attrName>
                                        </p:attrNameLst>
                                      </p:cBhvr>
                                      <p:tavLst>
                                        <p:tav tm="0">
                                          <p:val>
                                            <p:strVal val="4*#ppt_h"/>
                                          </p:val>
                                        </p:tav>
                                        <p:tav tm="100000">
                                          <p:val>
                                            <p:strVal val="#ppt_h"/>
                                          </p:val>
                                        </p:tav>
                                      </p:tavLst>
                                    </p:anim>
                                  </p:childTnLst>
                                </p:cTn>
                              </p:par>
                            </p:childTnLst>
                          </p:cTn>
                        </p:par>
                        <p:par>
                          <p:cTn id="53" fill="hold">
                            <p:stCondLst>
                              <p:cond delay="1500"/>
                            </p:stCondLst>
                            <p:childTnLst>
                              <p:par>
                                <p:cTn id="54" presetID="23" presetClass="entr" presetSubtype="32"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anim calcmode="lin" valueType="num">
                                      <p:cBhvr>
                                        <p:cTn id="56" dur="500" fill="hold"/>
                                        <p:tgtEl>
                                          <p:spTgt spid="8"/>
                                        </p:tgtEl>
                                        <p:attrNameLst>
                                          <p:attrName>ppt_w</p:attrName>
                                        </p:attrNameLst>
                                      </p:cBhvr>
                                      <p:tavLst>
                                        <p:tav tm="0">
                                          <p:val>
                                            <p:strVal val="4*#ppt_w"/>
                                          </p:val>
                                        </p:tav>
                                        <p:tav tm="100000">
                                          <p:val>
                                            <p:strVal val="#ppt_w"/>
                                          </p:val>
                                        </p:tav>
                                      </p:tavLst>
                                    </p:anim>
                                    <p:anim calcmode="lin" valueType="num">
                                      <p:cBhvr>
                                        <p:cTn id="57" dur="500" fill="hold"/>
                                        <p:tgtEl>
                                          <p:spTgt spid="8"/>
                                        </p:tgtEl>
                                        <p:attrNameLst>
                                          <p:attrName>ppt_h</p:attrName>
                                        </p:attrNameLst>
                                      </p:cBhvr>
                                      <p:tavLst>
                                        <p:tav tm="0">
                                          <p:val>
                                            <p:strVal val="4*#ppt_h"/>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96348"/>
                                        </p:tgtEl>
                                        <p:attrNameLst>
                                          <p:attrName>style.visibility</p:attrName>
                                        </p:attrNameLst>
                                      </p:cBhvr>
                                      <p:to>
                                        <p:strVal val="visible"/>
                                      </p:to>
                                    </p:set>
                                    <p:animEffect transition="in" filter="wipe(left)">
                                      <p:cBhvr>
                                        <p:cTn id="62" dur="2000"/>
                                        <p:tgtEl>
                                          <p:spTgt spid="96348"/>
                                        </p:tgtEl>
                                      </p:cBhvr>
                                    </p:animEffect>
                                  </p:childTnLst>
                                </p:cTn>
                              </p:par>
                            </p:childTnLst>
                          </p:cTn>
                        </p:par>
                        <p:par>
                          <p:cTn id="63" fill="hold">
                            <p:stCondLst>
                              <p:cond delay="2000"/>
                            </p:stCondLst>
                            <p:childTnLst>
                              <p:par>
                                <p:cTn id="64" presetID="2" presetClass="entr" presetSubtype="8" fill="hold" nodeType="afterEffect">
                                  <p:stCondLst>
                                    <p:cond delay="0"/>
                                  </p:stCondLst>
                                  <p:childTnLst>
                                    <p:set>
                                      <p:cBhvr>
                                        <p:cTn id="65" dur="1" fill="hold">
                                          <p:stCondLst>
                                            <p:cond delay="0"/>
                                          </p:stCondLst>
                                        </p:cTn>
                                        <p:tgtEl>
                                          <p:spTgt spid="96352"/>
                                        </p:tgtEl>
                                        <p:attrNameLst>
                                          <p:attrName>style.visibility</p:attrName>
                                        </p:attrNameLst>
                                      </p:cBhvr>
                                      <p:to>
                                        <p:strVal val="visible"/>
                                      </p:to>
                                    </p:set>
                                    <p:anim calcmode="lin" valueType="num">
                                      <p:cBhvr>
                                        <p:cTn id="66" dur="500" fill="hold"/>
                                        <p:tgtEl>
                                          <p:spTgt spid="96352"/>
                                        </p:tgtEl>
                                        <p:attrNameLst>
                                          <p:attrName>ppt_x</p:attrName>
                                        </p:attrNameLst>
                                      </p:cBhvr>
                                      <p:tavLst>
                                        <p:tav tm="0">
                                          <p:val>
                                            <p:strVal val="0-#ppt_w/2"/>
                                          </p:val>
                                        </p:tav>
                                        <p:tav tm="100000">
                                          <p:val>
                                            <p:strVal val="#ppt_x"/>
                                          </p:val>
                                        </p:tav>
                                      </p:tavLst>
                                    </p:anim>
                                    <p:anim calcmode="lin" valueType="num">
                                      <p:cBhvr>
                                        <p:cTn id="67" dur="500" fill="hold"/>
                                        <p:tgtEl>
                                          <p:spTgt spid="96352"/>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96349"/>
                                        </p:tgtEl>
                                        <p:attrNameLst>
                                          <p:attrName>style.visibility</p:attrName>
                                        </p:attrNameLst>
                                      </p:cBhvr>
                                      <p:to>
                                        <p:strVal val="visible"/>
                                      </p:to>
                                    </p:set>
                                    <p:animEffect transition="in" filter="wipe(left)">
                                      <p:cBhvr>
                                        <p:cTn id="72" dur="2000"/>
                                        <p:tgtEl>
                                          <p:spTgt spid="9634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96350"/>
                                        </p:tgtEl>
                                        <p:attrNameLst>
                                          <p:attrName>style.visibility</p:attrName>
                                        </p:attrNameLst>
                                      </p:cBhvr>
                                      <p:to>
                                        <p:strVal val="visible"/>
                                      </p:to>
                                    </p:set>
                                    <p:animEffect transition="in" filter="wipe(left)">
                                      <p:cBhvr>
                                        <p:cTn id="77" dur="2000"/>
                                        <p:tgtEl>
                                          <p:spTgt spid="9635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96351"/>
                                        </p:tgtEl>
                                        <p:attrNameLst>
                                          <p:attrName>style.visibility</p:attrName>
                                        </p:attrNameLst>
                                      </p:cBhvr>
                                      <p:to>
                                        <p:strVal val="visible"/>
                                      </p:to>
                                    </p:set>
                                    <p:animEffect transition="in" filter="wipe(left)">
                                      <p:cBhvr>
                                        <p:cTn id="82" dur="2000"/>
                                        <p:tgtEl>
                                          <p:spTgt spid="96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59" grpId="0" bldLvl="0" animBg="1"/>
      <p:bldP spid="96260" grpId="0" bldLvl="0" animBg="1"/>
      <p:bldP spid="96347"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7282" name="对象 97281"/>
          <p:cNvGraphicFramePr>
            <a:graphicFrameLocks noChangeAspect="1"/>
          </p:cNvGraphicFramePr>
          <p:nvPr/>
        </p:nvGraphicFramePr>
        <p:xfrm>
          <a:off x="3870008" y="338297"/>
          <a:ext cx="495935" cy="496570"/>
        </p:xfrm>
        <a:graphic>
          <a:graphicData uri="http://schemas.openxmlformats.org/presentationml/2006/ole">
            <mc:AlternateContent xmlns:mc="http://schemas.openxmlformats.org/markup-compatibility/2006">
              <mc:Choice xmlns:v="urn:schemas-microsoft-com:vml" Requires="v">
                <p:oleObj spid="_x0000_s3408" name="" r:id="rId1" imgW="241300" imgH="241300" progId="Equation.DSMT4">
                  <p:embed/>
                </p:oleObj>
              </mc:Choice>
              <mc:Fallback>
                <p:oleObj name="" r:id="rId1" imgW="241300" imgH="241300" progId="Equation.DSMT4">
                  <p:embed/>
                  <p:pic>
                    <p:nvPicPr>
                      <p:cNvPr id="0" name="图片 3407"/>
                      <p:cNvPicPr/>
                      <p:nvPr/>
                    </p:nvPicPr>
                    <p:blipFill>
                      <a:blip r:embed="rId2">
                        <a:clrChange>
                          <a:clrFrom>
                            <a:srgbClr val="000000"/>
                          </a:clrFrom>
                          <a:clrTo>
                            <a:srgbClr val="000000">
                              <a:alpha val="0"/>
                            </a:srgbClr>
                          </a:clrTo>
                        </a:clrChange>
                      </a:blip>
                      <a:stretch>
                        <a:fillRect/>
                      </a:stretch>
                    </p:blipFill>
                    <p:spPr>
                      <a:xfrm>
                        <a:off x="3870008" y="338297"/>
                        <a:ext cx="495935" cy="496570"/>
                      </a:xfrm>
                      <a:prstGeom prst="rect">
                        <a:avLst/>
                      </a:prstGeom>
                      <a:noFill/>
                      <a:ln w="38100">
                        <a:noFill/>
                        <a:miter/>
                      </a:ln>
                    </p:spPr>
                  </p:pic>
                </p:oleObj>
              </mc:Fallback>
            </mc:AlternateContent>
          </a:graphicData>
        </a:graphic>
      </p:graphicFrame>
      <p:graphicFrame>
        <p:nvGraphicFramePr>
          <p:cNvPr id="97283" name="对象 97282"/>
          <p:cNvGraphicFramePr>
            <a:graphicFrameLocks noChangeAspect="1"/>
          </p:cNvGraphicFramePr>
          <p:nvPr/>
        </p:nvGraphicFramePr>
        <p:xfrm>
          <a:off x="4086067" y="1704817"/>
          <a:ext cx="522605" cy="497205"/>
        </p:xfrm>
        <a:graphic>
          <a:graphicData uri="http://schemas.openxmlformats.org/presentationml/2006/ole">
            <mc:AlternateContent xmlns:mc="http://schemas.openxmlformats.org/markup-compatibility/2006">
              <mc:Choice xmlns:v="urn:schemas-microsoft-com:vml" Requires="v">
                <p:oleObj spid="_x0000_s3392" name="" r:id="rId3" imgW="254000" imgH="241300" progId="Equation.DSMT4">
                  <p:embed/>
                </p:oleObj>
              </mc:Choice>
              <mc:Fallback>
                <p:oleObj name="" r:id="rId3" imgW="254000" imgH="241300" progId="Equation.DSMT4">
                  <p:embed/>
                  <p:pic>
                    <p:nvPicPr>
                      <p:cNvPr id="0" name="图片 3391"/>
                      <p:cNvPicPr/>
                      <p:nvPr/>
                    </p:nvPicPr>
                    <p:blipFill>
                      <a:blip r:embed="rId4">
                        <a:clrChange>
                          <a:clrFrom>
                            <a:srgbClr val="000000"/>
                          </a:clrFrom>
                          <a:clrTo>
                            <a:srgbClr val="000000">
                              <a:alpha val="0"/>
                            </a:srgbClr>
                          </a:clrTo>
                        </a:clrChange>
                      </a:blip>
                      <a:stretch>
                        <a:fillRect/>
                      </a:stretch>
                    </p:blipFill>
                    <p:spPr>
                      <a:xfrm>
                        <a:off x="4086067" y="1704817"/>
                        <a:ext cx="522605" cy="497205"/>
                      </a:xfrm>
                      <a:prstGeom prst="rect">
                        <a:avLst/>
                      </a:prstGeom>
                      <a:noFill/>
                      <a:ln w="38100">
                        <a:noFill/>
                        <a:miter/>
                      </a:ln>
                    </p:spPr>
                  </p:pic>
                </p:oleObj>
              </mc:Fallback>
            </mc:AlternateContent>
          </a:graphicData>
        </a:graphic>
      </p:graphicFrame>
      <p:graphicFrame>
        <p:nvGraphicFramePr>
          <p:cNvPr id="97284" name="对象 97283"/>
          <p:cNvGraphicFramePr>
            <a:graphicFrameLocks noChangeAspect="1"/>
          </p:cNvGraphicFramePr>
          <p:nvPr/>
        </p:nvGraphicFramePr>
        <p:xfrm>
          <a:off x="3798411" y="3073242"/>
          <a:ext cx="523240" cy="497205"/>
        </p:xfrm>
        <a:graphic>
          <a:graphicData uri="http://schemas.openxmlformats.org/presentationml/2006/ole">
            <mc:AlternateContent xmlns:mc="http://schemas.openxmlformats.org/markup-compatibility/2006">
              <mc:Choice xmlns:v="urn:schemas-microsoft-com:vml" Requires="v">
                <p:oleObj spid="_x0000_s3401" name="" r:id="rId5" imgW="254000" imgH="241300" progId="Equation.DSMT4">
                  <p:embed/>
                </p:oleObj>
              </mc:Choice>
              <mc:Fallback>
                <p:oleObj name="" r:id="rId5" imgW="254000" imgH="241300" progId="Equation.DSMT4">
                  <p:embed/>
                  <p:pic>
                    <p:nvPicPr>
                      <p:cNvPr id="0" name="图片 3400"/>
                      <p:cNvPicPr/>
                      <p:nvPr/>
                    </p:nvPicPr>
                    <p:blipFill>
                      <a:blip r:embed="rId6">
                        <a:clrChange>
                          <a:clrFrom>
                            <a:srgbClr val="000000"/>
                          </a:clrFrom>
                          <a:clrTo>
                            <a:srgbClr val="000000">
                              <a:alpha val="0"/>
                            </a:srgbClr>
                          </a:clrTo>
                        </a:clrChange>
                      </a:blip>
                      <a:stretch>
                        <a:fillRect/>
                      </a:stretch>
                    </p:blipFill>
                    <p:spPr>
                      <a:xfrm>
                        <a:off x="3798411" y="3073242"/>
                        <a:ext cx="523240" cy="497205"/>
                      </a:xfrm>
                      <a:prstGeom prst="rect">
                        <a:avLst/>
                      </a:prstGeom>
                      <a:noFill/>
                      <a:ln w="38100">
                        <a:noFill/>
                        <a:miter/>
                      </a:ln>
                    </p:spPr>
                  </p:pic>
                </p:oleObj>
              </mc:Fallback>
            </mc:AlternateContent>
          </a:graphicData>
        </a:graphic>
      </p:graphicFrame>
      <p:sp>
        <p:nvSpPr>
          <p:cNvPr id="97285" name="文本框 97284"/>
          <p:cNvSpPr txBox="1"/>
          <p:nvPr/>
        </p:nvSpPr>
        <p:spPr>
          <a:xfrm>
            <a:off x="611188" y="2997200"/>
            <a:ext cx="2020570"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Node method:</a:t>
            </a:r>
            <a:endParaRPr lang="en-US" altLang="zh-CN" dirty="0">
              <a:solidFill>
                <a:schemeClr val="bg1"/>
              </a:solidFill>
              <a:latin typeface="Times New Roman" panose="02020603050405020304" pitchFamily="18" charset="0"/>
            </a:endParaRPr>
          </a:p>
        </p:txBody>
      </p:sp>
      <p:graphicFrame>
        <p:nvGraphicFramePr>
          <p:cNvPr id="97286" name="对象 97285"/>
          <p:cNvGraphicFramePr>
            <a:graphicFrameLocks noChangeAspect="1"/>
          </p:cNvGraphicFramePr>
          <p:nvPr/>
        </p:nvGraphicFramePr>
        <p:xfrm>
          <a:off x="1292225" y="3646646"/>
          <a:ext cx="1298575" cy="544195"/>
        </p:xfrm>
        <a:graphic>
          <a:graphicData uri="http://schemas.openxmlformats.org/presentationml/2006/ole">
            <mc:AlternateContent xmlns:mc="http://schemas.openxmlformats.org/markup-compatibility/2006">
              <mc:Choice xmlns:v="urn:schemas-microsoft-com:vml" Requires="v">
                <p:oleObj spid="_x0000_s3396" name="" r:id="rId7" imgW="571500" imgH="241300" progId="Equation.DSMT4">
                  <p:embed/>
                </p:oleObj>
              </mc:Choice>
              <mc:Fallback>
                <p:oleObj name="" r:id="rId7" imgW="571500" imgH="241300" progId="Equation.DSMT4">
                  <p:embed/>
                  <p:pic>
                    <p:nvPicPr>
                      <p:cNvPr id="0" name="图片 3395"/>
                      <p:cNvPicPr/>
                      <p:nvPr/>
                    </p:nvPicPr>
                    <p:blipFill>
                      <a:blip r:embed="rId8">
                        <a:clrChange>
                          <a:clrFrom>
                            <a:srgbClr val="000000"/>
                          </a:clrFrom>
                          <a:clrTo>
                            <a:srgbClr val="000000">
                              <a:alpha val="0"/>
                            </a:srgbClr>
                          </a:clrTo>
                        </a:clrChange>
                      </a:blip>
                      <a:stretch>
                        <a:fillRect/>
                      </a:stretch>
                    </p:blipFill>
                    <p:spPr>
                      <a:xfrm>
                        <a:off x="1292225" y="3646646"/>
                        <a:ext cx="1298575" cy="544195"/>
                      </a:xfrm>
                      <a:prstGeom prst="rect">
                        <a:avLst/>
                      </a:prstGeom>
                      <a:noFill/>
                      <a:ln w="38100">
                        <a:noFill/>
                        <a:miter/>
                      </a:ln>
                    </p:spPr>
                  </p:pic>
                </p:oleObj>
              </mc:Fallback>
            </mc:AlternateContent>
          </a:graphicData>
        </a:graphic>
      </p:graphicFrame>
      <p:graphicFrame>
        <p:nvGraphicFramePr>
          <p:cNvPr id="97287" name="对象 97286"/>
          <p:cNvGraphicFramePr>
            <a:graphicFrameLocks noChangeAspect="1"/>
          </p:cNvGraphicFramePr>
          <p:nvPr/>
        </p:nvGraphicFramePr>
        <p:xfrm>
          <a:off x="1185863" y="4221163"/>
          <a:ext cx="6546850" cy="981075"/>
        </p:xfrm>
        <a:graphic>
          <a:graphicData uri="http://schemas.openxmlformats.org/presentationml/2006/ole">
            <mc:AlternateContent xmlns:mc="http://schemas.openxmlformats.org/markup-compatibility/2006">
              <mc:Choice xmlns:v="urn:schemas-microsoft-com:vml" Requires="v">
                <p:oleObj spid="_x0000_s3393" name="" r:id="rId9" imgW="2870200" imgH="431800" progId="Equation.DSMT4">
                  <p:embed/>
                </p:oleObj>
              </mc:Choice>
              <mc:Fallback>
                <p:oleObj name="" r:id="rId9" imgW="2870200" imgH="431800" progId="Equation.DSMT4">
                  <p:embed/>
                  <p:pic>
                    <p:nvPicPr>
                      <p:cNvPr id="0" name="图片 3392"/>
                      <p:cNvPicPr/>
                      <p:nvPr/>
                    </p:nvPicPr>
                    <p:blipFill>
                      <a:blip r:embed="rId10">
                        <a:clrChange>
                          <a:clrFrom>
                            <a:srgbClr val="000000"/>
                          </a:clrFrom>
                          <a:clrTo>
                            <a:srgbClr val="000000">
                              <a:alpha val="0"/>
                            </a:srgbClr>
                          </a:clrTo>
                        </a:clrChange>
                      </a:blip>
                      <a:stretch>
                        <a:fillRect/>
                      </a:stretch>
                    </p:blipFill>
                    <p:spPr>
                      <a:xfrm>
                        <a:off x="1185863" y="4221163"/>
                        <a:ext cx="6546850" cy="981075"/>
                      </a:xfrm>
                      <a:prstGeom prst="rect">
                        <a:avLst/>
                      </a:prstGeom>
                      <a:noFill/>
                      <a:ln w="38100">
                        <a:noFill/>
                        <a:miter/>
                      </a:ln>
                    </p:spPr>
                  </p:pic>
                </p:oleObj>
              </mc:Fallback>
            </mc:AlternateContent>
          </a:graphicData>
        </a:graphic>
      </p:graphicFrame>
      <p:graphicFrame>
        <p:nvGraphicFramePr>
          <p:cNvPr id="97288" name="对象 97287"/>
          <p:cNvGraphicFramePr>
            <a:graphicFrameLocks noChangeAspect="1"/>
          </p:cNvGraphicFramePr>
          <p:nvPr/>
        </p:nvGraphicFramePr>
        <p:xfrm>
          <a:off x="1114584" y="5373688"/>
          <a:ext cx="6402070" cy="981075"/>
        </p:xfrm>
        <a:graphic>
          <a:graphicData uri="http://schemas.openxmlformats.org/presentationml/2006/ole">
            <mc:AlternateContent xmlns:mc="http://schemas.openxmlformats.org/markup-compatibility/2006">
              <mc:Choice xmlns:v="urn:schemas-microsoft-com:vml" Requires="v">
                <p:oleObj spid="_x0000_s3394" name="" r:id="rId11" imgW="2806700" imgH="431800" progId="Equation.DSMT4">
                  <p:embed/>
                </p:oleObj>
              </mc:Choice>
              <mc:Fallback>
                <p:oleObj name="" r:id="rId11" imgW="2806700" imgH="431800" progId="Equation.DSMT4">
                  <p:embed/>
                  <p:pic>
                    <p:nvPicPr>
                      <p:cNvPr id="0" name="图片 3393"/>
                      <p:cNvPicPr/>
                      <p:nvPr/>
                    </p:nvPicPr>
                    <p:blipFill>
                      <a:blip r:embed="rId12">
                        <a:clrChange>
                          <a:clrFrom>
                            <a:srgbClr val="000000"/>
                          </a:clrFrom>
                          <a:clrTo>
                            <a:srgbClr val="000000">
                              <a:alpha val="0"/>
                            </a:srgbClr>
                          </a:clrTo>
                        </a:clrChange>
                      </a:blip>
                      <a:stretch>
                        <a:fillRect/>
                      </a:stretch>
                    </p:blipFill>
                    <p:spPr>
                      <a:xfrm>
                        <a:off x="1114584" y="5373688"/>
                        <a:ext cx="6402070" cy="981075"/>
                      </a:xfrm>
                      <a:prstGeom prst="rect">
                        <a:avLst/>
                      </a:prstGeom>
                      <a:noFill/>
                      <a:ln w="38100">
                        <a:noFill/>
                        <a:miter/>
                      </a:ln>
                    </p:spPr>
                  </p:pic>
                </p:oleObj>
              </mc:Fallback>
            </mc:AlternateContent>
          </a:graphicData>
        </a:graphic>
      </p:graphicFrame>
      <p:sp>
        <p:nvSpPr>
          <p:cNvPr id="97289" name="左大括号 97288"/>
          <p:cNvSpPr/>
          <p:nvPr/>
        </p:nvSpPr>
        <p:spPr>
          <a:xfrm>
            <a:off x="755650" y="3860800"/>
            <a:ext cx="76200" cy="2209800"/>
          </a:xfrm>
          <a:prstGeom prst="leftBrace">
            <a:avLst>
              <a:gd name="adj1" fmla="val 239250"/>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nvGrpSpPr>
          <p:cNvPr id="2" name="组合 97289"/>
          <p:cNvGrpSpPr/>
          <p:nvPr/>
        </p:nvGrpSpPr>
        <p:grpSpPr>
          <a:xfrm>
            <a:off x="2339975" y="260350"/>
            <a:ext cx="4046538" cy="2819400"/>
            <a:chOff x="0" y="0"/>
            <a:chExt cx="2549" cy="1776"/>
          </a:xfrm>
        </p:grpSpPr>
        <p:graphicFrame>
          <p:nvGraphicFramePr>
            <p:cNvPr id="56328" name="对象 97290"/>
            <p:cNvGraphicFramePr>
              <a:graphicFrameLocks noChangeAspect="1"/>
            </p:cNvGraphicFramePr>
            <p:nvPr/>
          </p:nvGraphicFramePr>
          <p:xfrm>
            <a:off x="2373" y="675"/>
            <a:ext cx="176" cy="278"/>
          </p:xfrm>
          <a:graphic>
            <a:graphicData uri="http://schemas.openxmlformats.org/presentationml/2006/ole">
              <mc:AlternateContent xmlns:mc="http://schemas.openxmlformats.org/markup-compatibility/2006">
                <mc:Choice xmlns:v="urn:schemas-microsoft-com:vml" Requires="v">
                  <p:oleObj spid="_x0000_s3410" name="" r:id="rId13" imgW="152400" imgH="241300" progId="Equation.DSMT4">
                    <p:embed/>
                  </p:oleObj>
                </mc:Choice>
                <mc:Fallback>
                  <p:oleObj name="" r:id="rId13" imgW="152400" imgH="241300" progId="Equation.DSMT4">
                    <p:embed/>
                    <p:pic>
                      <p:nvPicPr>
                        <p:cNvPr id="0" name="图片 3409"/>
                        <p:cNvPicPr/>
                        <p:nvPr/>
                      </p:nvPicPr>
                      <p:blipFill>
                        <a:blip r:embed="rId14">
                          <a:clrChange>
                            <a:clrFrom>
                              <a:srgbClr val="000000"/>
                            </a:clrFrom>
                            <a:clrTo>
                              <a:srgbClr val="000000">
                                <a:alpha val="0"/>
                              </a:srgbClr>
                            </a:clrTo>
                          </a:clrChange>
                        </a:blip>
                        <a:stretch>
                          <a:fillRect/>
                        </a:stretch>
                      </p:blipFill>
                      <p:spPr>
                        <a:xfrm>
                          <a:off x="2373" y="675"/>
                          <a:ext cx="176" cy="278"/>
                        </a:xfrm>
                        <a:prstGeom prst="rect">
                          <a:avLst/>
                        </a:prstGeom>
                        <a:noFill/>
                        <a:ln w="38100">
                          <a:noFill/>
                          <a:miter/>
                        </a:ln>
                      </p:spPr>
                    </p:pic>
                  </p:oleObj>
                </mc:Fallback>
              </mc:AlternateContent>
            </a:graphicData>
          </a:graphic>
        </p:graphicFrame>
        <p:sp>
          <p:nvSpPr>
            <p:cNvPr id="56338" name="直接连接符 97291"/>
            <p:cNvSpPr/>
            <p:nvPr/>
          </p:nvSpPr>
          <p:spPr>
            <a:xfrm>
              <a:off x="2244" y="372"/>
              <a:ext cx="0" cy="1344"/>
            </a:xfrm>
            <a:prstGeom prst="line">
              <a:avLst/>
            </a:prstGeom>
            <a:ln w="28575" cap="flat" cmpd="sng">
              <a:solidFill>
                <a:srgbClr val="FFCC00"/>
              </a:solidFill>
              <a:prstDash val="solid"/>
              <a:headEnd type="none" w="med" len="med"/>
              <a:tailEnd type="none" w="med" len="med"/>
            </a:ln>
          </p:spPr>
        </p:sp>
        <p:sp>
          <p:nvSpPr>
            <p:cNvPr id="56339" name="椭圆 97292"/>
            <p:cNvSpPr/>
            <p:nvPr/>
          </p:nvSpPr>
          <p:spPr>
            <a:xfrm>
              <a:off x="432" y="252"/>
              <a:ext cx="240" cy="240"/>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6340" name="文本框 97293"/>
            <p:cNvSpPr txBox="1"/>
            <p:nvPr/>
          </p:nvSpPr>
          <p:spPr>
            <a:xfrm>
              <a:off x="672" y="108"/>
              <a:ext cx="225" cy="288"/>
            </a:xfrm>
            <a:prstGeom prst="rect">
              <a:avLst/>
            </a:prstGeom>
            <a:noFill/>
            <a:ln w="9525">
              <a:noFill/>
            </a:ln>
          </p:spPr>
          <p:txBody>
            <a:bodyPr wrap="non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56341" name="文本框 97294"/>
            <p:cNvSpPr txBox="1"/>
            <p:nvPr/>
          </p:nvSpPr>
          <p:spPr>
            <a:xfrm>
              <a:off x="208" y="0"/>
              <a:ext cx="212" cy="288"/>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56342" name="椭圆 97295"/>
            <p:cNvSpPr/>
            <p:nvPr/>
          </p:nvSpPr>
          <p:spPr>
            <a:xfrm>
              <a:off x="2124" y="900"/>
              <a:ext cx="240" cy="240"/>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6343" name="直接连接符 97296"/>
            <p:cNvSpPr/>
            <p:nvPr/>
          </p:nvSpPr>
          <p:spPr>
            <a:xfrm flipV="1">
              <a:off x="2340" y="612"/>
              <a:ext cx="0" cy="288"/>
            </a:xfrm>
            <a:prstGeom prst="line">
              <a:avLst/>
            </a:prstGeom>
            <a:ln w="38100" cap="flat" cmpd="sng">
              <a:solidFill>
                <a:srgbClr val="66FFFF"/>
              </a:solidFill>
              <a:prstDash val="solid"/>
              <a:headEnd type="none" w="med" len="med"/>
              <a:tailEnd type="triangle" w="med" len="med"/>
            </a:ln>
          </p:spPr>
        </p:sp>
        <p:sp>
          <p:nvSpPr>
            <p:cNvPr id="56344" name="直接连接符 97297"/>
            <p:cNvSpPr/>
            <p:nvPr/>
          </p:nvSpPr>
          <p:spPr>
            <a:xfrm>
              <a:off x="2124" y="1020"/>
              <a:ext cx="240" cy="0"/>
            </a:xfrm>
            <a:prstGeom prst="line">
              <a:avLst/>
            </a:prstGeom>
            <a:ln w="38100" cap="flat" cmpd="sng">
              <a:solidFill>
                <a:srgbClr val="FF9900"/>
              </a:solidFill>
              <a:prstDash val="solid"/>
              <a:headEnd type="none" w="med" len="med"/>
              <a:tailEnd type="none" w="med" len="med"/>
            </a:ln>
          </p:spPr>
        </p:sp>
        <p:sp>
          <p:nvSpPr>
            <p:cNvPr id="56345" name="直接连接符 97298"/>
            <p:cNvSpPr/>
            <p:nvPr/>
          </p:nvSpPr>
          <p:spPr>
            <a:xfrm>
              <a:off x="0" y="372"/>
              <a:ext cx="0" cy="1344"/>
            </a:xfrm>
            <a:prstGeom prst="line">
              <a:avLst/>
            </a:prstGeom>
            <a:ln w="28575" cap="flat" cmpd="sng">
              <a:solidFill>
                <a:srgbClr val="FFCC00"/>
              </a:solidFill>
              <a:prstDash val="solid"/>
              <a:headEnd type="none" w="med" len="med"/>
              <a:tailEnd type="none" w="med" len="med"/>
            </a:ln>
          </p:spPr>
        </p:sp>
        <p:sp>
          <p:nvSpPr>
            <p:cNvPr id="56346" name="直接连接符 97299"/>
            <p:cNvSpPr/>
            <p:nvPr/>
          </p:nvSpPr>
          <p:spPr>
            <a:xfrm>
              <a:off x="1056" y="372"/>
              <a:ext cx="0" cy="1344"/>
            </a:xfrm>
            <a:prstGeom prst="line">
              <a:avLst/>
            </a:prstGeom>
            <a:ln w="28575" cap="flat" cmpd="sng">
              <a:solidFill>
                <a:srgbClr val="FFCC00"/>
              </a:solidFill>
              <a:prstDash val="solid"/>
              <a:headEnd type="none" w="med" len="med"/>
              <a:tailEnd type="none" w="med" len="med"/>
            </a:ln>
          </p:spPr>
        </p:sp>
        <p:grpSp>
          <p:nvGrpSpPr>
            <p:cNvPr id="56347" name="组合 97300"/>
            <p:cNvGrpSpPr/>
            <p:nvPr/>
          </p:nvGrpSpPr>
          <p:grpSpPr>
            <a:xfrm>
              <a:off x="96" y="996"/>
              <a:ext cx="480" cy="48"/>
              <a:chOff x="0" y="0"/>
              <a:chExt cx="576" cy="96"/>
            </a:xfrm>
          </p:grpSpPr>
          <p:sp>
            <p:nvSpPr>
              <p:cNvPr id="56364" name="任意多边形 97301"/>
              <p:cNvSpPr/>
              <p:nvPr/>
            </p:nvSpPr>
            <p:spPr>
              <a:xfrm flipH="1">
                <a:off x="96"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6365" name="任意多边形 97302"/>
              <p:cNvSpPr/>
              <p:nvPr/>
            </p:nvSpPr>
            <p:spPr>
              <a:xfrm flipH="1">
                <a:off x="192"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6366" name="任意多边形 97303"/>
              <p:cNvSpPr/>
              <p:nvPr/>
            </p:nvSpPr>
            <p:spPr>
              <a:xfrm flipH="1">
                <a:off x="288"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6367" name="任意多边形 97304"/>
              <p:cNvSpPr/>
              <p:nvPr/>
            </p:nvSpPr>
            <p:spPr>
              <a:xfrm flipH="1">
                <a:off x="384" y="0"/>
                <a:ext cx="96" cy="96"/>
              </a:xfrm>
              <a:custGeom>
                <a:avLst/>
                <a:gdLst>
                  <a:gd name="txL" fmla="*/ 0 w 43200"/>
                  <a:gd name="txT" fmla="*/ 0 h 21600"/>
                  <a:gd name="txR" fmla="*/ 43200 w 43200"/>
                  <a:gd name="txB" fmla="*/ 21600 h 21600"/>
                </a:gdLst>
                <a:ahLst/>
                <a:cxnLst>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43200" h="21600" fill="none">
                    <a:moveTo>
                      <a:pt x="0" y="21598"/>
                    </a:moveTo>
                    <a:cubicBezTo>
                      <a:pt x="1" y="9670"/>
                      <a:pt x="9671" y="0"/>
                      <a:pt x="21600" y="0"/>
                    </a:cubicBezTo>
                    <a:cubicBezTo>
                      <a:pt x="33529" y="0"/>
                      <a:pt x="43200" y="9671"/>
                      <a:pt x="43200" y="21600"/>
                    </a:cubicBezTo>
                  </a:path>
                  <a:path w="43200" h="21600" stroke="0">
                    <a:moveTo>
                      <a:pt x="43200" y="21600"/>
                    </a:moveTo>
                    <a:cubicBezTo>
                      <a:pt x="39292" y="19645"/>
                      <a:pt x="36875" y="16945"/>
                      <a:pt x="36875" y="13963"/>
                    </a:cubicBezTo>
                    <a:cubicBezTo>
                      <a:pt x="36875" y="7998"/>
                      <a:pt x="46546" y="3162"/>
                      <a:pt x="58475" y="3162"/>
                    </a:cubicBezTo>
                    <a:cubicBezTo>
                      <a:pt x="70404" y="3162"/>
                      <a:pt x="80075" y="7998"/>
                      <a:pt x="80075" y="13963"/>
                    </a:cubicBezTo>
                    <a:cubicBezTo>
                      <a:pt x="80075" y="18733"/>
                      <a:pt x="73890" y="22782"/>
                      <a:pt x="65316" y="24211"/>
                    </a:cubicBezTo>
                    <a:lnTo>
                      <a:pt x="0" y="21598"/>
                    </a:lnTo>
                    <a:lnTo>
                      <a:pt x="43200" y="21600"/>
                    </a:lnTo>
                    <a:close/>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6368" name="直接连接符 97305"/>
              <p:cNvSpPr/>
              <p:nvPr/>
            </p:nvSpPr>
            <p:spPr>
              <a:xfrm>
                <a:off x="0" y="96"/>
                <a:ext cx="96" cy="0"/>
              </a:xfrm>
              <a:prstGeom prst="line">
                <a:avLst/>
              </a:prstGeom>
              <a:ln w="28575" cap="flat" cmpd="sng">
                <a:solidFill>
                  <a:srgbClr val="FFCC00"/>
                </a:solidFill>
                <a:prstDash val="solid"/>
                <a:headEnd type="none" w="med" len="med"/>
                <a:tailEnd type="none" w="med" len="med"/>
              </a:ln>
            </p:spPr>
          </p:sp>
          <p:sp>
            <p:nvSpPr>
              <p:cNvPr id="56369" name="直接连接符 97306"/>
              <p:cNvSpPr/>
              <p:nvPr/>
            </p:nvSpPr>
            <p:spPr>
              <a:xfrm>
                <a:off x="480" y="96"/>
                <a:ext cx="96" cy="0"/>
              </a:xfrm>
              <a:prstGeom prst="line">
                <a:avLst/>
              </a:prstGeom>
              <a:ln w="28575" cap="flat" cmpd="sng">
                <a:solidFill>
                  <a:srgbClr val="FFCC00"/>
                </a:solidFill>
                <a:prstDash val="solid"/>
                <a:headEnd type="none" w="med" len="med"/>
                <a:tailEnd type="none" w="med" len="med"/>
              </a:ln>
            </p:spPr>
          </p:sp>
        </p:grpSp>
        <p:sp>
          <p:nvSpPr>
            <p:cNvPr id="56348" name="直接连接符 97307"/>
            <p:cNvSpPr/>
            <p:nvPr/>
          </p:nvSpPr>
          <p:spPr>
            <a:xfrm>
              <a:off x="0" y="1044"/>
              <a:ext cx="144" cy="0"/>
            </a:xfrm>
            <a:prstGeom prst="line">
              <a:avLst/>
            </a:prstGeom>
            <a:ln w="28575" cap="flat" cmpd="sng">
              <a:solidFill>
                <a:srgbClr val="FFCC00"/>
              </a:solidFill>
              <a:prstDash val="solid"/>
              <a:headEnd type="none" w="med" len="med"/>
              <a:tailEnd type="none" w="med" len="med"/>
            </a:ln>
          </p:spPr>
        </p:sp>
        <p:sp>
          <p:nvSpPr>
            <p:cNvPr id="56349" name="直接连接符 97308"/>
            <p:cNvSpPr/>
            <p:nvPr/>
          </p:nvSpPr>
          <p:spPr>
            <a:xfrm>
              <a:off x="528" y="1044"/>
              <a:ext cx="528" cy="0"/>
            </a:xfrm>
            <a:prstGeom prst="line">
              <a:avLst/>
            </a:prstGeom>
            <a:ln w="28575" cap="flat" cmpd="sng">
              <a:solidFill>
                <a:srgbClr val="FFCC00"/>
              </a:solidFill>
              <a:prstDash val="solid"/>
              <a:headEnd type="none" w="med" len="med"/>
              <a:tailEnd type="none" w="med" len="med"/>
            </a:ln>
          </p:spPr>
        </p:sp>
        <p:sp>
          <p:nvSpPr>
            <p:cNvPr id="56350" name="矩形 97309"/>
            <p:cNvSpPr/>
            <p:nvPr/>
          </p:nvSpPr>
          <p:spPr>
            <a:xfrm rot="-5400000">
              <a:off x="720" y="948"/>
              <a:ext cx="96" cy="19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6351" name="矩形 97310"/>
            <p:cNvSpPr/>
            <p:nvPr/>
          </p:nvSpPr>
          <p:spPr>
            <a:xfrm>
              <a:off x="996" y="564"/>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6352" name="矩形 97311"/>
            <p:cNvSpPr/>
            <p:nvPr/>
          </p:nvSpPr>
          <p:spPr>
            <a:xfrm>
              <a:off x="996" y="123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6353" name="直接连接符 97312"/>
            <p:cNvSpPr/>
            <p:nvPr/>
          </p:nvSpPr>
          <p:spPr>
            <a:xfrm>
              <a:off x="1632" y="372"/>
              <a:ext cx="0" cy="624"/>
            </a:xfrm>
            <a:prstGeom prst="line">
              <a:avLst/>
            </a:prstGeom>
            <a:ln w="28575" cap="flat" cmpd="sng">
              <a:solidFill>
                <a:srgbClr val="FFCC00"/>
              </a:solidFill>
              <a:prstDash val="solid"/>
              <a:headEnd type="none" w="med" len="med"/>
              <a:tailEnd type="none" w="med" len="med"/>
            </a:ln>
          </p:spPr>
        </p:sp>
        <p:sp>
          <p:nvSpPr>
            <p:cNvPr id="56354" name="直接连接符 97313"/>
            <p:cNvSpPr/>
            <p:nvPr/>
          </p:nvSpPr>
          <p:spPr>
            <a:xfrm>
              <a:off x="1632" y="1092"/>
              <a:ext cx="0" cy="624"/>
            </a:xfrm>
            <a:prstGeom prst="line">
              <a:avLst/>
            </a:prstGeom>
            <a:ln w="28575" cap="flat" cmpd="sng">
              <a:solidFill>
                <a:srgbClr val="FFCC00"/>
              </a:solidFill>
              <a:prstDash val="solid"/>
              <a:headEnd type="none" w="med" len="med"/>
              <a:tailEnd type="none" w="med" len="med"/>
            </a:ln>
          </p:spPr>
        </p:sp>
        <p:sp>
          <p:nvSpPr>
            <p:cNvPr id="56355" name="直接连接符 97314"/>
            <p:cNvSpPr/>
            <p:nvPr/>
          </p:nvSpPr>
          <p:spPr>
            <a:xfrm>
              <a:off x="1536" y="996"/>
              <a:ext cx="192" cy="0"/>
            </a:xfrm>
            <a:prstGeom prst="line">
              <a:avLst/>
            </a:prstGeom>
            <a:ln w="57150" cap="flat" cmpd="sng">
              <a:solidFill>
                <a:srgbClr val="FF9900"/>
              </a:solidFill>
              <a:prstDash val="solid"/>
              <a:headEnd type="none" w="med" len="med"/>
              <a:tailEnd type="none" w="med" len="med"/>
            </a:ln>
          </p:spPr>
        </p:sp>
        <p:sp>
          <p:nvSpPr>
            <p:cNvPr id="56356" name="直接连接符 97315"/>
            <p:cNvSpPr/>
            <p:nvPr/>
          </p:nvSpPr>
          <p:spPr>
            <a:xfrm>
              <a:off x="1536" y="1092"/>
              <a:ext cx="192" cy="0"/>
            </a:xfrm>
            <a:prstGeom prst="line">
              <a:avLst/>
            </a:prstGeom>
            <a:ln w="57150" cap="flat" cmpd="sng">
              <a:solidFill>
                <a:srgbClr val="FF9900"/>
              </a:solidFill>
              <a:prstDash val="solid"/>
              <a:headEnd type="none" w="med" len="med"/>
              <a:tailEnd type="none" w="med" len="med"/>
            </a:ln>
          </p:spPr>
        </p:sp>
        <p:sp>
          <p:nvSpPr>
            <p:cNvPr id="56357" name="文本框 97316"/>
            <p:cNvSpPr txBox="1"/>
            <p:nvPr/>
          </p:nvSpPr>
          <p:spPr>
            <a:xfrm>
              <a:off x="600" y="720"/>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sp>
          <p:nvSpPr>
            <p:cNvPr id="56358" name="文本框 97317"/>
            <p:cNvSpPr txBox="1"/>
            <p:nvPr/>
          </p:nvSpPr>
          <p:spPr>
            <a:xfrm>
              <a:off x="1096" y="576"/>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i="1" dirty="0">
                <a:solidFill>
                  <a:schemeClr val="bg1"/>
                </a:solidFill>
                <a:latin typeface="Times New Roman" panose="02020603050405020304" pitchFamily="18" charset="0"/>
              </a:endParaRPr>
            </a:p>
          </p:txBody>
        </p:sp>
        <p:sp>
          <p:nvSpPr>
            <p:cNvPr id="56359" name="文本框 97318"/>
            <p:cNvSpPr txBox="1"/>
            <p:nvPr/>
          </p:nvSpPr>
          <p:spPr>
            <a:xfrm>
              <a:off x="1092" y="1248"/>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3</a:t>
              </a:r>
              <a:endParaRPr lang="en-US" altLang="zh-CN" i="1" dirty="0">
                <a:solidFill>
                  <a:schemeClr val="bg1"/>
                </a:solidFill>
                <a:latin typeface="Times New Roman" panose="02020603050405020304" pitchFamily="18" charset="0"/>
              </a:endParaRPr>
            </a:p>
          </p:txBody>
        </p:sp>
        <p:sp>
          <p:nvSpPr>
            <p:cNvPr id="56360" name="文本框 97319"/>
            <p:cNvSpPr txBox="1"/>
            <p:nvPr/>
          </p:nvSpPr>
          <p:spPr>
            <a:xfrm>
              <a:off x="360" y="1368"/>
              <a:ext cx="308"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4</a:t>
              </a:r>
              <a:endParaRPr lang="en-US" altLang="zh-CN" i="1" dirty="0">
                <a:solidFill>
                  <a:schemeClr val="bg1"/>
                </a:solidFill>
                <a:latin typeface="Times New Roman" panose="02020603050405020304" pitchFamily="18" charset="0"/>
              </a:endParaRPr>
            </a:p>
          </p:txBody>
        </p:sp>
        <p:graphicFrame>
          <p:nvGraphicFramePr>
            <p:cNvPr id="56329" name="对象 97320"/>
            <p:cNvGraphicFramePr>
              <a:graphicFrameLocks noChangeAspect="1"/>
            </p:cNvGraphicFramePr>
            <p:nvPr/>
          </p:nvGraphicFramePr>
          <p:xfrm>
            <a:off x="123" y="777"/>
            <a:ext cx="382" cy="229"/>
          </p:xfrm>
          <a:graphic>
            <a:graphicData uri="http://schemas.openxmlformats.org/presentationml/2006/ole">
              <mc:AlternateContent xmlns:mc="http://schemas.openxmlformats.org/markup-compatibility/2006">
                <mc:Choice xmlns:v="urn:schemas-microsoft-com:vml" Requires="v">
                  <p:oleObj spid="_x0000_s3409" name="" r:id="rId15" imgW="316865" imgH="190500" progId="Equation.DSMT4">
                    <p:embed/>
                  </p:oleObj>
                </mc:Choice>
                <mc:Fallback>
                  <p:oleObj name="" r:id="rId15" imgW="316865" imgH="190500" progId="Equation.DSMT4">
                    <p:embed/>
                    <p:pic>
                      <p:nvPicPr>
                        <p:cNvPr id="0" name="图片 3408"/>
                        <p:cNvPicPr/>
                        <p:nvPr/>
                      </p:nvPicPr>
                      <p:blipFill>
                        <a:blip r:embed="rId16">
                          <a:clrChange>
                            <a:clrFrom>
                              <a:srgbClr val="000000"/>
                            </a:clrFrom>
                            <a:clrTo>
                              <a:srgbClr val="000000">
                                <a:alpha val="0"/>
                              </a:srgbClr>
                            </a:clrTo>
                          </a:clrChange>
                        </a:blip>
                        <a:stretch>
                          <a:fillRect/>
                        </a:stretch>
                      </p:blipFill>
                      <p:spPr>
                        <a:xfrm>
                          <a:off x="123" y="777"/>
                          <a:ext cx="382" cy="229"/>
                        </a:xfrm>
                        <a:prstGeom prst="rect">
                          <a:avLst/>
                        </a:prstGeom>
                        <a:noFill/>
                        <a:ln w="38100">
                          <a:noFill/>
                          <a:miter/>
                        </a:ln>
                      </p:spPr>
                    </p:pic>
                  </p:oleObj>
                </mc:Fallback>
              </mc:AlternateContent>
            </a:graphicData>
          </a:graphic>
        </p:graphicFrame>
        <p:graphicFrame>
          <p:nvGraphicFramePr>
            <p:cNvPr id="56330" name="对象 97321"/>
            <p:cNvGraphicFramePr>
              <a:graphicFrameLocks noChangeAspect="1"/>
            </p:cNvGraphicFramePr>
            <p:nvPr/>
          </p:nvGraphicFramePr>
          <p:xfrm>
            <a:off x="1648" y="1032"/>
            <a:ext cx="447" cy="405"/>
          </p:xfrm>
          <a:graphic>
            <a:graphicData uri="http://schemas.openxmlformats.org/presentationml/2006/ole">
              <mc:AlternateContent xmlns:mc="http://schemas.openxmlformats.org/markup-compatibility/2006">
                <mc:Choice xmlns:v="urn:schemas-microsoft-com:vml" Requires="v">
                  <p:oleObj spid="_x0000_s3411" name="" r:id="rId17" imgW="431800" imgH="393700" progId="Equation.DSMT4">
                    <p:embed/>
                  </p:oleObj>
                </mc:Choice>
                <mc:Fallback>
                  <p:oleObj name="" r:id="rId17" imgW="431800" imgH="393700" progId="Equation.DSMT4">
                    <p:embed/>
                    <p:pic>
                      <p:nvPicPr>
                        <p:cNvPr id="0" name="图片 3410"/>
                        <p:cNvPicPr/>
                        <p:nvPr/>
                      </p:nvPicPr>
                      <p:blipFill>
                        <a:blip r:embed="rId18">
                          <a:clrChange>
                            <a:clrFrom>
                              <a:srgbClr val="000000"/>
                            </a:clrFrom>
                            <a:clrTo>
                              <a:srgbClr val="000000">
                                <a:alpha val="0"/>
                              </a:srgbClr>
                            </a:clrTo>
                          </a:clrChange>
                        </a:blip>
                        <a:stretch>
                          <a:fillRect/>
                        </a:stretch>
                      </p:blipFill>
                      <p:spPr>
                        <a:xfrm>
                          <a:off x="1648" y="1032"/>
                          <a:ext cx="447" cy="405"/>
                        </a:xfrm>
                        <a:prstGeom prst="rect">
                          <a:avLst/>
                        </a:prstGeom>
                        <a:noFill/>
                        <a:ln w="38100">
                          <a:noFill/>
                          <a:miter/>
                        </a:ln>
                      </p:spPr>
                    </p:pic>
                  </p:oleObj>
                </mc:Fallback>
              </mc:AlternateContent>
            </a:graphicData>
          </a:graphic>
        </p:graphicFrame>
        <p:sp>
          <p:nvSpPr>
            <p:cNvPr id="56361" name="直接连接符 97322"/>
            <p:cNvSpPr/>
            <p:nvPr/>
          </p:nvSpPr>
          <p:spPr>
            <a:xfrm>
              <a:off x="0" y="1716"/>
              <a:ext cx="2256" cy="0"/>
            </a:xfrm>
            <a:prstGeom prst="line">
              <a:avLst/>
            </a:prstGeom>
            <a:ln w="28575" cap="flat" cmpd="sng">
              <a:solidFill>
                <a:srgbClr val="FFCC00"/>
              </a:solidFill>
              <a:prstDash val="solid"/>
              <a:headEnd type="none" w="med" len="med"/>
              <a:tailEnd type="none" w="med" len="med"/>
            </a:ln>
          </p:spPr>
        </p:sp>
        <p:sp>
          <p:nvSpPr>
            <p:cNvPr id="56362" name="直接连接符 97323"/>
            <p:cNvSpPr/>
            <p:nvPr/>
          </p:nvSpPr>
          <p:spPr>
            <a:xfrm>
              <a:off x="0" y="372"/>
              <a:ext cx="2256" cy="0"/>
            </a:xfrm>
            <a:prstGeom prst="line">
              <a:avLst/>
            </a:prstGeom>
            <a:ln w="28575" cap="flat" cmpd="sng">
              <a:solidFill>
                <a:srgbClr val="FFCC00"/>
              </a:solidFill>
              <a:prstDash val="solid"/>
              <a:headEnd type="none" w="med" len="med"/>
              <a:tailEnd type="none" w="med" len="med"/>
            </a:ln>
          </p:spPr>
        </p:sp>
        <p:sp>
          <p:nvSpPr>
            <p:cNvPr id="56363" name="矩形 97324"/>
            <p:cNvSpPr/>
            <p:nvPr/>
          </p:nvSpPr>
          <p:spPr>
            <a:xfrm rot="-5400000">
              <a:off x="468" y="1572"/>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56331" name="对象 97325"/>
            <p:cNvGraphicFramePr>
              <a:graphicFrameLocks noChangeAspect="1"/>
            </p:cNvGraphicFramePr>
            <p:nvPr/>
          </p:nvGraphicFramePr>
          <p:xfrm>
            <a:off x="444" y="3"/>
            <a:ext cx="278" cy="310"/>
          </p:xfrm>
          <a:graphic>
            <a:graphicData uri="http://schemas.openxmlformats.org/presentationml/2006/ole">
              <mc:AlternateContent xmlns:mc="http://schemas.openxmlformats.org/markup-compatibility/2006">
                <mc:Choice xmlns:v="urn:schemas-microsoft-com:vml" Requires="v">
                  <p:oleObj spid="_x0000_s3414" name="" r:id="rId19" imgW="215900" imgH="241300" progId="Equation.DSMT4">
                    <p:embed/>
                  </p:oleObj>
                </mc:Choice>
                <mc:Fallback>
                  <p:oleObj name="" r:id="rId19" imgW="215900" imgH="241300" progId="Equation.DSMT4">
                    <p:embed/>
                    <p:pic>
                      <p:nvPicPr>
                        <p:cNvPr id="0" name="图片 3413"/>
                        <p:cNvPicPr/>
                        <p:nvPr/>
                      </p:nvPicPr>
                      <p:blipFill>
                        <a:blip r:embed="rId20">
                          <a:clrChange>
                            <a:clrFrom>
                              <a:srgbClr val="000000"/>
                            </a:clrFrom>
                            <a:clrTo>
                              <a:srgbClr val="000000">
                                <a:alpha val="0"/>
                              </a:srgbClr>
                            </a:clrTo>
                          </a:clrChange>
                        </a:blip>
                        <a:stretch>
                          <a:fillRect/>
                        </a:stretch>
                      </p:blipFill>
                      <p:spPr>
                        <a:xfrm>
                          <a:off x="444" y="3"/>
                          <a:ext cx="278" cy="310"/>
                        </a:xfrm>
                        <a:prstGeom prst="rect">
                          <a:avLst/>
                        </a:prstGeom>
                        <a:noFill/>
                        <a:ln w="38100">
                          <a:noFill/>
                          <a:miter/>
                        </a:ln>
                      </p:spPr>
                    </p:pic>
                  </p:oleObj>
                </mc:Fallback>
              </mc:AlternateContent>
            </a:graphicData>
          </a:graphic>
        </p:graphicFrame>
      </p:grpSp>
      <p:grpSp>
        <p:nvGrpSpPr>
          <p:cNvPr id="4" name="组合 97326"/>
          <p:cNvGrpSpPr/>
          <p:nvPr/>
        </p:nvGrpSpPr>
        <p:grpSpPr>
          <a:xfrm>
            <a:off x="2051050" y="1628775"/>
            <a:ext cx="288925" cy="504825"/>
            <a:chOff x="0" y="0"/>
            <a:chExt cx="182" cy="318"/>
          </a:xfrm>
        </p:grpSpPr>
        <p:sp>
          <p:nvSpPr>
            <p:cNvPr id="56336" name="直接连接符 97327"/>
            <p:cNvSpPr/>
            <p:nvPr/>
          </p:nvSpPr>
          <p:spPr>
            <a:xfrm flipH="1">
              <a:off x="0" y="181"/>
              <a:ext cx="182" cy="0"/>
            </a:xfrm>
            <a:prstGeom prst="line">
              <a:avLst/>
            </a:prstGeom>
            <a:ln w="38100" cap="flat" cmpd="sng">
              <a:solidFill>
                <a:srgbClr val="FFCC99"/>
              </a:solidFill>
              <a:prstDash val="solid"/>
              <a:headEnd type="oval" w="med" len="med"/>
              <a:tailEnd type="none" w="med" len="med"/>
            </a:ln>
          </p:spPr>
        </p:sp>
        <p:sp>
          <p:nvSpPr>
            <p:cNvPr id="56337" name="直接连接符 97328"/>
            <p:cNvSpPr/>
            <p:nvPr/>
          </p:nvSpPr>
          <p:spPr>
            <a:xfrm>
              <a:off x="0" y="0"/>
              <a:ext cx="0" cy="318"/>
            </a:xfrm>
            <a:prstGeom prst="line">
              <a:avLst/>
            </a:prstGeom>
            <a:ln w="38100" cap="flat" cmpd="sng">
              <a:solidFill>
                <a:srgbClr val="FFCC99"/>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7285"/>
                                        </p:tgtEl>
                                        <p:attrNameLst>
                                          <p:attrName>style.visibility</p:attrName>
                                        </p:attrNameLst>
                                      </p:cBhvr>
                                      <p:to>
                                        <p:strVal val="visible"/>
                                      </p:to>
                                    </p:set>
                                    <p:animEffect transition="in" filter="dissolve">
                                      <p:cBhvr>
                                        <p:cTn id="12" dur="500"/>
                                        <p:tgtEl>
                                          <p:spTgt spid="97285"/>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32" fill="hold" nodeType="clickEffect">
                                  <p:stCondLst>
                                    <p:cond delay="0"/>
                                  </p:stCondLst>
                                  <p:childTnLst>
                                    <p:set>
                                      <p:cBhvr>
                                        <p:cTn id="16" dur="1" fill="hold">
                                          <p:stCondLst>
                                            <p:cond delay="0"/>
                                          </p:stCondLst>
                                        </p:cTn>
                                        <p:tgtEl>
                                          <p:spTgt spid="97282"/>
                                        </p:tgtEl>
                                        <p:attrNameLst>
                                          <p:attrName>style.visibility</p:attrName>
                                        </p:attrNameLst>
                                      </p:cBhvr>
                                      <p:to>
                                        <p:strVal val="visible"/>
                                      </p:to>
                                    </p:set>
                                    <p:anim calcmode="lin" valueType="num">
                                      <p:cBhvr>
                                        <p:cTn id="17" dur="500" fill="hold"/>
                                        <p:tgtEl>
                                          <p:spTgt spid="97282"/>
                                        </p:tgtEl>
                                        <p:attrNameLst>
                                          <p:attrName>ppt_w</p:attrName>
                                        </p:attrNameLst>
                                      </p:cBhvr>
                                      <p:tavLst>
                                        <p:tav tm="0">
                                          <p:val>
                                            <p:strVal val="4*#ppt_w"/>
                                          </p:val>
                                        </p:tav>
                                        <p:tav tm="100000">
                                          <p:val>
                                            <p:strVal val="#ppt_w"/>
                                          </p:val>
                                        </p:tav>
                                      </p:tavLst>
                                    </p:anim>
                                    <p:anim calcmode="lin" valueType="num">
                                      <p:cBhvr>
                                        <p:cTn id="18" dur="500" fill="hold"/>
                                        <p:tgtEl>
                                          <p:spTgt spid="97282"/>
                                        </p:tgtEl>
                                        <p:attrNameLst>
                                          <p:attrName>ppt_h</p:attrName>
                                        </p:attrNameLst>
                                      </p:cBhvr>
                                      <p:tavLst>
                                        <p:tav tm="0">
                                          <p:val>
                                            <p:strVal val="4*#ppt_h"/>
                                          </p:val>
                                        </p:tav>
                                        <p:tav tm="100000">
                                          <p:val>
                                            <p:strVal val="#ppt_h"/>
                                          </p:val>
                                        </p:tav>
                                      </p:tavLst>
                                    </p:anim>
                                  </p:childTnLst>
                                </p:cTn>
                              </p:par>
                            </p:childTnLst>
                          </p:cTn>
                        </p:par>
                        <p:par>
                          <p:cTn id="19" fill="hold">
                            <p:stCondLst>
                              <p:cond delay="500"/>
                            </p:stCondLst>
                            <p:childTnLst>
                              <p:par>
                                <p:cTn id="20" presetID="23" presetClass="entr" presetSubtype="32" fill="hold" nodeType="afterEffect">
                                  <p:stCondLst>
                                    <p:cond delay="0"/>
                                  </p:stCondLst>
                                  <p:childTnLst>
                                    <p:set>
                                      <p:cBhvr>
                                        <p:cTn id="21" dur="1" fill="hold">
                                          <p:stCondLst>
                                            <p:cond delay="0"/>
                                          </p:stCondLst>
                                        </p:cTn>
                                        <p:tgtEl>
                                          <p:spTgt spid="97283"/>
                                        </p:tgtEl>
                                        <p:attrNameLst>
                                          <p:attrName>style.visibility</p:attrName>
                                        </p:attrNameLst>
                                      </p:cBhvr>
                                      <p:to>
                                        <p:strVal val="visible"/>
                                      </p:to>
                                    </p:set>
                                    <p:anim calcmode="lin" valueType="num">
                                      <p:cBhvr>
                                        <p:cTn id="22" dur="500" fill="hold"/>
                                        <p:tgtEl>
                                          <p:spTgt spid="97283"/>
                                        </p:tgtEl>
                                        <p:attrNameLst>
                                          <p:attrName>ppt_w</p:attrName>
                                        </p:attrNameLst>
                                      </p:cBhvr>
                                      <p:tavLst>
                                        <p:tav tm="0">
                                          <p:val>
                                            <p:strVal val="4*#ppt_w"/>
                                          </p:val>
                                        </p:tav>
                                        <p:tav tm="100000">
                                          <p:val>
                                            <p:strVal val="#ppt_w"/>
                                          </p:val>
                                        </p:tav>
                                      </p:tavLst>
                                    </p:anim>
                                    <p:anim calcmode="lin" valueType="num">
                                      <p:cBhvr>
                                        <p:cTn id="23" dur="500" fill="hold"/>
                                        <p:tgtEl>
                                          <p:spTgt spid="97283"/>
                                        </p:tgtEl>
                                        <p:attrNameLst>
                                          <p:attrName>ppt_h</p:attrName>
                                        </p:attrNameLst>
                                      </p:cBhvr>
                                      <p:tavLst>
                                        <p:tav tm="0">
                                          <p:val>
                                            <p:strVal val="4*#ppt_h"/>
                                          </p:val>
                                        </p:tav>
                                        <p:tav tm="100000">
                                          <p:val>
                                            <p:strVal val="#ppt_h"/>
                                          </p:val>
                                        </p:tav>
                                      </p:tavLst>
                                    </p:anim>
                                  </p:childTnLst>
                                </p:cTn>
                              </p:par>
                            </p:childTnLst>
                          </p:cTn>
                        </p:par>
                        <p:par>
                          <p:cTn id="24" fill="hold">
                            <p:stCondLst>
                              <p:cond delay="1000"/>
                            </p:stCondLst>
                            <p:childTnLst>
                              <p:par>
                                <p:cTn id="25" presetID="23" presetClass="entr" presetSubtype="32" fill="hold" nodeType="afterEffect">
                                  <p:stCondLst>
                                    <p:cond delay="0"/>
                                  </p:stCondLst>
                                  <p:childTnLst>
                                    <p:set>
                                      <p:cBhvr>
                                        <p:cTn id="26" dur="1" fill="hold">
                                          <p:stCondLst>
                                            <p:cond delay="0"/>
                                          </p:stCondLst>
                                        </p:cTn>
                                        <p:tgtEl>
                                          <p:spTgt spid="97284"/>
                                        </p:tgtEl>
                                        <p:attrNameLst>
                                          <p:attrName>style.visibility</p:attrName>
                                        </p:attrNameLst>
                                      </p:cBhvr>
                                      <p:to>
                                        <p:strVal val="visible"/>
                                      </p:to>
                                    </p:set>
                                    <p:anim calcmode="lin" valueType="num">
                                      <p:cBhvr>
                                        <p:cTn id="27" dur="500" fill="hold"/>
                                        <p:tgtEl>
                                          <p:spTgt spid="97284"/>
                                        </p:tgtEl>
                                        <p:attrNameLst>
                                          <p:attrName>ppt_w</p:attrName>
                                        </p:attrNameLst>
                                      </p:cBhvr>
                                      <p:tavLst>
                                        <p:tav tm="0">
                                          <p:val>
                                            <p:strVal val="4*#ppt_w"/>
                                          </p:val>
                                        </p:tav>
                                        <p:tav tm="100000">
                                          <p:val>
                                            <p:strVal val="#ppt_w"/>
                                          </p:val>
                                        </p:tav>
                                      </p:tavLst>
                                    </p:anim>
                                    <p:anim calcmode="lin" valueType="num">
                                      <p:cBhvr>
                                        <p:cTn id="28" dur="500" fill="hold"/>
                                        <p:tgtEl>
                                          <p:spTgt spid="97284"/>
                                        </p:tgtEl>
                                        <p:attrNameLst>
                                          <p:attrName>ppt_h</p:attrName>
                                        </p:attrNameLst>
                                      </p:cBhvr>
                                      <p:tavLst>
                                        <p:tav tm="0">
                                          <p:val>
                                            <p:strVal val="4*#ppt_h"/>
                                          </p:val>
                                        </p:tav>
                                        <p:tav tm="100000">
                                          <p:val>
                                            <p:strVal val="#ppt_h"/>
                                          </p:val>
                                        </p:tav>
                                      </p:tavLst>
                                    </p:anim>
                                  </p:childTnLst>
                                </p:cTn>
                              </p:par>
                            </p:childTnLst>
                          </p:cTn>
                        </p:par>
                        <p:par>
                          <p:cTn id="29" fill="hold">
                            <p:stCondLst>
                              <p:cond delay="1500"/>
                            </p:stCondLst>
                            <p:childTnLst>
                              <p:par>
                                <p:cTn id="30" presetID="2" presetClass="entr" presetSubtype="8"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ppt_x</p:attrName>
                                        </p:attrNameLst>
                                      </p:cBhvr>
                                      <p:tavLst>
                                        <p:tav tm="0">
                                          <p:val>
                                            <p:strVal val="0-#ppt_w/2"/>
                                          </p:val>
                                        </p:tav>
                                        <p:tav tm="100000">
                                          <p:val>
                                            <p:strVal val="#ppt_x"/>
                                          </p:val>
                                        </p:tav>
                                      </p:tavLst>
                                    </p:anim>
                                    <p:anim calcmode="lin" valueType="num">
                                      <p:cBhvr>
                                        <p:cTn id="3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7286"/>
                                        </p:tgtEl>
                                        <p:attrNameLst>
                                          <p:attrName>style.visibility</p:attrName>
                                        </p:attrNameLst>
                                      </p:cBhvr>
                                      <p:to>
                                        <p:strVal val="visible"/>
                                      </p:to>
                                    </p:set>
                                    <p:animEffect transition="in" filter="wipe(left)">
                                      <p:cBhvr>
                                        <p:cTn id="38" dur="2000"/>
                                        <p:tgtEl>
                                          <p:spTgt spid="97286"/>
                                        </p:tgtEl>
                                      </p:cBhvr>
                                    </p:animEffect>
                                  </p:childTnLst>
                                </p:cTn>
                              </p:par>
                            </p:childTnLst>
                          </p:cTn>
                        </p:par>
                        <p:par>
                          <p:cTn id="39" fill="hold">
                            <p:stCondLst>
                              <p:cond delay="2000"/>
                            </p:stCondLst>
                            <p:childTnLst>
                              <p:par>
                                <p:cTn id="40" presetID="2" presetClass="entr" presetSubtype="8" fill="hold" nodeType="afterEffect">
                                  <p:stCondLst>
                                    <p:cond delay="0"/>
                                  </p:stCondLst>
                                  <p:childTnLst>
                                    <p:set>
                                      <p:cBhvr>
                                        <p:cTn id="41" dur="1" fill="hold">
                                          <p:stCondLst>
                                            <p:cond delay="0"/>
                                          </p:stCondLst>
                                        </p:cTn>
                                        <p:tgtEl>
                                          <p:spTgt spid="97289"/>
                                        </p:tgtEl>
                                        <p:attrNameLst>
                                          <p:attrName>style.visibility</p:attrName>
                                        </p:attrNameLst>
                                      </p:cBhvr>
                                      <p:to>
                                        <p:strVal val="visible"/>
                                      </p:to>
                                    </p:set>
                                    <p:anim calcmode="lin" valueType="num">
                                      <p:cBhvr>
                                        <p:cTn id="42" dur="500" fill="hold"/>
                                        <p:tgtEl>
                                          <p:spTgt spid="97289"/>
                                        </p:tgtEl>
                                        <p:attrNameLst>
                                          <p:attrName>ppt_x</p:attrName>
                                        </p:attrNameLst>
                                      </p:cBhvr>
                                      <p:tavLst>
                                        <p:tav tm="0">
                                          <p:val>
                                            <p:strVal val="0-#ppt_w/2"/>
                                          </p:val>
                                        </p:tav>
                                        <p:tav tm="100000">
                                          <p:val>
                                            <p:strVal val="#ppt_x"/>
                                          </p:val>
                                        </p:tav>
                                      </p:tavLst>
                                    </p:anim>
                                    <p:anim calcmode="lin" valueType="num">
                                      <p:cBhvr>
                                        <p:cTn id="43" dur="500" fill="hold"/>
                                        <p:tgtEl>
                                          <p:spTgt spid="97289"/>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7287"/>
                                        </p:tgtEl>
                                        <p:attrNameLst>
                                          <p:attrName>style.visibility</p:attrName>
                                        </p:attrNameLst>
                                      </p:cBhvr>
                                      <p:to>
                                        <p:strVal val="visible"/>
                                      </p:to>
                                    </p:set>
                                    <p:animEffect transition="in" filter="wipe(left)">
                                      <p:cBhvr>
                                        <p:cTn id="48" dur="2000"/>
                                        <p:tgtEl>
                                          <p:spTgt spid="9728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97288"/>
                                        </p:tgtEl>
                                        <p:attrNameLst>
                                          <p:attrName>style.visibility</p:attrName>
                                        </p:attrNameLst>
                                      </p:cBhvr>
                                      <p:to>
                                        <p:strVal val="visible"/>
                                      </p:to>
                                    </p:set>
                                    <p:animEffect transition="in" filter="wipe(left)">
                                      <p:cBhvr>
                                        <p:cTn id="53" dur="2000"/>
                                        <p:tgtEl>
                                          <p:spTgt spid="97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7" name="文本框 98306"/>
          <p:cNvSpPr txBox="1"/>
          <p:nvPr/>
        </p:nvSpPr>
        <p:spPr>
          <a:xfrm>
            <a:off x="5435600" y="1844675"/>
            <a:ext cx="3562985" cy="953135"/>
          </a:xfrm>
          <a:prstGeom prst="rect">
            <a:avLst/>
          </a:prstGeom>
          <a:noFill/>
          <a:ln w="9525">
            <a:noFill/>
          </a:ln>
        </p:spPr>
        <p:txBody>
          <a:bodyPr wrap="none">
            <a:spAutoFit/>
          </a:bodyPr>
          <a:p>
            <a:pPr algn="l" eaLnBrk="1" hangingPunct="1"/>
            <a:r>
              <a:rPr lang="en-US" altLang="zh-CN" sz="2800" dirty="0">
                <a:solidFill>
                  <a:schemeClr val="bg1"/>
                </a:solidFill>
                <a:latin typeface="Times New Roman" panose="02020603050405020304" pitchFamily="18" charset="0"/>
              </a:rPr>
              <a:t>Method 1</a:t>
            </a:r>
            <a:r>
              <a:rPr lang="zh-CN" altLang="en-US" sz="2800" dirty="0">
                <a:solidFill>
                  <a:schemeClr val="bg1"/>
                </a:solidFill>
                <a:latin typeface="Times New Roman" panose="02020603050405020304" pitchFamily="18" charset="0"/>
              </a:rPr>
              <a:t>：</a:t>
            </a:r>
            <a:endParaRPr lang="zh-CN" altLang="en-US" sz="2800" dirty="0">
              <a:solidFill>
                <a:schemeClr val="bg1"/>
              </a:solidFill>
              <a:latin typeface="Times New Roman" panose="02020603050405020304" pitchFamily="18" charset="0"/>
            </a:endParaRPr>
          </a:p>
          <a:p>
            <a:pPr algn="l" eaLnBrk="1" hangingPunct="1"/>
            <a:r>
              <a:rPr lang="zh-CN" altLang="en-US" sz="2800" dirty="0">
                <a:solidFill>
                  <a:schemeClr val="bg1"/>
                </a:solidFill>
                <a:latin typeface="Times New Roman" panose="02020603050405020304" pitchFamily="18" charset="0"/>
              </a:rPr>
              <a:t>source transformation </a:t>
            </a:r>
            <a:endParaRPr lang="zh-CN" altLang="en-US" sz="2800" dirty="0">
              <a:solidFill>
                <a:schemeClr val="bg1"/>
              </a:solidFill>
              <a:latin typeface="Times New Roman" panose="02020603050405020304" pitchFamily="18" charset="0"/>
            </a:endParaRPr>
          </a:p>
        </p:txBody>
      </p:sp>
      <p:graphicFrame>
        <p:nvGraphicFramePr>
          <p:cNvPr id="98308" name="对象 98307"/>
          <p:cNvGraphicFramePr>
            <a:graphicFrameLocks noChangeAspect="1"/>
          </p:cNvGraphicFramePr>
          <p:nvPr/>
        </p:nvGraphicFramePr>
        <p:xfrm>
          <a:off x="4316730" y="2816860"/>
          <a:ext cx="4117975" cy="848360"/>
        </p:xfrm>
        <a:graphic>
          <a:graphicData uri="http://schemas.openxmlformats.org/presentationml/2006/ole">
            <mc:AlternateContent xmlns:mc="http://schemas.openxmlformats.org/markup-compatibility/2006">
              <mc:Choice xmlns:v="urn:schemas-microsoft-com:vml" Requires="v">
                <p:oleObj spid="_x0000_s3413" name="" r:id="rId1" imgW="2019300" imgH="419100" progId="Equation.DSMT4">
                  <p:embed/>
                </p:oleObj>
              </mc:Choice>
              <mc:Fallback>
                <p:oleObj name="" r:id="rId1" imgW="2019300" imgH="419100" progId="Equation.DSMT4">
                  <p:embed/>
                  <p:pic>
                    <p:nvPicPr>
                      <p:cNvPr id="0" name="图片 3412"/>
                      <p:cNvPicPr/>
                      <p:nvPr/>
                    </p:nvPicPr>
                    <p:blipFill>
                      <a:blip r:embed="rId2">
                        <a:clrChange>
                          <a:clrFrom>
                            <a:srgbClr val="000000"/>
                          </a:clrFrom>
                          <a:clrTo>
                            <a:srgbClr val="000000">
                              <a:alpha val="0"/>
                            </a:srgbClr>
                          </a:clrTo>
                        </a:clrChange>
                      </a:blip>
                      <a:stretch>
                        <a:fillRect/>
                      </a:stretch>
                    </p:blipFill>
                    <p:spPr>
                      <a:xfrm>
                        <a:off x="4316730" y="2816860"/>
                        <a:ext cx="4117975" cy="848360"/>
                      </a:xfrm>
                      <a:prstGeom prst="rect">
                        <a:avLst/>
                      </a:prstGeom>
                      <a:noFill/>
                      <a:ln w="38100">
                        <a:noFill/>
                        <a:miter/>
                      </a:ln>
                    </p:spPr>
                  </p:pic>
                </p:oleObj>
              </mc:Fallback>
            </mc:AlternateContent>
          </a:graphicData>
        </a:graphic>
      </p:graphicFrame>
      <p:sp>
        <p:nvSpPr>
          <p:cNvPr id="98309" name="矩形 98308"/>
          <p:cNvSpPr/>
          <p:nvPr/>
        </p:nvSpPr>
        <p:spPr>
          <a:xfrm>
            <a:off x="3830955" y="1835785"/>
            <a:ext cx="1565275" cy="521970"/>
          </a:xfrm>
          <a:prstGeom prst="rect">
            <a:avLst/>
          </a:prstGeom>
          <a:solidFill>
            <a:srgbClr val="990033"/>
          </a:solidFill>
          <a:ln w="9525">
            <a:noFill/>
          </a:ln>
        </p:spPr>
        <p:txBody>
          <a:bodyPr wrap="none">
            <a:spAutoFit/>
          </a:bodyPr>
          <a:p>
            <a:pPr eaLnBrk="1" hangingPunct="1"/>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sp>
        <p:nvSpPr>
          <p:cNvPr id="98310" name="文本框 98309"/>
          <p:cNvSpPr txBox="1"/>
          <p:nvPr/>
        </p:nvSpPr>
        <p:spPr>
          <a:xfrm>
            <a:off x="228600" y="381000"/>
            <a:ext cx="1882140"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Example 3.</a:t>
            </a:r>
            <a:endParaRPr lang="en-US" altLang="zh-CN" sz="2800" dirty="0">
              <a:solidFill>
                <a:schemeClr val="bg1"/>
              </a:solidFill>
              <a:latin typeface="Times New Roman" panose="02020603050405020304" pitchFamily="18" charset="0"/>
            </a:endParaRPr>
          </a:p>
        </p:txBody>
      </p:sp>
      <p:grpSp>
        <p:nvGrpSpPr>
          <p:cNvPr id="2" name="组合 98310"/>
          <p:cNvGrpSpPr/>
          <p:nvPr/>
        </p:nvGrpSpPr>
        <p:grpSpPr>
          <a:xfrm>
            <a:off x="231546" y="759460"/>
            <a:ext cx="3438119" cy="2057400"/>
            <a:chOff x="21" y="0"/>
            <a:chExt cx="2361" cy="1376"/>
          </a:xfrm>
        </p:grpSpPr>
        <p:sp>
          <p:nvSpPr>
            <p:cNvPr id="57376" name="文本框 98311"/>
            <p:cNvSpPr txBox="1"/>
            <p:nvPr/>
          </p:nvSpPr>
          <p:spPr>
            <a:xfrm>
              <a:off x="1536" y="0"/>
              <a:ext cx="390" cy="349"/>
            </a:xfrm>
            <a:prstGeom prst="rect">
              <a:avLst/>
            </a:prstGeom>
            <a:noFill/>
            <a:ln w="9525">
              <a:noFill/>
            </a:ln>
          </p:spPr>
          <p:txBody>
            <a:bodyPr wrap="square">
              <a:spAutoFit/>
            </a:bodyPr>
            <a:p>
              <a:pPr eaLnBrk="1" hangingPunct="1"/>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2</a:t>
              </a:r>
              <a:endParaRPr lang="en-US" altLang="zh-CN" sz="2800" i="1" dirty="0">
                <a:solidFill>
                  <a:schemeClr val="bg1"/>
                </a:solidFill>
                <a:latin typeface="Times New Roman" panose="02020603050405020304" pitchFamily="18" charset="0"/>
              </a:endParaRPr>
            </a:p>
          </p:txBody>
        </p:sp>
        <p:sp>
          <p:nvSpPr>
            <p:cNvPr id="57377" name="直接连接符 98312"/>
            <p:cNvSpPr/>
            <p:nvPr/>
          </p:nvSpPr>
          <p:spPr>
            <a:xfrm>
              <a:off x="401" y="368"/>
              <a:ext cx="1680" cy="0"/>
            </a:xfrm>
            <a:prstGeom prst="line">
              <a:avLst/>
            </a:prstGeom>
            <a:ln w="28575" cap="flat" cmpd="sng">
              <a:solidFill>
                <a:srgbClr val="FFCC00"/>
              </a:solidFill>
              <a:prstDash val="solid"/>
              <a:headEnd type="none" w="med" len="med"/>
              <a:tailEnd type="none" w="med" len="med"/>
            </a:ln>
          </p:spPr>
        </p:sp>
        <p:sp>
          <p:nvSpPr>
            <p:cNvPr id="57378" name="直接连接符 98313"/>
            <p:cNvSpPr/>
            <p:nvPr/>
          </p:nvSpPr>
          <p:spPr>
            <a:xfrm>
              <a:off x="401" y="368"/>
              <a:ext cx="0" cy="1008"/>
            </a:xfrm>
            <a:prstGeom prst="line">
              <a:avLst/>
            </a:prstGeom>
            <a:ln w="28575" cap="flat" cmpd="sng">
              <a:solidFill>
                <a:srgbClr val="FFCC00"/>
              </a:solidFill>
              <a:prstDash val="solid"/>
              <a:headEnd type="none" w="med" len="med"/>
              <a:tailEnd type="none" w="med" len="med"/>
            </a:ln>
          </p:spPr>
        </p:sp>
        <p:sp>
          <p:nvSpPr>
            <p:cNvPr id="57379" name="直接连接符 98314"/>
            <p:cNvSpPr/>
            <p:nvPr/>
          </p:nvSpPr>
          <p:spPr>
            <a:xfrm>
              <a:off x="929" y="368"/>
              <a:ext cx="0" cy="1008"/>
            </a:xfrm>
            <a:prstGeom prst="line">
              <a:avLst/>
            </a:prstGeom>
            <a:ln w="28575" cap="flat" cmpd="sng">
              <a:solidFill>
                <a:srgbClr val="FFCC00"/>
              </a:solidFill>
              <a:prstDash val="solid"/>
              <a:headEnd type="oval" w="med" len="med"/>
              <a:tailEnd type="oval" w="med" len="med"/>
            </a:ln>
          </p:spPr>
        </p:sp>
        <p:sp>
          <p:nvSpPr>
            <p:cNvPr id="57380" name="直接连接符 98315"/>
            <p:cNvSpPr/>
            <p:nvPr/>
          </p:nvSpPr>
          <p:spPr>
            <a:xfrm>
              <a:off x="1487" y="366"/>
              <a:ext cx="0" cy="1008"/>
            </a:xfrm>
            <a:prstGeom prst="line">
              <a:avLst/>
            </a:prstGeom>
            <a:ln w="28575" cap="flat" cmpd="sng">
              <a:solidFill>
                <a:srgbClr val="FFCC00"/>
              </a:solidFill>
              <a:prstDash val="solid"/>
              <a:headEnd type="oval" w="med" len="med"/>
              <a:tailEnd type="oval" w="med" len="med"/>
            </a:ln>
          </p:spPr>
        </p:sp>
        <p:sp>
          <p:nvSpPr>
            <p:cNvPr id="57381" name="直接连接符 98316"/>
            <p:cNvSpPr/>
            <p:nvPr/>
          </p:nvSpPr>
          <p:spPr>
            <a:xfrm>
              <a:off x="2081" y="368"/>
              <a:ext cx="0" cy="1008"/>
            </a:xfrm>
            <a:prstGeom prst="line">
              <a:avLst/>
            </a:prstGeom>
            <a:ln w="28575" cap="flat" cmpd="sng">
              <a:solidFill>
                <a:srgbClr val="FFCC00"/>
              </a:solidFill>
              <a:prstDash val="solid"/>
              <a:headEnd type="none" w="med" len="med"/>
              <a:tailEnd type="none" w="med" len="med"/>
            </a:ln>
          </p:spPr>
        </p:sp>
        <p:sp>
          <p:nvSpPr>
            <p:cNvPr id="57382" name="直接连接符 98317"/>
            <p:cNvSpPr/>
            <p:nvPr/>
          </p:nvSpPr>
          <p:spPr>
            <a:xfrm>
              <a:off x="401" y="1376"/>
              <a:ext cx="1680" cy="0"/>
            </a:xfrm>
            <a:prstGeom prst="line">
              <a:avLst/>
            </a:prstGeom>
            <a:ln w="28575" cap="flat" cmpd="sng">
              <a:solidFill>
                <a:srgbClr val="FFCC00"/>
              </a:solidFill>
              <a:prstDash val="solid"/>
              <a:headEnd type="none" w="med" len="med"/>
              <a:tailEnd type="none" w="med" len="med"/>
            </a:ln>
          </p:spPr>
        </p:sp>
        <p:sp>
          <p:nvSpPr>
            <p:cNvPr id="57383" name="矩形 98318"/>
            <p:cNvSpPr/>
            <p:nvPr/>
          </p:nvSpPr>
          <p:spPr>
            <a:xfrm>
              <a:off x="1429" y="730"/>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84" name="矩形 98319"/>
            <p:cNvSpPr/>
            <p:nvPr/>
          </p:nvSpPr>
          <p:spPr>
            <a:xfrm>
              <a:off x="2023" y="730"/>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85" name="椭圆 98320"/>
            <p:cNvSpPr/>
            <p:nvPr/>
          </p:nvSpPr>
          <p:spPr>
            <a:xfrm>
              <a:off x="257" y="752"/>
              <a:ext cx="288" cy="288"/>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86" name="直接连接符 98321"/>
            <p:cNvSpPr/>
            <p:nvPr/>
          </p:nvSpPr>
          <p:spPr>
            <a:xfrm>
              <a:off x="257" y="896"/>
              <a:ext cx="288" cy="0"/>
            </a:xfrm>
            <a:prstGeom prst="line">
              <a:avLst/>
            </a:prstGeom>
            <a:ln w="38100" cap="flat" cmpd="sng">
              <a:solidFill>
                <a:srgbClr val="FF9900"/>
              </a:solidFill>
              <a:prstDash val="solid"/>
              <a:headEnd type="none" w="med" len="med"/>
              <a:tailEnd type="none" w="med" len="med"/>
            </a:ln>
          </p:spPr>
        </p:sp>
        <p:sp>
          <p:nvSpPr>
            <p:cNvPr id="57387" name="直接连接符 98322"/>
            <p:cNvSpPr/>
            <p:nvPr/>
          </p:nvSpPr>
          <p:spPr>
            <a:xfrm flipV="1">
              <a:off x="325" y="540"/>
              <a:ext cx="0" cy="192"/>
            </a:xfrm>
            <a:prstGeom prst="line">
              <a:avLst/>
            </a:prstGeom>
            <a:ln w="38100" cap="flat" cmpd="sng">
              <a:solidFill>
                <a:srgbClr val="66FFFF"/>
              </a:solidFill>
              <a:prstDash val="solid"/>
              <a:headEnd type="none" w="med" len="med"/>
              <a:tailEnd type="triangle" w="med" len="med"/>
            </a:ln>
          </p:spPr>
        </p:sp>
        <p:sp>
          <p:nvSpPr>
            <p:cNvPr id="57388" name="矩形 98323"/>
            <p:cNvSpPr/>
            <p:nvPr/>
          </p:nvSpPr>
          <p:spPr>
            <a:xfrm>
              <a:off x="857" y="730"/>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89" name="矩形 98324"/>
            <p:cNvSpPr/>
            <p:nvPr/>
          </p:nvSpPr>
          <p:spPr>
            <a:xfrm rot="-5400000">
              <a:off x="1685" y="23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57354" name="对象 98325"/>
            <p:cNvGraphicFramePr>
              <a:graphicFrameLocks noChangeAspect="1"/>
            </p:cNvGraphicFramePr>
            <p:nvPr/>
          </p:nvGraphicFramePr>
          <p:xfrm>
            <a:off x="21" y="708"/>
            <a:ext cx="215" cy="340"/>
          </p:xfrm>
          <a:graphic>
            <a:graphicData uri="http://schemas.openxmlformats.org/presentationml/2006/ole">
              <mc:AlternateContent xmlns:mc="http://schemas.openxmlformats.org/markup-compatibility/2006">
                <mc:Choice xmlns:v="urn:schemas-microsoft-com:vml" Requires="v">
                  <p:oleObj spid="_x0000_s3412" name="" r:id="rId3" imgW="152400" imgH="241300" progId="Equation.DSMT4">
                    <p:embed/>
                  </p:oleObj>
                </mc:Choice>
                <mc:Fallback>
                  <p:oleObj name="" r:id="rId3" imgW="152400" imgH="241300" progId="Equation.DSMT4">
                    <p:embed/>
                    <p:pic>
                      <p:nvPicPr>
                        <p:cNvPr id="0" name="图片 3411"/>
                        <p:cNvPicPr/>
                        <p:nvPr/>
                      </p:nvPicPr>
                      <p:blipFill>
                        <a:blip r:embed="rId4">
                          <a:clrChange>
                            <a:clrFrom>
                              <a:srgbClr val="000000"/>
                            </a:clrFrom>
                            <a:clrTo>
                              <a:srgbClr val="000000">
                                <a:alpha val="0"/>
                              </a:srgbClr>
                            </a:clrTo>
                          </a:clrChange>
                        </a:blip>
                        <a:stretch>
                          <a:fillRect/>
                        </a:stretch>
                      </p:blipFill>
                      <p:spPr>
                        <a:xfrm>
                          <a:off x="21" y="708"/>
                          <a:ext cx="215" cy="340"/>
                        </a:xfrm>
                        <a:prstGeom prst="rect">
                          <a:avLst/>
                        </a:prstGeom>
                        <a:noFill/>
                        <a:ln w="38100">
                          <a:noFill/>
                          <a:miter/>
                        </a:ln>
                      </p:spPr>
                    </p:pic>
                  </p:oleObj>
                </mc:Fallback>
              </mc:AlternateContent>
            </a:graphicData>
          </a:graphic>
        </p:graphicFrame>
        <p:sp>
          <p:nvSpPr>
            <p:cNvPr id="57390" name="文本框 98326"/>
            <p:cNvSpPr txBox="1"/>
            <p:nvPr/>
          </p:nvSpPr>
          <p:spPr>
            <a:xfrm>
              <a:off x="977" y="720"/>
              <a:ext cx="399" cy="349"/>
            </a:xfrm>
            <a:prstGeom prst="rect">
              <a:avLst/>
            </a:prstGeom>
            <a:noFill/>
            <a:ln w="9525">
              <a:noFill/>
            </a:ln>
          </p:spPr>
          <p:txBody>
            <a:bodyPr wrap="square">
              <a:spAutoFit/>
            </a:bodyPr>
            <a:p>
              <a:pPr eaLnBrk="1" hangingPunct="1"/>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1</a:t>
              </a:r>
              <a:endParaRPr lang="en-US" altLang="zh-CN" sz="2800" i="1" dirty="0">
                <a:solidFill>
                  <a:schemeClr val="bg1"/>
                </a:solidFill>
                <a:latin typeface="Times New Roman" panose="02020603050405020304" pitchFamily="18" charset="0"/>
              </a:endParaRPr>
            </a:p>
          </p:txBody>
        </p:sp>
        <p:sp>
          <p:nvSpPr>
            <p:cNvPr id="57391" name="文本框 98327"/>
            <p:cNvSpPr txBox="1"/>
            <p:nvPr/>
          </p:nvSpPr>
          <p:spPr>
            <a:xfrm>
              <a:off x="2129" y="720"/>
              <a:ext cx="253" cy="349"/>
            </a:xfrm>
            <a:prstGeom prst="rect">
              <a:avLst/>
            </a:prstGeom>
            <a:noFill/>
            <a:ln w="9525">
              <a:noFill/>
            </a:ln>
          </p:spPr>
          <p:txBody>
            <a:bodyPr wrap="square">
              <a:spAutoFit/>
            </a:bodyPr>
            <a:p>
              <a:pPr eaLnBrk="1" hangingPunct="1"/>
              <a:r>
                <a:rPr lang="en-US" altLang="zh-CN" sz="2800" i="1" dirty="0">
                  <a:solidFill>
                    <a:schemeClr val="bg1"/>
                  </a:solidFill>
                  <a:latin typeface="Times New Roman" panose="02020603050405020304" pitchFamily="18" charset="0"/>
                </a:rPr>
                <a:t>Z</a:t>
              </a:r>
              <a:endParaRPr lang="en-US" altLang="zh-CN" sz="2800" i="1" dirty="0">
                <a:solidFill>
                  <a:schemeClr val="bg1"/>
                </a:solidFill>
                <a:latin typeface="Times New Roman" panose="02020603050405020304" pitchFamily="18" charset="0"/>
              </a:endParaRPr>
            </a:p>
          </p:txBody>
        </p:sp>
        <p:sp>
          <p:nvSpPr>
            <p:cNvPr id="57392" name="文本框 98328"/>
            <p:cNvSpPr txBox="1"/>
            <p:nvPr/>
          </p:nvSpPr>
          <p:spPr>
            <a:xfrm>
              <a:off x="1544" y="728"/>
              <a:ext cx="382" cy="349"/>
            </a:xfrm>
            <a:prstGeom prst="rect">
              <a:avLst/>
            </a:prstGeom>
            <a:noFill/>
            <a:ln w="9525">
              <a:noFill/>
            </a:ln>
          </p:spPr>
          <p:txBody>
            <a:bodyPr wrap="square">
              <a:spAutoFit/>
            </a:bodyPr>
            <a:p>
              <a:pPr eaLnBrk="1" hangingPunct="1"/>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3</a:t>
              </a:r>
              <a:endParaRPr lang="en-US" altLang="zh-CN" sz="2800" i="1" dirty="0">
                <a:solidFill>
                  <a:schemeClr val="bg1"/>
                </a:solidFill>
                <a:latin typeface="Times New Roman" panose="02020603050405020304" pitchFamily="18" charset="0"/>
              </a:endParaRPr>
            </a:p>
          </p:txBody>
        </p:sp>
        <p:sp>
          <p:nvSpPr>
            <p:cNvPr id="57393" name="直接连接符 98329"/>
            <p:cNvSpPr/>
            <p:nvPr/>
          </p:nvSpPr>
          <p:spPr>
            <a:xfrm>
              <a:off x="2160" y="368"/>
              <a:ext cx="0" cy="288"/>
            </a:xfrm>
            <a:prstGeom prst="line">
              <a:avLst/>
            </a:prstGeom>
            <a:ln w="38100" cap="flat" cmpd="sng">
              <a:solidFill>
                <a:srgbClr val="66FFFF"/>
              </a:solidFill>
              <a:prstDash val="solid"/>
              <a:headEnd type="none" w="med" len="med"/>
              <a:tailEnd type="triangle" w="med" len="med"/>
            </a:ln>
          </p:spPr>
        </p:sp>
        <p:graphicFrame>
          <p:nvGraphicFramePr>
            <p:cNvPr id="57355" name="对象 98330"/>
            <p:cNvGraphicFramePr>
              <a:graphicFrameLocks noChangeAspect="1"/>
            </p:cNvGraphicFramePr>
            <p:nvPr/>
          </p:nvGraphicFramePr>
          <p:xfrm>
            <a:off x="2163" y="372"/>
            <a:ext cx="172" cy="262"/>
          </p:xfrm>
          <a:graphic>
            <a:graphicData uri="http://schemas.openxmlformats.org/presentationml/2006/ole">
              <mc:AlternateContent xmlns:mc="http://schemas.openxmlformats.org/markup-compatibility/2006">
                <mc:Choice xmlns:v="urn:schemas-microsoft-com:vml" Requires="v">
                  <p:oleObj spid="_x0000_s3467" name="" r:id="rId5" imgW="127000" imgH="190500" progId="Equation.DSMT4">
                    <p:embed/>
                  </p:oleObj>
                </mc:Choice>
                <mc:Fallback>
                  <p:oleObj name="" r:id="rId5" imgW="127000" imgH="190500" progId="Equation.DSMT4">
                    <p:embed/>
                    <p:pic>
                      <p:nvPicPr>
                        <p:cNvPr id="0" name="图片 3466"/>
                        <p:cNvPicPr/>
                        <p:nvPr/>
                      </p:nvPicPr>
                      <p:blipFill>
                        <a:blip r:embed="rId6">
                          <a:clrChange>
                            <a:clrFrom>
                              <a:srgbClr val="000000"/>
                            </a:clrFrom>
                            <a:clrTo>
                              <a:srgbClr val="000000">
                                <a:alpha val="0"/>
                              </a:srgbClr>
                            </a:clrTo>
                          </a:clrChange>
                        </a:blip>
                        <a:stretch>
                          <a:fillRect/>
                        </a:stretch>
                      </p:blipFill>
                      <p:spPr>
                        <a:xfrm>
                          <a:off x="2163" y="372"/>
                          <a:ext cx="172" cy="262"/>
                        </a:xfrm>
                        <a:prstGeom prst="rect">
                          <a:avLst/>
                        </a:prstGeom>
                        <a:noFill/>
                        <a:ln w="38100">
                          <a:noFill/>
                          <a:miter/>
                        </a:ln>
                      </p:spPr>
                    </p:pic>
                  </p:oleObj>
                </mc:Fallback>
              </mc:AlternateContent>
            </a:graphicData>
          </a:graphic>
        </p:graphicFrame>
      </p:grpSp>
      <p:grpSp>
        <p:nvGrpSpPr>
          <p:cNvPr id="3" name="组合 98331"/>
          <p:cNvGrpSpPr/>
          <p:nvPr/>
        </p:nvGrpSpPr>
        <p:grpSpPr>
          <a:xfrm>
            <a:off x="539750" y="3068638"/>
            <a:ext cx="2763838" cy="2398712"/>
            <a:chOff x="0" y="0"/>
            <a:chExt cx="1741" cy="1511"/>
          </a:xfrm>
        </p:grpSpPr>
        <p:sp>
          <p:nvSpPr>
            <p:cNvPr id="57361" name="直接连接符 98332"/>
            <p:cNvSpPr/>
            <p:nvPr/>
          </p:nvSpPr>
          <p:spPr>
            <a:xfrm>
              <a:off x="192" y="368"/>
              <a:ext cx="1248" cy="0"/>
            </a:xfrm>
            <a:prstGeom prst="line">
              <a:avLst/>
            </a:prstGeom>
            <a:ln w="28575" cap="flat" cmpd="sng">
              <a:solidFill>
                <a:srgbClr val="FFCC00"/>
              </a:solidFill>
              <a:prstDash val="solid"/>
              <a:headEnd type="none" w="med" len="med"/>
              <a:tailEnd type="none" w="med" len="med"/>
            </a:ln>
          </p:spPr>
        </p:sp>
        <p:sp>
          <p:nvSpPr>
            <p:cNvPr id="57362" name="直接连接符 98333"/>
            <p:cNvSpPr/>
            <p:nvPr/>
          </p:nvSpPr>
          <p:spPr>
            <a:xfrm>
              <a:off x="192" y="368"/>
              <a:ext cx="0" cy="1008"/>
            </a:xfrm>
            <a:prstGeom prst="line">
              <a:avLst/>
            </a:prstGeom>
            <a:ln w="28575" cap="flat" cmpd="sng">
              <a:solidFill>
                <a:srgbClr val="FFCC00"/>
              </a:solidFill>
              <a:prstDash val="solid"/>
              <a:headEnd type="none" w="med" len="med"/>
              <a:tailEnd type="none" w="med" len="med"/>
            </a:ln>
          </p:spPr>
        </p:sp>
        <p:sp>
          <p:nvSpPr>
            <p:cNvPr id="57363" name="直接连接符 98334"/>
            <p:cNvSpPr/>
            <p:nvPr/>
          </p:nvSpPr>
          <p:spPr>
            <a:xfrm>
              <a:off x="1441" y="368"/>
              <a:ext cx="0" cy="1008"/>
            </a:xfrm>
            <a:prstGeom prst="line">
              <a:avLst/>
            </a:prstGeom>
            <a:ln w="28575" cap="flat" cmpd="sng">
              <a:solidFill>
                <a:srgbClr val="FFCC00"/>
              </a:solidFill>
              <a:prstDash val="solid"/>
              <a:headEnd type="none" w="med" len="med"/>
              <a:tailEnd type="none" w="med" len="med"/>
            </a:ln>
          </p:spPr>
        </p:sp>
        <p:sp>
          <p:nvSpPr>
            <p:cNvPr id="57364" name="直接连接符 98335"/>
            <p:cNvSpPr/>
            <p:nvPr/>
          </p:nvSpPr>
          <p:spPr>
            <a:xfrm>
              <a:off x="192" y="1376"/>
              <a:ext cx="1248" cy="0"/>
            </a:xfrm>
            <a:prstGeom prst="line">
              <a:avLst/>
            </a:prstGeom>
            <a:ln w="28575" cap="flat" cmpd="sng">
              <a:solidFill>
                <a:srgbClr val="FFCC00"/>
              </a:solidFill>
              <a:prstDash val="solid"/>
              <a:headEnd type="none" w="med" len="med"/>
              <a:tailEnd type="none" w="med" len="med"/>
            </a:ln>
          </p:spPr>
        </p:sp>
        <p:sp>
          <p:nvSpPr>
            <p:cNvPr id="57365" name="矩形 98336"/>
            <p:cNvSpPr/>
            <p:nvPr/>
          </p:nvSpPr>
          <p:spPr>
            <a:xfrm>
              <a:off x="1383" y="730"/>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66" name="椭圆 98337"/>
            <p:cNvSpPr/>
            <p:nvPr/>
          </p:nvSpPr>
          <p:spPr>
            <a:xfrm>
              <a:off x="48" y="944"/>
              <a:ext cx="288" cy="288"/>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67" name="矩形 98338"/>
            <p:cNvSpPr/>
            <p:nvPr/>
          </p:nvSpPr>
          <p:spPr>
            <a:xfrm>
              <a:off x="134" y="464"/>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57352" name="对象 98339"/>
            <p:cNvGraphicFramePr>
              <a:graphicFrameLocks noChangeAspect="1"/>
            </p:cNvGraphicFramePr>
            <p:nvPr/>
          </p:nvGraphicFramePr>
          <p:xfrm>
            <a:off x="374" y="993"/>
            <a:ext cx="788" cy="266"/>
          </p:xfrm>
          <a:graphic>
            <a:graphicData uri="http://schemas.openxmlformats.org/presentationml/2006/ole">
              <mc:AlternateContent xmlns:mc="http://schemas.openxmlformats.org/markup-compatibility/2006">
                <mc:Choice xmlns:v="urn:schemas-microsoft-com:vml" Requires="v">
                  <p:oleObj spid="_x0000_s3464" name="" r:id="rId7" imgW="711200" imgH="241300" progId="Equation.DSMT4">
                    <p:embed/>
                  </p:oleObj>
                </mc:Choice>
                <mc:Fallback>
                  <p:oleObj name="" r:id="rId7" imgW="711200" imgH="241300" progId="Equation.DSMT4">
                    <p:embed/>
                    <p:pic>
                      <p:nvPicPr>
                        <p:cNvPr id="0" name="图片 3463"/>
                        <p:cNvPicPr/>
                        <p:nvPr/>
                      </p:nvPicPr>
                      <p:blipFill>
                        <a:blip r:embed="rId8">
                          <a:clrChange>
                            <a:clrFrom>
                              <a:srgbClr val="000000"/>
                            </a:clrFrom>
                            <a:clrTo>
                              <a:srgbClr val="000000">
                                <a:alpha val="0"/>
                              </a:srgbClr>
                            </a:clrTo>
                          </a:clrChange>
                        </a:blip>
                        <a:stretch>
                          <a:fillRect/>
                        </a:stretch>
                      </p:blipFill>
                      <p:spPr>
                        <a:xfrm>
                          <a:off x="374" y="993"/>
                          <a:ext cx="788" cy="266"/>
                        </a:xfrm>
                        <a:prstGeom prst="rect">
                          <a:avLst/>
                        </a:prstGeom>
                        <a:noFill/>
                        <a:ln w="38100">
                          <a:noFill/>
                          <a:miter/>
                        </a:ln>
                      </p:spPr>
                    </p:pic>
                  </p:oleObj>
                </mc:Fallback>
              </mc:AlternateContent>
            </a:graphicData>
          </a:graphic>
        </p:graphicFrame>
        <p:sp>
          <p:nvSpPr>
            <p:cNvPr id="57368" name="文本框 98340"/>
            <p:cNvSpPr txBox="1"/>
            <p:nvPr/>
          </p:nvSpPr>
          <p:spPr>
            <a:xfrm>
              <a:off x="720" y="0"/>
              <a:ext cx="329"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2</a:t>
              </a:r>
              <a:endParaRPr lang="en-US" altLang="zh-CN" sz="2800" i="1" dirty="0">
                <a:solidFill>
                  <a:schemeClr val="bg1"/>
                </a:solidFill>
                <a:latin typeface="Times New Roman" panose="02020603050405020304" pitchFamily="18" charset="0"/>
              </a:endParaRPr>
            </a:p>
          </p:txBody>
        </p:sp>
        <p:sp>
          <p:nvSpPr>
            <p:cNvPr id="57369" name="文本框 98341"/>
            <p:cNvSpPr txBox="1"/>
            <p:nvPr/>
          </p:nvSpPr>
          <p:spPr>
            <a:xfrm>
              <a:off x="240" y="454"/>
              <a:ext cx="666"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1</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3</a:t>
              </a:r>
              <a:endParaRPr lang="en-US" altLang="zh-CN" sz="2800" dirty="0">
                <a:solidFill>
                  <a:schemeClr val="bg1"/>
                </a:solidFill>
                <a:latin typeface="Times New Roman" panose="02020603050405020304" pitchFamily="18" charset="0"/>
              </a:endParaRPr>
            </a:p>
          </p:txBody>
        </p:sp>
        <p:sp>
          <p:nvSpPr>
            <p:cNvPr id="57370" name="矩形 98342"/>
            <p:cNvSpPr/>
            <p:nvPr/>
          </p:nvSpPr>
          <p:spPr>
            <a:xfrm rot="-5400000">
              <a:off x="756" y="22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7371" name="文本框 98343"/>
            <p:cNvSpPr txBox="1"/>
            <p:nvPr/>
          </p:nvSpPr>
          <p:spPr>
            <a:xfrm>
              <a:off x="1488" y="720"/>
              <a:ext cx="253"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Z</a:t>
              </a:r>
              <a:endParaRPr lang="en-US" altLang="zh-CN" sz="2800" i="1" dirty="0">
                <a:solidFill>
                  <a:schemeClr val="bg1"/>
                </a:solidFill>
                <a:latin typeface="Times New Roman" panose="02020603050405020304" pitchFamily="18" charset="0"/>
              </a:endParaRPr>
            </a:p>
          </p:txBody>
        </p:sp>
        <p:sp>
          <p:nvSpPr>
            <p:cNvPr id="57372" name="直接连接符 98344"/>
            <p:cNvSpPr/>
            <p:nvPr/>
          </p:nvSpPr>
          <p:spPr>
            <a:xfrm>
              <a:off x="192" y="944"/>
              <a:ext cx="0" cy="288"/>
            </a:xfrm>
            <a:prstGeom prst="line">
              <a:avLst/>
            </a:prstGeom>
            <a:ln w="38100" cap="flat" cmpd="sng">
              <a:solidFill>
                <a:srgbClr val="FF9900"/>
              </a:solidFill>
              <a:prstDash val="solid"/>
              <a:headEnd type="none" w="med" len="med"/>
              <a:tailEnd type="none" w="med" len="med"/>
            </a:ln>
          </p:spPr>
        </p:sp>
        <p:sp>
          <p:nvSpPr>
            <p:cNvPr id="57373" name="直接连接符 98345"/>
            <p:cNvSpPr/>
            <p:nvPr/>
          </p:nvSpPr>
          <p:spPr>
            <a:xfrm flipH="1">
              <a:off x="1536" y="368"/>
              <a:ext cx="0" cy="288"/>
            </a:xfrm>
            <a:prstGeom prst="line">
              <a:avLst/>
            </a:prstGeom>
            <a:ln w="38100" cap="flat" cmpd="sng">
              <a:solidFill>
                <a:srgbClr val="66FFFF"/>
              </a:solidFill>
              <a:prstDash val="solid"/>
              <a:headEnd type="none" w="med" len="med"/>
              <a:tailEnd type="triangle" w="med" len="med"/>
            </a:ln>
          </p:spPr>
        </p:sp>
        <p:graphicFrame>
          <p:nvGraphicFramePr>
            <p:cNvPr id="57353" name="对象 98346"/>
            <p:cNvGraphicFramePr>
              <a:graphicFrameLocks noChangeAspect="1"/>
            </p:cNvGraphicFramePr>
            <p:nvPr/>
          </p:nvGraphicFramePr>
          <p:xfrm>
            <a:off x="1554" y="371"/>
            <a:ext cx="172" cy="262"/>
          </p:xfrm>
          <a:graphic>
            <a:graphicData uri="http://schemas.openxmlformats.org/presentationml/2006/ole">
              <mc:AlternateContent xmlns:mc="http://schemas.openxmlformats.org/markup-compatibility/2006">
                <mc:Choice xmlns:v="urn:schemas-microsoft-com:vml" Requires="v">
                  <p:oleObj spid="_x0000_s3468" name="" r:id="rId9" imgW="127000" imgH="190500" progId="Equation.DSMT4">
                    <p:embed/>
                  </p:oleObj>
                </mc:Choice>
                <mc:Fallback>
                  <p:oleObj name="" r:id="rId9" imgW="127000" imgH="190500" progId="Equation.DSMT4">
                    <p:embed/>
                    <p:pic>
                      <p:nvPicPr>
                        <p:cNvPr id="0" name="图片 3467"/>
                        <p:cNvPicPr/>
                        <p:nvPr/>
                      </p:nvPicPr>
                      <p:blipFill>
                        <a:blip r:embed="rId10">
                          <a:clrChange>
                            <a:clrFrom>
                              <a:srgbClr val="000000"/>
                            </a:clrFrom>
                            <a:clrTo>
                              <a:srgbClr val="000000">
                                <a:alpha val="0"/>
                              </a:srgbClr>
                            </a:clrTo>
                          </a:clrChange>
                        </a:blip>
                        <a:stretch>
                          <a:fillRect/>
                        </a:stretch>
                      </p:blipFill>
                      <p:spPr>
                        <a:xfrm>
                          <a:off x="1554" y="371"/>
                          <a:ext cx="172" cy="262"/>
                        </a:xfrm>
                        <a:prstGeom prst="rect">
                          <a:avLst/>
                        </a:prstGeom>
                        <a:noFill/>
                        <a:ln w="38100">
                          <a:noFill/>
                          <a:miter/>
                        </a:ln>
                      </p:spPr>
                    </p:pic>
                  </p:oleObj>
                </mc:Fallback>
              </mc:AlternateContent>
            </a:graphicData>
          </a:graphic>
        </p:graphicFrame>
        <p:sp>
          <p:nvSpPr>
            <p:cNvPr id="57374" name="文本框 98347"/>
            <p:cNvSpPr txBox="1"/>
            <p:nvPr/>
          </p:nvSpPr>
          <p:spPr>
            <a:xfrm>
              <a:off x="16" y="704"/>
              <a:ext cx="244"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57375" name="文本框 98348"/>
            <p:cNvSpPr txBox="1"/>
            <p:nvPr/>
          </p:nvSpPr>
          <p:spPr>
            <a:xfrm>
              <a:off x="0" y="1184"/>
              <a:ext cx="228"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宋体" panose="02010600030101010101" pitchFamily="2" charset="-122"/>
                </a:rPr>
                <a:t>-</a:t>
              </a:r>
              <a:endParaRPr lang="en-US" altLang="zh-CN" sz="2800" dirty="0">
                <a:solidFill>
                  <a:schemeClr val="bg1"/>
                </a:solidFill>
                <a:latin typeface="Times New Roman" panose="02020603050405020304" pitchFamily="18" charset="0"/>
              </a:endParaRPr>
            </a:p>
          </p:txBody>
        </p:sp>
      </p:grpSp>
      <p:graphicFrame>
        <p:nvGraphicFramePr>
          <p:cNvPr id="98350" name="对象 98349"/>
          <p:cNvGraphicFramePr>
            <a:graphicFrameLocks noChangeAspect="1"/>
          </p:cNvGraphicFramePr>
          <p:nvPr/>
        </p:nvGraphicFramePr>
        <p:xfrm>
          <a:off x="4316730" y="3625533"/>
          <a:ext cx="2159635" cy="817880"/>
        </p:xfrm>
        <a:graphic>
          <a:graphicData uri="http://schemas.openxmlformats.org/presentationml/2006/ole">
            <mc:AlternateContent xmlns:mc="http://schemas.openxmlformats.org/markup-compatibility/2006">
              <mc:Choice xmlns:v="urn:schemas-microsoft-com:vml" Requires="v">
                <p:oleObj spid="_x0000_s3461" name="" r:id="rId11" imgW="1104900" imgH="419100" progId="Equation.DSMT4">
                  <p:embed/>
                </p:oleObj>
              </mc:Choice>
              <mc:Fallback>
                <p:oleObj name="" r:id="rId11" imgW="1104900" imgH="419100" progId="Equation.DSMT4">
                  <p:embed/>
                  <p:pic>
                    <p:nvPicPr>
                      <p:cNvPr id="0" name="图片 3460"/>
                      <p:cNvPicPr/>
                      <p:nvPr/>
                    </p:nvPicPr>
                    <p:blipFill>
                      <a:blip r:embed="rId12">
                        <a:clrChange>
                          <a:clrFrom>
                            <a:srgbClr val="000000"/>
                          </a:clrFrom>
                          <a:clrTo>
                            <a:srgbClr val="000000">
                              <a:alpha val="0"/>
                            </a:srgbClr>
                          </a:clrTo>
                        </a:clrChange>
                      </a:blip>
                      <a:stretch>
                        <a:fillRect/>
                      </a:stretch>
                    </p:blipFill>
                    <p:spPr>
                      <a:xfrm>
                        <a:off x="4316730" y="3625533"/>
                        <a:ext cx="2159635" cy="817880"/>
                      </a:xfrm>
                      <a:prstGeom prst="rect">
                        <a:avLst/>
                      </a:prstGeom>
                      <a:noFill/>
                      <a:ln w="38100">
                        <a:noFill/>
                        <a:miter/>
                      </a:ln>
                    </p:spPr>
                  </p:pic>
                </p:oleObj>
              </mc:Fallback>
            </mc:AlternateContent>
          </a:graphicData>
        </a:graphic>
      </p:graphicFrame>
      <p:graphicFrame>
        <p:nvGraphicFramePr>
          <p:cNvPr id="98351" name="对象 98350"/>
          <p:cNvGraphicFramePr>
            <a:graphicFrameLocks noChangeAspect="1"/>
          </p:cNvGraphicFramePr>
          <p:nvPr/>
        </p:nvGraphicFramePr>
        <p:xfrm>
          <a:off x="4326890" y="4560570"/>
          <a:ext cx="2113915" cy="671830"/>
        </p:xfrm>
        <a:graphic>
          <a:graphicData uri="http://schemas.openxmlformats.org/presentationml/2006/ole">
            <mc:AlternateContent xmlns:mc="http://schemas.openxmlformats.org/markup-compatibility/2006">
              <mc:Choice xmlns:v="urn:schemas-microsoft-com:vml" Requires="v">
                <p:oleObj spid="_x0000_s3465" name="" r:id="rId13" imgW="1117600" imgH="355600" progId="Equation.DSMT4">
                  <p:embed/>
                </p:oleObj>
              </mc:Choice>
              <mc:Fallback>
                <p:oleObj name="" r:id="rId13" imgW="1117600" imgH="355600" progId="Equation.DSMT4">
                  <p:embed/>
                  <p:pic>
                    <p:nvPicPr>
                      <p:cNvPr id="0" name="图片 3464"/>
                      <p:cNvPicPr/>
                      <p:nvPr/>
                    </p:nvPicPr>
                    <p:blipFill>
                      <a:blip r:embed="rId14">
                        <a:clrChange>
                          <a:clrFrom>
                            <a:srgbClr val="000000"/>
                          </a:clrFrom>
                          <a:clrTo>
                            <a:srgbClr val="000000">
                              <a:alpha val="0"/>
                            </a:srgbClr>
                          </a:clrTo>
                        </a:clrChange>
                      </a:blip>
                      <a:stretch>
                        <a:fillRect/>
                      </a:stretch>
                    </p:blipFill>
                    <p:spPr>
                      <a:xfrm>
                        <a:off x="4326890" y="4560570"/>
                        <a:ext cx="2113915" cy="671830"/>
                      </a:xfrm>
                      <a:prstGeom prst="rect">
                        <a:avLst/>
                      </a:prstGeom>
                      <a:noFill/>
                      <a:ln w="38100">
                        <a:noFill/>
                        <a:miter/>
                      </a:ln>
                    </p:spPr>
                  </p:pic>
                </p:oleObj>
              </mc:Fallback>
            </mc:AlternateContent>
          </a:graphicData>
        </a:graphic>
      </p:graphicFrame>
      <p:graphicFrame>
        <p:nvGraphicFramePr>
          <p:cNvPr id="98352" name="对象 98351"/>
          <p:cNvGraphicFramePr>
            <a:graphicFrameLocks noChangeAspect="1"/>
          </p:cNvGraphicFramePr>
          <p:nvPr/>
        </p:nvGraphicFramePr>
        <p:xfrm>
          <a:off x="3830638" y="5376863"/>
          <a:ext cx="2190750" cy="819150"/>
        </p:xfrm>
        <a:graphic>
          <a:graphicData uri="http://schemas.openxmlformats.org/presentationml/2006/ole">
            <mc:AlternateContent xmlns:mc="http://schemas.openxmlformats.org/markup-compatibility/2006">
              <mc:Choice xmlns:v="urn:schemas-microsoft-com:vml" Requires="v">
                <p:oleObj spid="_x0000_s3462" name="" r:id="rId15" imgW="1016000" imgH="381000" progId="Equation.DSMT4">
                  <p:embed/>
                </p:oleObj>
              </mc:Choice>
              <mc:Fallback>
                <p:oleObj name="" r:id="rId15" imgW="1016000" imgH="381000" progId="Equation.DSMT4">
                  <p:embed/>
                  <p:pic>
                    <p:nvPicPr>
                      <p:cNvPr id="0" name="图片 3461"/>
                      <p:cNvPicPr/>
                      <p:nvPr/>
                    </p:nvPicPr>
                    <p:blipFill>
                      <a:blip r:embed="rId16">
                        <a:clrChange>
                          <a:clrFrom>
                            <a:srgbClr val="000000"/>
                          </a:clrFrom>
                          <a:clrTo>
                            <a:srgbClr val="000000">
                              <a:alpha val="0"/>
                            </a:srgbClr>
                          </a:clrTo>
                        </a:clrChange>
                      </a:blip>
                      <a:stretch>
                        <a:fillRect/>
                      </a:stretch>
                    </p:blipFill>
                    <p:spPr>
                      <a:xfrm>
                        <a:off x="3830638" y="5376863"/>
                        <a:ext cx="2190750" cy="819150"/>
                      </a:xfrm>
                      <a:prstGeom prst="rect">
                        <a:avLst/>
                      </a:prstGeom>
                      <a:noFill/>
                      <a:ln w="38100">
                        <a:noFill/>
                        <a:miter/>
                      </a:ln>
                    </p:spPr>
                  </p:pic>
                </p:oleObj>
              </mc:Fallback>
            </mc:AlternateContent>
          </a:graphicData>
        </a:graphic>
      </p:graphicFrame>
      <p:graphicFrame>
        <p:nvGraphicFramePr>
          <p:cNvPr id="98353" name="对象 98352"/>
          <p:cNvGraphicFramePr>
            <a:graphicFrameLocks noChangeAspect="1"/>
          </p:cNvGraphicFramePr>
          <p:nvPr/>
        </p:nvGraphicFramePr>
        <p:xfrm>
          <a:off x="5846763" y="5518150"/>
          <a:ext cx="2438400" cy="434975"/>
        </p:xfrm>
        <a:graphic>
          <a:graphicData uri="http://schemas.openxmlformats.org/presentationml/2006/ole">
            <mc:AlternateContent xmlns:mc="http://schemas.openxmlformats.org/markup-compatibility/2006">
              <mc:Choice xmlns:v="urn:schemas-microsoft-com:vml" Requires="v">
                <p:oleObj spid="_x0000_s3466" name="" r:id="rId17" imgW="1130300" imgH="203200" progId="Equation.DSMT4">
                  <p:embed/>
                </p:oleObj>
              </mc:Choice>
              <mc:Fallback>
                <p:oleObj name="" r:id="rId17" imgW="1130300" imgH="203200" progId="Equation.DSMT4">
                  <p:embed/>
                  <p:pic>
                    <p:nvPicPr>
                      <p:cNvPr id="0" name="图片 3465"/>
                      <p:cNvPicPr/>
                      <p:nvPr/>
                    </p:nvPicPr>
                    <p:blipFill>
                      <a:blip r:embed="rId18">
                        <a:clrChange>
                          <a:clrFrom>
                            <a:srgbClr val="000000"/>
                          </a:clrFrom>
                          <a:clrTo>
                            <a:srgbClr val="000000">
                              <a:alpha val="0"/>
                            </a:srgbClr>
                          </a:clrTo>
                        </a:clrChange>
                      </a:blip>
                      <a:stretch>
                        <a:fillRect/>
                      </a:stretch>
                    </p:blipFill>
                    <p:spPr>
                      <a:xfrm>
                        <a:off x="5846763" y="5518150"/>
                        <a:ext cx="2438400" cy="434975"/>
                      </a:xfrm>
                      <a:prstGeom prst="rect">
                        <a:avLst/>
                      </a:prstGeom>
                      <a:noFill/>
                      <a:ln w="38100">
                        <a:noFill/>
                        <a:miter/>
                      </a:ln>
                    </p:spPr>
                  </p:pic>
                </p:oleObj>
              </mc:Fallback>
            </mc:AlternateContent>
          </a:graphicData>
        </a:graphic>
      </p:graphicFrame>
      <p:sp>
        <p:nvSpPr>
          <p:cNvPr id="4" name="文本框 3"/>
          <p:cNvSpPr txBox="1"/>
          <p:nvPr/>
        </p:nvSpPr>
        <p:spPr>
          <a:xfrm>
            <a:off x="4083685" y="299085"/>
            <a:ext cx="704215" cy="460375"/>
          </a:xfrm>
          <a:prstGeom prst="rect">
            <a:avLst/>
          </a:prstGeom>
          <a:solidFill>
            <a:schemeClr val="accent2"/>
          </a:solidFill>
        </p:spPr>
        <p:txBody>
          <a:bodyPr wrap="square" rtlCol="0">
            <a:spAutoFit/>
          </a:bodyPr>
          <a:p>
            <a:endParaRPr lang="zh-CN" altLang="en-US"/>
          </a:p>
        </p:txBody>
      </p:sp>
      <p:grpSp>
        <p:nvGrpSpPr>
          <p:cNvPr id="8" name="组合 7"/>
          <p:cNvGrpSpPr/>
          <p:nvPr/>
        </p:nvGrpSpPr>
        <p:grpSpPr>
          <a:xfrm>
            <a:off x="3390900" y="271780"/>
            <a:ext cx="5153025" cy="1468755"/>
            <a:chOff x="5813" y="414"/>
            <a:chExt cx="8115" cy="2313"/>
          </a:xfrm>
        </p:grpSpPr>
        <p:graphicFrame>
          <p:nvGraphicFramePr>
            <p:cNvPr id="98306" name="对象 98305"/>
            <p:cNvGraphicFramePr>
              <a:graphicFrameLocks noChangeAspect="1"/>
            </p:cNvGraphicFramePr>
            <p:nvPr/>
          </p:nvGraphicFramePr>
          <p:xfrm>
            <a:off x="6252" y="414"/>
            <a:ext cx="7676" cy="2313"/>
          </p:xfrm>
          <a:graphic>
            <a:graphicData uri="http://schemas.openxmlformats.org/presentationml/2006/ole">
              <mc:AlternateContent xmlns:mc="http://schemas.openxmlformats.org/markup-compatibility/2006">
                <mc:Choice xmlns:v="urn:schemas-microsoft-com:vml" Requires="v">
                  <p:oleObj spid="_x0000_s3415" name="" r:id="rId19" imgW="2616200" imgH="711200" progId="Equation.DSMT4">
                    <p:embed/>
                  </p:oleObj>
                </mc:Choice>
                <mc:Fallback>
                  <p:oleObj name="" r:id="rId19" imgW="2616200" imgH="711200" progId="Equation.DSMT4">
                    <p:embed/>
                    <p:pic>
                      <p:nvPicPr>
                        <p:cNvPr id="0" name="图片 3414"/>
                        <p:cNvPicPr/>
                        <p:nvPr/>
                      </p:nvPicPr>
                      <p:blipFill>
                        <a:blip r:embed="rId20">
                          <a:clrChange>
                            <a:clrFrom>
                              <a:srgbClr val="000000"/>
                            </a:clrFrom>
                            <a:clrTo>
                              <a:srgbClr val="000000">
                                <a:alpha val="0"/>
                              </a:srgbClr>
                            </a:clrTo>
                          </a:clrChange>
                        </a:blip>
                        <a:stretch>
                          <a:fillRect/>
                        </a:stretch>
                      </p:blipFill>
                      <p:spPr>
                        <a:xfrm>
                          <a:off x="6252" y="414"/>
                          <a:ext cx="7676" cy="2313"/>
                        </a:xfrm>
                        <a:prstGeom prst="rect">
                          <a:avLst/>
                        </a:prstGeom>
                        <a:noFill/>
                        <a:ln w="38100">
                          <a:noFill/>
                          <a:miter/>
                        </a:ln>
                      </p:spPr>
                    </p:pic>
                  </p:oleObj>
                </mc:Fallback>
              </mc:AlternateContent>
            </a:graphicData>
          </a:graphic>
        </p:graphicFrame>
        <p:sp>
          <p:nvSpPr>
            <p:cNvPr id="6" name="文本框 5"/>
            <p:cNvSpPr txBox="1"/>
            <p:nvPr/>
          </p:nvSpPr>
          <p:spPr>
            <a:xfrm>
              <a:off x="6458" y="471"/>
              <a:ext cx="1109" cy="725"/>
            </a:xfrm>
            <a:prstGeom prst="rect">
              <a:avLst/>
            </a:prstGeom>
            <a:solidFill>
              <a:schemeClr val="accent2"/>
            </a:solidFill>
          </p:spPr>
          <p:txBody>
            <a:bodyPr wrap="square" rtlCol="0">
              <a:spAutoFit/>
            </a:bodyPr>
            <a:p>
              <a:endParaRPr lang="zh-CN" altLang="en-US"/>
            </a:p>
          </p:txBody>
        </p:sp>
        <p:sp>
          <p:nvSpPr>
            <p:cNvPr id="7" name="文本框 6"/>
            <p:cNvSpPr txBox="1"/>
            <p:nvPr/>
          </p:nvSpPr>
          <p:spPr>
            <a:xfrm>
              <a:off x="5813" y="2002"/>
              <a:ext cx="1528" cy="725"/>
            </a:xfrm>
            <a:prstGeom prst="rect">
              <a:avLst/>
            </a:prstGeom>
            <a:solidFill>
              <a:schemeClr val="accent2"/>
            </a:solidFill>
          </p:spPr>
          <p:txBody>
            <a:bodyPr wrap="square" rtlCol="0">
              <a:spAutoFit/>
            </a:bodyPr>
            <a:p>
              <a:r>
                <a:rPr lang="en-US" altLang="zh-CN">
                  <a:solidFill>
                    <a:schemeClr val="bg1"/>
                  </a:solidFill>
                  <a:latin typeface="Times New Roman" panose="02020603050405020304" pitchFamily="18" charset="0"/>
                  <a:cs typeface="Times New Roman" panose="02020603050405020304" pitchFamily="18" charset="0"/>
                </a:rPr>
                <a:t>Find:</a:t>
              </a:r>
              <a:endParaRPr lang="en-US" altLang="zh-CN">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8310"/>
                                        </p:tgtEl>
                                        <p:attrNameLst>
                                          <p:attrName>style.visibility</p:attrName>
                                        </p:attrNameLst>
                                      </p:cBhvr>
                                      <p:to>
                                        <p:strVal val="visible"/>
                                      </p:to>
                                    </p:set>
                                    <p:anim calcmode="lin" valueType="num">
                                      <p:cBhvr>
                                        <p:cTn id="7" dur="1000" fill="hold"/>
                                        <p:tgtEl>
                                          <p:spTgt spid="98310"/>
                                        </p:tgtEl>
                                        <p:attrNameLst>
                                          <p:attrName>ppt_w</p:attrName>
                                        </p:attrNameLst>
                                      </p:cBhvr>
                                      <p:tavLst>
                                        <p:tav tm="0">
                                          <p:val>
                                            <p:fltVal val="0.000000"/>
                                          </p:val>
                                        </p:tav>
                                        <p:tav tm="100000">
                                          <p:val>
                                            <p:strVal val="#ppt_w"/>
                                          </p:val>
                                        </p:tav>
                                      </p:tavLst>
                                    </p:anim>
                                    <p:anim calcmode="lin" valueType="num">
                                      <p:cBhvr>
                                        <p:cTn id="8" dur="1000" fill="hold"/>
                                        <p:tgtEl>
                                          <p:spTgt spid="98310"/>
                                        </p:tgtEl>
                                        <p:attrNameLst>
                                          <p:attrName>ppt_h</p:attrName>
                                        </p:attrNameLst>
                                      </p:cBhvr>
                                      <p:tavLst>
                                        <p:tav tm="0">
                                          <p:val>
                                            <p:fltVal val="0.000000"/>
                                          </p:val>
                                        </p:tav>
                                        <p:tav tm="100000">
                                          <p:val>
                                            <p:strVal val="#ppt_h"/>
                                          </p:val>
                                        </p:tav>
                                      </p:tavLst>
                                    </p:anim>
                                    <p:anim calcmode="lin" valueType="num">
                                      <p:cBhvr>
                                        <p:cTn id="9" dur="1000" fill="hold"/>
                                        <p:tgtEl>
                                          <p:spTgt spid="9831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8310"/>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ppt_x"/>
                                          </p:val>
                                        </p:tav>
                                        <p:tav tm="100000">
                                          <p:val>
                                            <p:strVal val="#ppt_x"/>
                                          </p:val>
                                        </p:tav>
                                      </p:tavLst>
                                    </p:anim>
                                    <p:anim calcmode="lin" valueType="num">
                                      <p:cBhvr additive="base">
                                        <p:cTn id="1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98309"/>
                                        </p:tgtEl>
                                        <p:attrNameLst>
                                          <p:attrName>style.visibility</p:attrName>
                                        </p:attrNameLst>
                                      </p:cBhvr>
                                      <p:to>
                                        <p:strVal val="visible"/>
                                      </p:to>
                                    </p:set>
                                    <p:anim calcmode="lin" valueType="num">
                                      <p:cBhvr>
                                        <p:cTn id="24" dur="1000" fill="hold"/>
                                        <p:tgtEl>
                                          <p:spTgt spid="98309"/>
                                        </p:tgtEl>
                                        <p:attrNameLst>
                                          <p:attrName>ppt_w</p:attrName>
                                        </p:attrNameLst>
                                      </p:cBhvr>
                                      <p:tavLst>
                                        <p:tav tm="0">
                                          <p:val>
                                            <p:fltVal val="0.000000"/>
                                          </p:val>
                                        </p:tav>
                                        <p:tav tm="100000">
                                          <p:val>
                                            <p:strVal val="#ppt_w"/>
                                          </p:val>
                                        </p:tav>
                                      </p:tavLst>
                                    </p:anim>
                                    <p:anim calcmode="lin" valueType="num">
                                      <p:cBhvr>
                                        <p:cTn id="25" dur="1000" fill="hold"/>
                                        <p:tgtEl>
                                          <p:spTgt spid="98309"/>
                                        </p:tgtEl>
                                        <p:attrNameLst>
                                          <p:attrName>ppt_h</p:attrName>
                                        </p:attrNameLst>
                                      </p:cBhvr>
                                      <p:tavLst>
                                        <p:tav tm="0">
                                          <p:val>
                                            <p:fltVal val="0.000000"/>
                                          </p:val>
                                        </p:tav>
                                        <p:tav tm="100000">
                                          <p:val>
                                            <p:strVal val="#ppt_h"/>
                                          </p:val>
                                        </p:tav>
                                      </p:tavLst>
                                    </p:anim>
                                    <p:anim calcmode="lin" valueType="num">
                                      <p:cBhvr>
                                        <p:cTn id="26" dur="1000" fill="hold"/>
                                        <p:tgtEl>
                                          <p:spTgt spid="98309"/>
                                        </p:tgtEl>
                                        <p:attrNameLst>
                                          <p:attrName>ppt_x</p:attrName>
                                        </p:attrNameLst>
                                      </p:cBhvr>
                                      <p:tavLst>
                                        <p:tav tm="0" fmla="#ppt_x+(cos(-2*pi*(1-$))*-#ppt_x-sin(-2*pi*(1-$))*(1-#ppt_y))*(1-$)">
                                          <p:val>
                                            <p:fltVal val="0.000000"/>
                                          </p:val>
                                        </p:tav>
                                        <p:tav tm="100000">
                                          <p:val>
                                            <p:fltVal val="1.000000"/>
                                          </p:val>
                                        </p:tav>
                                      </p:tavLst>
                                    </p:anim>
                                    <p:anim calcmode="lin" valueType="num">
                                      <p:cBhvr>
                                        <p:cTn id="27" dur="1000" fill="hold"/>
                                        <p:tgtEl>
                                          <p:spTgt spid="98309"/>
                                        </p:tgtEl>
                                        <p:attrNameLst>
                                          <p:attrName>ppt_y</p:attrName>
                                        </p:attrNameLst>
                                      </p:cBhvr>
                                      <p:tavLst>
                                        <p:tav tm="0" fmla="#ppt_y+(sin(-2*pi*(1-$))*-#ppt_x+cos(-2*pi*(1-$))*(1-#ppt_y))*(1-$)">
                                          <p:val>
                                            <p:fltVal val="0.000000"/>
                                          </p:val>
                                        </p:tav>
                                        <p:tav tm="100000">
                                          <p:val>
                                            <p:fltVal val="1.000000"/>
                                          </p:val>
                                        </p:tav>
                                      </p:tavLst>
                                    </p:anim>
                                  </p:childTnLst>
                                </p:cTn>
                              </p:par>
                            </p:childTnLst>
                          </p:cTn>
                        </p:par>
                        <p:par>
                          <p:cTn id="28" fill="hold">
                            <p:stCondLst>
                              <p:cond delay="1000"/>
                            </p:stCondLst>
                            <p:childTnLst>
                              <p:par>
                                <p:cTn id="29" presetID="12" presetClass="entr" presetSubtype="1" fill="hold" grpId="0" nodeType="afterEffect">
                                  <p:stCondLst>
                                    <p:cond delay="0"/>
                                  </p:stCondLst>
                                  <p:childTnLst>
                                    <p:set>
                                      <p:cBhvr>
                                        <p:cTn id="30" dur="1" fill="hold">
                                          <p:stCondLst>
                                            <p:cond delay="0"/>
                                          </p:stCondLst>
                                        </p:cTn>
                                        <p:tgtEl>
                                          <p:spTgt spid="98307"/>
                                        </p:tgtEl>
                                        <p:attrNameLst>
                                          <p:attrName>style.visibility</p:attrName>
                                        </p:attrNameLst>
                                      </p:cBhvr>
                                      <p:to>
                                        <p:strVal val="visible"/>
                                      </p:to>
                                    </p:set>
                                    <p:animEffect transition="in" filter="slide(fromTop)">
                                      <p:cBhvr>
                                        <p:cTn id="31" dur="500"/>
                                        <p:tgtEl>
                                          <p:spTgt spid="9830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ppt_x</p:attrName>
                                        </p:attrNameLst>
                                      </p:cBhvr>
                                      <p:tavLst>
                                        <p:tav tm="0">
                                          <p:val>
                                            <p:strVal val="0-#ppt_w/2"/>
                                          </p:val>
                                        </p:tav>
                                        <p:tav tm="100000">
                                          <p:val>
                                            <p:strVal val="#ppt_x"/>
                                          </p:val>
                                        </p:tav>
                                      </p:tavLst>
                                    </p:anim>
                                    <p:anim calcmode="lin" valueType="num">
                                      <p:cBhvr>
                                        <p:cTn id="3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98308"/>
                                        </p:tgtEl>
                                        <p:attrNameLst>
                                          <p:attrName>style.visibility</p:attrName>
                                        </p:attrNameLst>
                                      </p:cBhvr>
                                      <p:to>
                                        <p:strVal val="visible"/>
                                      </p:to>
                                    </p:set>
                                    <p:anim calcmode="lin" valueType="num">
                                      <p:cBhvr>
                                        <p:cTn id="42" dur="500" fill="hold"/>
                                        <p:tgtEl>
                                          <p:spTgt spid="98308"/>
                                        </p:tgtEl>
                                        <p:attrNameLst>
                                          <p:attrName>ppt_x</p:attrName>
                                        </p:attrNameLst>
                                      </p:cBhvr>
                                      <p:tavLst>
                                        <p:tav tm="0">
                                          <p:val>
                                            <p:strVal val="1+#ppt_w/2"/>
                                          </p:val>
                                        </p:tav>
                                        <p:tav tm="100000">
                                          <p:val>
                                            <p:strVal val="#ppt_x"/>
                                          </p:val>
                                        </p:tav>
                                      </p:tavLst>
                                    </p:anim>
                                    <p:anim calcmode="lin" valueType="num">
                                      <p:cBhvr>
                                        <p:cTn id="43" dur="500" fill="hold"/>
                                        <p:tgtEl>
                                          <p:spTgt spid="98308"/>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98350"/>
                                        </p:tgtEl>
                                        <p:attrNameLst>
                                          <p:attrName>style.visibility</p:attrName>
                                        </p:attrNameLst>
                                      </p:cBhvr>
                                      <p:to>
                                        <p:strVal val="visible"/>
                                      </p:to>
                                    </p:set>
                                    <p:anim calcmode="lin" valueType="num">
                                      <p:cBhvr>
                                        <p:cTn id="48" dur="500" fill="hold"/>
                                        <p:tgtEl>
                                          <p:spTgt spid="98350"/>
                                        </p:tgtEl>
                                        <p:attrNameLst>
                                          <p:attrName>ppt_x</p:attrName>
                                        </p:attrNameLst>
                                      </p:cBhvr>
                                      <p:tavLst>
                                        <p:tav tm="0">
                                          <p:val>
                                            <p:strVal val="1+#ppt_w/2"/>
                                          </p:val>
                                        </p:tav>
                                        <p:tav tm="100000">
                                          <p:val>
                                            <p:strVal val="#ppt_x"/>
                                          </p:val>
                                        </p:tav>
                                      </p:tavLst>
                                    </p:anim>
                                    <p:anim calcmode="lin" valueType="num">
                                      <p:cBhvr>
                                        <p:cTn id="49" dur="500" fill="hold"/>
                                        <p:tgtEl>
                                          <p:spTgt spid="98350"/>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2" fill="hold" nodeType="clickEffect">
                                  <p:stCondLst>
                                    <p:cond delay="0"/>
                                  </p:stCondLst>
                                  <p:childTnLst>
                                    <p:set>
                                      <p:cBhvr>
                                        <p:cTn id="53" dur="1" fill="hold">
                                          <p:stCondLst>
                                            <p:cond delay="0"/>
                                          </p:stCondLst>
                                        </p:cTn>
                                        <p:tgtEl>
                                          <p:spTgt spid="98351"/>
                                        </p:tgtEl>
                                        <p:attrNameLst>
                                          <p:attrName>style.visibility</p:attrName>
                                        </p:attrNameLst>
                                      </p:cBhvr>
                                      <p:to>
                                        <p:strVal val="visible"/>
                                      </p:to>
                                    </p:set>
                                    <p:anim calcmode="lin" valueType="num">
                                      <p:cBhvr>
                                        <p:cTn id="54" dur="500" fill="hold"/>
                                        <p:tgtEl>
                                          <p:spTgt spid="98351"/>
                                        </p:tgtEl>
                                        <p:attrNameLst>
                                          <p:attrName>ppt_x</p:attrName>
                                        </p:attrNameLst>
                                      </p:cBhvr>
                                      <p:tavLst>
                                        <p:tav tm="0">
                                          <p:val>
                                            <p:strVal val="1+#ppt_w/2"/>
                                          </p:val>
                                        </p:tav>
                                        <p:tav tm="100000">
                                          <p:val>
                                            <p:strVal val="#ppt_x"/>
                                          </p:val>
                                        </p:tav>
                                      </p:tavLst>
                                    </p:anim>
                                    <p:anim calcmode="lin" valueType="num">
                                      <p:cBhvr>
                                        <p:cTn id="55" dur="500" fill="hold"/>
                                        <p:tgtEl>
                                          <p:spTgt spid="98351"/>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2" fill="hold" nodeType="clickEffect">
                                  <p:stCondLst>
                                    <p:cond delay="0"/>
                                  </p:stCondLst>
                                  <p:childTnLst>
                                    <p:set>
                                      <p:cBhvr>
                                        <p:cTn id="59" dur="1" fill="hold">
                                          <p:stCondLst>
                                            <p:cond delay="0"/>
                                          </p:stCondLst>
                                        </p:cTn>
                                        <p:tgtEl>
                                          <p:spTgt spid="98352"/>
                                        </p:tgtEl>
                                        <p:attrNameLst>
                                          <p:attrName>style.visibility</p:attrName>
                                        </p:attrNameLst>
                                      </p:cBhvr>
                                      <p:to>
                                        <p:strVal val="visible"/>
                                      </p:to>
                                    </p:set>
                                    <p:anim calcmode="lin" valueType="num">
                                      <p:cBhvr>
                                        <p:cTn id="60" dur="500" fill="hold"/>
                                        <p:tgtEl>
                                          <p:spTgt spid="98352"/>
                                        </p:tgtEl>
                                        <p:attrNameLst>
                                          <p:attrName>ppt_x</p:attrName>
                                        </p:attrNameLst>
                                      </p:cBhvr>
                                      <p:tavLst>
                                        <p:tav tm="0">
                                          <p:val>
                                            <p:strVal val="1+#ppt_w/2"/>
                                          </p:val>
                                        </p:tav>
                                        <p:tav tm="100000">
                                          <p:val>
                                            <p:strVal val="#ppt_x"/>
                                          </p:val>
                                        </p:tav>
                                      </p:tavLst>
                                    </p:anim>
                                    <p:anim calcmode="lin" valueType="num">
                                      <p:cBhvr>
                                        <p:cTn id="61" dur="500" fill="hold"/>
                                        <p:tgtEl>
                                          <p:spTgt spid="98352"/>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2" fill="hold" nodeType="clickEffect">
                                  <p:stCondLst>
                                    <p:cond delay="0"/>
                                  </p:stCondLst>
                                  <p:childTnLst>
                                    <p:set>
                                      <p:cBhvr>
                                        <p:cTn id="65" dur="1" fill="hold">
                                          <p:stCondLst>
                                            <p:cond delay="0"/>
                                          </p:stCondLst>
                                        </p:cTn>
                                        <p:tgtEl>
                                          <p:spTgt spid="98353"/>
                                        </p:tgtEl>
                                        <p:attrNameLst>
                                          <p:attrName>style.visibility</p:attrName>
                                        </p:attrNameLst>
                                      </p:cBhvr>
                                      <p:to>
                                        <p:strVal val="visible"/>
                                      </p:to>
                                    </p:set>
                                    <p:anim calcmode="lin" valueType="num">
                                      <p:cBhvr>
                                        <p:cTn id="66" dur="500" fill="hold"/>
                                        <p:tgtEl>
                                          <p:spTgt spid="98353"/>
                                        </p:tgtEl>
                                        <p:attrNameLst>
                                          <p:attrName>ppt_x</p:attrName>
                                        </p:attrNameLst>
                                      </p:cBhvr>
                                      <p:tavLst>
                                        <p:tav tm="0">
                                          <p:val>
                                            <p:strVal val="1+#ppt_w/2"/>
                                          </p:val>
                                        </p:tav>
                                        <p:tav tm="100000">
                                          <p:val>
                                            <p:strVal val="#ppt_x"/>
                                          </p:val>
                                        </p:tav>
                                      </p:tavLst>
                                    </p:anim>
                                    <p:anim calcmode="lin" valueType="num">
                                      <p:cBhvr>
                                        <p:cTn id="67" dur="500" fill="hold"/>
                                        <p:tgtEl>
                                          <p:spTgt spid="983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p:bldP spid="98309" grpId="0" bldLvl="0" animBg="1"/>
      <p:bldP spid="98310"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矩形 99329"/>
          <p:cNvSpPr/>
          <p:nvPr/>
        </p:nvSpPr>
        <p:spPr>
          <a:xfrm>
            <a:off x="539750" y="260350"/>
            <a:ext cx="6440805" cy="460375"/>
          </a:xfrm>
          <a:prstGeom prst="rect">
            <a:avLst/>
          </a:prstGeom>
          <a:noFill/>
          <a:ln w="9525">
            <a:noFill/>
          </a:ln>
        </p:spPr>
        <p:txBody>
          <a:bodyPr wrap="none">
            <a:spAutoFit/>
          </a:bodyPr>
          <a:p>
            <a:pPr algn="l" eaLnBrk="1" hangingPunct="1"/>
            <a:r>
              <a:rPr lang="en-US" altLang="zh-CN" dirty="0">
                <a:solidFill>
                  <a:schemeClr val="bg1"/>
                </a:solidFill>
                <a:latin typeface="Times New Roman" panose="02020603050405020304" pitchFamily="18" charset="0"/>
              </a:rPr>
              <a:t>Method 2</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Thevenin</a:t>
            </a:r>
            <a:r>
              <a:rPr lang="zh-CN" altLang="en-US" dirty="0">
                <a:solidFill>
                  <a:schemeClr val="bg1"/>
                </a:solidFill>
                <a:latin typeface="Times New Roman" panose="02020603050405020304" pitchFamily="18" charset="0"/>
              </a:rPr>
              <a:t> equivalent transformation</a:t>
            </a:r>
            <a:endParaRPr lang="zh-CN" altLang="en-US" dirty="0">
              <a:solidFill>
                <a:schemeClr val="bg1"/>
              </a:solidFill>
              <a:latin typeface="Times New Roman" panose="02020603050405020304" pitchFamily="18" charset="0"/>
            </a:endParaRPr>
          </a:p>
        </p:txBody>
      </p:sp>
      <p:graphicFrame>
        <p:nvGraphicFramePr>
          <p:cNvPr id="99331" name="对象 99330"/>
          <p:cNvGraphicFramePr>
            <a:graphicFrameLocks noChangeAspect="1"/>
          </p:cNvGraphicFramePr>
          <p:nvPr/>
        </p:nvGraphicFramePr>
        <p:xfrm>
          <a:off x="5022851" y="1598613"/>
          <a:ext cx="2461260" cy="952500"/>
        </p:xfrm>
        <a:graphic>
          <a:graphicData uri="http://schemas.openxmlformats.org/presentationml/2006/ole">
            <mc:AlternateContent xmlns:mc="http://schemas.openxmlformats.org/markup-compatibility/2006">
              <mc:Choice xmlns:v="urn:schemas-microsoft-com:vml" Requires="v">
                <p:oleObj spid="_x0000_s3463" name="" r:id="rId1" imgW="1181100" imgH="457200" progId="Equation.DSMT4">
                  <p:embed/>
                </p:oleObj>
              </mc:Choice>
              <mc:Fallback>
                <p:oleObj name="" r:id="rId1" imgW="1181100" imgH="457200" progId="Equation.DSMT4">
                  <p:embed/>
                  <p:pic>
                    <p:nvPicPr>
                      <p:cNvPr id="0" name="图片 3462"/>
                      <p:cNvPicPr/>
                      <p:nvPr/>
                    </p:nvPicPr>
                    <p:blipFill>
                      <a:blip r:embed="rId2">
                        <a:clrChange>
                          <a:clrFrom>
                            <a:srgbClr val="000000"/>
                          </a:clrFrom>
                          <a:clrTo>
                            <a:srgbClr val="000000">
                              <a:alpha val="0"/>
                            </a:srgbClr>
                          </a:clrTo>
                        </a:clrChange>
                      </a:blip>
                      <a:stretch>
                        <a:fillRect/>
                      </a:stretch>
                    </p:blipFill>
                    <p:spPr>
                      <a:xfrm>
                        <a:off x="5022851" y="1598613"/>
                        <a:ext cx="2461260" cy="952500"/>
                      </a:xfrm>
                      <a:prstGeom prst="rect">
                        <a:avLst/>
                      </a:prstGeom>
                      <a:noFill/>
                      <a:ln w="38100">
                        <a:noFill/>
                        <a:miter/>
                      </a:ln>
                    </p:spPr>
                  </p:pic>
                </p:oleObj>
              </mc:Fallback>
            </mc:AlternateContent>
          </a:graphicData>
        </a:graphic>
      </p:graphicFrame>
      <p:grpSp>
        <p:nvGrpSpPr>
          <p:cNvPr id="2" name="组合 99331"/>
          <p:cNvGrpSpPr/>
          <p:nvPr/>
        </p:nvGrpSpPr>
        <p:grpSpPr>
          <a:xfrm>
            <a:off x="684213" y="3648075"/>
            <a:ext cx="2425700" cy="1901825"/>
            <a:chOff x="0" y="2"/>
            <a:chExt cx="1528" cy="1198"/>
          </a:xfrm>
        </p:grpSpPr>
        <p:sp>
          <p:nvSpPr>
            <p:cNvPr id="58402" name="直接连接符 99332"/>
            <p:cNvSpPr/>
            <p:nvPr/>
          </p:nvSpPr>
          <p:spPr>
            <a:xfrm>
              <a:off x="384" y="66"/>
              <a:ext cx="432" cy="0"/>
            </a:xfrm>
            <a:prstGeom prst="line">
              <a:avLst/>
            </a:prstGeom>
            <a:ln w="28575" cap="flat" cmpd="sng">
              <a:solidFill>
                <a:srgbClr val="FFCC00"/>
              </a:solidFill>
              <a:prstDash val="solid"/>
              <a:headEnd type="none" w="med" len="med"/>
              <a:tailEnd type="none" w="med" len="med"/>
            </a:ln>
          </p:spPr>
        </p:sp>
        <p:sp>
          <p:nvSpPr>
            <p:cNvPr id="58403" name="直接连接符 99333"/>
            <p:cNvSpPr/>
            <p:nvPr/>
          </p:nvSpPr>
          <p:spPr>
            <a:xfrm>
              <a:off x="384" y="66"/>
              <a:ext cx="0" cy="1008"/>
            </a:xfrm>
            <a:prstGeom prst="line">
              <a:avLst/>
            </a:prstGeom>
            <a:ln w="28575" cap="flat" cmpd="sng">
              <a:solidFill>
                <a:srgbClr val="FFCC00"/>
              </a:solidFill>
              <a:prstDash val="solid"/>
              <a:headEnd type="none" w="med" len="med"/>
              <a:tailEnd type="none" w="med" len="med"/>
            </a:ln>
          </p:spPr>
        </p:sp>
        <p:sp>
          <p:nvSpPr>
            <p:cNvPr id="58404" name="直接连接符 99334"/>
            <p:cNvSpPr/>
            <p:nvPr/>
          </p:nvSpPr>
          <p:spPr>
            <a:xfrm>
              <a:off x="1248" y="66"/>
              <a:ext cx="0" cy="1008"/>
            </a:xfrm>
            <a:prstGeom prst="line">
              <a:avLst/>
            </a:prstGeom>
            <a:ln w="28575" cap="flat" cmpd="sng">
              <a:solidFill>
                <a:srgbClr val="FFCC00"/>
              </a:solidFill>
              <a:prstDash val="solid"/>
              <a:headEnd type="none" w="med" len="med"/>
              <a:tailEnd type="none" w="med" len="med"/>
            </a:ln>
          </p:spPr>
        </p:sp>
        <p:sp>
          <p:nvSpPr>
            <p:cNvPr id="58405" name="直接连接符 99335"/>
            <p:cNvSpPr/>
            <p:nvPr/>
          </p:nvSpPr>
          <p:spPr>
            <a:xfrm>
              <a:off x="384" y="1074"/>
              <a:ext cx="432" cy="0"/>
            </a:xfrm>
            <a:prstGeom prst="line">
              <a:avLst/>
            </a:prstGeom>
            <a:ln w="28575" cap="flat" cmpd="sng">
              <a:solidFill>
                <a:srgbClr val="FFCC00"/>
              </a:solidFill>
              <a:prstDash val="solid"/>
              <a:headEnd type="none" w="med" len="med"/>
              <a:tailEnd type="none" w="med" len="med"/>
            </a:ln>
          </p:spPr>
        </p:sp>
        <p:sp>
          <p:nvSpPr>
            <p:cNvPr id="58406" name="矩形 99336"/>
            <p:cNvSpPr/>
            <p:nvPr/>
          </p:nvSpPr>
          <p:spPr>
            <a:xfrm>
              <a:off x="1190" y="428"/>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07" name="椭圆 99337"/>
            <p:cNvSpPr/>
            <p:nvPr/>
          </p:nvSpPr>
          <p:spPr>
            <a:xfrm rot="-5400000">
              <a:off x="240" y="642"/>
              <a:ext cx="288" cy="288"/>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08" name="直接连接符 99338"/>
            <p:cNvSpPr/>
            <p:nvPr/>
          </p:nvSpPr>
          <p:spPr>
            <a:xfrm rot="-5400000">
              <a:off x="240" y="786"/>
              <a:ext cx="288" cy="0"/>
            </a:xfrm>
            <a:prstGeom prst="line">
              <a:avLst/>
            </a:prstGeom>
            <a:ln w="28575" cap="flat" cmpd="sng">
              <a:solidFill>
                <a:srgbClr val="FFCC00"/>
              </a:solidFill>
              <a:prstDash val="solid"/>
              <a:headEnd type="none" w="med" len="med"/>
              <a:tailEnd type="none" w="med" len="med"/>
            </a:ln>
          </p:spPr>
        </p:sp>
        <p:sp>
          <p:nvSpPr>
            <p:cNvPr id="58409" name="矩形 99339"/>
            <p:cNvSpPr/>
            <p:nvPr/>
          </p:nvSpPr>
          <p:spPr>
            <a:xfrm>
              <a:off x="326" y="162"/>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10" name="文本框 99340"/>
            <p:cNvSpPr txBox="1"/>
            <p:nvPr/>
          </p:nvSpPr>
          <p:spPr>
            <a:xfrm>
              <a:off x="0" y="162"/>
              <a:ext cx="361"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eq</a:t>
              </a:r>
              <a:endParaRPr lang="en-US" altLang="zh-CN" dirty="0">
                <a:solidFill>
                  <a:schemeClr val="bg1"/>
                </a:solidFill>
                <a:latin typeface="Times New Roman" panose="02020603050405020304" pitchFamily="18" charset="0"/>
              </a:endParaRPr>
            </a:p>
          </p:txBody>
        </p:sp>
        <p:sp>
          <p:nvSpPr>
            <p:cNvPr id="58411" name="文本框 99341"/>
            <p:cNvSpPr txBox="1"/>
            <p:nvPr/>
          </p:nvSpPr>
          <p:spPr>
            <a:xfrm>
              <a:off x="1295" y="450"/>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endParaRPr lang="en-US" altLang="zh-CN" i="1" dirty="0">
                <a:solidFill>
                  <a:schemeClr val="bg1"/>
                </a:solidFill>
                <a:latin typeface="Times New Roman" panose="02020603050405020304" pitchFamily="18" charset="0"/>
              </a:endParaRPr>
            </a:p>
          </p:txBody>
        </p:sp>
        <p:graphicFrame>
          <p:nvGraphicFramePr>
            <p:cNvPr id="58375" name="对象 99342"/>
            <p:cNvGraphicFramePr>
              <a:graphicFrameLocks noChangeAspect="1"/>
            </p:cNvGraphicFramePr>
            <p:nvPr/>
          </p:nvGraphicFramePr>
          <p:xfrm>
            <a:off x="9" y="607"/>
            <a:ext cx="233" cy="301"/>
          </p:xfrm>
          <a:graphic>
            <a:graphicData uri="http://schemas.openxmlformats.org/presentationml/2006/ole">
              <mc:AlternateContent xmlns:mc="http://schemas.openxmlformats.org/markup-compatibility/2006">
                <mc:Choice xmlns:v="urn:schemas-microsoft-com:vml" Requires="v">
                  <p:oleObj spid="_x0000_s3470" name="" r:id="rId3" imgW="215900" imgH="279400" progId="Equation.DSMT4">
                    <p:embed/>
                  </p:oleObj>
                </mc:Choice>
                <mc:Fallback>
                  <p:oleObj name="" r:id="rId3" imgW="215900" imgH="279400" progId="Equation.DSMT4">
                    <p:embed/>
                    <p:pic>
                      <p:nvPicPr>
                        <p:cNvPr id="0" name="图片 3469"/>
                        <p:cNvPicPr/>
                        <p:nvPr/>
                      </p:nvPicPr>
                      <p:blipFill>
                        <a:blip r:embed="rId4">
                          <a:clrChange>
                            <a:clrFrom>
                              <a:srgbClr val="000000"/>
                            </a:clrFrom>
                            <a:clrTo>
                              <a:srgbClr val="000000">
                                <a:alpha val="0"/>
                              </a:srgbClr>
                            </a:clrTo>
                          </a:clrChange>
                        </a:blip>
                        <a:stretch>
                          <a:fillRect/>
                        </a:stretch>
                      </p:blipFill>
                      <p:spPr>
                        <a:xfrm>
                          <a:off x="9" y="607"/>
                          <a:ext cx="233" cy="301"/>
                        </a:xfrm>
                        <a:prstGeom prst="rect">
                          <a:avLst/>
                        </a:prstGeom>
                        <a:noFill/>
                        <a:ln w="38100">
                          <a:noFill/>
                          <a:miter/>
                        </a:ln>
                      </p:spPr>
                    </p:pic>
                  </p:oleObj>
                </mc:Fallback>
              </mc:AlternateContent>
            </a:graphicData>
          </a:graphic>
        </p:graphicFrame>
        <p:sp>
          <p:nvSpPr>
            <p:cNvPr id="58412" name="直接连接符 99343"/>
            <p:cNvSpPr/>
            <p:nvPr/>
          </p:nvSpPr>
          <p:spPr>
            <a:xfrm flipH="1">
              <a:off x="864" y="66"/>
              <a:ext cx="384" cy="0"/>
            </a:xfrm>
            <a:prstGeom prst="line">
              <a:avLst/>
            </a:prstGeom>
            <a:ln w="28575" cap="flat" cmpd="sng">
              <a:solidFill>
                <a:srgbClr val="FFCC00"/>
              </a:solidFill>
              <a:prstDash val="solid"/>
              <a:headEnd type="none" w="med" len="med"/>
              <a:tailEnd type="none" w="med" len="med"/>
            </a:ln>
          </p:spPr>
        </p:sp>
        <p:sp>
          <p:nvSpPr>
            <p:cNvPr id="58413" name="直接连接符 99344"/>
            <p:cNvSpPr/>
            <p:nvPr/>
          </p:nvSpPr>
          <p:spPr>
            <a:xfrm flipH="1">
              <a:off x="864" y="1074"/>
              <a:ext cx="384" cy="0"/>
            </a:xfrm>
            <a:prstGeom prst="line">
              <a:avLst/>
            </a:prstGeom>
            <a:ln w="28575" cap="flat" cmpd="sng">
              <a:solidFill>
                <a:srgbClr val="FFCC00"/>
              </a:solidFill>
              <a:prstDash val="solid"/>
              <a:headEnd type="none" w="med" len="med"/>
              <a:tailEnd type="none" w="med" len="med"/>
            </a:ln>
          </p:spPr>
        </p:sp>
        <p:sp>
          <p:nvSpPr>
            <p:cNvPr id="58414" name="椭圆 99345"/>
            <p:cNvSpPr/>
            <p:nvPr/>
          </p:nvSpPr>
          <p:spPr>
            <a:xfrm>
              <a:off x="796" y="1036"/>
              <a:ext cx="68" cy="68"/>
            </a:xfrm>
            <a:prstGeom prst="ellipse">
              <a:avLst/>
            </a:prstGeom>
            <a:solidFill>
              <a:srgbClr val="FFCC99"/>
            </a:solid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15" name="椭圆 99346"/>
            <p:cNvSpPr/>
            <p:nvPr/>
          </p:nvSpPr>
          <p:spPr>
            <a:xfrm>
              <a:off x="816" y="28"/>
              <a:ext cx="68" cy="68"/>
            </a:xfrm>
            <a:prstGeom prst="ellipse">
              <a:avLst/>
            </a:prstGeom>
            <a:solidFill>
              <a:srgbClr val="FFCC99"/>
            </a:solid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416" name="直接连接符 99347"/>
            <p:cNvSpPr/>
            <p:nvPr/>
          </p:nvSpPr>
          <p:spPr>
            <a:xfrm>
              <a:off x="1344" y="48"/>
              <a:ext cx="0" cy="288"/>
            </a:xfrm>
            <a:prstGeom prst="line">
              <a:avLst/>
            </a:prstGeom>
            <a:ln w="38100" cap="flat" cmpd="sng">
              <a:solidFill>
                <a:srgbClr val="66FFFF"/>
              </a:solidFill>
              <a:prstDash val="solid"/>
              <a:headEnd type="none" w="med" len="med"/>
              <a:tailEnd type="triangle" w="med" len="med"/>
            </a:ln>
          </p:spPr>
        </p:sp>
        <p:graphicFrame>
          <p:nvGraphicFramePr>
            <p:cNvPr id="58376" name="对象 99348"/>
            <p:cNvGraphicFramePr>
              <a:graphicFrameLocks noChangeAspect="1"/>
            </p:cNvGraphicFramePr>
            <p:nvPr/>
          </p:nvGraphicFramePr>
          <p:xfrm>
            <a:off x="1394" y="2"/>
            <a:ext cx="126" cy="239"/>
          </p:xfrm>
          <a:graphic>
            <a:graphicData uri="http://schemas.openxmlformats.org/presentationml/2006/ole">
              <mc:AlternateContent xmlns:mc="http://schemas.openxmlformats.org/markup-compatibility/2006">
                <mc:Choice xmlns:v="urn:schemas-microsoft-com:vml" Requires="v">
                  <p:oleObj spid="_x0000_s3471" name="" r:id="rId5" imgW="139700" imgH="266700" progId="Equation.DSMT4">
                    <p:embed/>
                  </p:oleObj>
                </mc:Choice>
                <mc:Fallback>
                  <p:oleObj name="" r:id="rId5" imgW="139700" imgH="266700" progId="Equation.DSMT4">
                    <p:embed/>
                    <p:pic>
                      <p:nvPicPr>
                        <p:cNvPr id="0" name="图片 3470"/>
                        <p:cNvPicPr/>
                        <p:nvPr/>
                      </p:nvPicPr>
                      <p:blipFill>
                        <a:blip r:embed="rId6">
                          <a:clrChange>
                            <a:clrFrom>
                              <a:srgbClr val="000000"/>
                            </a:clrFrom>
                            <a:clrTo>
                              <a:srgbClr val="000000">
                                <a:alpha val="0"/>
                              </a:srgbClr>
                            </a:clrTo>
                          </a:clrChange>
                        </a:blip>
                        <a:stretch>
                          <a:fillRect/>
                        </a:stretch>
                      </p:blipFill>
                      <p:spPr>
                        <a:xfrm>
                          <a:off x="1394" y="2"/>
                          <a:ext cx="126" cy="239"/>
                        </a:xfrm>
                        <a:prstGeom prst="rect">
                          <a:avLst/>
                        </a:prstGeom>
                        <a:noFill/>
                        <a:ln w="38100">
                          <a:noFill/>
                          <a:miter/>
                        </a:ln>
                      </p:spPr>
                    </p:pic>
                  </p:oleObj>
                </mc:Fallback>
              </mc:AlternateContent>
            </a:graphicData>
          </a:graphic>
        </p:graphicFrame>
        <p:sp>
          <p:nvSpPr>
            <p:cNvPr id="58417" name="文本框 99349"/>
            <p:cNvSpPr txBox="1"/>
            <p:nvPr/>
          </p:nvSpPr>
          <p:spPr>
            <a:xfrm>
              <a:off x="160" y="432"/>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58418" name="文本框 99350"/>
            <p:cNvSpPr txBox="1"/>
            <p:nvPr/>
          </p:nvSpPr>
          <p:spPr>
            <a:xfrm>
              <a:off x="144" y="912"/>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pSp>
      <p:grpSp>
        <p:nvGrpSpPr>
          <p:cNvPr id="3" name="组合 99351"/>
          <p:cNvGrpSpPr/>
          <p:nvPr/>
        </p:nvGrpSpPr>
        <p:grpSpPr>
          <a:xfrm>
            <a:off x="427038" y="836613"/>
            <a:ext cx="3549650" cy="2171700"/>
            <a:chOff x="20" y="0"/>
            <a:chExt cx="2236" cy="1368"/>
          </a:xfrm>
        </p:grpSpPr>
        <p:sp>
          <p:nvSpPr>
            <p:cNvPr id="58382" name="文本框 99352"/>
            <p:cNvSpPr txBox="1"/>
            <p:nvPr/>
          </p:nvSpPr>
          <p:spPr>
            <a:xfrm>
              <a:off x="1536" y="0"/>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2</a:t>
              </a:r>
              <a:endParaRPr lang="en-US" altLang="zh-CN" i="1" dirty="0">
                <a:solidFill>
                  <a:schemeClr val="bg1"/>
                </a:solidFill>
                <a:latin typeface="Times New Roman" panose="02020603050405020304" pitchFamily="18" charset="0"/>
              </a:endParaRPr>
            </a:p>
          </p:txBody>
        </p:sp>
        <p:sp>
          <p:nvSpPr>
            <p:cNvPr id="58383" name="直接连接符 99353"/>
            <p:cNvSpPr/>
            <p:nvPr/>
          </p:nvSpPr>
          <p:spPr>
            <a:xfrm>
              <a:off x="401" y="336"/>
              <a:ext cx="1680" cy="0"/>
            </a:xfrm>
            <a:prstGeom prst="line">
              <a:avLst/>
            </a:prstGeom>
            <a:ln w="28575" cap="flat" cmpd="sng">
              <a:solidFill>
                <a:srgbClr val="FFCC00"/>
              </a:solidFill>
              <a:prstDash val="solid"/>
              <a:headEnd type="none" w="med" len="med"/>
              <a:tailEnd type="none" w="med" len="med"/>
            </a:ln>
          </p:spPr>
        </p:sp>
        <p:sp>
          <p:nvSpPr>
            <p:cNvPr id="58384" name="直接连接符 99354"/>
            <p:cNvSpPr/>
            <p:nvPr/>
          </p:nvSpPr>
          <p:spPr>
            <a:xfrm>
              <a:off x="401" y="336"/>
              <a:ext cx="0" cy="1008"/>
            </a:xfrm>
            <a:prstGeom prst="line">
              <a:avLst/>
            </a:prstGeom>
            <a:ln w="28575" cap="flat" cmpd="sng">
              <a:solidFill>
                <a:srgbClr val="FFCC00"/>
              </a:solidFill>
              <a:prstDash val="solid"/>
              <a:headEnd type="none" w="med" len="med"/>
              <a:tailEnd type="none" w="med" len="med"/>
            </a:ln>
          </p:spPr>
        </p:sp>
        <p:sp>
          <p:nvSpPr>
            <p:cNvPr id="58385" name="直接连接符 99355"/>
            <p:cNvSpPr/>
            <p:nvPr/>
          </p:nvSpPr>
          <p:spPr>
            <a:xfrm>
              <a:off x="929" y="336"/>
              <a:ext cx="0" cy="1008"/>
            </a:xfrm>
            <a:prstGeom prst="line">
              <a:avLst/>
            </a:prstGeom>
            <a:ln w="28575" cap="flat" cmpd="sng">
              <a:solidFill>
                <a:srgbClr val="FFCC00"/>
              </a:solidFill>
              <a:prstDash val="solid"/>
              <a:headEnd type="oval" w="med" len="med"/>
              <a:tailEnd type="oval" w="med" len="med"/>
            </a:ln>
          </p:spPr>
        </p:sp>
        <p:sp>
          <p:nvSpPr>
            <p:cNvPr id="58386" name="直接连接符 99356"/>
            <p:cNvSpPr/>
            <p:nvPr/>
          </p:nvSpPr>
          <p:spPr>
            <a:xfrm>
              <a:off x="1487" y="334"/>
              <a:ext cx="0" cy="1008"/>
            </a:xfrm>
            <a:prstGeom prst="line">
              <a:avLst/>
            </a:prstGeom>
            <a:ln w="28575" cap="flat" cmpd="sng">
              <a:solidFill>
                <a:srgbClr val="FFCC00"/>
              </a:solidFill>
              <a:prstDash val="solid"/>
              <a:headEnd type="oval" w="med" len="med"/>
              <a:tailEnd type="oval" w="med" len="med"/>
            </a:ln>
          </p:spPr>
        </p:sp>
        <p:sp>
          <p:nvSpPr>
            <p:cNvPr id="58387" name="直接连接符 99357"/>
            <p:cNvSpPr/>
            <p:nvPr/>
          </p:nvSpPr>
          <p:spPr>
            <a:xfrm>
              <a:off x="401" y="1344"/>
              <a:ext cx="1680" cy="0"/>
            </a:xfrm>
            <a:prstGeom prst="line">
              <a:avLst/>
            </a:prstGeom>
            <a:ln w="28575" cap="flat" cmpd="sng">
              <a:solidFill>
                <a:srgbClr val="FFCC00"/>
              </a:solidFill>
              <a:prstDash val="solid"/>
              <a:headEnd type="none" w="med" len="med"/>
              <a:tailEnd type="none" w="med" len="med"/>
            </a:ln>
          </p:spPr>
        </p:sp>
        <p:sp>
          <p:nvSpPr>
            <p:cNvPr id="58388" name="矩形 99358"/>
            <p:cNvSpPr/>
            <p:nvPr/>
          </p:nvSpPr>
          <p:spPr>
            <a:xfrm>
              <a:off x="1429" y="698"/>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89" name="椭圆 99359"/>
            <p:cNvSpPr/>
            <p:nvPr/>
          </p:nvSpPr>
          <p:spPr>
            <a:xfrm>
              <a:off x="257" y="720"/>
              <a:ext cx="288" cy="288"/>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90" name="直接连接符 99360"/>
            <p:cNvSpPr/>
            <p:nvPr/>
          </p:nvSpPr>
          <p:spPr>
            <a:xfrm>
              <a:off x="257" y="864"/>
              <a:ext cx="288" cy="0"/>
            </a:xfrm>
            <a:prstGeom prst="line">
              <a:avLst/>
            </a:prstGeom>
            <a:ln w="38100" cap="flat" cmpd="sng">
              <a:solidFill>
                <a:srgbClr val="FF9900"/>
              </a:solidFill>
              <a:prstDash val="solid"/>
              <a:headEnd type="none" w="med" len="med"/>
              <a:tailEnd type="none" w="med" len="med"/>
            </a:ln>
          </p:spPr>
        </p:sp>
        <p:sp>
          <p:nvSpPr>
            <p:cNvPr id="58391" name="直接连接符 99361"/>
            <p:cNvSpPr/>
            <p:nvPr/>
          </p:nvSpPr>
          <p:spPr>
            <a:xfrm flipV="1">
              <a:off x="325" y="508"/>
              <a:ext cx="0" cy="192"/>
            </a:xfrm>
            <a:prstGeom prst="line">
              <a:avLst/>
            </a:prstGeom>
            <a:ln w="38100" cap="flat" cmpd="sng">
              <a:solidFill>
                <a:srgbClr val="66FFFF"/>
              </a:solidFill>
              <a:prstDash val="solid"/>
              <a:headEnd type="none" w="med" len="med"/>
              <a:tailEnd type="triangle" w="med" len="med"/>
            </a:ln>
          </p:spPr>
        </p:sp>
        <p:sp>
          <p:nvSpPr>
            <p:cNvPr id="58392" name="矩形 99362"/>
            <p:cNvSpPr/>
            <p:nvPr/>
          </p:nvSpPr>
          <p:spPr>
            <a:xfrm>
              <a:off x="857" y="698"/>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93" name="矩形 99363"/>
            <p:cNvSpPr/>
            <p:nvPr/>
          </p:nvSpPr>
          <p:spPr>
            <a:xfrm rot="-5400000">
              <a:off x="1685" y="204"/>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58373" name="对象 99364"/>
            <p:cNvGraphicFramePr>
              <a:graphicFrameLocks noChangeAspect="1"/>
            </p:cNvGraphicFramePr>
            <p:nvPr/>
          </p:nvGraphicFramePr>
          <p:xfrm>
            <a:off x="20" y="676"/>
            <a:ext cx="214" cy="340"/>
          </p:xfrm>
          <a:graphic>
            <a:graphicData uri="http://schemas.openxmlformats.org/presentationml/2006/ole">
              <mc:AlternateContent xmlns:mc="http://schemas.openxmlformats.org/markup-compatibility/2006">
                <mc:Choice xmlns:v="urn:schemas-microsoft-com:vml" Requires="v">
                  <p:oleObj spid="_x0000_s3469" name="" r:id="rId7" imgW="152400" imgH="241300" progId="Equation.DSMT4">
                    <p:embed/>
                  </p:oleObj>
                </mc:Choice>
                <mc:Fallback>
                  <p:oleObj name="" r:id="rId7" imgW="152400" imgH="241300" progId="Equation.DSMT4">
                    <p:embed/>
                    <p:pic>
                      <p:nvPicPr>
                        <p:cNvPr id="0" name="图片 3468"/>
                        <p:cNvPicPr/>
                        <p:nvPr/>
                      </p:nvPicPr>
                      <p:blipFill>
                        <a:blip r:embed="rId8">
                          <a:clrChange>
                            <a:clrFrom>
                              <a:srgbClr val="000000"/>
                            </a:clrFrom>
                            <a:clrTo>
                              <a:srgbClr val="000000">
                                <a:alpha val="0"/>
                              </a:srgbClr>
                            </a:clrTo>
                          </a:clrChange>
                        </a:blip>
                        <a:stretch>
                          <a:fillRect/>
                        </a:stretch>
                      </p:blipFill>
                      <p:spPr>
                        <a:xfrm>
                          <a:off x="20" y="676"/>
                          <a:ext cx="214" cy="340"/>
                        </a:xfrm>
                        <a:prstGeom prst="rect">
                          <a:avLst/>
                        </a:prstGeom>
                        <a:noFill/>
                        <a:ln w="38100">
                          <a:noFill/>
                          <a:miter/>
                        </a:ln>
                      </p:spPr>
                    </p:pic>
                  </p:oleObj>
                </mc:Fallback>
              </mc:AlternateContent>
            </a:graphicData>
          </a:graphic>
        </p:graphicFrame>
        <p:sp>
          <p:nvSpPr>
            <p:cNvPr id="58394" name="文本框 99365"/>
            <p:cNvSpPr txBox="1"/>
            <p:nvPr/>
          </p:nvSpPr>
          <p:spPr>
            <a:xfrm>
              <a:off x="977" y="720"/>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sp>
          <p:nvSpPr>
            <p:cNvPr id="58395" name="文本框 99366"/>
            <p:cNvSpPr txBox="1"/>
            <p:nvPr/>
          </p:nvSpPr>
          <p:spPr>
            <a:xfrm>
              <a:off x="1544" y="728"/>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3</a:t>
              </a:r>
              <a:endParaRPr lang="en-US" altLang="zh-CN" i="1" dirty="0">
                <a:solidFill>
                  <a:schemeClr val="bg1"/>
                </a:solidFill>
                <a:latin typeface="Times New Roman" panose="02020603050405020304" pitchFamily="18" charset="0"/>
              </a:endParaRPr>
            </a:p>
          </p:txBody>
        </p:sp>
        <p:sp>
          <p:nvSpPr>
            <p:cNvPr id="58396" name="椭圆 99367"/>
            <p:cNvSpPr/>
            <p:nvPr/>
          </p:nvSpPr>
          <p:spPr>
            <a:xfrm>
              <a:off x="2064" y="312"/>
              <a:ext cx="48" cy="48"/>
            </a:xfrm>
            <a:prstGeom prst="ellipse">
              <a:avLst/>
            </a:prstGeom>
            <a:no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97" name="椭圆 99368"/>
            <p:cNvSpPr/>
            <p:nvPr/>
          </p:nvSpPr>
          <p:spPr>
            <a:xfrm>
              <a:off x="2064" y="1320"/>
              <a:ext cx="48" cy="48"/>
            </a:xfrm>
            <a:prstGeom prst="ellipse">
              <a:avLst/>
            </a:prstGeom>
            <a:no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8398" name="直接连接符 99369"/>
            <p:cNvSpPr/>
            <p:nvPr/>
          </p:nvSpPr>
          <p:spPr>
            <a:xfrm>
              <a:off x="2076" y="1152"/>
              <a:ext cx="96" cy="0"/>
            </a:xfrm>
            <a:prstGeom prst="line">
              <a:avLst/>
            </a:prstGeom>
            <a:ln w="38100" cap="flat" cmpd="sng">
              <a:solidFill>
                <a:schemeClr val="bg1"/>
              </a:solidFill>
              <a:prstDash val="solid"/>
              <a:headEnd type="none" w="med" len="med"/>
              <a:tailEnd type="none" w="med" len="med"/>
            </a:ln>
          </p:spPr>
        </p:sp>
        <p:grpSp>
          <p:nvGrpSpPr>
            <p:cNvPr id="58399" name="组合 99370"/>
            <p:cNvGrpSpPr/>
            <p:nvPr/>
          </p:nvGrpSpPr>
          <p:grpSpPr>
            <a:xfrm>
              <a:off x="2064" y="480"/>
              <a:ext cx="96" cy="96"/>
              <a:chOff x="0" y="0"/>
              <a:chExt cx="96" cy="96"/>
            </a:xfrm>
          </p:grpSpPr>
          <p:sp>
            <p:nvSpPr>
              <p:cNvPr id="58400" name="直接连接符 99371"/>
              <p:cNvSpPr/>
              <p:nvPr/>
            </p:nvSpPr>
            <p:spPr>
              <a:xfrm>
                <a:off x="0" y="48"/>
                <a:ext cx="96" cy="0"/>
              </a:xfrm>
              <a:prstGeom prst="line">
                <a:avLst/>
              </a:prstGeom>
              <a:ln w="38100" cap="flat" cmpd="sng">
                <a:solidFill>
                  <a:schemeClr val="bg1"/>
                </a:solidFill>
                <a:prstDash val="solid"/>
                <a:headEnd type="none" w="med" len="med"/>
                <a:tailEnd type="none" w="med" len="med"/>
              </a:ln>
            </p:spPr>
          </p:sp>
          <p:sp>
            <p:nvSpPr>
              <p:cNvPr id="58401" name="直接连接符 99372"/>
              <p:cNvSpPr/>
              <p:nvPr/>
            </p:nvSpPr>
            <p:spPr>
              <a:xfrm rot="-5400000">
                <a:off x="0" y="48"/>
                <a:ext cx="96" cy="0"/>
              </a:xfrm>
              <a:prstGeom prst="line">
                <a:avLst/>
              </a:prstGeom>
              <a:ln w="38100" cap="flat" cmpd="sng">
                <a:solidFill>
                  <a:schemeClr val="bg1"/>
                </a:solidFill>
                <a:prstDash val="solid"/>
                <a:headEnd type="none" w="med" len="med"/>
                <a:tailEnd type="none" w="med" len="med"/>
              </a:ln>
            </p:spPr>
          </p:sp>
        </p:grpSp>
        <p:graphicFrame>
          <p:nvGraphicFramePr>
            <p:cNvPr id="58374" name="对象 99373"/>
            <p:cNvGraphicFramePr>
              <a:graphicFrameLocks noChangeAspect="1"/>
            </p:cNvGraphicFramePr>
            <p:nvPr/>
          </p:nvGraphicFramePr>
          <p:xfrm>
            <a:off x="2018" y="723"/>
            <a:ext cx="238" cy="282"/>
          </p:xfrm>
          <a:graphic>
            <a:graphicData uri="http://schemas.openxmlformats.org/presentationml/2006/ole">
              <mc:AlternateContent xmlns:mc="http://schemas.openxmlformats.org/markup-compatibility/2006">
                <mc:Choice xmlns:v="urn:schemas-microsoft-com:vml" Requires="v">
                  <p:oleObj spid="_x0000_s3474" name="" r:id="rId9" imgW="203200" imgH="241300" progId="Equation.DSMT4">
                    <p:embed/>
                  </p:oleObj>
                </mc:Choice>
                <mc:Fallback>
                  <p:oleObj name="" r:id="rId9" imgW="203200" imgH="241300" progId="Equation.DSMT4">
                    <p:embed/>
                    <p:pic>
                      <p:nvPicPr>
                        <p:cNvPr id="0" name="图片 3473"/>
                        <p:cNvPicPr/>
                        <p:nvPr/>
                      </p:nvPicPr>
                      <p:blipFill>
                        <a:blip r:embed="rId10">
                          <a:clrChange>
                            <a:clrFrom>
                              <a:srgbClr val="000000"/>
                            </a:clrFrom>
                            <a:clrTo>
                              <a:srgbClr val="000000">
                                <a:alpha val="0"/>
                              </a:srgbClr>
                            </a:clrTo>
                          </a:clrChange>
                        </a:blip>
                        <a:stretch>
                          <a:fillRect/>
                        </a:stretch>
                      </p:blipFill>
                      <p:spPr>
                        <a:xfrm>
                          <a:off x="2018" y="723"/>
                          <a:ext cx="238" cy="282"/>
                        </a:xfrm>
                        <a:prstGeom prst="rect">
                          <a:avLst/>
                        </a:prstGeom>
                        <a:noFill/>
                        <a:ln w="38100">
                          <a:noFill/>
                          <a:miter/>
                        </a:ln>
                      </p:spPr>
                    </p:pic>
                  </p:oleObj>
                </mc:Fallback>
              </mc:AlternateContent>
            </a:graphicData>
          </a:graphic>
        </p:graphicFrame>
      </p:grpSp>
      <p:sp>
        <p:nvSpPr>
          <p:cNvPr id="99375" name="文本框 99374"/>
          <p:cNvSpPr txBox="1"/>
          <p:nvPr/>
        </p:nvSpPr>
        <p:spPr>
          <a:xfrm>
            <a:off x="4900295" y="1027430"/>
            <a:ext cx="3750310"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Find open-circuit voltage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99376" name="文本框 99375"/>
          <p:cNvSpPr txBox="1"/>
          <p:nvPr/>
        </p:nvSpPr>
        <p:spPr>
          <a:xfrm>
            <a:off x="5076825" y="2665730"/>
            <a:ext cx="4010660"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Find equivalent impedance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99377" name="对象 99376"/>
          <p:cNvGraphicFramePr>
            <a:graphicFrameLocks noChangeAspect="1"/>
          </p:cNvGraphicFramePr>
          <p:nvPr/>
        </p:nvGraphicFramePr>
        <p:xfrm>
          <a:off x="5075238" y="3371850"/>
          <a:ext cx="2355850" cy="952500"/>
        </p:xfrm>
        <a:graphic>
          <a:graphicData uri="http://schemas.openxmlformats.org/presentationml/2006/ole">
            <mc:AlternateContent xmlns:mc="http://schemas.openxmlformats.org/markup-compatibility/2006">
              <mc:Choice xmlns:v="urn:schemas-microsoft-com:vml" Requires="v">
                <p:oleObj spid="_x0000_s3475" name="" r:id="rId11" imgW="1130300" imgH="457200" progId="Equation.DSMT4">
                  <p:embed/>
                </p:oleObj>
              </mc:Choice>
              <mc:Fallback>
                <p:oleObj name="" r:id="rId11" imgW="1130300" imgH="457200" progId="Equation.DSMT4">
                  <p:embed/>
                  <p:pic>
                    <p:nvPicPr>
                      <p:cNvPr id="0" name="图片 3474"/>
                      <p:cNvPicPr/>
                      <p:nvPr/>
                    </p:nvPicPr>
                    <p:blipFill>
                      <a:blip r:embed="rId12">
                        <a:clrChange>
                          <a:clrFrom>
                            <a:srgbClr val="000000"/>
                          </a:clrFrom>
                          <a:clrTo>
                            <a:srgbClr val="000000">
                              <a:alpha val="0"/>
                            </a:srgbClr>
                          </a:clrTo>
                        </a:clrChange>
                      </a:blip>
                      <a:stretch>
                        <a:fillRect/>
                      </a:stretch>
                    </p:blipFill>
                    <p:spPr>
                      <a:xfrm>
                        <a:off x="5075238" y="3371850"/>
                        <a:ext cx="2355850" cy="952500"/>
                      </a:xfrm>
                      <a:prstGeom prst="rect">
                        <a:avLst/>
                      </a:prstGeom>
                      <a:noFill/>
                      <a:ln w="38100">
                        <a:noFill/>
                        <a:miter/>
                      </a:ln>
                    </p:spPr>
                  </p:pic>
                </p:oleObj>
              </mc:Fallback>
            </mc:AlternateContent>
          </a:graphicData>
        </a:graphic>
      </p:graphicFrame>
      <p:graphicFrame>
        <p:nvGraphicFramePr>
          <p:cNvPr id="99378" name="对象 99377"/>
          <p:cNvGraphicFramePr>
            <a:graphicFrameLocks noChangeAspect="1"/>
          </p:cNvGraphicFramePr>
          <p:nvPr/>
        </p:nvGraphicFramePr>
        <p:xfrm>
          <a:off x="4568508" y="4537393"/>
          <a:ext cx="3465195" cy="1381125"/>
        </p:xfrm>
        <a:graphic>
          <a:graphicData uri="http://schemas.openxmlformats.org/presentationml/2006/ole">
            <mc:AlternateContent xmlns:mc="http://schemas.openxmlformats.org/markup-compatibility/2006">
              <mc:Choice xmlns:v="urn:schemas-microsoft-com:vml" Requires="v">
                <p:oleObj spid="_x0000_s3477" name="" r:id="rId13" imgW="1651000" imgH="660400" progId="Equation.DSMT4">
                  <p:embed/>
                </p:oleObj>
              </mc:Choice>
              <mc:Fallback>
                <p:oleObj name="" r:id="rId13" imgW="1651000" imgH="660400" progId="Equation.DSMT4">
                  <p:embed/>
                  <p:pic>
                    <p:nvPicPr>
                      <p:cNvPr id="0" name="图片 3476"/>
                      <p:cNvPicPr/>
                      <p:nvPr/>
                    </p:nvPicPr>
                    <p:blipFill>
                      <a:blip r:embed="rId14">
                        <a:clrChange>
                          <a:clrFrom>
                            <a:srgbClr val="000000"/>
                          </a:clrFrom>
                          <a:clrTo>
                            <a:srgbClr val="000000">
                              <a:alpha val="0"/>
                            </a:srgbClr>
                          </a:clrTo>
                        </a:clrChange>
                      </a:blip>
                      <a:stretch>
                        <a:fillRect/>
                      </a:stretch>
                    </p:blipFill>
                    <p:spPr>
                      <a:xfrm>
                        <a:off x="4568508" y="4537393"/>
                        <a:ext cx="3465195" cy="13811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9330"/>
                                        </p:tgtEl>
                                        <p:attrNameLst>
                                          <p:attrName>style.visibility</p:attrName>
                                        </p:attrNameLst>
                                      </p:cBhvr>
                                      <p:to>
                                        <p:strVal val="visible"/>
                                      </p:to>
                                    </p:set>
                                    <p:anim calcmode="lin" valueType="num">
                                      <p:cBhvr>
                                        <p:cTn id="7" dur="500" fill="hold"/>
                                        <p:tgtEl>
                                          <p:spTgt spid="99330"/>
                                        </p:tgtEl>
                                        <p:attrNameLst>
                                          <p:attrName>ppt_x</p:attrName>
                                        </p:attrNameLst>
                                      </p:cBhvr>
                                      <p:tavLst>
                                        <p:tav tm="0">
                                          <p:val>
                                            <p:strVal val="0-#ppt_w/2"/>
                                          </p:val>
                                        </p:tav>
                                        <p:tav tm="100000">
                                          <p:val>
                                            <p:strVal val="#ppt_x"/>
                                          </p:val>
                                        </p:tav>
                                      </p:tavLst>
                                    </p:anim>
                                    <p:anim calcmode="lin" valueType="num">
                                      <p:cBhvr>
                                        <p:cTn id="8" dur="500" fill="hold"/>
                                        <p:tgtEl>
                                          <p:spTgt spid="9933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9375"/>
                                        </p:tgtEl>
                                        <p:attrNameLst>
                                          <p:attrName>style.visibility</p:attrName>
                                        </p:attrNameLst>
                                      </p:cBhvr>
                                      <p:to>
                                        <p:strVal val="visible"/>
                                      </p:to>
                                    </p:set>
                                    <p:animEffect transition="in" filter="dissolve">
                                      <p:cBhvr>
                                        <p:cTn id="17" dur="500"/>
                                        <p:tgtEl>
                                          <p:spTgt spid="9937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9331"/>
                                        </p:tgtEl>
                                        <p:attrNameLst>
                                          <p:attrName>style.visibility</p:attrName>
                                        </p:attrNameLst>
                                      </p:cBhvr>
                                      <p:to>
                                        <p:strVal val="visible"/>
                                      </p:to>
                                    </p:set>
                                    <p:animEffect transition="in" filter="randombar(horizontal)">
                                      <p:cBhvr>
                                        <p:cTn id="22" dur="500"/>
                                        <p:tgtEl>
                                          <p:spTgt spid="9933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9376"/>
                                        </p:tgtEl>
                                        <p:attrNameLst>
                                          <p:attrName>style.visibility</p:attrName>
                                        </p:attrNameLst>
                                      </p:cBhvr>
                                      <p:to>
                                        <p:strVal val="visible"/>
                                      </p:to>
                                    </p:set>
                                    <p:animEffect transition="in" filter="dissolve">
                                      <p:cBhvr>
                                        <p:cTn id="27" dur="500"/>
                                        <p:tgtEl>
                                          <p:spTgt spid="99376"/>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99377"/>
                                        </p:tgtEl>
                                        <p:attrNameLst>
                                          <p:attrName>style.visibility</p:attrName>
                                        </p:attrNameLst>
                                      </p:cBhvr>
                                      <p:to>
                                        <p:strVal val="visible"/>
                                      </p:to>
                                    </p:set>
                                    <p:animEffect transition="in" filter="randombar(horizontal)">
                                      <p:cBhvr>
                                        <p:cTn id="32" dur="500"/>
                                        <p:tgtEl>
                                          <p:spTgt spid="99377"/>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42"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arn(outHorizontal)">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99378"/>
                                        </p:tgtEl>
                                        <p:attrNameLst>
                                          <p:attrName>style.visibility</p:attrName>
                                        </p:attrNameLst>
                                      </p:cBhvr>
                                      <p:to>
                                        <p:strVal val="visible"/>
                                      </p:to>
                                    </p:set>
                                    <p:animEffect transition="in" filter="randombar(horizontal)">
                                      <p:cBhvr>
                                        <p:cTn id="42" dur="500"/>
                                        <p:tgtEl>
                                          <p:spTgt spid="99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p:bldP spid="99375" grpId="0"/>
      <p:bldP spid="9937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文本框 100353"/>
          <p:cNvSpPr txBox="1"/>
          <p:nvPr/>
        </p:nvSpPr>
        <p:spPr>
          <a:xfrm>
            <a:off x="371475" y="195580"/>
            <a:ext cx="187325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 4 </a:t>
            </a:r>
            <a:endParaRPr lang="en-US" altLang="zh-CN" sz="2800" dirty="0">
              <a:solidFill>
                <a:schemeClr val="bg1"/>
              </a:solidFill>
              <a:latin typeface="Times New Roman" panose="02020603050405020304" pitchFamily="18" charset="0"/>
            </a:endParaRPr>
          </a:p>
        </p:txBody>
      </p:sp>
      <p:sp>
        <p:nvSpPr>
          <p:cNvPr id="100355" name="矩形 100354"/>
          <p:cNvSpPr/>
          <p:nvPr/>
        </p:nvSpPr>
        <p:spPr>
          <a:xfrm>
            <a:off x="2745105" y="267970"/>
            <a:ext cx="4505325" cy="460375"/>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ea typeface="楷体_GB2312" pitchFamily="1" charset="-122"/>
              </a:rPr>
              <a:t>Find Thevenin equivalent circuit.</a:t>
            </a:r>
            <a:endParaRPr lang="en-US" altLang="zh-CN" dirty="0">
              <a:solidFill>
                <a:schemeClr val="bg1"/>
              </a:solidFill>
              <a:latin typeface="Times New Roman" panose="02020603050405020304" pitchFamily="18" charset="0"/>
              <a:ea typeface="楷体_GB2312" pitchFamily="1" charset="-122"/>
            </a:endParaRPr>
          </a:p>
        </p:txBody>
      </p:sp>
      <p:graphicFrame>
        <p:nvGraphicFramePr>
          <p:cNvPr id="100356" name="对象 100355"/>
          <p:cNvGraphicFramePr>
            <a:graphicFrameLocks noChangeAspect="1"/>
          </p:cNvGraphicFramePr>
          <p:nvPr/>
        </p:nvGraphicFramePr>
        <p:xfrm>
          <a:off x="1944529" y="3644107"/>
          <a:ext cx="6739255" cy="862330"/>
        </p:xfrm>
        <a:graphic>
          <a:graphicData uri="http://schemas.openxmlformats.org/presentationml/2006/ole">
            <mc:AlternateContent xmlns:mc="http://schemas.openxmlformats.org/markup-compatibility/2006">
              <mc:Choice xmlns:v="urn:schemas-microsoft-com:vml" Requires="v">
                <p:oleObj spid="_x0000_s3472" name="" r:id="rId1" imgW="3492500" imgH="444500" progId="Equation.DSMT4">
                  <p:embed/>
                </p:oleObj>
              </mc:Choice>
              <mc:Fallback>
                <p:oleObj name="" r:id="rId1" imgW="3492500" imgH="444500" progId="Equation.DSMT4">
                  <p:embed/>
                  <p:pic>
                    <p:nvPicPr>
                      <p:cNvPr id="0" name="图片 3471"/>
                      <p:cNvPicPr/>
                      <p:nvPr/>
                    </p:nvPicPr>
                    <p:blipFill>
                      <a:blip r:embed="rId2">
                        <a:clrChange>
                          <a:clrFrom>
                            <a:srgbClr val="000000"/>
                          </a:clrFrom>
                          <a:clrTo>
                            <a:srgbClr val="000000">
                              <a:alpha val="0"/>
                            </a:srgbClr>
                          </a:clrTo>
                        </a:clrChange>
                      </a:blip>
                      <a:stretch>
                        <a:fillRect/>
                      </a:stretch>
                    </p:blipFill>
                    <p:spPr>
                      <a:xfrm>
                        <a:off x="1944529" y="3644107"/>
                        <a:ext cx="6739255" cy="862330"/>
                      </a:xfrm>
                      <a:prstGeom prst="rect">
                        <a:avLst/>
                      </a:prstGeom>
                      <a:noFill/>
                      <a:ln w="38100">
                        <a:noFill/>
                        <a:miter/>
                      </a:ln>
                    </p:spPr>
                  </p:pic>
                </p:oleObj>
              </mc:Fallback>
            </mc:AlternateContent>
          </a:graphicData>
        </a:graphic>
      </p:graphicFrame>
      <p:grpSp>
        <p:nvGrpSpPr>
          <p:cNvPr id="2" name="组合 100356"/>
          <p:cNvGrpSpPr/>
          <p:nvPr/>
        </p:nvGrpSpPr>
        <p:grpSpPr>
          <a:xfrm>
            <a:off x="900113" y="728345"/>
            <a:ext cx="3232150" cy="2557463"/>
            <a:chOff x="0" y="0"/>
            <a:chExt cx="2036" cy="1611"/>
          </a:xfrm>
        </p:grpSpPr>
        <p:sp>
          <p:nvSpPr>
            <p:cNvPr id="59449" name="椭圆 100357"/>
            <p:cNvSpPr/>
            <p:nvPr/>
          </p:nvSpPr>
          <p:spPr>
            <a:xfrm>
              <a:off x="0" y="1180"/>
              <a:ext cx="272" cy="318"/>
            </a:xfrm>
            <a:prstGeom prst="ellipse">
              <a:avLst/>
            </a:prstGeom>
            <a:solidFill>
              <a:srgbClr val="33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50" name="直接连接符 100358"/>
            <p:cNvSpPr/>
            <p:nvPr/>
          </p:nvSpPr>
          <p:spPr>
            <a:xfrm flipV="1">
              <a:off x="136" y="590"/>
              <a:ext cx="1723" cy="1"/>
            </a:xfrm>
            <a:prstGeom prst="line">
              <a:avLst/>
            </a:prstGeom>
            <a:ln w="28575" cap="flat" cmpd="sng">
              <a:solidFill>
                <a:srgbClr val="FFCC00"/>
              </a:solidFill>
              <a:prstDash val="solid"/>
              <a:headEnd type="none" w="med" len="med"/>
              <a:tailEnd type="none" w="med" len="med"/>
            </a:ln>
          </p:spPr>
        </p:sp>
        <p:sp>
          <p:nvSpPr>
            <p:cNvPr id="59451" name="直接连接符 100359"/>
            <p:cNvSpPr/>
            <p:nvPr/>
          </p:nvSpPr>
          <p:spPr>
            <a:xfrm>
              <a:off x="136" y="1588"/>
              <a:ext cx="1814" cy="0"/>
            </a:xfrm>
            <a:prstGeom prst="line">
              <a:avLst/>
            </a:prstGeom>
            <a:ln w="28575" cap="flat" cmpd="sng">
              <a:solidFill>
                <a:srgbClr val="FFCC00"/>
              </a:solidFill>
              <a:prstDash val="solid"/>
              <a:headEnd type="none" w="med" len="med"/>
              <a:tailEnd type="none" w="med" len="med"/>
            </a:ln>
          </p:spPr>
        </p:sp>
        <p:sp>
          <p:nvSpPr>
            <p:cNvPr id="59452" name="矩形 100360"/>
            <p:cNvSpPr/>
            <p:nvPr/>
          </p:nvSpPr>
          <p:spPr>
            <a:xfrm rot="-5400000">
              <a:off x="764" y="461"/>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53" name="文本框 100361"/>
            <p:cNvSpPr txBox="1"/>
            <p:nvPr/>
          </p:nvSpPr>
          <p:spPr>
            <a:xfrm>
              <a:off x="862" y="908"/>
              <a:ext cx="616"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j300</a:t>
              </a: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Arial" panose="020B0604020202020204" pitchFamily="34" charset="0"/>
                <a:ea typeface="仿宋_GB2312" pitchFamily="1" charset="-122"/>
                <a:sym typeface="Symbol" panose="05050102010706020507" pitchFamily="18" charset="2"/>
              </a:endParaRPr>
            </a:p>
          </p:txBody>
        </p:sp>
        <p:sp>
          <p:nvSpPr>
            <p:cNvPr id="59454" name="文本框 100362"/>
            <p:cNvSpPr txBox="1"/>
            <p:nvPr/>
          </p:nvSpPr>
          <p:spPr>
            <a:xfrm>
              <a:off x="227" y="999"/>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Arial" panose="020B0604020202020204" pitchFamily="34" charset="0"/>
                <a:ea typeface="仿宋_GB2312" pitchFamily="1" charset="-122"/>
              </a:endParaRPr>
            </a:p>
          </p:txBody>
        </p:sp>
        <p:sp>
          <p:nvSpPr>
            <p:cNvPr id="59455" name="文本框 100363"/>
            <p:cNvSpPr txBox="1"/>
            <p:nvPr/>
          </p:nvSpPr>
          <p:spPr>
            <a:xfrm>
              <a:off x="227" y="1271"/>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Arial" panose="020B0604020202020204" pitchFamily="34" charset="0"/>
                <a:ea typeface="仿宋_GB2312" pitchFamily="1" charset="-122"/>
              </a:endParaRPr>
            </a:p>
          </p:txBody>
        </p:sp>
        <p:graphicFrame>
          <p:nvGraphicFramePr>
            <p:cNvPr id="59403" name="对象 100364"/>
            <p:cNvGraphicFramePr>
              <a:graphicFrameLocks noChangeAspect="1"/>
            </p:cNvGraphicFramePr>
            <p:nvPr/>
          </p:nvGraphicFramePr>
          <p:xfrm>
            <a:off x="329" y="1228"/>
            <a:ext cx="518" cy="245"/>
          </p:xfrm>
          <a:graphic>
            <a:graphicData uri="http://schemas.openxmlformats.org/presentationml/2006/ole">
              <mc:AlternateContent xmlns:mc="http://schemas.openxmlformats.org/markup-compatibility/2006">
                <mc:Choice xmlns:v="urn:schemas-microsoft-com:vml" Requires="v">
                  <p:oleObj spid="_x0000_s3476" name="" r:id="rId3" imgW="431800" imgH="203200" progId="Equation.DSMT4">
                    <p:embed/>
                  </p:oleObj>
                </mc:Choice>
                <mc:Fallback>
                  <p:oleObj name="" r:id="rId3" imgW="431800" imgH="203200" progId="Equation.DSMT4">
                    <p:embed/>
                    <p:pic>
                      <p:nvPicPr>
                        <p:cNvPr id="0" name="图片 3475"/>
                        <p:cNvPicPr/>
                        <p:nvPr/>
                      </p:nvPicPr>
                      <p:blipFill>
                        <a:blip r:embed="rId4">
                          <a:clrChange>
                            <a:clrFrom>
                              <a:srgbClr val="000000"/>
                            </a:clrFrom>
                            <a:clrTo>
                              <a:srgbClr val="000000">
                                <a:alpha val="0"/>
                              </a:srgbClr>
                            </a:clrTo>
                          </a:clrChange>
                        </a:blip>
                        <a:stretch>
                          <a:fillRect/>
                        </a:stretch>
                      </p:blipFill>
                      <p:spPr>
                        <a:xfrm>
                          <a:off x="329" y="1228"/>
                          <a:ext cx="518" cy="245"/>
                        </a:xfrm>
                        <a:prstGeom prst="rect">
                          <a:avLst/>
                        </a:prstGeom>
                        <a:noFill/>
                        <a:ln w="38100">
                          <a:noFill/>
                          <a:miter/>
                        </a:ln>
                      </p:spPr>
                    </p:pic>
                  </p:oleObj>
                </mc:Fallback>
              </mc:AlternateContent>
            </a:graphicData>
          </a:graphic>
        </p:graphicFrame>
        <p:graphicFrame>
          <p:nvGraphicFramePr>
            <p:cNvPr id="59404" name="对象 100365"/>
            <p:cNvGraphicFramePr>
              <a:graphicFrameLocks noChangeAspect="1"/>
            </p:cNvGraphicFramePr>
            <p:nvPr/>
          </p:nvGraphicFramePr>
          <p:xfrm>
            <a:off x="1794" y="978"/>
            <a:ext cx="242" cy="289"/>
          </p:xfrm>
          <a:graphic>
            <a:graphicData uri="http://schemas.openxmlformats.org/presentationml/2006/ole">
              <mc:AlternateContent xmlns:mc="http://schemas.openxmlformats.org/markup-compatibility/2006">
                <mc:Choice xmlns:v="urn:schemas-microsoft-com:vml" Requires="v">
                  <p:oleObj spid="_x0000_s3473" name="" r:id="rId5" imgW="203200" imgH="241300" progId="Equation.DSMT4">
                    <p:embed/>
                  </p:oleObj>
                </mc:Choice>
                <mc:Fallback>
                  <p:oleObj name="" r:id="rId5" imgW="203200" imgH="241300" progId="Equation.DSMT4">
                    <p:embed/>
                    <p:pic>
                      <p:nvPicPr>
                        <p:cNvPr id="0" name="图片 3472"/>
                        <p:cNvPicPr/>
                        <p:nvPr/>
                      </p:nvPicPr>
                      <p:blipFill>
                        <a:blip r:embed="rId6">
                          <a:clrChange>
                            <a:clrFrom>
                              <a:srgbClr val="000000"/>
                            </a:clrFrom>
                            <a:clrTo>
                              <a:srgbClr val="000000">
                                <a:alpha val="0"/>
                              </a:srgbClr>
                            </a:clrTo>
                          </a:clrChange>
                        </a:blip>
                        <a:stretch>
                          <a:fillRect/>
                        </a:stretch>
                      </p:blipFill>
                      <p:spPr>
                        <a:xfrm>
                          <a:off x="1794" y="978"/>
                          <a:ext cx="242" cy="289"/>
                        </a:xfrm>
                        <a:prstGeom prst="rect">
                          <a:avLst/>
                        </a:prstGeom>
                        <a:noFill/>
                        <a:ln w="38100">
                          <a:noFill/>
                          <a:miter/>
                        </a:ln>
                      </p:spPr>
                    </p:pic>
                  </p:oleObj>
                </mc:Fallback>
              </mc:AlternateContent>
            </a:graphicData>
          </a:graphic>
        </p:graphicFrame>
        <p:sp>
          <p:nvSpPr>
            <p:cNvPr id="59456" name="文本框 100366"/>
            <p:cNvSpPr txBox="1"/>
            <p:nvPr/>
          </p:nvSpPr>
          <p:spPr>
            <a:xfrm>
              <a:off x="1769" y="635"/>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Arial" panose="020B0604020202020204" pitchFamily="34" charset="0"/>
                <a:ea typeface="仿宋_GB2312" pitchFamily="1" charset="-122"/>
              </a:endParaRPr>
            </a:p>
          </p:txBody>
        </p:sp>
        <p:sp>
          <p:nvSpPr>
            <p:cNvPr id="59457" name="文本框 100367"/>
            <p:cNvSpPr txBox="1"/>
            <p:nvPr/>
          </p:nvSpPr>
          <p:spPr>
            <a:xfrm>
              <a:off x="1814" y="1225"/>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Arial" panose="020B0604020202020204" pitchFamily="34" charset="0"/>
                <a:ea typeface="仿宋_GB2312" pitchFamily="1" charset="-122"/>
              </a:endParaRPr>
            </a:p>
          </p:txBody>
        </p:sp>
        <p:grpSp>
          <p:nvGrpSpPr>
            <p:cNvPr id="59458" name="组合 100368"/>
            <p:cNvGrpSpPr/>
            <p:nvPr/>
          </p:nvGrpSpPr>
          <p:grpSpPr>
            <a:xfrm rot="5400000">
              <a:off x="1263" y="1047"/>
              <a:ext cx="384" cy="57"/>
              <a:chOff x="0" y="0"/>
              <a:chExt cx="489" cy="60"/>
            </a:xfrm>
          </p:grpSpPr>
          <p:sp>
            <p:nvSpPr>
              <p:cNvPr id="59474" name="任意多边形 100369"/>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75" name="任意多边形 100370"/>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76" name="任意多边形 100371"/>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77" name="任意多边形 100372"/>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9459" name="椭圆 100373"/>
            <p:cNvSpPr/>
            <p:nvPr/>
          </p:nvSpPr>
          <p:spPr>
            <a:xfrm>
              <a:off x="1950" y="154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60" name="椭圆 100374"/>
            <p:cNvSpPr/>
            <p:nvPr/>
          </p:nvSpPr>
          <p:spPr>
            <a:xfrm>
              <a:off x="1859" y="545"/>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59405" name="对象 100375"/>
            <p:cNvGraphicFramePr>
              <a:graphicFrameLocks noChangeAspect="1"/>
            </p:cNvGraphicFramePr>
            <p:nvPr/>
          </p:nvGraphicFramePr>
          <p:xfrm>
            <a:off x="283" y="141"/>
            <a:ext cx="286" cy="334"/>
          </p:xfrm>
          <a:graphic>
            <a:graphicData uri="http://schemas.openxmlformats.org/presentationml/2006/ole">
              <mc:AlternateContent xmlns:mc="http://schemas.openxmlformats.org/markup-compatibility/2006">
                <mc:Choice xmlns:v="urn:schemas-microsoft-com:vml" Requires="v">
                  <p:oleObj spid="_x0000_s3478" name="" r:id="rId7" imgW="241300" imgH="279400" progId="Equation.DSMT4">
                    <p:embed/>
                  </p:oleObj>
                </mc:Choice>
                <mc:Fallback>
                  <p:oleObj name="" r:id="rId7" imgW="241300" imgH="279400" progId="Equation.DSMT4">
                    <p:embed/>
                    <p:pic>
                      <p:nvPicPr>
                        <p:cNvPr id="0" name="图片 3477"/>
                        <p:cNvPicPr/>
                        <p:nvPr/>
                      </p:nvPicPr>
                      <p:blipFill>
                        <a:blip r:embed="rId8">
                          <a:clrChange>
                            <a:clrFrom>
                              <a:srgbClr val="000000"/>
                            </a:clrFrom>
                            <a:clrTo>
                              <a:srgbClr val="000000">
                                <a:alpha val="0"/>
                              </a:srgbClr>
                            </a:clrTo>
                          </a:clrChange>
                        </a:blip>
                        <a:stretch>
                          <a:fillRect/>
                        </a:stretch>
                      </p:blipFill>
                      <p:spPr>
                        <a:xfrm>
                          <a:off x="283" y="141"/>
                          <a:ext cx="286" cy="334"/>
                        </a:xfrm>
                        <a:prstGeom prst="rect">
                          <a:avLst/>
                        </a:prstGeom>
                        <a:noFill/>
                        <a:ln w="38100">
                          <a:noFill/>
                          <a:miter/>
                        </a:ln>
                      </p:spPr>
                    </p:pic>
                  </p:oleObj>
                </mc:Fallback>
              </mc:AlternateContent>
            </a:graphicData>
          </a:graphic>
        </p:graphicFrame>
        <p:sp>
          <p:nvSpPr>
            <p:cNvPr id="59461" name="直接连接符 100376"/>
            <p:cNvSpPr/>
            <p:nvPr/>
          </p:nvSpPr>
          <p:spPr>
            <a:xfrm>
              <a:off x="136" y="591"/>
              <a:ext cx="0" cy="998"/>
            </a:xfrm>
            <a:prstGeom prst="line">
              <a:avLst/>
            </a:prstGeom>
            <a:ln w="28575" cap="flat" cmpd="sng">
              <a:solidFill>
                <a:srgbClr val="FFCC00"/>
              </a:solidFill>
              <a:prstDash val="solid"/>
              <a:headEnd type="none" w="med" len="med"/>
              <a:tailEnd type="none" w="med" len="med"/>
            </a:ln>
          </p:spPr>
        </p:sp>
        <p:sp>
          <p:nvSpPr>
            <p:cNvPr id="59462" name="直接连接符 100377"/>
            <p:cNvSpPr/>
            <p:nvPr/>
          </p:nvSpPr>
          <p:spPr>
            <a:xfrm flipH="1">
              <a:off x="1451" y="591"/>
              <a:ext cx="0" cy="317"/>
            </a:xfrm>
            <a:prstGeom prst="line">
              <a:avLst/>
            </a:prstGeom>
            <a:ln w="28575" cap="flat" cmpd="sng">
              <a:solidFill>
                <a:srgbClr val="FFCC00"/>
              </a:solidFill>
              <a:prstDash val="solid"/>
              <a:headEnd type="oval" w="med" len="med"/>
              <a:tailEnd type="none" w="med" len="med"/>
            </a:ln>
          </p:spPr>
        </p:sp>
        <p:sp>
          <p:nvSpPr>
            <p:cNvPr id="59463" name="直接连接符 100378"/>
            <p:cNvSpPr/>
            <p:nvPr/>
          </p:nvSpPr>
          <p:spPr>
            <a:xfrm>
              <a:off x="1451" y="1271"/>
              <a:ext cx="0" cy="317"/>
            </a:xfrm>
            <a:prstGeom prst="line">
              <a:avLst/>
            </a:prstGeom>
            <a:ln w="28575" cap="flat" cmpd="sng">
              <a:solidFill>
                <a:srgbClr val="FFCC00"/>
              </a:solidFill>
              <a:prstDash val="solid"/>
              <a:headEnd type="none" w="med" len="med"/>
              <a:tailEnd type="oval" w="med" len="med"/>
            </a:ln>
          </p:spPr>
        </p:sp>
        <p:graphicFrame>
          <p:nvGraphicFramePr>
            <p:cNvPr id="59406" name="对象 100379"/>
            <p:cNvGraphicFramePr>
              <a:graphicFrameLocks noChangeAspect="1"/>
            </p:cNvGraphicFramePr>
            <p:nvPr/>
          </p:nvGraphicFramePr>
          <p:xfrm>
            <a:off x="1507" y="1229"/>
            <a:ext cx="196" cy="334"/>
          </p:xfrm>
          <a:graphic>
            <a:graphicData uri="http://schemas.openxmlformats.org/presentationml/2006/ole">
              <mc:AlternateContent xmlns:mc="http://schemas.openxmlformats.org/markup-compatibility/2006">
                <mc:Choice xmlns:v="urn:schemas-microsoft-com:vml" Requires="v">
                  <p:oleObj spid="_x0000_s3481" name="" r:id="rId9" imgW="165100" imgH="279400" progId="Equation.DSMT4">
                    <p:embed/>
                  </p:oleObj>
                </mc:Choice>
                <mc:Fallback>
                  <p:oleObj name="" r:id="rId9" imgW="165100" imgH="279400" progId="Equation.DSMT4">
                    <p:embed/>
                    <p:pic>
                      <p:nvPicPr>
                        <p:cNvPr id="0" name="图片 3480"/>
                        <p:cNvPicPr/>
                        <p:nvPr/>
                      </p:nvPicPr>
                      <p:blipFill>
                        <a:blip r:embed="rId10">
                          <a:clrChange>
                            <a:clrFrom>
                              <a:srgbClr val="000000"/>
                            </a:clrFrom>
                            <a:clrTo>
                              <a:srgbClr val="000000">
                                <a:alpha val="0"/>
                              </a:srgbClr>
                            </a:clrTo>
                          </a:clrChange>
                        </a:blip>
                        <a:stretch>
                          <a:fillRect/>
                        </a:stretch>
                      </p:blipFill>
                      <p:spPr>
                        <a:xfrm>
                          <a:off x="1507" y="1229"/>
                          <a:ext cx="196" cy="334"/>
                        </a:xfrm>
                        <a:prstGeom prst="rect">
                          <a:avLst/>
                        </a:prstGeom>
                        <a:noFill/>
                        <a:ln w="38100">
                          <a:noFill/>
                          <a:miter/>
                        </a:ln>
                      </p:spPr>
                    </p:pic>
                  </p:oleObj>
                </mc:Fallback>
              </mc:AlternateContent>
            </a:graphicData>
          </a:graphic>
        </p:graphicFrame>
        <p:sp>
          <p:nvSpPr>
            <p:cNvPr id="59464" name="直接连接符 100380"/>
            <p:cNvSpPr/>
            <p:nvPr/>
          </p:nvSpPr>
          <p:spPr>
            <a:xfrm flipH="1">
              <a:off x="1406" y="1270"/>
              <a:ext cx="0" cy="273"/>
            </a:xfrm>
            <a:prstGeom prst="line">
              <a:avLst/>
            </a:prstGeom>
            <a:ln w="38100" cap="flat" cmpd="sng">
              <a:solidFill>
                <a:srgbClr val="66FFFF"/>
              </a:solidFill>
              <a:prstDash val="solid"/>
              <a:headEnd type="none" w="med" len="med"/>
              <a:tailEnd type="triangle" w="med" len="med"/>
            </a:ln>
          </p:spPr>
        </p:sp>
        <p:sp>
          <p:nvSpPr>
            <p:cNvPr id="59465" name="矩形 100381"/>
            <p:cNvSpPr/>
            <p:nvPr/>
          </p:nvSpPr>
          <p:spPr>
            <a:xfrm>
              <a:off x="91" y="772"/>
              <a:ext cx="90" cy="272"/>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66" name="文本框 100382"/>
            <p:cNvSpPr txBox="1"/>
            <p:nvPr/>
          </p:nvSpPr>
          <p:spPr>
            <a:xfrm>
              <a:off x="635" y="635"/>
              <a:ext cx="456"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50</a:t>
              </a: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Arial" panose="020B0604020202020204" pitchFamily="34" charset="0"/>
                <a:ea typeface="仿宋_GB2312" pitchFamily="1" charset="-122"/>
              </a:endParaRPr>
            </a:p>
          </p:txBody>
        </p:sp>
        <p:sp>
          <p:nvSpPr>
            <p:cNvPr id="59467" name="文本框 100383"/>
            <p:cNvSpPr txBox="1"/>
            <p:nvPr/>
          </p:nvSpPr>
          <p:spPr>
            <a:xfrm>
              <a:off x="136" y="772"/>
              <a:ext cx="456"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50</a:t>
              </a: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Arial" panose="020B0604020202020204" pitchFamily="34" charset="0"/>
                <a:ea typeface="仿宋_GB2312" pitchFamily="1" charset="-122"/>
              </a:endParaRPr>
            </a:p>
          </p:txBody>
        </p:sp>
        <p:sp>
          <p:nvSpPr>
            <p:cNvPr id="59468" name="直接连接符 100384"/>
            <p:cNvSpPr/>
            <p:nvPr/>
          </p:nvSpPr>
          <p:spPr>
            <a:xfrm>
              <a:off x="136" y="137"/>
              <a:ext cx="0" cy="453"/>
            </a:xfrm>
            <a:prstGeom prst="line">
              <a:avLst/>
            </a:prstGeom>
            <a:ln w="28575" cap="flat" cmpd="sng">
              <a:solidFill>
                <a:srgbClr val="FFCC00"/>
              </a:solidFill>
              <a:prstDash val="solid"/>
              <a:headEnd type="none" w="med" len="med"/>
              <a:tailEnd type="oval" w="med" len="med"/>
            </a:ln>
          </p:spPr>
        </p:sp>
        <p:sp>
          <p:nvSpPr>
            <p:cNvPr id="59469" name="直接连接符 100385"/>
            <p:cNvSpPr/>
            <p:nvPr/>
          </p:nvSpPr>
          <p:spPr>
            <a:xfrm>
              <a:off x="136" y="137"/>
              <a:ext cx="1315" cy="0"/>
            </a:xfrm>
            <a:prstGeom prst="line">
              <a:avLst/>
            </a:prstGeom>
            <a:ln w="28575" cap="flat" cmpd="sng">
              <a:solidFill>
                <a:srgbClr val="FFCC00"/>
              </a:solidFill>
              <a:prstDash val="solid"/>
              <a:headEnd type="none" w="med" len="med"/>
              <a:tailEnd type="none" w="med" len="med"/>
            </a:ln>
          </p:spPr>
        </p:sp>
        <p:sp>
          <p:nvSpPr>
            <p:cNvPr id="59470" name="直接连接符 100386"/>
            <p:cNvSpPr/>
            <p:nvPr/>
          </p:nvSpPr>
          <p:spPr>
            <a:xfrm>
              <a:off x="1451" y="137"/>
              <a:ext cx="0" cy="453"/>
            </a:xfrm>
            <a:prstGeom prst="line">
              <a:avLst/>
            </a:prstGeom>
            <a:ln w="28575" cap="flat" cmpd="sng">
              <a:solidFill>
                <a:srgbClr val="FFCC00"/>
              </a:solidFill>
              <a:prstDash val="solid"/>
              <a:headEnd type="none" w="med" len="med"/>
              <a:tailEnd type="none" w="med" len="med"/>
            </a:ln>
          </p:spPr>
        </p:sp>
        <p:sp>
          <p:nvSpPr>
            <p:cNvPr id="59471" name="菱形 100387"/>
            <p:cNvSpPr/>
            <p:nvPr/>
          </p:nvSpPr>
          <p:spPr>
            <a:xfrm>
              <a:off x="544" y="0"/>
              <a:ext cx="408" cy="272"/>
            </a:xfrm>
            <a:prstGeom prst="diamond">
              <a:avLst/>
            </a:prstGeom>
            <a:solidFill>
              <a:srgbClr val="33CCFF"/>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72" name="直接连接符 100388"/>
            <p:cNvSpPr/>
            <p:nvPr/>
          </p:nvSpPr>
          <p:spPr>
            <a:xfrm>
              <a:off x="771" y="0"/>
              <a:ext cx="0" cy="273"/>
            </a:xfrm>
            <a:prstGeom prst="line">
              <a:avLst/>
            </a:prstGeom>
            <a:ln w="38100" cap="flat" cmpd="sng">
              <a:solidFill>
                <a:srgbClr val="FF9900"/>
              </a:solidFill>
              <a:prstDash val="solid"/>
              <a:headEnd type="none" w="med" len="med"/>
              <a:tailEnd type="none" w="med" len="med"/>
            </a:ln>
          </p:spPr>
        </p:sp>
        <p:sp>
          <p:nvSpPr>
            <p:cNvPr id="59473" name="直接连接符 100389"/>
            <p:cNvSpPr/>
            <p:nvPr/>
          </p:nvSpPr>
          <p:spPr>
            <a:xfrm flipH="1">
              <a:off x="258" y="131"/>
              <a:ext cx="273" cy="0"/>
            </a:xfrm>
            <a:prstGeom prst="line">
              <a:avLst/>
            </a:prstGeom>
            <a:ln w="38100" cap="flat" cmpd="sng">
              <a:solidFill>
                <a:srgbClr val="66FFFF"/>
              </a:solidFill>
              <a:prstDash val="solid"/>
              <a:headEnd type="none" w="med" len="med"/>
              <a:tailEnd type="triangle" w="med" len="med"/>
            </a:ln>
          </p:spPr>
        </p:sp>
      </p:grpSp>
      <p:sp>
        <p:nvSpPr>
          <p:cNvPr id="100391" name="直接连接符 100390"/>
          <p:cNvSpPr/>
          <p:nvPr/>
        </p:nvSpPr>
        <p:spPr>
          <a:xfrm>
            <a:off x="4500563" y="2205038"/>
            <a:ext cx="647700" cy="0"/>
          </a:xfrm>
          <a:prstGeom prst="line">
            <a:avLst/>
          </a:prstGeom>
          <a:ln w="76200" cap="flat" cmpd="sng">
            <a:solidFill>
              <a:schemeClr val="accent1"/>
            </a:solidFill>
            <a:prstDash val="solid"/>
            <a:headEnd type="none" w="med" len="med"/>
            <a:tailEnd type="triangle" w="med" len="med"/>
          </a:ln>
        </p:spPr>
      </p:sp>
      <p:grpSp>
        <p:nvGrpSpPr>
          <p:cNvPr id="4" name="组合 100391"/>
          <p:cNvGrpSpPr/>
          <p:nvPr/>
        </p:nvGrpSpPr>
        <p:grpSpPr>
          <a:xfrm>
            <a:off x="5148263" y="980123"/>
            <a:ext cx="3232150" cy="2278062"/>
            <a:chOff x="0" y="-6"/>
            <a:chExt cx="2036" cy="1435"/>
          </a:xfrm>
        </p:grpSpPr>
        <p:sp>
          <p:nvSpPr>
            <p:cNvPr id="59425" name="菱形 100392"/>
            <p:cNvSpPr/>
            <p:nvPr/>
          </p:nvSpPr>
          <p:spPr>
            <a:xfrm>
              <a:off x="590" y="272"/>
              <a:ext cx="408" cy="272"/>
            </a:xfrm>
            <a:prstGeom prst="diamond">
              <a:avLst/>
            </a:prstGeom>
            <a:solidFill>
              <a:srgbClr val="33CCFF"/>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26" name="椭圆 100393"/>
            <p:cNvSpPr/>
            <p:nvPr/>
          </p:nvSpPr>
          <p:spPr>
            <a:xfrm>
              <a:off x="0" y="998"/>
              <a:ext cx="272" cy="318"/>
            </a:xfrm>
            <a:prstGeom prst="ellipse">
              <a:avLst/>
            </a:prstGeom>
            <a:solidFill>
              <a:srgbClr val="33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27" name="直接连接符 100394"/>
            <p:cNvSpPr/>
            <p:nvPr/>
          </p:nvSpPr>
          <p:spPr>
            <a:xfrm flipV="1">
              <a:off x="136" y="408"/>
              <a:ext cx="1723" cy="1"/>
            </a:xfrm>
            <a:prstGeom prst="line">
              <a:avLst/>
            </a:prstGeom>
            <a:ln w="28575" cap="flat" cmpd="sng">
              <a:solidFill>
                <a:srgbClr val="FFCC00"/>
              </a:solidFill>
              <a:prstDash val="solid"/>
              <a:headEnd type="none" w="med" len="med"/>
              <a:tailEnd type="none" w="med" len="med"/>
            </a:ln>
          </p:spPr>
        </p:sp>
        <p:sp>
          <p:nvSpPr>
            <p:cNvPr id="59428" name="直接连接符 100395"/>
            <p:cNvSpPr/>
            <p:nvPr/>
          </p:nvSpPr>
          <p:spPr>
            <a:xfrm>
              <a:off x="136" y="1406"/>
              <a:ext cx="1814" cy="0"/>
            </a:xfrm>
            <a:prstGeom prst="line">
              <a:avLst/>
            </a:prstGeom>
            <a:ln w="28575" cap="flat" cmpd="sng">
              <a:solidFill>
                <a:srgbClr val="FFCC00"/>
              </a:solidFill>
              <a:prstDash val="solid"/>
              <a:headEnd type="none" w="med" len="med"/>
              <a:tailEnd type="none" w="med" len="med"/>
            </a:ln>
          </p:spPr>
        </p:sp>
        <p:sp>
          <p:nvSpPr>
            <p:cNvPr id="59429" name="文本框 100396"/>
            <p:cNvSpPr txBox="1"/>
            <p:nvPr/>
          </p:nvSpPr>
          <p:spPr>
            <a:xfrm>
              <a:off x="862" y="726"/>
              <a:ext cx="616"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j300</a:t>
              </a: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Arial" panose="020B0604020202020204" pitchFamily="34" charset="0"/>
                <a:ea typeface="仿宋_GB2312" pitchFamily="1" charset="-122"/>
                <a:sym typeface="Symbol" panose="05050102010706020507" pitchFamily="18" charset="2"/>
              </a:endParaRPr>
            </a:p>
          </p:txBody>
        </p:sp>
        <p:sp>
          <p:nvSpPr>
            <p:cNvPr id="59430" name="文本框 100397"/>
            <p:cNvSpPr txBox="1"/>
            <p:nvPr/>
          </p:nvSpPr>
          <p:spPr>
            <a:xfrm>
              <a:off x="227" y="817"/>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Arial" panose="020B0604020202020204" pitchFamily="34" charset="0"/>
                <a:ea typeface="仿宋_GB2312" pitchFamily="1" charset="-122"/>
              </a:endParaRPr>
            </a:p>
          </p:txBody>
        </p:sp>
        <p:sp>
          <p:nvSpPr>
            <p:cNvPr id="59431" name="文本框 100398"/>
            <p:cNvSpPr txBox="1"/>
            <p:nvPr/>
          </p:nvSpPr>
          <p:spPr>
            <a:xfrm>
              <a:off x="227" y="1089"/>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Arial" panose="020B0604020202020204" pitchFamily="34" charset="0"/>
                <a:ea typeface="仿宋_GB2312" pitchFamily="1" charset="-122"/>
              </a:endParaRPr>
            </a:p>
          </p:txBody>
        </p:sp>
        <p:graphicFrame>
          <p:nvGraphicFramePr>
            <p:cNvPr id="59399" name="对象 100399"/>
            <p:cNvGraphicFramePr>
              <a:graphicFrameLocks noChangeAspect="1"/>
            </p:cNvGraphicFramePr>
            <p:nvPr/>
          </p:nvGraphicFramePr>
          <p:xfrm>
            <a:off x="329" y="1046"/>
            <a:ext cx="518" cy="245"/>
          </p:xfrm>
          <a:graphic>
            <a:graphicData uri="http://schemas.openxmlformats.org/presentationml/2006/ole">
              <mc:AlternateContent xmlns:mc="http://schemas.openxmlformats.org/markup-compatibility/2006">
                <mc:Choice xmlns:v="urn:schemas-microsoft-com:vml" Requires="v">
                  <p:oleObj spid="_x0000_s3479" name="" r:id="rId11" imgW="431800" imgH="203200" progId="Equation.DSMT4">
                    <p:embed/>
                  </p:oleObj>
                </mc:Choice>
                <mc:Fallback>
                  <p:oleObj name="" r:id="rId11" imgW="431800" imgH="203200" progId="Equation.DSMT4">
                    <p:embed/>
                    <p:pic>
                      <p:nvPicPr>
                        <p:cNvPr id="0" name="图片 3478"/>
                        <p:cNvPicPr/>
                        <p:nvPr/>
                      </p:nvPicPr>
                      <p:blipFill>
                        <a:blip r:embed="rId12">
                          <a:clrChange>
                            <a:clrFrom>
                              <a:srgbClr val="000000"/>
                            </a:clrFrom>
                            <a:clrTo>
                              <a:srgbClr val="000000">
                                <a:alpha val="0"/>
                              </a:srgbClr>
                            </a:clrTo>
                          </a:clrChange>
                        </a:blip>
                        <a:stretch>
                          <a:fillRect/>
                        </a:stretch>
                      </p:blipFill>
                      <p:spPr>
                        <a:xfrm>
                          <a:off x="329" y="1046"/>
                          <a:ext cx="518" cy="245"/>
                        </a:xfrm>
                        <a:prstGeom prst="rect">
                          <a:avLst/>
                        </a:prstGeom>
                        <a:noFill/>
                        <a:ln w="38100">
                          <a:noFill/>
                          <a:miter/>
                        </a:ln>
                      </p:spPr>
                    </p:pic>
                  </p:oleObj>
                </mc:Fallback>
              </mc:AlternateContent>
            </a:graphicData>
          </a:graphic>
        </p:graphicFrame>
        <p:graphicFrame>
          <p:nvGraphicFramePr>
            <p:cNvPr id="59400" name="对象 100400"/>
            <p:cNvGraphicFramePr>
              <a:graphicFrameLocks noChangeAspect="1"/>
            </p:cNvGraphicFramePr>
            <p:nvPr/>
          </p:nvGraphicFramePr>
          <p:xfrm>
            <a:off x="1794" y="796"/>
            <a:ext cx="242" cy="289"/>
          </p:xfrm>
          <a:graphic>
            <a:graphicData uri="http://schemas.openxmlformats.org/presentationml/2006/ole">
              <mc:AlternateContent xmlns:mc="http://schemas.openxmlformats.org/markup-compatibility/2006">
                <mc:Choice xmlns:v="urn:schemas-microsoft-com:vml" Requires="v">
                  <p:oleObj spid="_x0000_s3480" name="" r:id="rId13" imgW="203200" imgH="241300" progId="Equation.DSMT4">
                    <p:embed/>
                  </p:oleObj>
                </mc:Choice>
                <mc:Fallback>
                  <p:oleObj name="" r:id="rId13" imgW="203200" imgH="241300" progId="Equation.DSMT4">
                    <p:embed/>
                    <p:pic>
                      <p:nvPicPr>
                        <p:cNvPr id="0" name="图片 3479"/>
                        <p:cNvPicPr/>
                        <p:nvPr/>
                      </p:nvPicPr>
                      <p:blipFill>
                        <a:blip r:embed="rId14">
                          <a:clrChange>
                            <a:clrFrom>
                              <a:srgbClr val="000000"/>
                            </a:clrFrom>
                            <a:clrTo>
                              <a:srgbClr val="000000">
                                <a:alpha val="0"/>
                              </a:srgbClr>
                            </a:clrTo>
                          </a:clrChange>
                        </a:blip>
                        <a:stretch>
                          <a:fillRect/>
                        </a:stretch>
                      </p:blipFill>
                      <p:spPr>
                        <a:xfrm>
                          <a:off x="1794" y="796"/>
                          <a:ext cx="242" cy="289"/>
                        </a:xfrm>
                        <a:prstGeom prst="rect">
                          <a:avLst/>
                        </a:prstGeom>
                        <a:noFill/>
                        <a:ln w="38100">
                          <a:noFill/>
                          <a:miter/>
                        </a:ln>
                      </p:spPr>
                    </p:pic>
                  </p:oleObj>
                </mc:Fallback>
              </mc:AlternateContent>
            </a:graphicData>
          </a:graphic>
        </p:graphicFrame>
        <p:sp>
          <p:nvSpPr>
            <p:cNvPr id="59432" name="文本框 100401"/>
            <p:cNvSpPr txBox="1"/>
            <p:nvPr/>
          </p:nvSpPr>
          <p:spPr>
            <a:xfrm>
              <a:off x="1769" y="453"/>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Arial" panose="020B0604020202020204" pitchFamily="34" charset="0"/>
                <a:ea typeface="仿宋_GB2312" pitchFamily="1" charset="-122"/>
              </a:endParaRPr>
            </a:p>
          </p:txBody>
        </p:sp>
        <p:sp>
          <p:nvSpPr>
            <p:cNvPr id="59433" name="文本框 100402"/>
            <p:cNvSpPr txBox="1"/>
            <p:nvPr/>
          </p:nvSpPr>
          <p:spPr>
            <a:xfrm>
              <a:off x="1814" y="1043"/>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Arial" panose="020B0604020202020204" pitchFamily="34" charset="0"/>
                <a:ea typeface="仿宋_GB2312" pitchFamily="1" charset="-122"/>
              </a:endParaRPr>
            </a:p>
          </p:txBody>
        </p:sp>
        <p:grpSp>
          <p:nvGrpSpPr>
            <p:cNvPr id="59434" name="组合 100403"/>
            <p:cNvGrpSpPr/>
            <p:nvPr/>
          </p:nvGrpSpPr>
          <p:grpSpPr>
            <a:xfrm rot="5400000">
              <a:off x="1263" y="865"/>
              <a:ext cx="384" cy="57"/>
              <a:chOff x="0" y="0"/>
              <a:chExt cx="489" cy="60"/>
            </a:xfrm>
          </p:grpSpPr>
          <p:sp>
            <p:nvSpPr>
              <p:cNvPr id="59445" name="任意多边形 100404"/>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46" name="任意多边形 100405"/>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47" name="任意多边形 100406"/>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59448" name="任意多边形 100407"/>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59435" name="椭圆 100408"/>
            <p:cNvSpPr/>
            <p:nvPr/>
          </p:nvSpPr>
          <p:spPr>
            <a:xfrm>
              <a:off x="1950" y="1361"/>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36" name="椭圆 100409"/>
            <p:cNvSpPr/>
            <p:nvPr/>
          </p:nvSpPr>
          <p:spPr>
            <a:xfrm>
              <a:off x="1859" y="363"/>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59401" name="对象 100410"/>
            <p:cNvGraphicFramePr>
              <a:graphicFrameLocks noChangeAspect="1"/>
            </p:cNvGraphicFramePr>
            <p:nvPr/>
          </p:nvGraphicFramePr>
          <p:xfrm>
            <a:off x="646" y="-6"/>
            <a:ext cx="455" cy="290"/>
          </p:xfrm>
          <a:graphic>
            <a:graphicData uri="http://schemas.openxmlformats.org/presentationml/2006/ole">
              <mc:AlternateContent xmlns:mc="http://schemas.openxmlformats.org/markup-compatibility/2006">
                <mc:Choice xmlns:v="urn:schemas-microsoft-com:vml" Requires="v">
                  <p:oleObj spid="_x0000_s3487" name="" r:id="rId15" imgW="381000" imgH="241300" progId="Equation.DSMT4">
                    <p:embed/>
                  </p:oleObj>
                </mc:Choice>
                <mc:Fallback>
                  <p:oleObj name="" r:id="rId15" imgW="381000" imgH="241300" progId="Equation.DSMT4">
                    <p:embed/>
                    <p:pic>
                      <p:nvPicPr>
                        <p:cNvPr id="0" name="图片 3486"/>
                        <p:cNvPicPr/>
                        <p:nvPr/>
                      </p:nvPicPr>
                      <p:blipFill>
                        <a:blip r:embed="rId16">
                          <a:clrChange>
                            <a:clrFrom>
                              <a:srgbClr val="000000"/>
                            </a:clrFrom>
                            <a:clrTo>
                              <a:srgbClr val="000000">
                                <a:alpha val="0"/>
                              </a:srgbClr>
                            </a:clrTo>
                          </a:clrChange>
                        </a:blip>
                        <a:stretch>
                          <a:fillRect/>
                        </a:stretch>
                      </p:blipFill>
                      <p:spPr>
                        <a:xfrm>
                          <a:off x="646" y="-6"/>
                          <a:ext cx="455" cy="290"/>
                        </a:xfrm>
                        <a:prstGeom prst="rect">
                          <a:avLst/>
                        </a:prstGeom>
                        <a:noFill/>
                        <a:ln w="38100">
                          <a:noFill/>
                          <a:miter/>
                        </a:ln>
                      </p:spPr>
                    </p:pic>
                  </p:oleObj>
                </mc:Fallback>
              </mc:AlternateContent>
            </a:graphicData>
          </a:graphic>
        </p:graphicFrame>
        <p:sp>
          <p:nvSpPr>
            <p:cNvPr id="59437" name="直接连接符 100411"/>
            <p:cNvSpPr/>
            <p:nvPr/>
          </p:nvSpPr>
          <p:spPr>
            <a:xfrm>
              <a:off x="136" y="409"/>
              <a:ext cx="0" cy="998"/>
            </a:xfrm>
            <a:prstGeom prst="line">
              <a:avLst/>
            </a:prstGeom>
            <a:ln w="28575" cap="flat" cmpd="sng">
              <a:solidFill>
                <a:srgbClr val="FFCC00"/>
              </a:solidFill>
              <a:prstDash val="solid"/>
              <a:headEnd type="none" w="med" len="med"/>
              <a:tailEnd type="none" w="med" len="med"/>
            </a:ln>
          </p:spPr>
        </p:sp>
        <p:sp>
          <p:nvSpPr>
            <p:cNvPr id="59438" name="直接连接符 100412"/>
            <p:cNvSpPr/>
            <p:nvPr/>
          </p:nvSpPr>
          <p:spPr>
            <a:xfrm flipH="1">
              <a:off x="1451" y="409"/>
              <a:ext cx="0" cy="317"/>
            </a:xfrm>
            <a:prstGeom prst="line">
              <a:avLst/>
            </a:prstGeom>
            <a:ln w="28575" cap="flat" cmpd="sng">
              <a:solidFill>
                <a:srgbClr val="FFCC00"/>
              </a:solidFill>
              <a:prstDash val="solid"/>
              <a:headEnd type="oval" w="med" len="med"/>
              <a:tailEnd type="none" w="med" len="med"/>
            </a:ln>
          </p:spPr>
        </p:sp>
        <p:sp>
          <p:nvSpPr>
            <p:cNvPr id="59439" name="直接连接符 100413"/>
            <p:cNvSpPr/>
            <p:nvPr/>
          </p:nvSpPr>
          <p:spPr>
            <a:xfrm>
              <a:off x="1451" y="1089"/>
              <a:ext cx="0" cy="317"/>
            </a:xfrm>
            <a:prstGeom prst="line">
              <a:avLst/>
            </a:prstGeom>
            <a:ln w="28575" cap="flat" cmpd="sng">
              <a:solidFill>
                <a:srgbClr val="FFCC00"/>
              </a:solidFill>
              <a:prstDash val="solid"/>
              <a:headEnd type="none" w="med" len="med"/>
              <a:tailEnd type="oval" w="med" len="med"/>
            </a:ln>
          </p:spPr>
        </p:sp>
        <p:graphicFrame>
          <p:nvGraphicFramePr>
            <p:cNvPr id="59402" name="对象 100414"/>
            <p:cNvGraphicFramePr>
              <a:graphicFrameLocks noChangeAspect="1"/>
            </p:cNvGraphicFramePr>
            <p:nvPr/>
          </p:nvGraphicFramePr>
          <p:xfrm>
            <a:off x="1507" y="1046"/>
            <a:ext cx="196" cy="334"/>
          </p:xfrm>
          <a:graphic>
            <a:graphicData uri="http://schemas.openxmlformats.org/presentationml/2006/ole">
              <mc:AlternateContent xmlns:mc="http://schemas.openxmlformats.org/markup-compatibility/2006">
                <mc:Choice xmlns:v="urn:schemas-microsoft-com:vml" Requires="v">
                  <p:oleObj spid="_x0000_s3482" name="" r:id="rId17" imgW="165100" imgH="279400" progId="Equation.DSMT4">
                    <p:embed/>
                  </p:oleObj>
                </mc:Choice>
                <mc:Fallback>
                  <p:oleObj name="" r:id="rId17" imgW="165100" imgH="279400" progId="Equation.DSMT4">
                    <p:embed/>
                    <p:pic>
                      <p:nvPicPr>
                        <p:cNvPr id="0" name="图片 3481"/>
                        <p:cNvPicPr/>
                        <p:nvPr/>
                      </p:nvPicPr>
                      <p:blipFill>
                        <a:blip r:embed="rId18">
                          <a:clrChange>
                            <a:clrFrom>
                              <a:srgbClr val="000000"/>
                            </a:clrFrom>
                            <a:clrTo>
                              <a:srgbClr val="000000">
                                <a:alpha val="0"/>
                              </a:srgbClr>
                            </a:clrTo>
                          </a:clrChange>
                        </a:blip>
                        <a:stretch>
                          <a:fillRect/>
                        </a:stretch>
                      </p:blipFill>
                      <p:spPr>
                        <a:xfrm>
                          <a:off x="1507" y="1046"/>
                          <a:ext cx="196" cy="334"/>
                        </a:xfrm>
                        <a:prstGeom prst="rect">
                          <a:avLst/>
                        </a:prstGeom>
                        <a:noFill/>
                        <a:ln w="38100">
                          <a:noFill/>
                          <a:miter/>
                        </a:ln>
                      </p:spPr>
                    </p:pic>
                  </p:oleObj>
                </mc:Fallback>
              </mc:AlternateContent>
            </a:graphicData>
          </a:graphic>
        </p:graphicFrame>
        <p:sp>
          <p:nvSpPr>
            <p:cNvPr id="59440" name="直接连接符 100415"/>
            <p:cNvSpPr/>
            <p:nvPr/>
          </p:nvSpPr>
          <p:spPr>
            <a:xfrm flipH="1">
              <a:off x="1406" y="1088"/>
              <a:ext cx="0" cy="273"/>
            </a:xfrm>
            <a:prstGeom prst="line">
              <a:avLst/>
            </a:prstGeom>
            <a:ln w="38100" cap="flat" cmpd="sng">
              <a:solidFill>
                <a:srgbClr val="66FFFF"/>
              </a:solidFill>
              <a:prstDash val="solid"/>
              <a:headEnd type="none" w="med" len="med"/>
              <a:tailEnd type="triangle" w="med" len="med"/>
            </a:ln>
          </p:spPr>
        </p:sp>
        <p:sp>
          <p:nvSpPr>
            <p:cNvPr id="59441" name="矩形 100416"/>
            <p:cNvSpPr/>
            <p:nvPr/>
          </p:nvSpPr>
          <p:spPr>
            <a:xfrm>
              <a:off x="91" y="590"/>
              <a:ext cx="90" cy="272"/>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59442" name="文本框 100417"/>
            <p:cNvSpPr txBox="1"/>
            <p:nvPr/>
          </p:nvSpPr>
          <p:spPr>
            <a:xfrm>
              <a:off x="181" y="589"/>
              <a:ext cx="55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100</a:t>
              </a: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Arial" panose="020B0604020202020204" pitchFamily="34" charset="0"/>
                <a:ea typeface="仿宋_GB2312" pitchFamily="1" charset="-122"/>
              </a:endParaRPr>
            </a:p>
          </p:txBody>
        </p:sp>
        <p:sp>
          <p:nvSpPr>
            <p:cNvPr id="59443" name="文本框 100418"/>
            <p:cNvSpPr txBox="1"/>
            <p:nvPr/>
          </p:nvSpPr>
          <p:spPr>
            <a:xfrm>
              <a:off x="363" y="182"/>
              <a:ext cx="283" cy="250"/>
            </a:xfrm>
            <a:prstGeom prst="rect">
              <a:avLst/>
            </a:prstGeom>
            <a:noFill/>
            <a:ln w="9525">
              <a:noFill/>
            </a:ln>
          </p:spPr>
          <p:txBody>
            <a:bodyPr anchor="ctr">
              <a:spAutoFit/>
            </a:bodyPr>
            <a:p>
              <a:pPr algn="ctr" eaLnBrk="1" hangingPunct="1"/>
              <a:r>
                <a:rPr lang="zh-CN" altLang="en-US" sz="2000" dirty="0">
                  <a:solidFill>
                    <a:schemeClr val="bg1"/>
                  </a:solidFill>
                  <a:latin typeface="Times New Roman" panose="02020603050405020304" pitchFamily="18" charset="0"/>
                </a:rPr>
                <a:t>＋</a:t>
              </a:r>
              <a:endParaRPr lang="zh-CN" altLang="en-US" sz="2000" dirty="0">
                <a:solidFill>
                  <a:schemeClr val="bg1"/>
                </a:solidFill>
                <a:latin typeface="Times New Roman" panose="02020603050405020304" pitchFamily="18" charset="0"/>
                <a:ea typeface="仿宋_GB2312" pitchFamily="1" charset="-122"/>
              </a:endParaRPr>
            </a:p>
          </p:txBody>
        </p:sp>
        <p:sp>
          <p:nvSpPr>
            <p:cNvPr id="59444" name="文本框 100419"/>
            <p:cNvSpPr txBox="1"/>
            <p:nvPr/>
          </p:nvSpPr>
          <p:spPr>
            <a:xfrm>
              <a:off x="1089" y="90"/>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Arial" panose="020B0604020202020204" pitchFamily="34" charset="0"/>
                <a:ea typeface="仿宋_GB2312" pitchFamily="1" charset="-122"/>
              </a:endParaRPr>
            </a:p>
          </p:txBody>
        </p:sp>
      </p:grpSp>
      <p:sp>
        <p:nvSpPr>
          <p:cNvPr id="100421" name="文本框 100420"/>
          <p:cNvSpPr txBox="1"/>
          <p:nvPr/>
        </p:nvSpPr>
        <p:spPr>
          <a:xfrm>
            <a:off x="198438" y="3670935"/>
            <a:ext cx="1565275"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sp>
        <p:nvSpPr>
          <p:cNvPr id="100422" name="直接连接符 100421"/>
          <p:cNvSpPr/>
          <p:nvPr/>
        </p:nvSpPr>
        <p:spPr>
          <a:xfrm>
            <a:off x="684213" y="4581525"/>
            <a:ext cx="431800" cy="0"/>
          </a:xfrm>
          <a:prstGeom prst="line">
            <a:avLst/>
          </a:prstGeom>
          <a:ln w="76200" cap="flat" cmpd="sng">
            <a:solidFill>
              <a:schemeClr val="accent1"/>
            </a:solidFill>
            <a:prstDash val="solid"/>
            <a:headEnd type="none" w="med" len="med"/>
            <a:tailEnd type="triangle" w="med" len="med"/>
          </a:ln>
        </p:spPr>
      </p:sp>
      <p:graphicFrame>
        <p:nvGraphicFramePr>
          <p:cNvPr id="100423" name="对象 100422"/>
          <p:cNvGraphicFramePr>
            <a:graphicFrameLocks noChangeAspect="1"/>
          </p:cNvGraphicFramePr>
          <p:nvPr/>
        </p:nvGraphicFramePr>
        <p:xfrm>
          <a:off x="1235552" y="4305935"/>
          <a:ext cx="2794635" cy="812800"/>
        </p:xfrm>
        <a:graphic>
          <a:graphicData uri="http://schemas.openxmlformats.org/presentationml/2006/ole">
            <mc:AlternateContent xmlns:mc="http://schemas.openxmlformats.org/markup-compatibility/2006">
              <mc:Choice xmlns:v="urn:schemas-microsoft-com:vml" Requires="v">
                <p:oleObj spid="_x0000_s3484" name="" r:id="rId19" imgW="1447800" imgH="419100" progId="Equation.DSMT4">
                  <p:embed/>
                </p:oleObj>
              </mc:Choice>
              <mc:Fallback>
                <p:oleObj name="" r:id="rId19" imgW="1447800" imgH="419100" progId="Equation.DSMT4">
                  <p:embed/>
                  <p:pic>
                    <p:nvPicPr>
                      <p:cNvPr id="0" name="图片 3483"/>
                      <p:cNvPicPr/>
                      <p:nvPr/>
                    </p:nvPicPr>
                    <p:blipFill>
                      <a:blip r:embed="rId20">
                        <a:clrChange>
                          <a:clrFrom>
                            <a:srgbClr val="000000"/>
                          </a:clrFrom>
                          <a:clrTo>
                            <a:srgbClr val="000000">
                              <a:alpha val="0"/>
                            </a:srgbClr>
                          </a:clrTo>
                        </a:clrChange>
                      </a:blip>
                      <a:stretch>
                        <a:fillRect/>
                      </a:stretch>
                    </p:blipFill>
                    <p:spPr>
                      <a:xfrm>
                        <a:off x="1235552" y="4305935"/>
                        <a:ext cx="2794635" cy="812800"/>
                      </a:xfrm>
                      <a:prstGeom prst="rect">
                        <a:avLst/>
                      </a:prstGeom>
                      <a:noFill/>
                      <a:ln w="38100">
                        <a:noFill/>
                        <a:miter/>
                      </a:ln>
                    </p:spPr>
                  </p:pic>
                </p:oleObj>
              </mc:Fallback>
            </mc:AlternateContent>
          </a:graphicData>
        </a:graphic>
      </p:graphicFrame>
      <p:sp>
        <p:nvSpPr>
          <p:cNvPr id="100424" name="文本框 100423"/>
          <p:cNvSpPr txBox="1"/>
          <p:nvPr/>
        </p:nvSpPr>
        <p:spPr>
          <a:xfrm>
            <a:off x="1979613" y="5118735"/>
            <a:ext cx="2374900" cy="460375"/>
          </a:xfrm>
          <a:prstGeom prst="rect">
            <a:avLst/>
          </a:prstGeom>
          <a:noFill/>
          <a:ln w="9525">
            <a:noFill/>
          </a:ln>
        </p:spPr>
        <p:txBody>
          <a:bodyPr>
            <a:spAutoFit/>
          </a:bodyPr>
          <a:p>
            <a:pPr eaLnBrk="1" hangingPunct="1">
              <a:spcBef>
                <a:spcPct val="50000"/>
              </a:spcBef>
            </a:pPr>
            <a:r>
              <a:rPr lang="en-US" altLang="zh-CN" b="0" dirty="0">
                <a:solidFill>
                  <a:schemeClr val="bg1"/>
                </a:solidFill>
                <a:latin typeface="Times New Roman" panose="02020603050405020304" pitchFamily="18" charset="0"/>
                <a:cs typeface="Times New Roman" panose="02020603050405020304" pitchFamily="18" charset="0"/>
              </a:rPr>
              <a:t>Find short-circuit</a:t>
            </a:r>
            <a:r>
              <a:rPr lang="zh-CN" altLang="en-US" b="0" dirty="0">
                <a:solidFill>
                  <a:schemeClr val="bg1"/>
                </a:solidFill>
                <a:latin typeface="Times New Roman" panose="02020603050405020304" pitchFamily="18" charset="0"/>
                <a:cs typeface="Times New Roman" panose="02020603050405020304" pitchFamily="18" charset="0"/>
              </a:rPr>
              <a:t>：</a:t>
            </a:r>
            <a:endParaRPr lang="zh-CN" altLang="en-US" b="0" dirty="0">
              <a:solidFill>
                <a:schemeClr val="bg1"/>
              </a:solidFill>
              <a:latin typeface="Times New Roman" panose="02020603050405020304" pitchFamily="18" charset="0"/>
              <a:cs typeface="Times New Roman" panose="02020603050405020304" pitchFamily="18" charset="0"/>
            </a:endParaRPr>
          </a:p>
        </p:txBody>
      </p:sp>
      <p:grpSp>
        <p:nvGrpSpPr>
          <p:cNvPr id="6" name="组合 100424"/>
          <p:cNvGrpSpPr/>
          <p:nvPr/>
        </p:nvGrpSpPr>
        <p:grpSpPr>
          <a:xfrm>
            <a:off x="5724525" y="768668"/>
            <a:ext cx="3024188" cy="2879725"/>
            <a:chOff x="0" y="0"/>
            <a:chExt cx="1905" cy="1814"/>
          </a:xfrm>
        </p:grpSpPr>
        <p:grpSp>
          <p:nvGrpSpPr>
            <p:cNvPr id="59418" name="组合 100425"/>
            <p:cNvGrpSpPr/>
            <p:nvPr/>
          </p:nvGrpSpPr>
          <p:grpSpPr>
            <a:xfrm>
              <a:off x="0" y="0"/>
              <a:ext cx="1905" cy="1814"/>
              <a:chOff x="0" y="0"/>
              <a:chExt cx="1905" cy="1814"/>
            </a:xfrm>
          </p:grpSpPr>
          <p:sp>
            <p:nvSpPr>
              <p:cNvPr id="59420" name="矩形 100426"/>
              <p:cNvSpPr/>
              <p:nvPr/>
            </p:nvSpPr>
            <p:spPr>
              <a:xfrm>
                <a:off x="499" y="0"/>
                <a:ext cx="1406" cy="1814"/>
              </a:xfrm>
              <a:prstGeom prst="rect">
                <a:avLst/>
              </a:prstGeom>
              <a:solidFill>
                <a:schemeClr val="accent2"/>
              </a:solidFill>
              <a:ln w="9525">
                <a:noFill/>
              </a:ln>
            </p:spPr>
            <p:txBody>
              <a:bodyPr/>
              <a:p>
                <a:pPr eaLnBrk="1" hangingPunct="1"/>
                <a:endParaRPr lang="zh-CN" altLang="en-US" dirty="0">
                  <a:latin typeface="Arial" panose="020B0604020202020204" pitchFamily="34" charset="0"/>
                </a:endParaRPr>
              </a:p>
            </p:txBody>
          </p:sp>
          <p:sp>
            <p:nvSpPr>
              <p:cNvPr id="59421" name="矩形 100427"/>
              <p:cNvSpPr/>
              <p:nvPr/>
            </p:nvSpPr>
            <p:spPr>
              <a:xfrm>
                <a:off x="0" y="136"/>
                <a:ext cx="1043" cy="635"/>
              </a:xfrm>
              <a:prstGeom prst="rect">
                <a:avLst/>
              </a:prstGeom>
              <a:solidFill>
                <a:schemeClr val="accent2"/>
              </a:solidFill>
              <a:ln w="9525">
                <a:noFill/>
              </a:ln>
            </p:spPr>
            <p:txBody>
              <a:bodyPr/>
              <a:p>
                <a:pPr eaLnBrk="1" hangingPunct="1"/>
                <a:endParaRPr lang="zh-CN" altLang="en-US" dirty="0">
                  <a:latin typeface="Arial" panose="020B0604020202020204" pitchFamily="34" charset="0"/>
                </a:endParaRPr>
              </a:p>
            </p:txBody>
          </p:sp>
          <p:sp>
            <p:nvSpPr>
              <p:cNvPr id="59422" name="直接连接符 100428"/>
              <p:cNvSpPr/>
              <p:nvPr/>
            </p:nvSpPr>
            <p:spPr>
              <a:xfrm>
                <a:off x="0" y="544"/>
                <a:ext cx="907" cy="0"/>
              </a:xfrm>
              <a:prstGeom prst="line">
                <a:avLst/>
              </a:prstGeom>
              <a:ln w="28575" cap="flat" cmpd="sng">
                <a:solidFill>
                  <a:srgbClr val="FFCC00"/>
                </a:solidFill>
                <a:prstDash val="solid"/>
                <a:headEnd type="none" w="med" len="med"/>
                <a:tailEnd type="none" w="med" len="med"/>
              </a:ln>
            </p:spPr>
          </p:sp>
          <p:sp>
            <p:nvSpPr>
              <p:cNvPr id="59423" name="直接连接符 100429"/>
              <p:cNvSpPr/>
              <p:nvPr/>
            </p:nvSpPr>
            <p:spPr>
              <a:xfrm>
                <a:off x="907" y="544"/>
                <a:ext cx="0" cy="1044"/>
              </a:xfrm>
              <a:prstGeom prst="line">
                <a:avLst/>
              </a:prstGeom>
              <a:ln w="28575" cap="flat" cmpd="sng">
                <a:solidFill>
                  <a:srgbClr val="FFCC00"/>
                </a:solidFill>
                <a:prstDash val="solid"/>
                <a:headEnd type="none" w="med" len="med"/>
                <a:tailEnd type="none" w="med" len="med"/>
              </a:ln>
            </p:spPr>
          </p:sp>
          <p:sp>
            <p:nvSpPr>
              <p:cNvPr id="59424" name="直接连接符 100430"/>
              <p:cNvSpPr/>
              <p:nvPr/>
            </p:nvSpPr>
            <p:spPr>
              <a:xfrm>
                <a:off x="499" y="1542"/>
                <a:ext cx="408" cy="0"/>
              </a:xfrm>
              <a:prstGeom prst="line">
                <a:avLst/>
              </a:prstGeom>
              <a:ln w="28575" cap="flat" cmpd="sng">
                <a:solidFill>
                  <a:srgbClr val="FFCC00"/>
                </a:solidFill>
                <a:prstDash val="solid"/>
                <a:headEnd type="none" w="med" len="med"/>
                <a:tailEnd type="none" w="med" len="med"/>
              </a:ln>
            </p:spPr>
          </p:sp>
        </p:grpSp>
        <p:sp>
          <p:nvSpPr>
            <p:cNvPr id="59419" name="直接连接符 100431"/>
            <p:cNvSpPr/>
            <p:nvPr/>
          </p:nvSpPr>
          <p:spPr>
            <a:xfrm>
              <a:off x="816" y="816"/>
              <a:ext cx="0" cy="363"/>
            </a:xfrm>
            <a:prstGeom prst="line">
              <a:avLst/>
            </a:prstGeom>
            <a:ln w="38100" cap="flat" cmpd="sng">
              <a:solidFill>
                <a:srgbClr val="66FFFF"/>
              </a:solidFill>
              <a:prstDash val="solid"/>
              <a:headEnd type="none" w="med" len="med"/>
              <a:tailEnd type="triangle" w="med" len="med"/>
            </a:ln>
          </p:spPr>
        </p:sp>
        <p:graphicFrame>
          <p:nvGraphicFramePr>
            <p:cNvPr id="59398" name="对象 100432"/>
            <p:cNvGraphicFramePr>
              <a:graphicFrameLocks noChangeAspect="1"/>
            </p:cNvGraphicFramePr>
            <p:nvPr/>
          </p:nvGraphicFramePr>
          <p:xfrm>
            <a:off x="970" y="819"/>
            <a:ext cx="271" cy="289"/>
          </p:xfrm>
          <a:graphic>
            <a:graphicData uri="http://schemas.openxmlformats.org/presentationml/2006/ole">
              <mc:AlternateContent xmlns:mc="http://schemas.openxmlformats.org/markup-compatibility/2006">
                <mc:Choice xmlns:v="urn:schemas-microsoft-com:vml" Requires="v">
                  <p:oleObj spid="_x0000_s3485" name="" r:id="rId21" imgW="228600" imgH="241300" progId="Equation.DSMT4">
                    <p:embed/>
                  </p:oleObj>
                </mc:Choice>
                <mc:Fallback>
                  <p:oleObj name="" r:id="rId21" imgW="228600" imgH="241300" progId="Equation.DSMT4">
                    <p:embed/>
                    <p:pic>
                      <p:nvPicPr>
                        <p:cNvPr id="0" name="图片 3484"/>
                        <p:cNvPicPr/>
                        <p:nvPr/>
                      </p:nvPicPr>
                      <p:blipFill>
                        <a:blip r:embed="rId22">
                          <a:clrChange>
                            <a:clrFrom>
                              <a:srgbClr val="000000"/>
                            </a:clrFrom>
                            <a:clrTo>
                              <a:srgbClr val="000000">
                                <a:alpha val="0"/>
                              </a:srgbClr>
                            </a:clrTo>
                          </a:clrChange>
                        </a:blip>
                        <a:stretch>
                          <a:fillRect/>
                        </a:stretch>
                      </p:blipFill>
                      <p:spPr>
                        <a:xfrm>
                          <a:off x="970" y="819"/>
                          <a:ext cx="271" cy="289"/>
                        </a:xfrm>
                        <a:prstGeom prst="rect">
                          <a:avLst/>
                        </a:prstGeom>
                        <a:solidFill>
                          <a:schemeClr val="accent2"/>
                        </a:solidFill>
                        <a:ln w="38100">
                          <a:noFill/>
                          <a:miter/>
                        </a:ln>
                      </p:spPr>
                    </p:pic>
                  </p:oleObj>
                </mc:Fallback>
              </mc:AlternateContent>
            </a:graphicData>
          </a:graphic>
        </p:graphicFrame>
      </p:grpSp>
      <p:graphicFrame>
        <p:nvGraphicFramePr>
          <p:cNvPr id="100434" name="对象 100433"/>
          <p:cNvGraphicFramePr>
            <a:graphicFrameLocks noChangeAspect="1"/>
          </p:cNvGraphicFramePr>
          <p:nvPr/>
        </p:nvGraphicFramePr>
        <p:xfrm>
          <a:off x="4631055" y="5118735"/>
          <a:ext cx="2719070" cy="466725"/>
        </p:xfrm>
        <a:graphic>
          <a:graphicData uri="http://schemas.openxmlformats.org/presentationml/2006/ole">
            <mc:AlternateContent xmlns:mc="http://schemas.openxmlformats.org/markup-compatibility/2006">
              <mc:Choice xmlns:v="urn:schemas-microsoft-com:vml" Requires="v">
                <p:oleObj spid="_x0000_s3486" name="" r:id="rId23" imgW="1409700" imgH="241300" progId="Equation.DSMT4">
                  <p:embed/>
                </p:oleObj>
              </mc:Choice>
              <mc:Fallback>
                <p:oleObj name="" r:id="rId23" imgW="1409700" imgH="241300" progId="Equation.DSMT4">
                  <p:embed/>
                  <p:pic>
                    <p:nvPicPr>
                      <p:cNvPr id="0" name="图片 3485"/>
                      <p:cNvPicPr/>
                      <p:nvPr/>
                    </p:nvPicPr>
                    <p:blipFill>
                      <a:blip r:embed="rId24">
                        <a:clrChange>
                          <a:clrFrom>
                            <a:srgbClr val="000000"/>
                          </a:clrFrom>
                          <a:clrTo>
                            <a:srgbClr val="000000">
                              <a:alpha val="0"/>
                            </a:srgbClr>
                          </a:clrTo>
                        </a:clrChange>
                      </a:blip>
                      <a:stretch>
                        <a:fillRect/>
                      </a:stretch>
                    </p:blipFill>
                    <p:spPr>
                      <a:xfrm>
                        <a:off x="4631055" y="5118735"/>
                        <a:ext cx="2719070" cy="466725"/>
                      </a:xfrm>
                      <a:prstGeom prst="rect">
                        <a:avLst/>
                      </a:prstGeom>
                      <a:noFill/>
                      <a:ln w="38100">
                        <a:noFill/>
                        <a:miter/>
                      </a:ln>
                    </p:spPr>
                  </p:pic>
                </p:oleObj>
              </mc:Fallback>
            </mc:AlternateContent>
          </a:graphicData>
        </a:graphic>
      </p:graphicFrame>
      <p:sp>
        <p:nvSpPr>
          <p:cNvPr id="100435" name="直接连接符 100434"/>
          <p:cNvSpPr/>
          <p:nvPr/>
        </p:nvSpPr>
        <p:spPr>
          <a:xfrm>
            <a:off x="900113" y="6182678"/>
            <a:ext cx="936625" cy="0"/>
          </a:xfrm>
          <a:prstGeom prst="line">
            <a:avLst/>
          </a:prstGeom>
          <a:ln w="76200" cap="flat" cmpd="sng">
            <a:solidFill>
              <a:schemeClr val="accent1"/>
            </a:solidFill>
            <a:prstDash val="solid"/>
            <a:headEnd type="none" w="med" len="med"/>
            <a:tailEnd type="triangle" w="med" len="med"/>
          </a:ln>
        </p:spPr>
      </p:sp>
      <p:graphicFrame>
        <p:nvGraphicFramePr>
          <p:cNvPr id="100436" name="对象 100435"/>
          <p:cNvGraphicFramePr>
            <a:graphicFrameLocks noChangeAspect="1"/>
          </p:cNvGraphicFramePr>
          <p:nvPr/>
        </p:nvGraphicFramePr>
        <p:xfrm>
          <a:off x="1979772" y="5710238"/>
          <a:ext cx="4335780" cy="911225"/>
        </p:xfrm>
        <a:graphic>
          <a:graphicData uri="http://schemas.openxmlformats.org/presentationml/2006/ole">
            <mc:AlternateContent xmlns:mc="http://schemas.openxmlformats.org/markup-compatibility/2006">
              <mc:Choice xmlns:v="urn:schemas-microsoft-com:vml" Requires="v">
                <p:oleObj spid="_x0000_s3483" name="" r:id="rId25" imgW="2247900" imgH="469900" progId="Equation.DSMT4">
                  <p:embed/>
                </p:oleObj>
              </mc:Choice>
              <mc:Fallback>
                <p:oleObj name="" r:id="rId25" imgW="2247900" imgH="469900" progId="Equation.DSMT4">
                  <p:embed/>
                  <p:pic>
                    <p:nvPicPr>
                      <p:cNvPr id="0" name="图片 3482"/>
                      <p:cNvPicPr/>
                      <p:nvPr/>
                    </p:nvPicPr>
                    <p:blipFill>
                      <a:blip r:embed="rId26">
                        <a:clrChange>
                          <a:clrFrom>
                            <a:srgbClr val="000000"/>
                          </a:clrFrom>
                          <a:clrTo>
                            <a:srgbClr val="000000">
                              <a:alpha val="0"/>
                            </a:srgbClr>
                          </a:clrTo>
                        </a:clrChange>
                      </a:blip>
                      <a:stretch>
                        <a:fillRect/>
                      </a:stretch>
                    </p:blipFill>
                    <p:spPr>
                      <a:xfrm>
                        <a:off x="1979772" y="5710238"/>
                        <a:ext cx="4335780" cy="911225"/>
                      </a:xfrm>
                      <a:prstGeom prst="rect">
                        <a:avLst/>
                      </a:prstGeom>
                      <a:noFill/>
                      <a:ln w="38100">
                        <a:noFill/>
                        <a:miter/>
                      </a:ln>
                    </p:spPr>
                  </p:pic>
                </p:oleObj>
              </mc:Fallback>
            </mc:AlternateContent>
          </a:graphicData>
        </a:graphic>
      </p:graphicFrame>
      <p:sp>
        <p:nvSpPr>
          <p:cNvPr id="100437" name="文本框 100436"/>
          <p:cNvSpPr txBox="1"/>
          <p:nvPr/>
        </p:nvSpPr>
        <p:spPr>
          <a:xfrm>
            <a:off x="7019925" y="5648960"/>
            <a:ext cx="1656080" cy="1076325"/>
          </a:xfrm>
          <a:prstGeom prst="rect">
            <a:avLst/>
          </a:prstGeom>
          <a:noFill/>
          <a:ln w="38100" cap="sq" cmpd="sng">
            <a:solidFill>
              <a:srgbClr val="FF00FF"/>
            </a:solidFill>
            <a:prstDash val="solid"/>
            <a:miter/>
            <a:headEnd type="none" w="med" len="med"/>
            <a:tailEnd type="none" w="med" len="med"/>
          </a:ln>
        </p:spPr>
        <p:txBody>
          <a:bodyPr wrap="square" lIns="92075" tIns="46038" rIns="92075" bIns="46038" anchor="ctr">
            <a:spAutoFit/>
          </a:bodyPr>
          <a:p>
            <a:pPr algn="ctr" eaLnBrk="1" hangingPunct="1">
              <a:spcBef>
                <a:spcPct val="50000"/>
              </a:spcBef>
              <a:buClr>
                <a:schemeClr val="accent2"/>
              </a:buClr>
              <a:buSzPct val="75000"/>
              <a:buFont typeface="Monotype Sorts" pitchFamily="2" charset="2"/>
            </a:pPr>
            <a:r>
              <a:rPr lang="en-US" altLang="zh-CN" sz="3200" dirty="0">
                <a:solidFill>
                  <a:schemeClr val="bg1"/>
                </a:solidFill>
                <a:latin typeface="Times New Roman" panose="02020603050405020304" pitchFamily="18" charset="0"/>
              </a:rPr>
              <a:t>example 5-13</a:t>
            </a:r>
            <a:endParaRPr lang="en-US" altLang="zh-CN" sz="32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0354"/>
                                        </p:tgtEl>
                                        <p:attrNameLst>
                                          <p:attrName>style.visibility</p:attrName>
                                        </p:attrNameLst>
                                      </p:cBhvr>
                                      <p:to>
                                        <p:strVal val="visible"/>
                                      </p:to>
                                    </p:set>
                                    <p:anim calcmode="lin" valueType="num">
                                      <p:cBhvr>
                                        <p:cTn id="7" dur="1000" fill="hold"/>
                                        <p:tgtEl>
                                          <p:spTgt spid="100354"/>
                                        </p:tgtEl>
                                        <p:attrNameLst>
                                          <p:attrName>ppt_w</p:attrName>
                                        </p:attrNameLst>
                                      </p:cBhvr>
                                      <p:tavLst>
                                        <p:tav tm="0">
                                          <p:val>
                                            <p:fltVal val="0.000000"/>
                                          </p:val>
                                        </p:tav>
                                        <p:tav tm="100000">
                                          <p:val>
                                            <p:strVal val="#ppt_w"/>
                                          </p:val>
                                        </p:tav>
                                      </p:tavLst>
                                    </p:anim>
                                    <p:anim calcmode="lin" valueType="num">
                                      <p:cBhvr>
                                        <p:cTn id="8" dur="1000" fill="hold"/>
                                        <p:tgtEl>
                                          <p:spTgt spid="100354"/>
                                        </p:tgtEl>
                                        <p:attrNameLst>
                                          <p:attrName>ppt_h</p:attrName>
                                        </p:attrNameLst>
                                      </p:cBhvr>
                                      <p:tavLst>
                                        <p:tav tm="0">
                                          <p:val>
                                            <p:fltVal val="0.000000"/>
                                          </p:val>
                                        </p:tav>
                                        <p:tav tm="100000">
                                          <p:val>
                                            <p:strVal val="#ppt_h"/>
                                          </p:val>
                                        </p:tav>
                                      </p:tavLst>
                                    </p:anim>
                                    <p:anim calcmode="lin" valueType="num">
                                      <p:cBhvr>
                                        <p:cTn id="9" dur="1000" fill="hold"/>
                                        <p:tgtEl>
                                          <p:spTgt spid="100354"/>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00354"/>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000000"/>
                                          </p:val>
                                        </p:tav>
                                        <p:tav tm="100000">
                                          <p:val>
                                            <p:strVal val="#ppt_w"/>
                                          </p:val>
                                        </p:tav>
                                      </p:tavLst>
                                    </p:anim>
                                    <p:anim calcmode="lin" valueType="num">
                                      <p:cBhvr>
                                        <p:cTn id="15" dur="500" fill="hold"/>
                                        <p:tgtEl>
                                          <p:spTgt spid="2"/>
                                        </p:tgtEl>
                                        <p:attrNameLst>
                                          <p:attrName>ppt_h</p:attrName>
                                        </p:attrNameLst>
                                      </p:cBhvr>
                                      <p:tavLst>
                                        <p:tav tm="0">
                                          <p:val>
                                            <p:fltVal val="0.000000"/>
                                          </p:val>
                                        </p:tav>
                                        <p:tav tm="100000">
                                          <p:val>
                                            <p:strVal val="#ppt_h"/>
                                          </p:val>
                                        </p:tav>
                                      </p:tavLst>
                                    </p:anim>
                                  </p:childTnLst>
                                </p:cTn>
                              </p:par>
                            </p:childTnLst>
                          </p:cTn>
                        </p:par>
                        <p:par>
                          <p:cTn id="16" fill="hold">
                            <p:stCondLst>
                              <p:cond delay="1500"/>
                            </p:stCondLst>
                            <p:childTnLst>
                              <p:par>
                                <p:cTn id="17" presetID="2" presetClass="entr" presetSubtype="2" fill="hold" grpId="0" nodeType="afterEffect">
                                  <p:stCondLst>
                                    <p:cond delay="0"/>
                                  </p:stCondLst>
                                  <p:childTnLst>
                                    <p:set>
                                      <p:cBhvr>
                                        <p:cTn id="18" dur="1" fill="hold">
                                          <p:stCondLst>
                                            <p:cond delay="0"/>
                                          </p:stCondLst>
                                        </p:cTn>
                                        <p:tgtEl>
                                          <p:spTgt spid="100355"/>
                                        </p:tgtEl>
                                        <p:attrNameLst>
                                          <p:attrName>style.visibility</p:attrName>
                                        </p:attrNameLst>
                                      </p:cBhvr>
                                      <p:to>
                                        <p:strVal val="visible"/>
                                      </p:to>
                                    </p:set>
                                    <p:anim calcmode="lin" valueType="num">
                                      <p:cBhvr>
                                        <p:cTn id="19" dur="500" fill="hold"/>
                                        <p:tgtEl>
                                          <p:spTgt spid="100355"/>
                                        </p:tgtEl>
                                        <p:attrNameLst>
                                          <p:attrName>ppt_x</p:attrName>
                                        </p:attrNameLst>
                                      </p:cBhvr>
                                      <p:tavLst>
                                        <p:tav tm="0">
                                          <p:val>
                                            <p:strVal val="1+#ppt_w/2"/>
                                          </p:val>
                                        </p:tav>
                                        <p:tav tm="100000">
                                          <p:val>
                                            <p:strVal val="#ppt_x"/>
                                          </p:val>
                                        </p:tav>
                                      </p:tavLst>
                                    </p:anim>
                                    <p:anim calcmode="lin" valueType="num">
                                      <p:cBhvr>
                                        <p:cTn id="20" dur="500" fill="hold"/>
                                        <p:tgtEl>
                                          <p:spTgt spid="10035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100421"/>
                                        </p:tgtEl>
                                        <p:attrNameLst>
                                          <p:attrName>style.visibility</p:attrName>
                                        </p:attrNameLst>
                                      </p:cBhvr>
                                      <p:to>
                                        <p:strVal val="visible"/>
                                      </p:to>
                                    </p:set>
                                    <p:anim calcmode="lin" valueType="num">
                                      <p:cBhvr>
                                        <p:cTn id="25" dur="1000" fill="hold"/>
                                        <p:tgtEl>
                                          <p:spTgt spid="100421"/>
                                        </p:tgtEl>
                                        <p:attrNameLst>
                                          <p:attrName>ppt_w</p:attrName>
                                        </p:attrNameLst>
                                      </p:cBhvr>
                                      <p:tavLst>
                                        <p:tav tm="0">
                                          <p:val>
                                            <p:fltVal val="0.000000"/>
                                          </p:val>
                                        </p:tav>
                                        <p:tav tm="100000">
                                          <p:val>
                                            <p:strVal val="#ppt_w"/>
                                          </p:val>
                                        </p:tav>
                                      </p:tavLst>
                                    </p:anim>
                                    <p:anim calcmode="lin" valueType="num">
                                      <p:cBhvr>
                                        <p:cTn id="26" dur="1000" fill="hold"/>
                                        <p:tgtEl>
                                          <p:spTgt spid="100421"/>
                                        </p:tgtEl>
                                        <p:attrNameLst>
                                          <p:attrName>ppt_h</p:attrName>
                                        </p:attrNameLst>
                                      </p:cBhvr>
                                      <p:tavLst>
                                        <p:tav tm="0">
                                          <p:val>
                                            <p:fltVal val="0.000000"/>
                                          </p:val>
                                        </p:tav>
                                        <p:tav tm="100000">
                                          <p:val>
                                            <p:strVal val="#ppt_h"/>
                                          </p:val>
                                        </p:tav>
                                      </p:tavLst>
                                    </p:anim>
                                    <p:anim calcmode="lin" valueType="num">
                                      <p:cBhvr>
                                        <p:cTn id="27" dur="1000" fill="hold"/>
                                        <p:tgtEl>
                                          <p:spTgt spid="100421"/>
                                        </p:tgtEl>
                                        <p:attrNameLst>
                                          <p:attrName>ppt_x</p:attrName>
                                        </p:attrNameLst>
                                      </p:cBhvr>
                                      <p:tavLst>
                                        <p:tav tm="0" fmla="#ppt_x+(cos(-2*pi*(1-$))*-#ppt_x-sin(-2*pi*(1-$))*(1-#ppt_y))*(1-$)">
                                          <p:val>
                                            <p:fltVal val="0.000000"/>
                                          </p:val>
                                        </p:tav>
                                        <p:tav tm="100000">
                                          <p:val>
                                            <p:fltVal val="1.000000"/>
                                          </p:val>
                                        </p:tav>
                                      </p:tavLst>
                                    </p:anim>
                                    <p:anim calcmode="lin" valueType="num">
                                      <p:cBhvr>
                                        <p:cTn id="28" dur="1000" fill="hold"/>
                                        <p:tgtEl>
                                          <p:spTgt spid="100421"/>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nodeType="clickEffect">
                                  <p:stCondLst>
                                    <p:cond delay="0"/>
                                  </p:stCondLst>
                                  <p:childTnLst>
                                    <p:set>
                                      <p:cBhvr>
                                        <p:cTn id="32" dur="1" fill="hold">
                                          <p:stCondLst>
                                            <p:cond delay="0"/>
                                          </p:stCondLst>
                                        </p:cTn>
                                        <p:tgtEl>
                                          <p:spTgt spid="100391"/>
                                        </p:tgtEl>
                                        <p:attrNameLst>
                                          <p:attrName>style.visibility</p:attrName>
                                        </p:attrNameLst>
                                      </p:cBhvr>
                                      <p:to>
                                        <p:strVal val="visible"/>
                                      </p:to>
                                    </p:set>
                                    <p:anim calcmode="lin" valueType="num">
                                      <p:cBhvr>
                                        <p:cTn id="33" dur="1" fill="hold"/>
                                        <p:tgtEl>
                                          <p:spTgt spid="100391"/>
                                        </p:tgtEl>
                                      </p:cBhvr>
                                    </p:anim>
                                  </p:childTnLst>
                                </p:cTn>
                              </p:par>
                            </p:childTnLst>
                          </p:cTn>
                        </p:par>
                        <p:par>
                          <p:cTn id="34" fill="hold">
                            <p:stCondLst>
                              <p:cond delay="0"/>
                            </p:stCondLst>
                            <p:childTnLst>
                              <p:par>
                                <p:cTn id="35" presetID="20" presetClass="entr" presetSubtype="0" fill="hold"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edge">
                                      <p:cBhvr>
                                        <p:cTn id="37" dur="20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0356"/>
                                        </p:tgtEl>
                                        <p:attrNameLst>
                                          <p:attrName>style.visibility</p:attrName>
                                        </p:attrNameLst>
                                      </p:cBhvr>
                                      <p:to>
                                        <p:strVal val="visible"/>
                                      </p:to>
                                    </p:set>
                                    <p:animEffect transition="in" filter="wipe(left)">
                                      <p:cBhvr>
                                        <p:cTn id="42" dur="2000"/>
                                        <p:tgtEl>
                                          <p:spTgt spid="100356"/>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8" fill="hold" nodeType="clickEffect">
                                  <p:stCondLst>
                                    <p:cond delay="0"/>
                                  </p:stCondLst>
                                  <p:childTnLst>
                                    <p:set>
                                      <p:cBhvr>
                                        <p:cTn id="46" dur="1" fill="hold">
                                          <p:stCondLst>
                                            <p:cond delay="0"/>
                                          </p:stCondLst>
                                        </p:cTn>
                                        <p:tgtEl>
                                          <p:spTgt spid="100422"/>
                                        </p:tgtEl>
                                        <p:attrNameLst>
                                          <p:attrName>style.visibility</p:attrName>
                                        </p:attrNameLst>
                                      </p:cBhvr>
                                      <p:to>
                                        <p:strVal val="visible"/>
                                      </p:to>
                                    </p:set>
                                    <p:animEffect transition="in" filter="slide(fromLeft)">
                                      <p:cBhvr>
                                        <p:cTn id="47" dur="500"/>
                                        <p:tgtEl>
                                          <p:spTgt spid="100422"/>
                                        </p:tgtEl>
                                      </p:cBhvr>
                                    </p:animEffect>
                                  </p:childTnLst>
                                </p:cTn>
                              </p:par>
                            </p:childTnLst>
                          </p:cTn>
                        </p:par>
                        <p:par>
                          <p:cTn id="48" fill="hold">
                            <p:stCondLst>
                              <p:cond delay="500"/>
                            </p:stCondLst>
                            <p:childTnLst>
                              <p:par>
                                <p:cTn id="49" presetID="22" presetClass="entr" presetSubtype="8" fill="hold" nodeType="afterEffect">
                                  <p:stCondLst>
                                    <p:cond delay="0"/>
                                  </p:stCondLst>
                                  <p:childTnLst>
                                    <p:set>
                                      <p:cBhvr>
                                        <p:cTn id="50" dur="1" fill="hold">
                                          <p:stCondLst>
                                            <p:cond delay="0"/>
                                          </p:stCondLst>
                                        </p:cTn>
                                        <p:tgtEl>
                                          <p:spTgt spid="100423"/>
                                        </p:tgtEl>
                                        <p:attrNameLst>
                                          <p:attrName>style.visibility</p:attrName>
                                        </p:attrNameLst>
                                      </p:cBhvr>
                                      <p:to>
                                        <p:strVal val="visible"/>
                                      </p:to>
                                    </p:set>
                                    <p:animEffect transition="in" filter="wipe(left)">
                                      <p:cBhvr>
                                        <p:cTn id="51" dur="2000"/>
                                        <p:tgtEl>
                                          <p:spTgt spid="100423"/>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8" fill="hold" grpId="0" nodeType="clickEffect">
                                  <p:stCondLst>
                                    <p:cond delay="0"/>
                                  </p:stCondLst>
                                  <p:childTnLst>
                                    <p:set>
                                      <p:cBhvr>
                                        <p:cTn id="55" dur="1" fill="hold">
                                          <p:stCondLst>
                                            <p:cond delay="0"/>
                                          </p:stCondLst>
                                        </p:cTn>
                                        <p:tgtEl>
                                          <p:spTgt spid="100424"/>
                                        </p:tgtEl>
                                        <p:attrNameLst>
                                          <p:attrName>style.visibility</p:attrName>
                                        </p:attrNameLst>
                                      </p:cBhvr>
                                      <p:to>
                                        <p:strVal val="visible"/>
                                      </p:to>
                                    </p:set>
                                    <p:animEffect transition="in" filter="slide(fromLeft)">
                                      <p:cBhvr>
                                        <p:cTn id="56" dur="500"/>
                                        <p:tgtEl>
                                          <p:spTgt spid="10042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wipe(up)">
                                      <p:cBhvr>
                                        <p:cTn id="61" dur="5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00434"/>
                                        </p:tgtEl>
                                        <p:attrNameLst>
                                          <p:attrName>style.visibility</p:attrName>
                                        </p:attrNameLst>
                                      </p:cBhvr>
                                      <p:to>
                                        <p:strVal val="visible"/>
                                      </p:to>
                                    </p:set>
                                    <p:animEffect transition="in" filter="wipe(left)">
                                      <p:cBhvr>
                                        <p:cTn id="66" dur="2000"/>
                                        <p:tgtEl>
                                          <p:spTgt spid="100434"/>
                                        </p:tgtEl>
                                      </p:cBhvr>
                                    </p:animEffect>
                                  </p:childTnLst>
                                </p:cTn>
                              </p:par>
                            </p:childTnLst>
                          </p:cTn>
                        </p:par>
                      </p:childTnLst>
                    </p:cTn>
                  </p:par>
                  <p:par>
                    <p:cTn id="67" fill="hold">
                      <p:stCondLst>
                        <p:cond delay="indefinite"/>
                      </p:stCondLst>
                      <p:childTnLst>
                        <p:par>
                          <p:cTn id="68" fill="hold">
                            <p:stCondLst>
                              <p:cond delay="0"/>
                            </p:stCondLst>
                            <p:childTnLst>
                              <p:par>
                                <p:cTn id="69" presetID="12" presetClass="entr" presetSubtype="8" fill="hold" nodeType="clickEffect">
                                  <p:stCondLst>
                                    <p:cond delay="0"/>
                                  </p:stCondLst>
                                  <p:childTnLst>
                                    <p:set>
                                      <p:cBhvr>
                                        <p:cTn id="70" dur="1" fill="hold">
                                          <p:stCondLst>
                                            <p:cond delay="0"/>
                                          </p:stCondLst>
                                        </p:cTn>
                                        <p:tgtEl>
                                          <p:spTgt spid="100435"/>
                                        </p:tgtEl>
                                        <p:attrNameLst>
                                          <p:attrName>style.visibility</p:attrName>
                                        </p:attrNameLst>
                                      </p:cBhvr>
                                      <p:to>
                                        <p:strVal val="visible"/>
                                      </p:to>
                                    </p:set>
                                    <p:animEffect transition="in" filter="slide(fromLeft)">
                                      <p:cBhvr>
                                        <p:cTn id="71" dur="500"/>
                                        <p:tgtEl>
                                          <p:spTgt spid="100435"/>
                                        </p:tgtEl>
                                      </p:cBhvr>
                                    </p:animEffect>
                                  </p:childTnLst>
                                </p:cTn>
                              </p:par>
                            </p:childTnLst>
                          </p:cTn>
                        </p:par>
                        <p:par>
                          <p:cTn id="72" fill="hold">
                            <p:stCondLst>
                              <p:cond delay="500"/>
                            </p:stCondLst>
                            <p:childTnLst>
                              <p:par>
                                <p:cTn id="73" presetID="18" presetClass="entr" presetSubtype="6" fill="hold" nodeType="afterEffect">
                                  <p:stCondLst>
                                    <p:cond delay="0"/>
                                  </p:stCondLst>
                                  <p:childTnLst>
                                    <p:set>
                                      <p:cBhvr>
                                        <p:cTn id="74" dur="1" fill="hold">
                                          <p:stCondLst>
                                            <p:cond delay="0"/>
                                          </p:stCondLst>
                                        </p:cTn>
                                        <p:tgtEl>
                                          <p:spTgt spid="100436"/>
                                        </p:tgtEl>
                                        <p:attrNameLst>
                                          <p:attrName>style.visibility</p:attrName>
                                        </p:attrNameLst>
                                      </p:cBhvr>
                                      <p:to>
                                        <p:strVal val="visible"/>
                                      </p:to>
                                    </p:set>
                                    <p:animEffect transition="in" filter="strips(downRight)">
                                      <p:cBhvr>
                                        <p:cTn id="75" dur="2000"/>
                                        <p:tgtEl>
                                          <p:spTgt spid="100436"/>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100437"/>
                                        </p:tgtEl>
                                        <p:attrNameLst>
                                          <p:attrName>style.visibility</p:attrName>
                                        </p:attrNameLst>
                                      </p:cBhvr>
                                      <p:to>
                                        <p:strVal val="visible"/>
                                      </p:to>
                                    </p:set>
                                    <p:anim calcmode="lin" valueType="num">
                                      <p:cBhvr>
                                        <p:cTn id="80" dur="500" fill="hold"/>
                                        <p:tgtEl>
                                          <p:spTgt spid="100437"/>
                                        </p:tgtEl>
                                        <p:attrNameLst>
                                          <p:attrName>ppt_x</p:attrName>
                                        </p:attrNameLst>
                                      </p:cBhvr>
                                      <p:tavLst>
                                        <p:tav tm="0">
                                          <p:val>
                                            <p:strVal val="1+#ppt_w/2"/>
                                          </p:val>
                                        </p:tav>
                                        <p:tav tm="100000">
                                          <p:val>
                                            <p:strVal val="#ppt_x"/>
                                          </p:val>
                                        </p:tav>
                                      </p:tavLst>
                                    </p:anim>
                                    <p:anim calcmode="lin" valueType="num">
                                      <p:cBhvr>
                                        <p:cTn id="81" dur="500" fill="hold"/>
                                        <p:tgtEl>
                                          <p:spTgt spid="1004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ldLvl="0" animBg="1"/>
      <p:bldP spid="100355" grpId="0"/>
      <p:bldP spid="100421" grpId="0" bldLvl="0" animBg="1"/>
      <p:bldP spid="100424" grpId="0"/>
      <p:bldP spid="100437"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文本框 101377"/>
          <p:cNvSpPr txBox="1"/>
          <p:nvPr/>
        </p:nvSpPr>
        <p:spPr>
          <a:xfrm>
            <a:off x="80010" y="127635"/>
            <a:ext cx="181102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 5 </a:t>
            </a:r>
            <a:endParaRPr lang="en-US" altLang="zh-CN" sz="2800" dirty="0">
              <a:solidFill>
                <a:schemeClr val="bg1"/>
              </a:solidFill>
              <a:latin typeface="Times New Roman" panose="02020603050405020304" pitchFamily="18" charset="0"/>
            </a:endParaRPr>
          </a:p>
        </p:txBody>
      </p:sp>
      <p:grpSp>
        <p:nvGrpSpPr>
          <p:cNvPr id="3" name="组合 101381"/>
          <p:cNvGrpSpPr/>
          <p:nvPr/>
        </p:nvGrpSpPr>
        <p:grpSpPr>
          <a:xfrm>
            <a:off x="791465" y="924560"/>
            <a:ext cx="3300710" cy="1908175"/>
            <a:chOff x="20" y="0"/>
            <a:chExt cx="2511" cy="1392"/>
          </a:xfrm>
        </p:grpSpPr>
        <p:sp>
          <p:nvSpPr>
            <p:cNvPr id="60445" name="文本框 101382"/>
            <p:cNvSpPr txBox="1"/>
            <p:nvPr/>
          </p:nvSpPr>
          <p:spPr>
            <a:xfrm>
              <a:off x="1599" y="0"/>
              <a:ext cx="365" cy="336"/>
            </a:xfrm>
            <a:prstGeom prst="rect">
              <a:avLst/>
            </a:prstGeom>
            <a:noFill/>
            <a:ln w="9525">
              <a:noFill/>
            </a:ln>
          </p:spPr>
          <p:txBody>
            <a:bodyPr wrap="squar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2</a:t>
              </a:r>
              <a:endParaRPr lang="en-US" altLang="zh-CN" i="1" dirty="0">
                <a:solidFill>
                  <a:schemeClr val="bg1"/>
                </a:solidFill>
                <a:latin typeface="Times New Roman" panose="02020603050405020304" pitchFamily="18" charset="0"/>
              </a:endParaRPr>
            </a:p>
          </p:txBody>
        </p:sp>
        <p:sp>
          <p:nvSpPr>
            <p:cNvPr id="60446" name="直接连接符 101383"/>
            <p:cNvSpPr/>
            <p:nvPr/>
          </p:nvSpPr>
          <p:spPr>
            <a:xfrm>
              <a:off x="464" y="384"/>
              <a:ext cx="1680" cy="0"/>
            </a:xfrm>
            <a:prstGeom prst="line">
              <a:avLst/>
            </a:prstGeom>
            <a:ln w="28575" cap="flat" cmpd="sng">
              <a:solidFill>
                <a:srgbClr val="FFCC00"/>
              </a:solidFill>
              <a:prstDash val="solid"/>
              <a:headEnd type="none" w="med" len="med"/>
              <a:tailEnd type="none" w="med" len="med"/>
            </a:ln>
          </p:spPr>
        </p:sp>
        <p:sp>
          <p:nvSpPr>
            <p:cNvPr id="60447" name="直接连接符 101384"/>
            <p:cNvSpPr/>
            <p:nvPr/>
          </p:nvSpPr>
          <p:spPr>
            <a:xfrm>
              <a:off x="464" y="384"/>
              <a:ext cx="0" cy="1008"/>
            </a:xfrm>
            <a:prstGeom prst="line">
              <a:avLst/>
            </a:prstGeom>
            <a:ln w="28575" cap="flat" cmpd="sng">
              <a:solidFill>
                <a:srgbClr val="FFCC00"/>
              </a:solidFill>
              <a:prstDash val="solid"/>
              <a:headEnd type="none" w="med" len="med"/>
              <a:tailEnd type="none" w="med" len="med"/>
            </a:ln>
          </p:spPr>
        </p:sp>
        <p:sp>
          <p:nvSpPr>
            <p:cNvPr id="60448" name="直接连接符 101385"/>
            <p:cNvSpPr/>
            <p:nvPr/>
          </p:nvSpPr>
          <p:spPr>
            <a:xfrm>
              <a:off x="1273" y="382"/>
              <a:ext cx="0" cy="1008"/>
            </a:xfrm>
            <a:prstGeom prst="line">
              <a:avLst/>
            </a:prstGeom>
            <a:ln w="28575" cap="flat" cmpd="sng">
              <a:solidFill>
                <a:srgbClr val="FFCC00"/>
              </a:solidFill>
              <a:prstDash val="solid"/>
              <a:headEnd type="oval" w="med" len="med"/>
              <a:tailEnd type="oval" w="med" len="med"/>
            </a:ln>
          </p:spPr>
        </p:sp>
        <p:sp>
          <p:nvSpPr>
            <p:cNvPr id="60449" name="直接连接符 101386"/>
            <p:cNvSpPr/>
            <p:nvPr/>
          </p:nvSpPr>
          <p:spPr>
            <a:xfrm>
              <a:off x="2136" y="384"/>
              <a:ext cx="0" cy="1008"/>
            </a:xfrm>
            <a:prstGeom prst="line">
              <a:avLst/>
            </a:prstGeom>
            <a:ln w="28575" cap="flat" cmpd="sng">
              <a:solidFill>
                <a:srgbClr val="FFCC00"/>
              </a:solidFill>
              <a:prstDash val="solid"/>
              <a:headEnd type="none" w="med" len="med"/>
              <a:tailEnd type="none" w="med" len="med"/>
            </a:ln>
          </p:spPr>
        </p:sp>
        <p:sp>
          <p:nvSpPr>
            <p:cNvPr id="60450" name="直接连接符 101387"/>
            <p:cNvSpPr/>
            <p:nvPr/>
          </p:nvSpPr>
          <p:spPr>
            <a:xfrm>
              <a:off x="464" y="1392"/>
              <a:ext cx="1680" cy="0"/>
            </a:xfrm>
            <a:prstGeom prst="line">
              <a:avLst/>
            </a:prstGeom>
            <a:ln w="28575" cap="flat" cmpd="sng">
              <a:solidFill>
                <a:srgbClr val="FFCC00"/>
              </a:solidFill>
              <a:prstDash val="solid"/>
              <a:headEnd type="none" w="med" len="med"/>
              <a:tailEnd type="none" w="med" len="med"/>
            </a:ln>
          </p:spPr>
        </p:sp>
        <p:sp>
          <p:nvSpPr>
            <p:cNvPr id="60451" name="矩形 101388"/>
            <p:cNvSpPr/>
            <p:nvPr/>
          </p:nvSpPr>
          <p:spPr>
            <a:xfrm>
              <a:off x="1215" y="74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0452" name="椭圆 101389"/>
            <p:cNvSpPr/>
            <p:nvPr/>
          </p:nvSpPr>
          <p:spPr>
            <a:xfrm>
              <a:off x="320" y="768"/>
              <a:ext cx="288" cy="288"/>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60453" name="直接连接符 101390"/>
            <p:cNvSpPr/>
            <p:nvPr/>
          </p:nvSpPr>
          <p:spPr>
            <a:xfrm>
              <a:off x="320" y="912"/>
              <a:ext cx="288" cy="0"/>
            </a:xfrm>
            <a:prstGeom prst="line">
              <a:avLst/>
            </a:prstGeom>
            <a:ln w="38100" cap="flat" cmpd="sng">
              <a:solidFill>
                <a:srgbClr val="FF9900"/>
              </a:solidFill>
              <a:prstDash val="solid"/>
              <a:headEnd type="none" w="med" len="med"/>
              <a:tailEnd type="none" w="med" len="med"/>
            </a:ln>
          </p:spPr>
        </p:sp>
        <p:sp>
          <p:nvSpPr>
            <p:cNvPr id="60454" name="直接连接符 101391"/>
            <p:cNvSpPr/>
            <p:nvPr/>
          </p:nvSpPr>
          <p:spPr>
            <a:xfrm flipV="1">
              <a:off x="255" y="720"/>
              <a:ext cx="0" cy="384"/>
            </a:xfrm>
            <a:prstGeom prst="line">
              <a:avLst/>
            </a:prstGeom>
            <a:ln w="38100" cap="flat" cmpd="sng">
              <a:solidFill>
                <a:srgbClr val="66FFFF"/>
              </a:solidFill>
              <a:prstDash val="solid"/>
              <a:headEnd type="none" w="med" len="med"/>
              <a:tailEnd type="triangle" w="med" len="med"/>
            </a:ln>
          </p:spPr>
        </p:sp>
        <p:sp>
          <p:nvSpPr>
            <p:cNvPr id="60455" name="矩形 101392"/>
            <p:cNvSpPr/>
            <p:nvPr/>
          </p:nvSpPr>
          <p:spPr>
            <a:xfrm rot="5400000">
              <a:off x="783" y="228"/>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0456" name="矩形 101393"/>
            <p:cNvSpPr/>
            <p:nvPr/>
          </p:nvSpPr>
          <p:spPr>
            <a:xfrm rot="-5400000">
              <a:off x="1683" y="228"/>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60431" name="对象 101394"/>
            <p:cNvGraphicFramePr>
              <a:graphicFrameLocks noChangeAspect="1"/>
            </p:cNvGraphicFramePr>
            <p:nvPr/>
          </p:nvGraphicFramePr>
          <p:xfrm>
            <a:off x="20" y="723"/>
            <a:ext cx="214" cy="340"/>
          </p:xfrm>
          <a:graphic>
            <a:graphicData uri="http://schemas.openxmlformats.org/presentationml/2006/ole">
              <mc:AlternateContent xmlns:mc="http://schemas.openxmlformats.org/markup-compatibility/2006">
                <mc:Choice xmlns:v="urn:schemas-microsoft-com:vml" Requires="v">
                  <p:oleObj spid="_x0000_s3488" name="" r:id="rId1" imgW="152400" imgH="241300" progId="Equation.DSMT4">
                    <p:embed/>
                  </p:oleObj>
                </mc:Choice>
                <mc:Fallback>
                  <p:oleObj name="" r:id="rId1" imgW="152400" imgH="241300" progId="Equation.DSMT4">
                    <p:embed/>
                    <p:pic>
                      <p:nvPicPr>
                        <p:cNvPr id="0" name="图片 3487"/>
                        <p:cNvPicPr/>
                        <p:nvPr/>
                      </p:nvPicPr>
                      <p:blipFill>
                        <a:blip r:embed="rId2">
                          <a:clrChange>
                            <a:clrFrom>
                              <a:srgbClr val="000000"/>
                            </a:clrFrom>
                            <a:clrTo>
                              <a:srgbClr val="000000">
                                <a:alpha val="0"/>
                              </a:srgbClr>
                            </a:clrTo>
                          </a:clrChange>
                        </a:blip>
                        <a:stretch>
                          <a:fillRect/>
                        </a:stretch>
                      </p:blipFill>
                      <p:spPr>
                        <a:xfrm>
                          <a:off x="20" y="723"/>
                          <a:ext cx="214" cy="340"/>
                        </a:xfrm>
                        <a:prstGeom prst="rect">
                          <a:avLst/>
                        </a:prstGeom>
                        <a:noFill/>
                        <a:ln w="38100">
                          <a:noFill/>
                          <a:miter/>
                        </a:ln>
                      </p:spPr>
                    </p:pic>
                  </p:oleObj>
                </mc:Fallback>
              </mc:AlternateContent>
            </a:graphicData>
          </a:graphic>
        </p:graphicFrame>
        <p:sp>
          <p:nvSpPr>
            <p:cNvPr id="60457" name="文本框 101395"/>
            <p:cNvSpPr txBox="1"/>
            <p:nvPr/>
          </p:nvSpPr>
          <p:spPr>
            <a:xfrm>
              <a:off x="735" y="0"/>
              <a:ext cx="362" cy="336"/>
            </a:xfrm>
            <a:prstGeom prst="rect">
              <a:avLst/>
            </a:prstGeom>
            <a:noFill/>
            <a:ln w="9525">
              <a:noFill/>
            </a:ln>
          </p:spPr>
          <p:txBody>
            <a:bodyPr wrap="squar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sp>
          <p:nvSpPr>
            <p:cNvPr id="60458" name="文本框 101396"/>
            <p:cNvSpPr txBox="1"/>
            <p:nvPr/>
          </p:nvSpPr>
          <p:spPr>
            <a:xfrm>
              <a:off x="1330" y="776"/>
              <a:ext cx="372" cy="336"/>
            </a:xfrm>
            <a:prstGeom prst="rect">
              <a:avLst/>
            </a:prstGeom>
            <a:noFill/>
            <a:ln w="9525">
              <a:noFill/>
            </a:ln>
          </p:spPr>
          <p:txBody>
            <a:bodyPr wrap="squar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3</a:t>
              </a:r>
              <a:endParaRPr lang="en-US" altLang="zh-CN" i="1" dirty="0">
                <a:solidFill>
                  <a:schemeClr val="bg1"/>
                </a:solidFill>
                <a:latin typeface="Times New Roman" panose="02020603050405020304" pitchFamily="18" charset="0"/>
              </a:endParaRPr>
            </a:p>
          </p:txBody>
        </p:sp>
        <p:sp>
          <p:nvSpPr>
            <p:cNvPr id="60459" name="直接连接符 101397"/>
            <p:cNvSpPr/>
            <p:nvPr/>
          </p:nvSpPr>
          <p:spPr>
            <a:xfrm>
              <a:off x="2223" y="232"/>
              <a:ext cx="0" cy="288"/>
            </a:xfrm>
            <a:prstGeom prst="line">
              <a:avLst/>
            </a:prstGeom>
            <a:ln w="38100" cap="flat" cmpd="sng">
              <a:solidFill>
                <a:srgbClr val="66FFFF"/>
              </a:solidFill>
              <a:prstDash val="solid"/>
              <a:headEnd type="none" w="med" len="med"/>
              <a:tailEnd type="triangle" w="med" len="med"/>
            </a:ln>
          </p:spPr>
        </p:sp>
        <p:graphicFrame>
          <p:nvGraphicFramePr>
            <p:cNvPr id="60432" name="对象 101398"/>
            <p:cNvGraphicFramePr>
              <a:graphicFrameLocks noChangeAspect="1"/>
            </p:cNvGraphicFramePr>
            <p:nvPr/>
          </p:nvGraphicFramePr>
          <p:xfrm>
            <a:off x="2255" y="303"/>
            <a:ext cx="209" cy="334"/>
          </p:xfrm>
          <a:graphic>
            <a:graphicData uri="http://schemas.openxmlformats.org/presentationml/2006/ole">
              <mc:AlternateContent xmlns:mc="http://schemas.openxmlformats.org/markup-compatibility/2006">
                <mc:Choice xmlns:v="urn:schemas-microsoft-com:vml" Requires="v">
                  <p:oleObj spid="_x0000_s3490" name="" r:id="rId3" imgW="152400" imgH="241300" progId="Equation.DSMT4">
                    <p:embed/>
                  </p:oleObj>
                </mc:Choice>
                <mc:Fallback>
                  <p:oleObj name="" r:id="rId3" imgW="152400" imgH="241300" progId="Equation.DSMT4">
                    <p:embed/>
                    <p:pic>
                      <p:nvPicPr>
                        <p:cNvPr id="0" name="图片 3489"/>
                        <p:cNvPicPr/>
                        <p:nvPr/>
                      </p:nvPicPr>
                      <p:blipFill>
                        <a:blip r:embed="rId4">
                          <a:clrChange>
                            <a:clrFrom>
                              <a:srgbClr val="000000"/>
                            </a:clrFrom>
                            <a:clrTo>
                              <a:srgbClr val="000000">
                                <a:alpha val="0"/>
                              </a:srgbClr>
                            </a:clrTo>
                          </a:clrChange>
                        </a:blip>
                        <a:stretch>
                          <a:fillRect/>
                        </a:stretch>
                      </p:blipFill>
                      <p:spPr>
                        <a:xfrm>
                          <a:off x="2255" y="303"/>
                          <a:ext cx="209" cy="334"/>
                        </a:xfrm>
                        <a:prstGeom prst="rect">
                          <a:avLst/>
                        </a:prstGeom>
                        <a:noFill/>
                        <a:ln w="38100">
                          <a:noFill/>
                          <a:miter/>
                        </a:ln>
                      </p:spPr>
                    </p:pic>
                  </p:oleObj>
                </mc:Fallback>
              </mc:AlternateContent>
            </a:graphicData>
          </a:graphic>
        </p:graphicFrame>
        <p:sp>
          <p:nvSpPr>
            <p:cNvPr id="60460" name="椭圆 101399"/>
            <p:cNvSpPr/>
            <p:nvPr/>
          </p:nvSpPr>
          <p:spPr>
            <a:xfrm>
              <a:off x="1999" y="768"/>
              <a:ext cx="272" cy="272"/>
            </a:xfrm>
            <a:prstGeom prst="ellipse">
              <a:avLst/>
            </a:prstGeom>
            <a:solidFill>
              <a:srgbClr val="66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60461" name="直接连接符 101400"/>
            <p:cNvSpPr/>
            <p:nvPr/>
          </p:nvSpPr>
          <p:spPr>
            <a:xfrm>
              <a:off x="2135" y="768"/>
              <a:ext cx="0" cy="288"/>
            </a:xfrm>
            <a:prstGeom prst="line">
              <a:avLst/>
            </a:prstGeom>
            <a:ln w="28575" cap="flat" cmpd="sng">
              <a:solidFill>
                <a:srgbClr val="FFCC00"/>
              </a:solidFill>
              <a:prstDash val="solid"/>
              <a:headEnd type="none" w="med" len="med"/>
              <a:tailEnd type="none" w="med" len="med"/>
            </a:ln>
          </p:spPr>
        </p:sp>
        <p:graphicFrame>
          <p:nvGraphicFramePr>
            <p:cNvPr id="60433" name="对象 101401"/>
            <p:cNvGraphicFramePr>
              <a:graphicFrameLocks noChangeAspect="1"/>
            </p:cNvGraphicFramePr>
            <p:nvPr/>
          </p:nvGraphicFramePr>
          <p:xfrm>
            <a:off x="2291" y="724"/>
            <a:ext cx="240" cy="309"/>
          </p:xfrm>
          <a:graphic>
            <a:graphicData uri="http://schemas.openxmlformats.org/presentationml/2006/ole">
              <mc:AlternateContent xmlns:mc="http://schemas.openxmlformats.org/markup-compatibility/2006">
                <mc:Choice xmlns:v="urn:schemas-microsoft-com:vml" Requires="v">
                  <p:oleObj spid="_x0000_s3491" name="" r:id="rId5" imgW="215900" imgH="279400" progId="Equation.DSMT4">
                    <p:embed/>
                  </p:oleObj>
                </mc:Choice>
                <mc:Fallback>
                  <p:oleObj name="" r:id="rId5" imgW="215900" imgH="279400" progId="Equation.DSMT4">
                    <p:embed/>
                    <p:pic>
                      <p:nvPicPr>
                        <p:cNvPr id="0" name="图片 3490"/>
                        <p:cNvPicPr/>
                        <p:nvPr/>
                      </p:nvPicPr>
                      <p:blipFill>
                        <a:blip r:embed="rId6">
                          <a:clrChange>
                            <a:clrFrom>
                              <a:srgbClr val="000000"/>
                            </a:clrFrom>
                            <a:clrTo>
                              <a:srgbClr val="000000">
                                <a:alpha val="0"/>
                              </a:srgbClr>
                            </a:clrTo>
                          </a:clrChange>
                        </a:blip>
                        <a:stretch>
                          <a:fillRect/>
                        </a:stretch>
                      </p:blipFill>
                      <p:spPr>
                        <a:xfrm>
                          <a:off x="2291" y="724"/>
                          <a:ext cx="240" cy="309"/>
                        </a:xfrm>
                        <a:prstGeom prst="rect">
                          <a:avLst/>
                        </a:prstGeom>
                        <a:noFill/>
                        <a:ln w="38100">
                          <a:noFill/>
                          <a:miter/>
                        </a:ln>
                      </p:spPr>
                    </p:pic>
                  </p:oleObj>
                </mc:Fallback>
              </mc:AlternateContent>
            </a:graphicData>
          </a:graphic>
        </p:graphicFrame>
        <p:sp>
          <p:nvSpPr>
            <p:cNvPr id="60462" name="文本框 101402"/>
            <p:cNvSpPr txBox="1"/>
            <p:nvPr/>
          </p:nvSpPr>
          <p:spPr>
            <a:xfrm>
              <a:off x="1951" y="528"/>
              <a:ext cx="225" cy="336"/>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0463" name="文本框 101403"/>
            <p:cNvSpPr txBox="1"/>
            <p:nvPr/>
          </p:nvSpPr>
          <p:spPr>
            <a:xfrm>
              <a:off x="1963" y="960"/>
              <a:ext cx="212" cy="336"/>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pSp>
      <p:sp>
        <p:nvSpPr>
          <p:cNvPr id="101405" name="文本框 101404"/>
          <p:cNvSpPr txBox="1"/>
          <p:nvPr/>
        </p:nvSpPr>
        <p:spPr>
          <a:xfrm>
            <a:off x="188278" y="3045143"/>
            <a:ext cx="1565275"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aphicFrame>
        <p:nvGraphicFramePr>
          <p:cNvPr id="101407" name="对象 101406"/>
          <p:cNvGraphicFramePr>
            <a:graphicFrameLocks noChangeAspect="1"/>
          </p:cNvGraphicFramePr>
          <p:nvPr/>
        </p:nvGraphicFramePr>
        <p:xfrm>
          <a:off x="668020" y="4148455"/>
          <a:ext cx="1741170" cy="800735"/>
        </p:xfrm>
        <a:graphic>
          <a:graphicData uri="http://schemas.openxmlformats.org/presentationml/2006/ole">
            <mc:AlternateContent xmlns:mc="http://schemas.openxmlformats.org/markup-compatibility/2006">
              <mc:Choice xmlns:v="urn:schemas-microsoft-com:vml" Requires="v">
                <p:oleObj spid="_x0000_s3504" name="" r:id="rId7" imgW="939800" imgH="431800" progId="Equation.DSMT4">
                  <p:embed/>
                </p:oleObj>
              </mc:Choice>
              <mc:Fallback>
                <p:oleObj name="" r:id="rId7" imgW="939800" imgH="431800" progId="Equation.DSMT4">
                  <p:embed/>
                  <p:pic>
                    <p:nvPicPr>
                      <p:cNvPr id="0" name="图片 3503"/>
                      <p:cNvPicPr/>
                      <p:nvPr/>
                    </p:nvPicPr>
                    <p:blipFill>
                      <a:blip r:embed="rId8">
                        <a:clrChange>
                          <a:clrFrom>
                            <a:srgbClr val="000000"/>
                          </a:clrFrom>
                          <a:clrTo>
                            <a:srgbClr val="000000">
                              <a:alpha val="0"/>
                            </a:srgbClr>
                          </a:clrTo>
                        </a:clrChange>
                      </a:blip>
                      <a:stretch>
                        <a:fillRect/>
                      </a:stretch>
                    </p:blipFill>
                    <p:spPr>
                      <a:xfrm>
                        <a:off x="668020" y="4148455"/>
                        <a:ext cx="1741170" cy="800735"/>
                      </a:xfrm>
                      <a:prstGeom prst="rect">
                        <a:avLst/>
                      </a:prstGeom>
                      <a:noFill/>
                      <a:ln w="38100">
                        <a:noFill/>
                        <a:miter/>
                      </a:ln>
                    </p:spPr>
                  </p:pic>
                </p:oleObj>
              </mc:Fallback>
            </mc:AlternateContent>
          </a:graphicData>
        </a:graphic>
      </p:graphicFrame>
      <p:graphicFrame>
        <p:nvGraphicFramePr>
          <p:cNvPr id="101408" name="对象 101407"/>
          <p:cNvGraphicFramePr>
            <a:graphicFrameLocks noChangeAspect="1"/>
          </p:cNvGraphicFramePr>
          <p:nvPr/>
        </p:nvGraphicFramePr>
        <p:xfrm>
          <a:off x="0" y="4772025"/>
          <a:ext cx="4232275" cy="836613"/>
        </p:xfrm>
        <a:graphic>
          <a:graphicData uri="http://schemas.openxmlformats.org/presentationml/2006/ole">
            <mc:AlternateContent xmlns:mc="http://schemas.openxmlformats.org/markup-compatibility/2006">
              <mc:Choice xmlns:v="urn:schemas-microsoft-com:vml" Requires="v">
                <p:oleObj spid="_x0000_s3502" name="" r:id="rId9" imgW="2120900" imgH="419100" progId="Equation.DSMT4">
                  <p:embed/>
                </p:oleObj>
              </mc:Choice>
              <mc:Fallback>
                <p:oleObj name="" r:id="rId9" imgW="2120900" imgH="419100" progId="Equation.DSMT4">
                  <p:embed/>
                  <p:pic>
                    <p:nvPicPr>
                      <p:cNvPr id="0" name="图片 3501"/>
                      <p:cNvPicPr/>
                      <p:nvPr/>
                    </p:nvPicPr>
                    <p:blipFill>
                      <a:blip r:embed="rId10">
                        <a:clrChange>
                          <a:clrFrom>
                            <a:srgbClr val="000000"/>
                          </a:clrFrom>
                          <a:clrTo>
                            <a:srgbClr val="000000">
                              <a:alpha val="0"/>
                            </a:srgbClr>
                          </a:clrTo>
                        </a:clrChange>
                      </a:blip>
                      <a:stretch>
                        <a:fillRect/>
                      </a:stretch>
                    </p:blipFill>
                    <p:spPr>
                      <a:xfrm>
                        <a:off x="0" y="4772025"/>
                        <a:ext cx="4232275" cy="836613"/>
                      </a:xfrm>
                      <a:prstGeom prst="rect">
                        <a:avLst/>
                      </a:prstGeom>
                      <a:noFill/>
                      <a:ln w="38100">
                        <a:noFill/>
                        <a:miter/>
                      </a:ln>
                    </p:spPr>
                  </p:pic>
                </p:oleObj>
              </mc:Fallback>
            </mc:AlternateContent>
          </a:graphicData>
        </a:graphic>
      </p:graphicFrame>
      <p:graphicFrame>
        <p:nvGraphicFramePr>
          <p:cNvPr id="101409" name="对象 101408"/>
          <p:cNvGraphicFramePr>
            <a:graphicFrameLocks noChangeAspect="1"/>
          </p:cNvGraphicFramePr>
          <p:nvPr/>
        </p:nvGraphicFramePr>
        <p:xfrm>
          <a:off x="100013" y="5622925"/>
          <a:ext cx="3676650" cy="884238"/>
        </p:xfrm>
        <a:graphic>
          <a:graphicData uri="http://schemas.openxmlformats.org/presentationml/2006/ole">
            <mc:AlternateContent xmlns:mc="http://schemas.openxmlformats.org/markup-compatibility/2006">
              <mc:Choice xmlns:v="urn:schemas-microsoft-com:vml" Requires="v">
                <p:oleObj spid="_x0000_s3500" name="" r:id="rId11" imgW="1841500" imgH="444500" progId="Equation.DSMT4">
                  <p:embed/>
                </p:oleObj>
              </mc:Choice>
              <mc:Fallback>
                <p:oleObj name="" r:id="rId11" imgW="1841500" imgH="444500" progId="Equation.DSMT4">
                  <p:embed/>
                  <p:pic>
                    <p:nvPicPr>
                      <p:cNvPr id="0" name="图片 3499"/>
                      <p:cNvPicPr/>
                      <p:nvPr/>
                    </p:nvPicPr>
                    <p:blipFill>
                      <a:blip r:embed="rId12">
                        <a:clrChange>
                          <a:clrFrom>
                            <a:srgbClr val="000000"/>
                          </a:clrFrom>
                          <a:clrTo>
                            <a:srgbClr val="000000">
                              <a:alpha val="0"/>
                            </a:srgbClr>
                          </a:clrTo>
                        </a:clrChange>
                      </a:blip>
                      <a:stretch>
                        <a:fillRect/>
                      </a:stretch>
                    </p:blipFill>
                    <p:spPr>
                      <a:xfrm>
                        <a:off x="100013" y="5622925"/>
                        <a:ext cx="3676650" cy="884238"/>
                      </a:xfrm>
                      <a:prstGeom prst="rect">
                        <a:avLst/>
                      </a:prstGeom>
                      <a:noFill/>
                      <a:ln w="38100">
                        <a:noFill/>
                        <a:miter/>
                      </a:ln>
                    </p:spPr>
                  </p:pic>
                </p:oleObj>
              </mc:Fallback>
            </mc:AlternateContent>
          </a:graphicData>
        </a:graphic>
      </p:graphicFrame>
      <p:graphicFrame>
        <p:nvGraphicFramePr>
          <p:cNvPr id="101410" name="对象 101409"/>
          <p:cNvGraphicFramePr>
            <a:graphicFrameLocks noChangeAspect="1"/>
          </p:cNvGraphicFramePr>
          <p:nvPr/>
        </p:nvGraphicFramePr>
        <p:xfrm>
          <a:off x="5347335" y="3704590"/>
          <a:ext cx="1588135" cy="802640"/>
        </p:xfrm>
        <a:graphic>
          <a:graphicData uri="http://schemas.openxmlformats.org/presentationml/2006/ole">
            <mc:AlternateContent xmlns:mc="http://schemas.openxmlformats.org/markup-compatibility/2006">
              <mc:Choice xmlns:v="urn:schemas-microsoft-com:vml" Requires="v">
                <p:oleObj spid="_x0000_s3499" name="" r:id="rId13" imgW="901700" imgH="457200" progId="Equation.DSMT4">
                  <p:embed/>
                </p:oleObj>
              </mc:Choice>
              <mc:Fallback>
                <p:oleObj name="" r:id="rId13" imgW="901700" imgH="457200" progId="Equation.DSMT4">
                  <p:embed/>
                  <p:pic>
                    <p:nvPicPr>
                      <p:cNvPr id="0" name="图片 3498"/>
                      <p:cNvPicPr/>
                      <p:nvPr/>
                    </p:nvPicPr>
                    <p:blipFill>
                      <a:blip r:embed="rId14">
                        <a:clrChange>
                          <a:clrFrom>
                            <a:srgbClr val="000000"/>
                          </a:clrFrom>
                          <a:clrTo>
                            <a:srgbClr val="000000">
                              <a:alpha val="0"/>
                            </a:srgbClr>
                          </a:clrTo>
                        </a:clrChange>
                      </a:blip>
                      <a:stretch>
                        <a:fillRect/>
                      </a:stretch>
                    </p:blipFill>
                    <p:spPr>
                      <a:xfrm>
                        <a:off x="5347335" y="3704590"/>
                        <a:ext cx="1588135" cy="802640"/>
                      </a:xfrm>
                      <a:prstGeom prst="rect">
                        <a:avLst/>
                      </a:prstGeom>
                      <a:noFill/>
                      <a:ln w="38100">
                        <a:noFill/>
                        <a:miter/>
                      </a:ln>
                    </p:spPr>
                  </p:pic>
                </p:oleObj>
              </mc:Fallback>
            </mc:AlternateContent>
          </a:graphicData>
        </a:graphic>
      </p:graphicFrame>
      <p:graphicFrame>
        <p:nvGraphicFramePr>
          <p:cNvPr id="101411" name="对象 101410"/>
          <p:cNvGraphicFramePr>
            <a:graphicFrameLocks noChangeAspect="1"/>
          </p:cNvGraphicFramePr>
          <p:nvPr/>
        </p:nvGraphicFramePr>
        <p:xfrm>
          <a:off x="4796156" y="5346065"/>
          <a:ext cx="3656330" cy="850900"/>
        </p:xfrm>
        <a:graphic>
          <a:graphicData uri="http://schemas.openxmlformats.org/presentationml/2006/ole">
            <mc:AlternateContent xmlns:mc="http://schemas.openxmlformats.org/markup-compatibility/2006">
              <mc:Choice xmlns:v="urn:schemas-microsoft-com:vml" Requires="v">
                <p:oleObj spid="_x0000_s3495" name="" r:id="rId15" imgW="1955800" imgH="457200" progId="Equation.DSMT4">
                  <p:embed/>
                </p:oleObj>
              </mc:Choice>
              <mc:Fallback>
                <p:oleObj name="" r:id="rId15" imgW="1955800" imgH="457200" progId="Equation.DSMT4">
                  <p:embed/>
                  <p:pic>
                    <p:nvPicPr>
                      <p:cNvPr id="0" name="图片 3494"/>
                      <p:cNvPicPr/>
                      <p:nvPr/>
                    </p:nvPicPr>
                    <p:blipFill>
                      <a:blip r:embed="rId16">
                        <a:clrChange>
                          <a:clrFrom>
                            <a:srgbClr val="000000"/>
                          </a:clrFrom>
                          <a:clrTo>
                            <a:srgbClr val="000000">
                              <a:alpha val="0"/>
                            </a:srgbClr>
                          </a:clrTo>
                        </a:clrChange>
                      </a:blip>
                      <a:stretch>
                        <a:fillRect/>
                      </a:stretch>
                    </p:blipFill>
                    <p:spPr>
                      <a:xfrm>
                        <a:off x="4796156" y="5346065"/>
                        <a:ext cx="3656330" cy="850900"/>
                      </a:xfrm>
                      <a:prstGeom prst="rect">
                        <a:avLst/>
                      </a:prstGeom>
                      <a:noFill/>
                      <a:ln w="38100">
                        <a:noFill/>
                        <a:miter/>
                      </a:ln>
                    </p:spPr>
                  </p:pic>
                </p:oleObj>
              </mc:Fallback>
            </mc:AlternateContent>
          </a:graphicData>
        </a:graphic>
      </p:graphicFrame>
      <p:graphicFrame>
        <p:nvGraphicFramePr>
          <p:cNvPr id="101412" name="对象 101411"/>
          <p:cNvGraphicFramePr>
            <a:graphicFrameLocks noChangeAspect="1"/>
          </p:cNvGraphicFramePr>
          <p:nvPr/>
        </p:nvGraphicFramePr>
        <p:xfrm>
          <a:off x="4358958" y="4495483"/>
          <a:ext cx="4387850" cy="884237"/>
        </p:xfrm>
        <a:graphic>
          <a:graphicData uri="http://schemas.openxmlformats.org/presentationml/2006/ole">
            <mc:AlternateContent xmlns:mc="http://schemas.openxmlformats.org/markup-compatibility/2006">
              <mc:Choice xmlns:v="urn:schemas-microsoft-com:vml" Requires="v">
                <p:oleObj spid="_x0000_s3497" name="" r:id="rId17" imgW="2197100" imgH="444500" progId="Equation.DSMT4">
                  <p:embed/>
                </p:oleObj>
              </mc:Choice>
              <mc:Fallback>
                <p:oleObj name="" r:id="rId17" imgW="2197100" imgH="444500" progId="Equation.DSMT4">
                  <p:embed/>
                  <p:pic>
                    <p:nvPicPr>
                      <p:cNvPr id="0" name="图片 3496"/>
                      <p:cNvPicPr/>
                      <p:nvPr/>
                    </p:nvPicPr>
                    <p:blipFill>
                      <a:blip r:embed="rId18">
                        <a:clrChange>
                          <a:clrFrom>
                            <a:srgbClr val="000000"/>
                          </a:clrFrom>
                          <a:clrTo>
                            <a:srgbClr val="000000">
                              <a:alpha val="0"/>
                            </a:srgbClr>
                          </a:clrTo>
                        </a:clrChange>
                      </a:blip>
                      <a:stretch>
                        <a:fillRect/>
                      </a:stretch>
                    </p:blipFill>
                    <p:spPr>
                      <a:xfrm>
                        <a:off x="4358958" y="4495483"/>
                        <a:ext cx="4387850" cy="884237"/>
                      </a:xfrm>
                      <a:prstGeom prst="rect">
                        <a:avLst/>
                      </a:prstGeom>
                      <a:noFill/>
                      <a:ln w="38100">
                        <a:noFill/>
                        <a:miter/>
                      </a:ln>
                    </p:spPr>
                  </p:pic>
                </p:oleObj>
              </mc:Fallback>
            </mc:AlternateContent>
          </a:graphicData>
        </a:graphic>
      </p:graphicFrame>
      <p:graphicFrame>
        <p:nvGraphicFramePr>
          <p:cNvPr id="101413" name="对象 101412"/>
          <p:cNvGraphicFramePr>
            <a:graphicFrameLocks noChangeAspect="1"/>
          </p:cNvGraphicFramePr>
          <p:nvPr/>
        </p:nvGraphicFramePr>
        <p:xfrm>
          <a:off x="4854575" y="6237288"/>
          <a:ext cx="2674938" cy="431800"/>
        </p:xfrm>
        <a:graphic>
          <a:graphicData uri="http://schemas.openxmlformats.org/presentationml/2006/ole">
            <mc:AlternateContent xmlns:mc="http://schemas.openxmlformats.org/markup-compatibility/2006">
              <mc:Choice xmlns:v="urn:schemas-microsoft-com:vml" Requires="v">
                <p:oleObj spid="_x0000_s3498" name="" r:id="rId19" imgW="1257300" imgH="203200" progId="Equation.DSMT4">
                  <p:embed/>
                </p:oleObj>
              </mc:Choice>
              <mc:Fallback>
                <p:oleObj name="" r:id="rId19" imgW="1257300" imgH="203200" progId="Equation.DSMT4">
                  <p:embed/>
                  <p:pic>
                    <p:nvPicPr>
                      <p:cNvPr id="0" name="图片 3497"/>
                      <p:cNvPicPr/>
                      <p:nvPr/>
                    </p:nvPicPr>
                    <p:blipFill>
                      <a:blip r:embed="rId20">
                        <a:clrChange>
                          <a:clrFrom>
                            <a:srgbClr val="000000"/>
                          </a:clrFrom>
                          <a:clrTo>
                            <a:srgbClr val="000000">
                              <a:alpha val="0"/>
                            </a:srgbClr>
                          </a:clrTo>
                        </a:clrChange>
                      </a:blip>
                      <a:stretch>
                        <a:fillRect/>
                      </a:stretch>
                    </p:blipFill>
                    <p:spPr>
                      <a:xfrm>
                        <a:off x="4854575" y="6237288"/>
                        <a:ext cx="2674938" cy="431800"/>
                      </a:xfrm>
                      <a:prstGeom prst="rect">
                        <a:avLst/>
                      </a:prstGeom>
                      <a:noFill/>
                      <a:ln w="38100">
                        <a:noFill/>
                        <a:miter/>
                      </a:ln>
                    </p:spPr>
                  </p:pic>
                </p:oleObj>
              </mc:Fallback>
            </mc:AlternateContent>
          </a:graphicData>
        </a:graphic>
      </p:graphicFrame>
      <p:sp>
        <p:nvSpPr>
          <p:cNvPr id="101415" name="矩形 101414"/>
          <p:cNvSpPr/>
          <p:nvPr/>
        </p:nvSpPr>
        <p:spPr>
          <a:xfrm>
            <a:off x="323850" y="1916113"/>
            <a:ext cx="1295400" cy="865187"/>
          </a:xfrm>
          <a:prstGeom prst="rect">
            <a:avLst/>
          </a:prstGeom>
          <a:solidFill>
            <a:schemeClr val="accent2"/>
          </a:solidFill>
          <a:ln w="9525">
            <a:noFill/>
          </a:ln>
        </p:spPr>
        <p:txBody>
          <a:bodyPr/>
          <a:p>
            <a:pPr eaLnBrk="1" hangingPunct="1"/>
            <a:endParaRPr lang="zh-CN" altLang="en-US" dirty="0">
              <a:latin typeface="Arial" panose="020B0604020202020204" pitchFamily="34" charset="0"/>
            </a:endParaRPr>
          </a:p>
        </p:txBody>
      </p:sp>
      <p:grpSp>
        <p:nvGrpSpPr>
          <p:cNvPr id="4" name="组合 101415"/>
          <p:cNvGrpSpPr/>
          <p:nvPr/>
        </p:nvGrpSpPr>
        <p:grpSpPr>
          <a:xfrm>
            <a:off x="3003394" y="1313181"/>
            <a:ext cx="1368425" cy="1516172"/>
            <a:chOff x="-12" y="-5"/>
            <a:chExt cx="862" cy="955"/>
          </a:xfrm>
        </p:grpSpPr>
        <p:grpSp>
          <p:nvGrpSpPr>
            <p:cNvPr id="60442" name="组合 101416"/>
            <p:cNvGrpSpPr/>
            <p:nvPr/>
          </p:nvGrpSpPr>
          <p:grpSpPr>
            <a:xfrm>
              <a:off x="-12" y="85"/>
              <a:ext cx="862" cy="865"/>
              <a:chOff x="-11" y="-232"/>
              <a:chExt cx="771" cy="866"/>
            </a:xfrm>
          </p:grpSpPr>
          <p:sp>
            <p:nvSpPr>
              <p:cNvPr id="60443" name="矩形 101417"/>
              <p:cNvSpPr/>
              <p:nvPr/>
            </p:nvSpPr>
            <p:spPr>
              <a:xfrm>
                <a:off x="-11" y="-93"/>
                <a:ext cx="771" cy="681"/>
              </a:xfrm>
              <a:prstGeom prst="rect">
                <a:avLst/>
              </a:prstGeom>
              <a:solidFill>
                <a:schemeClr val="accent2"/>
              </a:solidFill>
              <a:ln w="9525">
                <a:noFill/>
              </a:ln>
            </p:spPr>
            <p:txBody>
              <a:bodyPr/>
              <a:p>
                <a:pPr eaLnBrk="1" hangingPunct="1"/>
                <a:endParaRPr lang="zh-CN" altLang="en-US" dirty="0">
                  <a:latin typeface="Arial" panose="020B0604020202020204" pitchFamily="34" charset="0"/>
                </a:endParaRPr>
              </a:p>
            </p:txBody>
          </p:sp>
          <p:sp>
            <p:nvSpPr>
              <p:cNvPr id="60444" name="直接连接符 101418"/>
              <p:cNvSpPr/>
              <p:nvPr/>
            </p:nvSpPr>
            <p:spPr>
              <a:xfrm flipH="1">
                <a:off x="306" y="-232"/>
                <a:ext cx="12" cy="866"/>
              </a:xfrm>
              <a:prstGeom prst="line">
                <a:avLst/>
              </a:prstGeom>
              <a:ln w="38100" cap="flat" cmpd="sng">
                <a:solidFill>
                  <a:srgbClr val="FFCC00"/>
                </a:solidFill>
                <a:prstDash val="solid"/>
                <a:headEnd type="none" w="med" len="med"/>
                <a:tailEnd type="none" w="med" len="med"/>
              </a:ln>
            </p:spPr>
          </p:sp>
        </p:grpSp>
        <p:graphicFrame>
          <p:nvGraphicFramePr>
            <p:cNvPr id="60430" name="对象 101419"/>
            <p:cNvGraphicFramePr>
              <a:graphicFrameLocks noChangeAspect="1"/>
            </p:cNvGraphicFramePr>
            <p:nvPr/>
          </p:nvGraphicFramePr>
          <p:xfrm>
            <a:off x="472" y="-5"/>
            <a:ext cx="188" cy="298"/>
          </p:xfrm>
          <a:graphic>
            <a:graphicData uri="http://schemas.openxmlformats.org/presentationml/2006/ole">
              <mc:AlternateContent xmlns:mc="http://schemas.openxmlformats.org/markup-compatibility/2006">
                <mc:Choice xmlns:v="urn:schemas-microsoft-com:vml" Requires="v">
                  <p:oleObj spid="_x0000_s3494" name="" r:id="rId21" imgW="152400" imgH="241300" progId="Equation.DSMT4">
                    <p:embed/>
                  </p:oleObj>
                </mc:Choice>
                <mc:Fallback>
                  <p:oleObj name="" r:id="rId21" imgW="152400" imgH="241300" progId="Equation.DSMT4">
                    <p:embed/>
                    <p:pic>
                      <p:nvPicPr>
                        <p:cNvPr id="0" name="图片 3493"/>
                        <p:cNvPicPr/>
                        <p:nvPr/>
                      </p:nvPicPr>
                      <p:blipFill>
                        <a:blip r:embed="rId22">
                          <a:clrChange>
                            <a:clrFrom>
                              <a:srgbClr val="000000"/>
                            </a:clrFrom>
                            <a:clrTo>
                              <a:srgbClr val="000000">
                                <a:alpha val="0"/>
                              </a:srgbClr>
                            </a:clrTo>
                          </a:clrChange>
                        </a:blip>
                        <a:stretch>
                          <a:fillRect/>
                        </a:stretch>
                      </p:blipFill>
                      <p:spPr>
                        <a:xfrm>
                          <a:off x="472" y="-5"/>
                          <a:ext cx="188" cy="298"/>
                        </a:xfrm>
                        <a:prstGeom prst="rect">
                          <a:avLst/>
                        </a:prstGeom>
                        <a:solidFill>
                          <a:schemeClr val="accent2"/>
                        </a:solidFill>
                        <a:ln w="38100">
                          <a:noFill/>
                          <a:miter/>
                        </a:ln>
                      </p:spPr>
                    </p:pic>
                  </p:oleObj>
                </mc:Fallback>
              </mc:AlternateContent>
            </a:graphicData>
          </a:graphic>
        </p:graphicFrame>
      </p:grpSp>
      <p:graphicFrame>
        <p:nvGraphicFramePr>
          <p:cNvPr id="101421" name="对象 101420"/>
          <p:cNvGraphicFramePr>
            <a:graphicFrameLocks noChangeAspect="1"/>
          </p:cNvGraphicFramePr>
          <p:nvPr/>
        </p:nvGraphicFramePr>
        <p:xfrm>
          <a:off x="3789363" y="1313180"/>
          <a:ext cx="299085" cy="473075"/>
        </p:xfrm>
        <a:graphic>
          <a:graphicData uri="http://schemas.openxmlformats.org/presentationml/2006/ole">
            <mc:AlternateContent xmlns:mc="http://schemas.openxmlformats.org/markup-compatibility/2006">
              <mc:Choice xmlns:v="urn:schemas-microsoft-com:vml" Requires="v">
                <p:oleObj spid="_x0000_s3496" name="" r:id="rId23" imgW="152400" imgH="241300" progId="Equation.DSMT4">
                  <p:embed/>
                </p:oleObj>
              </mc:Choice>
              <mc:Fallback>
                <p:oleObj name="" r:id="rId23" imgW="152400" imgH="241300" progId="Equation.DSMT4">
                  <p:embed/>
                  <p:pic>
                    <p:nvPicPr>
                      <p:cNvPr id="0" name="图片 3495"/>
                      <p:cNvPicPr/>
                      <p:nvPr/>
                    </p:nvPicPr>
                    <p:blipFill>
                      <a:blip r:embed="rId24">
                        <a:clrChange>
                          <a:clrFrom>
                            <a:srgbClr val="000000"/>
                          </a:clrFrom>
                          <a:clrTo>
                            <a:srgbClr val="000000">
                              <a:alpha val="0"/>
                            </a:srgbClr>
                          </a:clrTo>
                        </a:clrChange>
                      </a:blip>
                      <a:stretch>
                        <a:fillRect/>
                      </a:stretch>
                    </p:blipFill>
                    <p:spPr>
                      <a:xfrm>
                        <a:off x="3789363" y="1313180"/>
                        <a:ext cx="299085" cy="473075"/>
                      </a:xfrm>
                      <a:prstGeom prst="rect">
                        <a:avLst/>
                      </a:prstGeom>
                      <a:solidFill>
                        <a:schemeClr val="accent2"/>
                      </a:solidFill>
                      <a:ln w="38100">
                        <a:noFill/>
                        <a:miter/>
                      </a:ln>
                    </p:spPr>
                  </p:pic>
                </p:oleObj>
              </mc:Fallback>
            </mc:AlternateContent>
          </a:graphicData>
        </a:graphic>
      </p:graphicFrame>
      <p:grpSp>
        <p:nvGrpSpPr>
          <p:cNvPr id="7" name="组合 6"/>
          <p:cNvGrpSpPr/>
          <p:nvPr/>
        </p:nvGrpSpPr>
        <p:grpSpPr>
          <a:xfrm>
            <a:off x="487680" y="461010"/>
            <a:ext cx="5864225" cy="577215"/>
            <a:chOff x="1664" y="821"/>
            <a:chExt cx="9235" cy="909"/>
          </a:xfrm>
        </p:grpSpPr>
        <p:grpSp>
          <p:nvGrpSpPr>
            <p:cNvPr id="2" name="组合 101378"/>
            <p:cNvGrpSpPr/>
            <p:nvPr/>
          </p:nvGrpSpPr>
          <p:grpSpPr>
            <a:xfrm>
              <a:off x="1664" y="821"/>
              <a:ext cx="4603" cy="909"/>
              <a:chOff x="89" y="-9"/>
              <a:chExt cx="857" cy="376"/>
            </a:xfrm>
          </p:grpSpPr>
          <p:sp>
            <p:nvSpPr>
              <p:cNvPr id="60464" name="文本框 101379"/>
              <p:cNvSpPr txBox="1"/>
              <p:nvPr/>
            </p:nvSpPr>
            <p:spPr>
              <a:xfrm>
                <a:off x="89" y="67"/>
                <a:ext cx="857" cy="300"/>
              </a:xfrm>
              <a:prstGeom prst="rect">
                <a:avLst/>
              </a:prstGeom>
              <a:noFill/>
              <a:ln w="9525">
                <a:noFill/>
              </a:ln>
            </p:spPr>
            <p:txBody>
              <a:bodyPr wrap="square" lIns="198000" rIns="198000">
                <a:spAutoFit/>
              </a:bodyPr>
              <a:p>
                <a:pPr eaLnBrk="1" hangingPunct="1">
                  <a:spcBef>
                    <a:spcPct val="50000"/>
                  </a:spcBef>
                </a:pPr>
                <a:r>
                  <a:rPr lang="en-US" altLang="zh-CN" dirty="0">
                    <a:solidFill>
                      <a:schemeClr val="bg1"/>
                    </a:solidFill>
                    <a:latin typeface="Times New Roman" panose="02020603050405020304" pitchFamily="18" charset="0"/>
                  </a:rPr>
                  <a:t>Find </a:t>
                </a:r>
                <a:endParaRPr lang="en-US" altLang="zh-CN" dirty="0">
                  <a:solidFill>
                    <a:schemeClr val="bg1"/>
                  </a:solidFill>
                  <a:latin typeface="Times New Roman" panose="02020603050405020304" pitchFamily="18" charset="0"/>
                </a:endParaRPr>
              </a:p>
            </p:txBody>
          </p:sp>
          <p:graphicFrame>
            <p:nvGraphicFramePr>
              <p:cNvPr id="60434" name="对象 101380"/>
              <p:cNvGraphicFramePr>
                <a:graphicFrameLocks noChangeAspect="1"/>
              </p:cNvGraphicFramePr>
              <p:nvPr/>
            </p:nvGraphicFramePr>
            <p:xfrm>
              <a:off x="331" y="-9"/>
              <a:ext cx="107" cy="341"/>
            </p:xfrm>
            <a:graphic>
              <a:graphicData uri="http://schemas.openxmlformats.org/presentationml/2006/ole">
                <mc:AlternateContent xmlns:mc="http://schemas.openxmlformats.org/markup-compatibility/2006">
                  <mc:Choice xmlns:v="urn:schemas-microsoft-com:vml" Requires="v">
                    <p:oleObj spid="_x0000_s3489" name="" r:id="rId25" imgW="177165" imgH="292100" progId="Equation.DSMT4">
                      <p:embed/>
                    </p:oleObj>
                  </mc:Choice>
                  <mc:Fallback>
                    <p:oleObj name="" r:id="rId25" imgW="177165" imgH="292100" progId="Equation.DSMT4">
                      <p:embed/>
                      <p:pic>
                        <p:nvPicPr>
                          <p:cNvPr id="0" name="图片 3488"/>
                          <p:cNvPicPr/>
                          <p:nvPr/>
                        </p:nvPicPr>
                        <p:blipFill>
                          <a:blip r:embed="rId26">
                            <a:clrChange>
                              <a:clrFrom>
                                <a:srgbClr val="000000"/>
                              </a:clrFrom>
                              <a:clrTo>
                                <a:srgbClr val="000000">
                                  <a:alpha val="0"/>
                                </a:srgbClr>
                              </a:clrTo>
                            </a:clrChange>
                          </a:blip>
                          <a:stretch>
                            <a:fillRect/>
                          </a:stretch>
                        </p:blipFill>
                        <p:spPr>
                          <a:xfrm>
                            <a:off x="331" y="-9"/>
                            <a:ext cx="107" cy="341"/>
                          </a:xfrm>
                          <a:prstGeom prst="rect">
                            <a:avLst/>
                          </a:prstGeom>
                          <a:noFill/>
                          <a:ln w="38100">
                            <a:noFill/>
                            <a:miter/>
                          </a:ln>
                        </p:spPr>
                      </p:pic>
                    </p:oleObj>
                  </mc:Fallback>
                </mc:AlternateContent>
              </a:graphicData>
            </a:graphic>
          </p:graphicFrame>
        </p:grpSp>
        <p:sp>
          <p:nvSpPr>
            <p:cNvPr id="5" name="文本框 4"/>
            <p:cNvSpPr txBox="1"/>
            <p:nvPr/>
          </p:nvSpPr>
          <p:spPr>
            <a:xfrm>
              <a:off x="3452" y="1005"/>
              <a:ext cx="7447" cy="725"/>
            </a:xfrm>
            <a:prstGeom prst="rect">
              <a:avLst/>
            </a:prstGeom>
            <a:noFill/>
          </p:spPr>
          <p:txBody>
            <a:bodyPr wrap="square" rtlCol="0">
              <a:spAutoFit/>
            </a:bodyPr>
            <a:p>
              <a:r>
                <a:rPr lang="en-US" altLang="zh-CN">
                  <a:solidFill>
                    <a:schemeClr val="bg1"/>
                  </a:solidFill>
                  <a:latin typeface="Times New Roman" panose="02020603050405020304" pitchFamily="18" charset="0"/>
                  <a:cs typeface="Times New Roman" panose="02020603050405020304" pitchFamily="18" charset="0"/>
                </a:rPr>
                <a:t>applying superposition theorem.</a:t>
              </a:r>
              <a:endParaRPr lang="en-US" altLang="zh-CN">
                <a:solidFill>
                  <a:schemeClr val="bg1"/>
                </a:solidFill>
                <a:latin typeface="Times New Roman" panose="02020603050405020304" pitchFamily="18" charset="0"/>
                <a:cs typeface="Times New Roman" panose="02020603050405020304" pitchFamily="18" charset="0"/>
              </a:endParaRPr>
            </a:p>
          </p:txBody>
        </p:sp>
      </p:grpSp>
      <p:grpSp>
        <p:nvGrpSpPr>
          <p:cNvPr id="15" name="组合 14"/>
          <p:cNvGrpSpPr/>
          <p:nvPr/>
        </p:nvGrpSpPr>
        <p:grpSpPr>
          <a:xfrm>
            <a:off x="570553" y="3606165"/>
            <a:ext cx="4776782" cy="460375"/>
            <a:chOff x="899" y="5679"/>
            <a:chExt cx="7522" cy="725"/>
          </a:xfrm>
        </p:grpSpPr>
        <p:graphicFrame>
          <p:nvGraphicFramePr>
            <p:cNvPr id="101406" name="对象 101405"/>
            <p:cNvGraphicFramePr>
              <a:graphicFrameLocks noChangeAspect="1"/>
            </p:cNvGraphicFramePr>
            <p:nvPr/>
          </p:nvGraphicFramePr>
          <p:xfrm>
            <a:off x="899" y="5734"/>
            <a:ext cx="4632" cy="670"/>
          </p:xfrm>
          <a:graphic>
            <a:graphicData uri="http://schemas.openxmlformats.org/presentationml/2006/ole">
              <mc:AlternateContent xmlns:mc="http://schemas.openxmlformats.org/markup-compatibility/2006">
                <mc:Choice xmlns:v="urn:schemas-microsoft-com:vml" Requires="v">
                  <p:oleObj spid="_x0000_s3492" name="" r:id="rId27" imgW="1651000" imgH="241300" progId="Equation.DSMT4">
                    <p:embed/>
                  </p:oleObj>
                </mc:Choice>
                <mc:Fallback>
                  <p:oleObj name="" r:id="rId27" imgW="1651000" imgH="241300" progId="Equation.DSMT4">
                    <p:embed/>
                    <p:pic>
                      <p:nvPicPr>
                        <p:cNvPr id="0" name="图片 3491"/>
                        <p:cNvPicPr/>
                        <p:nvPr/>
                      </p:nvPicPr>
                      <p:blipFill>
                        <a:blip r:embed="rId28">
                          <a:clrChange>
                            <a:clrFrom>
                              <a:srgbClr val="000000"/>
                            </a:clrFrom>
                            <a:clrTo>
                              <a:srgbClr val="000000">
                                <a:alpha val="0"/>
                              </a:srgbClr>
                            </a:clrTo>
                          </a:clrChange>
                        </a:blip>
                        <a:stretch>
                          <a:fillRect/>
                        </a:stretch>
                      </p:blipFill>
                      <p:spPr>
                        <a:xfrm>
                          <a:off x="899" y="5734"/>
                          <a:ext cx="4632" cy="670"/>
                        </a:xfrm>
                        <a:prstGeom prst="rect">
                          <a:avLst/>
                        </a:prstGeom>
                        <a:noFill/>
                        <a:ln w="38100">
                          <a:noFill/>
                          <a:miter/>
                        </a:ln>
                      </p:spPr>
                    </p:pic>
                  </p:oleObj>
                </mc:Fallback>
              </mc:AlternateContent>
            </a:graphicData>
          </a:graphic>
        </p:graphicFrame>
        <p:sp>
          <p:nvSpPr>
            <p:cNvPr id="8" name="文本框 7"/>
            <p:cNvSpPr txBox="1"/>
            <p:nvPr/>
          </p:nvSpPr>
          <p:spPr>
            <a:xfrm>
              <a:off x="2003" y="5679"/>
              <a:ext cx="6418"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works alone(     short-circuit)</a:t>
              </a:r>
              <a:endParaRPr lang="en-US" altLang="zh-CN" b="0">
                <a:solidFill>
                  <a:schemeClr val="bg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29"/>
            <a:stretch>
              <a:fillRect/>
            </a:stretch>
          </p:blipFill>
          <p:spPr>
            <a:xfrm>
              <a:off x="4638" y="5734"/>
              <a:ext cx="570" cy="585"/>
            </a:xfrm>
            <a:prstGeom prst="rect">
              <a:avLst/>
            </a:prstGeom>
          </p:spPr>
        </p:pic>
      </p:grpSp>
      <p:grpSp>
        <p:nvGrpSpPr>
          <p:cNvPr id="17" name="组合 16"/>
          <p:cNvGrpSpPr/>
          <p:nvPr/>
        </p:nvGrpSpPr>
        <p:grpSpPr>
          <a:xfrm>
            <a:off x="5183505" y="88900"/>
            <a:ext cx="3435350" cy="2263775"/>
            <a:chOff x="8085" y="60"/>
            <a:chExt cx="5410" cy="3565"/>
          </a:xfrm>
        </p:grpSpPr>
        <p:grpSp>
          <p:nvGrpSpPr>
            <p:cNvPr id="6" name="组合 101421"/>
            <p:cNvGrpSpPr>
              <a:grpSpLocks noChangeAspect="1"/>
            </p:cNvGrpSpPr>
            <p:nvPr/>
          </p:nvGrpSpPr>
          <p:grpSpPr>
            <a:xfrm>
              <a:off x="8085" y="60"/>
              <a:ext cx="5410" cy="3565"/>
              <a:chOff x="-3" y="0"/>
              <a:chExt cx="2164" cy="1426"/>
            </a:xfrm>
          </p:grpSpPr>
          <p:graphicFrame>
            <p:nvGraphicFramePr>
              <p:cNvPr id="60428" name="对象 101422"/>
              <p:cNvGraphicFramePr>
                <a:graphicFrameLocks noChangeAspect="1"/>
              </p:cNvGraphicFramePr>
              <p:nvPr/>
            </p:nvGraphicFramePr>
            <p:xfrm>
              <a:off x="-3" y="0"/>
              <a:ext cx="1907" cy="385"/>
            </p:xfrm>
            <a:graphic>
              <a:graphicData uri="http://schemas.openxmlformats.org/presentationml/2006/ole">
                <mc:AlternateContent xmlns:mc="http://schemas.openxmlformats.org/markup-compatibility/2006">
                  <mc:Choice xmlns:v="urn:schemas-microsoft-com:vml" Requires="v">
                    <p:oleObj spid="_x0000_s3493" name="" r:id="rId30" imgW="1511300" imgH="304800" progId="Equation.DSMT4">
                      <p:embed/>
                    </p:oleObj>
                  </mc:Choice>
                  <mc:Fallback>
                    <p:oleObj name="" r:id="rId30" imgW="1511300" imgH="304800" progId="Equation.DSMT4">
                      <p:embed/>
                      <p:pic>
                        <p:nvPicPr>
                          <p:cNvPr id="0" name="图片 3492"/>
                          <p:cNvPicPr/>
                          <p:nvPr/>
                        </p:nvPicPr>
                        <p:blipFill>
                          <a:blip r:embed="rId31">
                            <a:clrChange>
                              <a:clrFrom>
                                <a:srgbClr val="000000"/>
                              </a:clrFrom>
                              <a:clrTo>
                                <a:srgbClr val="000000">
                                  <a:alpha val="0"/>
                                </a:srgbClr>
                              </a:clrTo>
                            </a:clrChange>
                          </a:blip>
                          <a:stretch>
                            <a:fillRect/>
                          </a:stretch>
                        </p:blipFill>
                        <p:spPr>
                          <a:xfrm>
                            <a:off x="-3" y="0"/>
                            <a:ext cx="1907" cy="385"/>
                          </a:xfrm>
                          <a:prstGeom prst="rect">
                            <a:avLst/>
                          </a:prstGeom>
                          <a:noFill/>
                          <a:ln w="38100">
                            <a:noFill/>
                            <a:miter/>
                          </a:ln>
                        </p:spPr>
                      </p:pic>
                    </p:oleObj>
                  </mc:Fallback>
                </mc:AlternateContent>
              </a:graphicData>
            </a:graphic>
          </p:graphicFrame>
          <p:graphicFrame>
            <p:nvGraphicFramePr>
              <p:cNvPr id="60429" name="对象 101423"/>
              <p:cNvGraphicFramePr>
                <a:graphicFrameLocks noChangeAspect="1"/>
              </p:cNvGraphicFramePr>
              <p:nvPr/>
            </p:nvGraphicFramePr>
            <p:xfrm>
              <a:off x="16" y="370"/>
              <a:ext cx="2145" cy="1056"/>
            </p:xfrm>
            <a:graphic>
              <a:graphicData uri="http://schemas.openxmlformats.org/presentationml/2006/ole">
                <mc:AlternateContent xmlns:mc="http://schemas.openxmlformats.org/markup-compatibility/2006">
                  <mc:Choice xmlns:v="urn:schemas-microsoft-com:vml" Requires="v">
                    <p:oleObj spid="_x0000_s3501" name="" r:id="rId32" imgW="1701800" imgH="838200" progId="Equation.DSMT4">
                      <p:embed/>
                    </p:oleObj>
                  </mc:Choice>
                  <mc:Fallback>
                    <p:oleObj name="" r:id="rId32" imgW="1701800" imgH="838200" progId="Equation.DSMT4">
                      <p:embed/>
                      <p:pic>
                        <p:nvPicPr>
                          <p:cNvPr id="0" name="图片 3500"/>
                          <p:cNvPicPr/>
                          <p:nvPr/>
                        </p:nvPicPr>
                        <p:blipFill>
                          <a:blip r:embed="rId33">
                            <a:clrChange>
                              <a:clrFrom>
                                <a:srgbClr val="000000"/>
                              </a:clrFrom>
                              <a:clrTo>
                                <a:srgbClr val="000000">
                                  <a:alpha val="0"/>
                                </a:srgbClr>
                              </a:clrTo>
                            </a:clrChange>
                          </a:blip>
                          <a:stretch>
                            <a:fillRect/>
                          </a:stretch>
                        </p:blipFill>
                        <p:spPr>
                          <a:xfrm>
                            <a:off x="16" y="370"/>
                            <a:ext cx="2145" cy="1056"/>
                          </a:xfrm>
                          <a:prstGeom prst="rect">
                            <a:avLst/>
                          </a:prstGeom>
                          <a:noFill/>
                          <a:ln w="38100">
                            <a:noFill/>
                            <a:miter/>
                          </a:ln>
                        </p:spPr>
                      </p:pic>
                    </p:oleObj>
                  </mc:Fallback>
                </mc:AlternateContent>
              </a:graphicData>
            </a:graphic>
          </p:graphicFrame>
        </p:grpSp>
        <p:sp>
          <p:nvSpPr>
            <p:cNvPr id="16" name="文本框 15"/>
            <p:cNvSpPr txBox="1"/>
            <p:nvPr/>
          </p:nvSpPr>
          <p:spPr>
            <a:xfrm>
              <a:off x="8085" y="298"/>
              <a:ext cx="1308" cy="725"/>
            </a:xfrm>
            <a:prstGeom prst="rect">
              <a:avLst/>
            </a:prstGeom>
            <a:solidFill>
              <a:schemeClr val="accent2"/>
            </a:solidFill>
          </p:spPr>
          <p:txBody>
            <a:bodyPr wrap="square" rtlCol="0">
              <a:spAutoFit/>
            </a:bodyPr>
            <a:p>
              <a:endParaRPr lang="zh-CN" altLang="en-US"/>
            </a:p>
          </p:txBody>
        </p:sp>
      </p:grpSp>
      <p:grpSp>
        <p:nvGrpSpPr>
          <p:cNvPr id="20" name="组合 19"/>
          <p:cNvGrpSpPr/>
          <p:nvPr/>
        </p:nvGrpSpPr>
        <p:grpSpPr>
          <a:xfrm>
            <a:off x="3838575" y="2829560"/>
            <a:ext cx="4763407" cy="606425"/>
            <a:chOff x="6965" y="3973"/>
            <a:chExt cx="7565" cy="955"/>
          </a:xfrm>
        </p:grpSpPr>
        <p:graphicFrame>
          <p:nvGraphicFramePr>
            <p:cNvPr id="101414" name="对象 101413"/>
            <p:cNvGraphicFramePr>
              <a:graphicFrameLocks noChangeAspect="1"/>
            </p:cNvGraphicFramePr>
            <p:nvPr/>
          </p:nvGraphicFramePr>
          <p:xfrm>
            <a:off x="6965" y="3973"/>
            <a:ext cx="7162" cy="955"/>
          </p:xfrm>
          <a:graphic>
            <a:graphicData uri="http://schemas.openxmlformats.org/presentationml/2006/ole">
              <mc:AlternateContent xmlns:mc="http://schemas.openxmlformats.org/markup-compatibility/2006">
                <mc:Choice xmlns:v="urn:schemas-microsoft-com:vml" Requires="v">
                  <p:oleObj spid="_x0000_s3503" name="" r:id="rId34" imgW="1790700" imgH="304800" progId="Equation.DSMT4">
                    <p:embed/>
                  </p:oleObj>
                </mc:Choice>
                <mc:Fallback>
                  <p:oleObj name="" r:id="rId34" imgW="1790700" imgH="304800" progId="Equation.DSMT4">
                    <p:embed/>
                    <p:pic>
                      <p:nvPicPr>
                        <p:cNvPr id="0" name="图片 3502"/>
                        <p:cNvPicPr/>
                        <p:nvPr/>
                      </p:nvPicPr>
                      <p:blipFill>
                        <a:blip r:embed="rId35">
                          <a:clrChange>
                            <a:clrFrom>
                              <a:srgbClr val="000000"/>
                            </a:clrFrom>
                            <a:clrTo>
                              <a:srgbClr val="000000">
                                <a:alpha val="0"/>
                              </a:srgbClr>
                            </a:clrTo>
                          </a:clrChange>
                        </a:blip>
                        <a:stretch>
                          <a:fillRect/>
                        </a:stretch>
                      </p:blipFill>
                      <p:spPr>
                        <a:xfrm>
                          <a:off x="6965" y="3973"/>
                          <a:ext cx="7162" cy="955"/>
                        </a:xfrm>
                        <a:prstGeom prst="rect">
                          <a:avLst/>
                        </a:prstGeom>
                        <a:noFill/>
                        <a:ln w="38100">
                          <a:noFill/>
                          <a:miter/>
                        </a:ln>
                      </p:spPr>
                    </p:pic>
                  </p:oleObj>
                </mc:Fallback>
              </mc:AlternateContent>
            </a:graphicData>
          </a:graphic>
        </p:graphicFrame>
        <p:sp>
          <p:nvSpPr>
            <p:cNvPr id="18" name="文本框 17"/>
            <p:cNvSpPr txBox="1"/>
            <p:nvPr/>
          </p:nvSpPr>
          <p:spPr>
            <a:xfrm>
              <a:off x="8233" y="4203"/>
              <a:ext cx="6297"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works alone(    open-circuit)</a:t>
              </a:r>
              <a:endParaRPr lang="en-US" altLang="zh-CN" b="0">
                <a:solidFill>
                  <a:schemeClr val="bg1"/>
                </a:solidFill>
                <a:latin typeface="Times New Roman" panose="02020603050405020304" pitchFamily="18" charset="0"/>
                <a:cs typeface="Times New Roman" panose="02020603050405020304" pitchFamily="18" charset="0"/>
              </a:endParaRPr>
            </a:p>
          </p:txBody>
        </p:sp>
        <p:pic>
          <p:nvPicPr>
            <p:cNvPr id="19" name="图片 18"/>
            <p:cNvPicPr>
              <a:picLocks noChangeAspect="1"/>
            </p:cNvPicPr>
            <p:nvPr/>
          </p:nvPicPr>
          <p:blipFill>
            <a:blip r:embed="rId36"/>
            <a:stretch>
              <a:fillRect/>
            </a:stretch>
          </p:blipFill>
          <p:spPr>
            <a:xfrm>
              <a:off x="10990" y="4173"/>
              <a:ext cx="405" cy="70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1378"/>
                                        </p:tgtEl>
                                        <p:attrNameLst>
                                          <p:attrName>style.visibility</p:attrName>
                                        </p:attrNameLst>
                                      </p:cBhvr>
                                      <p:to>
                                        <p:strVal val="visible"/>
                                      </p:to>
                                    </p:set>
                                    <p:anim calcmode="lin" valueType="num">
                                      <p:cBhvr>
                                        <p:cTn id="7" dur="1000" fill="hold"/>
                                        <p:tgtEl>
                                          <p:spTgt spid="101378"/>
                                        </p:tgtEl>
                                        <p:attrNameLst>
                                          <p:attrName>ppt_w</p:attrName>
                                        </p:attrNameLst>
                                      </p:cBhvr>
                                      <p:tavLst>
                                        <p:tav tm="0">
                                          <p:val>
                                            <p:fltVal val="0.000000"/>
                                          </p:val>
                                        </p:tav>
                                        <p:tav tm="100000">
                                          <p:val>
                                            <p:strVal val="#ppt_w"/>
                                          </p:val>
                                        </p:tav>
                                      </p:tavLst>
                                    </p:anim>
                                    <p:anim calcmode="lin" valueType="num">
                                      <p:cBhvr>
                                        <p:cTn id="8" dur="1000" fill="hold"/>
                                        <p:tgtEl>
                                          <p:spTgt spid="101378"/>
                                        </p:tgtEl>
                                        <p:attrNameLst>
                                          <p:attrName>ppt_h</p:attrName>
                                        </p:attrNameLst>
                                      </p:cBhvr>
                                      <p:tavLst>
                                        <p:tav tm="0">
                                          <p:val>
                                            <p:fltVal val="0.000000"/>
                                          </p:val>
                                        </p:tav>
                                        <p:tav tm="100000">
                                          <p:val>
                                            <p:strVal val="#ppt_h"/>
                                          </p:val>
                                        </p:tav>
                                      </p:tavLst>
                                    </p:anim>
                                    <p:anim calcmode="lin" valueType="num">
                                      <p:cBhvr>
                                        <p:cTn id="9" dur="1000" fill="hold"/>
                                        <p:tgtEl>
                                          <p:spTgt spid="10137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01378"/>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16" presetClass="entr" presetSubtype="37"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arn(outVertical)">
                                      <p:cBhvr>
                                        <p:cTn id="14" dur="500"/>
                                        <p:tgtEl>
                                          <p:spTgt spid="3"/>
                                        </p:tgtEl>
                                      </p:cBhvr>
                                    </p:animEffect>
                                  </p:childTnLst>
                                </p:cTn>
                              </p:par>
                              <p:par>
                                <p:cTn id="15" presetID="2" presetClass="entr" presetSubtype="4"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101405"/>
                                        </p:tgtEl>
                                        <p:attrNameLst>
                                          <p:attrName>style.visibility</p:attrName>
                                        </p:attrNameLst>
                                      </p:cBhvr>
                                      <p:to>
                                        <p:strVal val="visible"/>
                                      </p:to>
                                    </p:set>
                                    <p:anim calcmode="lin" valueType="num">
                                      <p:cBhvr>
                                        <p:cTn id="29" dur="1000" fill="hold"/>
                                        <p:tgtEl>
                                          <p:spTgt spid="101405"/>
                                        </p:tgtEl>
                                        <p:attrNameLst>
                                          <p:attrName>ppt_w</p:attrName>
                                        </p:attrNameLst>
                                      </p:cBhvr>
                                      <p:tavLst>
                                        <p:tav tm="0">
                                          <p:val>
                                            <p:fltVal val="0.000000"/>
                                          </p:val>
                                        </p:tav>
                                        <p:tav tm="100000">
                                          <p:val>
                                            <p:strVal val="#ppt_w"/>
                                          </p:val>
                                        </p:tav>
                                      </p:tavLst>
                                    </p:anim>
                                    <p:anim calcmode="lin" valueType="num">
                                      <p:cBhvr>
                                        <p:cTn id="30" dur="1000" fill="hold"/>
                                        <p:tgtEl>
                                          <p:spTgt spid="101405"/>
                                        </p:tgtEl>
                                        <p:attrNameLst>
                                          <p:attrName>ppt_h</p:attrName>
                                        </p:attrNameLst>
                                      </p:cBhvr>
                                      <p:tavLst>
                                        <p:tav tm="0">
                                          <p:val>
                                            <p:fltVal val="0.000000"/>
                                          </p:val>
                                        </p:tav>
                                        <p:tav tm="100000">
                                          <p:val>
                                            <p:strVal val="#ppt_h"/>
                                          </p:val>
                                        </p:tav>
                                      </p:tavLst>
                                    </p:anim>
                                    <p:anim calcmode="lin" valueType="num">
                                      <p:cBhvr>
                                        <p:cTn id="31" dur="1000" fill="hold"/>
                                        <p:tgtEl>
                                          <p:spTgt spid="101405"/>
                                        </p:tgtEl>
                                        <p:attrNameLst>
                                          <p:attrName>ppt_x</p:attrName>
                                        </p:attrNameLst>
                                      </p:cBhvr>
                                      <p:tavLst>
                                        <p:tav tm="0" fmla="#ppt_x+(cos(-2*pi*(1-$))*-#ppt_x-sin(-2*pi*(1-$))*(1-#ppt_y))*(1-$)">
                                          <p:val>
                                            <p:fltVal val="0.000000"/>
                                          </p:val>
                                        </p:tav>
                                        <p:tav tm="100000">
                                          <p:val>
                                            <p:fltVal val="1.000000"/>
                                          </p:val>
                                        </p:tav>
                                      </p:tavLst>
                                    </p:anim>
                                    <p:anim calcmode="lin" valueType="num">
                                      <p:cBhvr>
                                        <p:cTn id="32" dur="1000" fill="hold"/>
                                        <p:tgtEl>
                                          <p:spTgt spid="10140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fill="hold"/>
                                        <p:tgtEl>
                                          <p:spTgt spid="15"/>
                                        </p:tgtEl>
                                        <p:attrNameLst>
                                          <p:attrName>ppt_x</p:attrName>
                                        </p:attrNameLst>
                                      </p:cBhvr>
                                      <p:tavLst>
                                        <p:tav tm="0">
                                          <p:val>
                                            <p:strVal val="#ppt_x"/>
                                          </p:val>
                                        </p:tav>
                                        <p:tav tm="100000">
                                          <p:val>
                                            <p:strVal val="#ppt_x"/>
                                          </p:val>
                                        </p:tav>
                                      </p:tavLst>
                                    </p:anim>
                                    <p:anim calcmode="lin" valueType="num">
                                      <p:cBhvr additive="base">
                                        <p:cTn id="3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up)">
                                      <p:cBhvr>
                                        <p:cTn id="43" dur="20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01407"/>
                                        </p:tgtEl>
                                        <p:attrNameLst>
                                          <p:attrName>style.visibility</p:attrName>
                                        </p:attrNameLst>
                                      </p:cBhvr>
                                      <p:to>
                                        <p:strVal val="visible"/>
                                      </p:to>
                                    </p:set>
                                    <p:animEffect transition="in" filter="wipe(left)">
                                      <p:cBhvr>
                                        <p:cTn id="48" dur="2000"/>
                                        <p:tgtEl>
                                          <p:spTgt spid="10140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01408"/>
                                        </p:tgtEl>
                                        <p:attrNameLst>
                                          <p:attrName>style.visibility</p:attrName>
                                        </p:attrNameLst>
                                      </p:cBhvr>
                                      <p:to>
                                        <p:strVal val="visible"/>
                                      </p:to>
                                    </p:set>
                                    <p:animEffect transition="in" filter="wipe(left)">
                                      <p:cBhvr>
                                        <p:cTn id="53" dur="2000"/>
                                        <p:tgtEl>
                                          <p:spTgt spid="101408"/>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01409"/>
                                        </p:tgtEl>
                                        <p:attrNameLst>
                                          <p:attrName>style.visibility</p:attrName>
                                        </p:attrNameLst>
                                      </p:cBhvr>
                                      <p:to>
                                        <p:strVal val="visible"/>
                                      </p:to>
                                    </p:set>
                                    <p:animEffect transition="in" filter="wipe(left)">
                                      <p:cBhvr>
                                        <p:cTn id="58" dur="2000"/>
                                        <p:tgtEl>
                                          <p:spTgt spid="101409"/>
                                        </p:tgtEl>
                                      </p:cBhvr>
                                    </p:animEffect>
                                  </p:childTnLst>
                                </p:cTn>
                              </p:par>
                            </p:childTnLst>
                          </p:cTn>
                        </p:par>
                        <p:par>
                          <p:cTn id="59" fill="hold">
                            <p:stCondLst>
                              <p:cond delay="2000"/>
                            </p:stCondLst>
                            <p:childTnLst>
                              <p:par>
                                <p:cTn id="60" presetID="1" presetClass="exit" presetSubtype="0" fill="hold" nodeType="afterEffect">
                                  <p:stCondLst>
                                    <p:cond delay="0"/>
                                  </p:stCondLst>
                                  <p:childTnLst>
                                    <p:set>
                                      <p:cBhvr>
                                        <p:cTn id="61" dur="1" fill="hold">
                                          <p:stCondLst>
                                            <p:cond delay="0"/>
                                          </p:stCondLst>
                                        </p:cTn>
                                        <p:tgtEl>
                                          <p:spTgt spid="4"/>
                                        </p:tgtEl>
                                        <p:attrNameLst>
                                          <p:attrName>style.visibility</p:attrName>
                                        </p:attrNameLst>
                                      </p:cBhvr>
                                      <p:to>
                                        <p:strVal val="hidden"/>
                                      </p:to>
                                    </p:set>
                                  </p:childTnLst>
                                </p:cTn>
                              </p:par>
                            </p:childTnLst>
                          </p:cTn>
                        </p:par>
                        <p:par>
                          <p:cTn id="62" fill="hold">
                            <p:stCondLst>
                              <p:cond delay="2000"/>
                            </p:stCondLst>
                            <p:childTnLst>
                              <p:par>
                                <p:cTn id="63" presetID="22" presetClass="entr" presetSubtype="1" fill="hold" nodeType="afterEffect">
                                  <p:stCondLst>
                                    <p:cond delay="0"/>
                                  </p:stCondLst>
                                  <p:childTnLst>
                                    <p:set>
                                      <p:cBhvr>
                                        <p:cTn id="64" dur="1" fill="hold">
                                          <p:stCondLst>
                                            <p:cond delay="0"/>
                                          </p:stCondLst>
                                        </p:cTn>
                                        <p:tgtEl>
                                          <p:spTgt spid="101415"/>
                                        </p:tgtEl>
                                        <p:attrNameLst>
                                          <p:attrName>style.visibility</p:attrName>
                                        </p:attrNameLst>
                                      </p:cBhvr>
                                      <p:to>
                                        <p:strVal val="visible"/>
                                      </p:to>
                                    </p:set>
                                    <p:animEffect transition="in" filter="wipe(up)">
                                      <p:cBhvr>
                                        <p:cTn id="65" dur="500"/>
                                        <p:tgtEl>
                                          <p:spTgt spid="101415"/>
                                        </p:tgtEl>
                                      </p:cBhvr>
                                    </p:animEffect>
                                  </p:childTnLst>
                                </p:cTn>
                              </p:par>
                            </p:childTnLst>
                          </p:cTn>
                        </p:par>
                        <p:par>
                          <p:cTn id="66" fill="hold">
                            <p:stCondLst>
                              <p:cond delay="2500"/>
                            </p:stCondLst>
                            <p:childTnLst>
                              <p:par>
                                <p:cTn id="67" presetID="22" presetClass="entr" presetSubtype="8" fill="hold" nodeType="afterEffect">
                                  <p:stCondLst>
                                    <p:cond delay="0"/>
                                  </p:stCondLst>
                                  <p:childTnLst>
                                    <p:set>
                                      <p:cBhvr>
                                        <p:cTn id="68" dur="1" fill="hold">
                                          <p:stCondLst>
                                            <p:cond delay="0"/>
                                          </p:stCondLst>
                                        </p:cTn>
                                        <p:tgtEl>
                                          <p:spTgt spid="101421"/>
                                        </p:tgtEl>
                                        <p:attrNameLst>
                                          <p:attrName>style.visibility</p:attrName>
                                        </p:attrNameLst>
                                      </p:cBhvr>
                                      <p:to>
                                        <p:strVal val="visible"/>
                                      </p:to>
                                    </p:set>
                                    <p:animEffect transition="in" filter="wipe(left)">
                                      <p:cBhvr>
                                        <p:cTn id="69" dur="2000"/>
                                        <p:tgtEl>
                                          <p:spTgt spid="101421"/>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20"/>
                                        </p:tgtEl>
                                        <p:attrNameLst>
                                          <p:attrName>style.visibility</p:attrName>
                                        </p:attrNameLst>
                                      </p:cBhvr>
                                      <p:to>
                                        <p:strVal val="visible"/>
                                      </p:to>
                                    </p:set>
                                    <p:anim calcmode="lin" valueType="num">
                                      <p:cBhvr additive="base">
                                        <p:cTn id="74" dur="500" fill="hold"/>
                                        <p:tgtEl>
                                          <p:spTgt spid="20"/>
                                        </p:tgtEl>
                                        <p:attrNameLst>
                                          <p:attrName>ppt_x</p:attrName>
                                        </p:attrNameLst>
                                      </p:cBhvr>
                                      <p:tavLst>
                                        <p:tav tm="0">
                                          <p:val>
                                            <p:strVal val="#ppt_x"/>
                                          </p:val>
                                        </p:tav>
                                        <p:tav tm="100000">
                                          <p:val>
                                            <p:strVal val="#ppt_x"/>
                                          </p:val>
                                        </p:tav>
                                      </p:tavLst>
                                    </p:anim>
                                    <p:anim calcmode="lin" valueType="num">
                                      <p:cBhvr additive="base">
                                        <p:cTn id="75"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nodeType="clickEffect">
                                  <p:stCondLst>
                                    <p:cond delay="0"/>
                                  </p:stCondLst>
                                  <p:childTnLst>
                                    <p:set>
                                      <p:cBhvr>
                                        <p:cTn id="79" dur="1" fill="hold">
                                          <p:stCondLst>
                                            <p:cond delay="0"/>
                                          </p:stCondLst>
                                        </p:cTn>
                                        <p:tgtEl>
                                          <p:spTgt spid="101410"/>
                                        </p:tgtEl>
                                        <p:attrNameLst>
                                          <p:attrName>style.visibility</p:attrName>
                                        </p:attrNameLst>
                                      </p:cBhvr>
                                      <p:to>
                                        <p:strVal val="visible"/>
                                      </p:to>
                                    </p:set>
                                    <p:anim calcmode="lin" valueType="num">
                                      <p:cBhvr>
                                        <p:cTn id="80" dur="500" fill="hold"/>
                                        <p:tgtEl>
                                          <p:spTgt spid="101410"/>
                                        </p:tgtEl>
                                        <p:attrNameLst>
                                          <p:attrName>ppt_x</p:attrName>
                                        </p:attrNameLst>
                                      </p:cBhvr>
                                      <p:tavLst>
                                        <p:tav tm="0">
                                          <p:val>
                                            <p:strVal val="1+#ppt_w/2"/>
                                          </p:val>
                                        </p:tav>
                                        <p:tav tm="100000">
                                          <p:val>
                                            <p:strVal val="#ppt_x"/>
                                          </p:val>
                                        </p:tav>
                                      </p:tavLst>
                                    </p:anim>
                                    <p:anim calcmode="lin" valueType="num">
                                      <p:cBhvr>
                                        <p:cTn id="81" dur="500" fill="hold"/>
                                        <p:tgtEl>
                                          <p:spTgt spid="101410"/>
                                        </p:tgtEl>
                                        <p:attrNameLst>
                                          <p:attrName>ppt_y</p:attrName>
                                        </p:attrNameLst>
                                      </p:cBhvr>
                                      <p:tavLst>
                                        <p:tav tm="0">
                                          <p:val>
                                            <p:strVal val="#ppt_y"/>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101412"/>
                                        </p:tgtEl>
                                        <p:attrNameLst>
                                          <p:attrName>style.visibility</p:attrName>
                                        </p:attrNameLst>
                                      </p:cBhvr>
                                      <p:to>
                                        <p:strVal val="visible"/>
                                      </p:to>
                                    </p:set>
                                    <p:animEffect transition="in" filter="wipe(left)">
                                      <p:cBhvr>
                                        <p:cTn id="86" dur="2000"/>
                                        <p:tgtEl>
                                          <p:spTgt spid="101412"/>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101411"/>
                                        </p:tgtEl>
                                        <p:attrNameLst>
                                          <p:attrName>style.visibility</p:attrName>
                                        </p:attrNameLst>
                                      </p:cBhvr>
                                      <p:to>
                                        <p:strVal val="visible"/>
                                      </p:to>
                                    </p:set>
                                    <p:animEffect transition="in" filter="wipe(left)">
                                      <p:cBhvr>
                                        <p:cTn id="91" dur="2000"/>
                                        <p:tgtEl>
                                          <p:spTgt spid="101411"/>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101413"/>
                                        </p:tgtEl>
                                        <p:attrNameLst>
                                          <p:attrName>style.visibility</p:attrName>
                                        </p:attrNameLst>
                                      </p:cBhvr>
                                      <p:to>
                                        <p:strVal val="visible"/>
                                      </p:to>
                                    </p:set>
                                    <p:animEffect transition="in" filter="wipe(left)">
                                      <p:cBhvr>
                                        <p:cTn id="96" dur="2000"/>
                                        <p:tgtEl>
                                          <p:spTgt spid="101413"/>
                                        </p:tgtEl>
                                      </p:cBhvr>
                                    </p:animEffec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1014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8" grpId="0" bldLvl="0" animBg="1"/>
      <p:bldP spid="101405"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文本框 102401"/>
          <p:cNvSpPr txBox="1"/>
          <p:nvPr/>
        </p:nvSpPr>
        <p:spPr>
          <a:xfrm>
            <a:off x="1572260" y="644525"/>
            <a:ext cx="7322185" cy="953135"/>
          </a:xfrm>
          <a:prstGeom prst="rect">
            <a:avLst/>
          </a:prstGeom>
          <a:noFill/>
          <a:ln w="9525">
            <a:noFill/>
          </a:ln>
        </p:spPr>
        <p:txBody>
          <a:bodyPr wrap="square">
            <a:spAutoFit/>
          </a:bodyPr>
          <a:p>
            <a:pPr eaLnBrk="1" hangingPunct="1"/>
            <a:r>
              <a:rPr lang="en-US" altLang="zh-CN" dirty="0">
                <a:solidFill>
                  <a:schemeClr val="bg1"/>
                </a:solidFill>
                <a:latin typeface="Times New Roman" panose="02020603050405020304" pitchFamily="18" charset="0"/>
                <a:ea typeface="楷体_GB2312" pitchFamily="1" charset="-122"/>
              </a:rPr>
              <a:t>The </a:t>
            </a:r>
            <a:r>
              <a:rPr lang="zh-CN" altLang="en-US" dirty="0">
                <a:solidFill>
                  <a:schemeClr val="bg1"/>
                </a:solidFill>
                <a:latin typeface="Times New Roman" panose="02020603050405020304" pitchFamily="18" charset="0"/>
                <a:ea typeface="楷体_GB2312" pitchFamily="1" charset="-122"/>
              </a:rPr>
              <a:t>balanced bridge</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1</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1 </a:t>
            </a:r>
            <a:r>
              <a:rPr lang="en-US" altLang="zh-CN" sz="2800" i="1" dirty="0">
                <a:solidFill>
                  <a:schemeClr val="bg1"/>
                </a:solidFill>
                <a:latin typeface="Times New Roman" panose="02020603050405020304" pitchFamily="18" charset="0"/>
              </a:rPr>
              <a:t>, Z</a:t>
            </a:r>
            <a:r>
              <a:rPr lang="en-US" altLang="zh-CN" sz="2800" baseline="-25000" dirty="0">
                <a:solidFill>
                  <a:schemeClr val="bg1"/>
                </a:solidFill>
                <a:latin typeface="Times New Roman" panose="02020603050405020304" pitchFamily="18" charset="0"/>
              </a:rPr>
              <a:t>2</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2 </a:t>
            </a:r>
            <a:r>
              <a:rPr lang="en-US" altLang="zh-CN" sz="2800" i="1" dirty="0">
                <a:solidFill>
                  <a:schemeClr val="bg1"/>
                </a:solidFill>
                <a:latin typeface="Times New Roman" panose="02020603050405020304" pitchFamily="18" charset="0"/>
              </a:rPr>
              <a:t>, Z</a:t>
            </a:r>
            <a:r>
              <a:rPr lang="en-US" altLang="zh-CN" sz="2800" baseline="-25000" dirty="0">
                <a:solidFill>
                  <a:schemeClr val="bg1"/>
                </a:solidFill>
                <a:latin typeface="Times New Roman" panose="02020603050405020304" pitchFamily="18" charset="0"/>
              </a:rPr>
              <a:t>3</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3</a:t>
            </a:r>
            <a:r>
              <a:rPr lang="en-US" altLang="zh-CN" sz="2800" i="1"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rPr>
              <a:t>j</a:t>
            </a:r>
            <a:r>
              <a:rPr lang="en-US" altLang="zh-CN" sz="2800" i="1" dirty="0">
                <a:solidFill>
                  <a:schemeClr val="bg1"/>
                </a:solidFill>
                <a:latin typeface="Symbol" panose="05050102010706020507" pitchFamily="18" charset="2"/>
              </a:rPr>
              <a:t>w</a:t>
            </a:r>
            <a:r>
              <a:rPr lang="en-US" altLang="zh-CN" sz="2800" i="1" dirty="0">
                <a:solidFill>
                  <a:schemeClr val="bg1"/>
                </a:solidFill>
                <a:latin typeface="Times New Roman" panose="02020603050405020304" pitchFamily="18" charset="0"/>
              </a:rPr>
              <a:t>L</a:t>
            </a:r>
            <a:r>
              <a:rPr lang="en-US" altLang="zh-CN" sz="2800" baseline="-25000" dirty="0">
                <a:solidFill>
                  <a:schemeClr val="bg1"/>
                </a:solidFill>
                <a:latin typeface="Times New Roman" panose="02020603050405020304" pitchFamily="18" charset="0"/>
              </a:rPr>
              <a:t>3</a:t>
            </a:r>
            <a:r>
              <a:rPr lang="zh-CN" altLang="en-US" sz="2800" dirty="0">
                <a:solidFill>
                  <a:schemeClr val="bg1"/>
                </a:solidFill>
                <a:latin typeface="Times New Roman" panose="02020603050405020304" pitchFamily="18" charset="0"/>
              </a:rPr>
              <a:t>。</a:t>
            </a:r>
            <a:r>
              <a:rPr lang="zh-CN" altLang="en-US" baseline="-25000" dirty="0">
                <a:solidFill>
                  <a:schemeClr val="bg1"/>
                </a:solidFill>
                <a:latin typeface="Times New Roman" panose="02020603050405020304" pitchFamily="18" charset="0"/>
              </a:rPr>
              <a:t>   </a:t>
            </a:r>
            <a:endParaRPr lang="zh-CN" altLang="en-US" baseline="-25000" dirty="0">
              <a:solidFill>
                <a:schemeClr val="bg1"/>
              </a:solidFill>
              <a:latin typeface="Times New Roman" panose="02020603050405020304" pitchFamily="18" charset="0"/>
            </a:endParaRPr>
          </a:p>
          <a:p>
            <a:pPr eaLnBrk="1" hangingPunct="1"/>
            <a:r>
              <a:rPr lang="en-US" altLang="zh-CN" sz="2800" dirty="0">
                <a:solidFill>
                  <a:schemeClr val="bg1"/>
                </a:solidFill>
                <a:latin typeface="Times New Roman" panose="02020603050405020304" pitchFamily="18" charset="0"/>
                <a:ea typeface="楷体_GB2312" pitchFamily="1" charset="-122"/>
              </a:rPr>
              <a:t>Find</a:t>
            </a:r>
            <a:r>
              <a:rPr lang="zh-CN" altLang="en-US"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x</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x</a:t>
            </a:r>
            <a:r>
              <a:rPr lang="en-US" altLang="zh-CN" sz="2800" i="1"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rPr>
              <a:t>j</a:t>
            </a:r>
            <a:r>
              <a:rPr lang="en-US" altLang="zh-CN" sz="2800" i="1" dirty="0">
                <a:solidFill>
                  <a:schemeClr val="bg1"/>
                </a:solidFill>
                <a:latin typeface="Symbol" panose="05050102010706020507" pitchFamily="18" charset="2"/>
              </a:rPr>
              <a:t>w</a:t>
            </a:r>
            <a:r>
              <a:rPr lang="en-US" altLang="zh-CN" sz="2800" i="1" dirty="0">
                <a:solidFill>
                  <a:schemeClr val="bg1"/>
                </a:solidFill>
                <a:latin typeface="Times New Roman" panose="02020603050405020304" pitchFamily="18" charset="0"/>
              </a:rPr>
              <a:t>L</a:t>
            </a:r>
            <a:r>
              <a:rPr lang="en-US" altLang="zh-CN" sz="2800" baseline="-25000" dirty="0">
                <a:solidFill>
                  <a:schemeClr val="bg1"/>
                </a:solidFill>
                <a:latin typeface="Times New Roman" panose="02020603050405020304" pitchFamily="18" charset="0"/>
              </a:rPr>
              <a:t>x</a:t>
            </a:r>
            <a:r>
              <a:rPr lang="zh-CN" altLang="en-US" sz="2800" dirty="0">
                <a:solidFill>
                  <a:schemeClr val="bg1"/>
                </a:solidFill>
                <a:latin typeface="Times New Roman" panose="02020603050405020304" pitchFamily="18" charset="0"/>
              </a:rPr>
              <a:t>。</a:t>
            </a:r>
            <a:endParaRPr lang="zh-CN" altLang="en-US" sz="2800" dirty="0">
              <a:solidFill>
                <a:schemeClr val="bg1"/>
              </a:solidFill>
              <a:latin typeface="Times New Roman" panose="02020603050405020304" pitchFamily="18" charset="0"/>
            </a:endParaRPr>
          </a:p>
        </p:txBody>
      </p:sp>
      <p:sp>
        <p:nvSpPr>
          <p:cNvPr id="102403" name="文本框 102402"/>
          <p:cNvSpPr txBox="1"/>
          <p:nvPr/>
        </p:nvSpPr>
        <p:spPr>
          <a:xfrm>
            <a:off x="3891280" y="1718945"/>
            <a:ext cx="4846955" cy="891540"/>
          </a:xfrm>
          <a:prstGeom prst="rect">
            <a:avLst/>
          </a:prstGeom>
          <a:noFill/>
          <a:ln w="9525">
            <a:noFill/>
          </a:ln>
        </p:spPr>
        <p:txBody>
          <a:bodyPr wrap="square">
            <a:spAutoFit/>
          </a:bodyPr>
          <a:p>
            <a:pPr eaLnBrk="1" hangingPunct="1"/>
            <a:r>
              <a:rPr lang="en-US" altLang="zh-CN" b="0" dirty="0">
                <a:solidFill>
                  <a:schemeClr val="bg1"/>
                </a:solidFill>
                <a:latin typeface="Times New Roman" panose="02020603050405020304" pitchFamily="18" charset="0"/>
                <a:ea typeface="楷体_GB2312" pitchFamily="1" charset="-122"/>
              </a:rPr>
              <a:t>Balanced condition</a:t>
            </a:r>
            <a:r>
              <a:rPr lang="zh-CN" altLang="en-US" dirty="0">
                <a:solidFill>
                  <a:schemeClr val="bg1"/>
                </a:solidFill>
                <a:latin typeface="Times New Roman" panose="02020603050405020304" pitchFamily="18" charset="0"/>
                <a:ea typeface="楷体_GB2312" pitchFamily="1" charset="-122"/>
              </a:rPr>
              <a:t>：</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1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3</a:t>
            </a:r>
            <a:r>
              <a:rPr lang="en-US" altLang="zh-CN" sz="2800" dirty="0">
                <a:solidFill>
                  <a:schemeClr val="bg1"/>
                </a:solidFill>
                <a:latin typeface="Times New Roman" panose="02020603050405020304" pitchFamily="18" charset="0"/>
              </a:rPr>
              <a:t>=</a:t>
            </a:r>
            <a:r>
              <a:rPr lang="en-US" altLang="zh-CN" sz="2800" baseline="-250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2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x</a:t>
            </a:r>
            <a:r>
              <a:rPr lang="en-US" altLang="zh-CN" baseline="-25000" dirty="0">
                <a:solidFill>
                  <a:schemeClr val="bg1"/>
                </a:solidFill>
                <a:latin typeface="Times New Roman" panose="02020603050405020304" pitchFamily="18" charset="0"/>
              </a:rPr>
              <a:t> ,   </a:t>
            </a:r>
            <a:r>
              <a:rPr lang="en-US" altLang="zh-CN" dirty="0">
                <a:solidFill>
                  <a:schemeClr val="bg1"/>
                </a:solidFill>
                <a:latin typeface="Times New Roman" panose="02020603050405020304" pitchFamily="18" charset="0"/>
                <a:ea typeface="楷体_GB2312" pitchFamily="1" charset="-122"/>
              </a:rPr>
              <a:t>We have:</a:t>
            </a:r>
            <a:endParaRPr lang="en-US" altLang="zh-CN" dirty="0">
              <a:solidFill>
                <a:schemeClr val="bg1"/>
              </a:solidFill>
              <a:latin typeface="Times New Roman" panose="02020603050405020304" pitchFamily="18" charset="0"/>
              <a:ea typeface="楷体_GB2312" pitchFamily="1" charset="-122"/>
            </a:endParaRPr>
          </a:p>
        </p:txBody>
      </p:sp>
      <p:sp>
        <p:nvSpPr>
          <p:cNvPr id="102404" name="文本框 102403"/>
          <p:cNvSpPr txBox="1"/>
          <p:nvPr/>
        </p:nvSpPr>
        <p:spPr>
          <a:xfrm>
            <a:off x="4251008" y="4486910"/>
            <a:ext cx="4154805" cy="521970"/>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1</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3</a:t>
            </a:r>
            <a:r>
              <a:rPr lang="en-US" altLang="zh-CN" sz="2800" i="1"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rPr>
              <a:t>j</a:t>
            </a:r>
            <a:r>
              <a:rPr lang="en-US" altLang="zh-CN" sz="2800" i="1" dirty="0">
                <a:solidFill>
                  <a:schemeClr val="bg1"/>
                </a:solidFill>
                <a:latin typeface="Symbol" panose="05050102010706020507" pitchFamily="18" charset="2"/>
              </a:rPr>
              <a:t>w</a:t>
            </a:r>
            <a:r>
              <a:rPr lang="en-US" altLang="zh-CN" sz="2800" i="1" dirty="0">
                <a:solidFill>
                  <a:schemeClr val="bg1"/>
                </a:solidFill>
                <a:latin typeface="Times New Roman" panose="02020603050405020304" pitchFamily="18" charset="0"/>
              </a:rPr>
              <a:t>L</a:t>
            </a:r>
            <a:r>
              <a:rPr lang="en-US" altLang="zh-CN" sz="2800" baseline="-25000" dirty="0">
                <a:solidFill>
                  <a:schemeClr val="bg1"/>
                </a:solidFill>
                <a:latin typeface="Times New Roman" panose="02020603050405020304" pitchFamily="18" charset="0"/>
              </a:rPr>
              <a:t>3</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2</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x</a:t>
            </a:r>
            <a:r>
              <a:rPr lang="en-US" altLang="zh-CN" sz="2800" i="1"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rPr>
              <a:t>j </a:t>
            </a:r>
            <a:r>
              <a:rPr lang="en-US" altLang="zh-CN" sz="2800" i="1" dirty="0">
                <a:solidFill>
                  <a:schemeClr val="bg1"/>
                </a:solidFill>
                <a:latin typeface="Symbol" panose="05050102010706020507" pitchFamily="18" charset="2"/>
              </a:rPr>
              <a:t>w</a:t>
            </a:r>
            <a:r>
              <a:rPr lang="en-US" altLang="zh-CN" sz="2800" i="1" dirty="0">
                <a:solidFill>
                  <a:schemeClr val="bg1"/>
                </a:solidFill>
                <a:latin typeface="Times New Roman" panose="02020603050405020304" pitchFamily="18" charset="0"/>
              </a:rPr>
              <a:t>L</a:t>
            </a:r>
            <a:r>
              <a:rPr lang="en-US" altLang="zh-CN" sz="2800" baseline="-25000" dirty="0">
                <a:solidFill>
                  <a:schemeClr val="bg1"/>
                </a:solidFill>
                <a:latin typeface="Times New Roman" panose="02020603050405020304" pitchFamily="18" charset="0"/>
              </a:rPr>
              <a:t>x</a:t>
            </a:r>
            <a:r>
              <a:rPr lang="en-US" altLang="zh-CN" sz="2800" dirty="0">
                <a:solidFill>
                  <a:schemeClr val="bg1"/>
                </a:solidFill>
                <a:latin typeface="Times New Roman" panose="02020603050405020304" pitchFamily="18" charset="0"/>
              </a:rPr>
              <a:t>)</a:t>
            </a:r>
            <a:endParaRPr lang="en-US" altLang="zh-CN" sz="2800" i="1" dirty="0">
              <a:solidFill>
                <a:schemeClr val="bg1"/>
              </a:solidFill>
              <a:latin typeface="Times New Roman" panose="02020603050405020304" pitchFamily="18" charset="0"/>
            </a:endParaRPr>
          </a:p>
        </p:txBody>
      </p:sp>
      <p:sp>
        <p:nvSpPr>
          <p:cNvPr id="102405" name="文本框 102404"/>
          <p:cNvSpPr txBox="1"/>
          <p:nvPr/>
        </p:nvSpPr>
        <p:spPr>
          <a:xfrm>
            <a:off x="3890645" y="5134610"/>
            <a:ext cx="4867910" cy="521970"/>
          </a:xfrm>
          <a:prstGeom prst="rect">
            <a:avLst/>
          </a:prstGeom>
          <a:noFill/>
          <a:ln w="9525">
            <a:noFill/>
          </a:ln>
        </p:spPr>
        <p:txBody>
          <a:bodyPr wrap="none">
            <a:spAutoFit/>
          </a:bodyPr>
          <a:p>
            <a:pPr eaLnBrk="1" hangingPunct="1"/>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x</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1</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3 </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2  </a:t>
            </a:r>
            <a:r>
              <a:rPr lang="en-US" altLang="zh-CN" sz="2800" i="1" dirty="0">
                <a:solidFill>
                  <a:schemeClr val="bg1"/>
                </a:solidFill>
                <a:latin typeface="Times New Roman" panose="02020603050405020304" pitchFamily="18" charset="0"/>
              </a:rPr>
              <a:t>,    L</a:t>
            </a:r>
            <a:r>
              <a:rPr lang="en-US" altLang="zh-CN" sz="2800" baseline="-25000" dirty="0">
                <a:solidFill>
                  <a:schemeClr val="bg1"/>
                </a:solidFill>
                <a:latin typeface="Times New Roman" panose="02020603050405020304" pitchFamily="18" charset="0"/>
              </a:rPr>
              <a:t>x</a:t>
            </a:r>
            <a:r>
              <a:rPr lang="en-US" altLang="zh-CN" sz="2800" i="1" dirty="0">
                <a:solidFill>
                  <a:schemeClr val="bg1"/>
                </a:solidFill>
                <a:latin typeface="Times New Roman" panose="02020603050405020304" pitchFamily="18" charset="0"/>
              </a:rPr>
              <a:t>=L</a:t>
            </a:r>
            <a:r>
              <a:rPr lang="en-US" altLang="zh-CN" sz="2800" baseline="-25000" dirty="0">
                <a:solidFill>
                  <a:schemeClr val="bg1"/>
                </a:solidFill>
                <a:latin typeface="Times New Roman" panose="02020603050405020304" pitchFamily="18" charset="0"/>
              </a:rPr>
              <a:t>3 </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1</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2</a:t>
            </a:r>
            <a:endParaRPr lang="en-US" altLang="zh-CN" sz="2800" i="1" dirty="0">
              <a:solidFill>
                <a:schemeClr val="bg1"/>
              </a:solidFill>
              <a:latin typeface="Times New Roman" panose="02020603050405020304" pitchFamily="18" charset="0"/>
            </a:endParaRPr>
          </a:p>
        </p:txBody>
      </p:sp>
      <p:sp>
        <p:nvSpPr>
          <p:cNvPr id="102406" name="文本框 102405"/>
          <p:cNvSpPr txBox="1"/>
          <p:nvPr/>
        </p:nvSpPr>
        <p:spPr>
          <a:xfrm>
            <a:off x="185103" y="122555"/>
            <a:ext cx="2005330" cy="521970"/>
          </a:xfrm>
          <a:prstGeom prst="rect">
            <a:avLst/>
          </a:prstGeom>
          <a:solidFill>
            <a:srgbClr val="990033"/>
          </a:solidFill>
          <a:ln w="9525">
            <a:noFill/>
          </a:ln>
        </p:spPr>
        <p:txBody>
          <a:bodyPr wrap="none" lIns="198000" rIns="198000">
            <a:spAutoFit/>
          </a:bodyPr>
          <a:p>
            <a:pPr eaLnBrk="1" hangingPunct="1">
              <a:spcBef>
                <a:spcPct val="50000"/>
              </a:spcBef>
            </a:pPr>
            <a:r>
              <a:rPr lang="en-US" altLang="zh-CN" sz="2800" dirty="0">
                <a:solidFill>
                  <a:schemeClr val="bg1"/>
                </a:solidFill>
                <a:latin typeface="Times New Roman" panose="02020603050405020304" pitchFamily="18" charset="0"/>
              </a:rPr>
              <a:t>Example 6</a:t>
            </a:r>
            <a:endParaRPr lang="en-US" altLang="zh-CN" sz="2800" dirty="0">
              <a:solidFill>
                <a:schemeClr val="bg1"/>
              </a:solidFill>
              <a:latin typeface="Times New Roman" panose="02020603050405020304" pitchFamily="18" charset="0"/>
            </a:endParaRPr>
          </a:p>
        </p:txBody>
      </p:sp>
      <p:sp>
        <p:nvSpPr>
          <p:cNvPr id="102407" name="文本框 102406"/>
          <p:cNvSpPr txBox="1"/>
          <p:nvPr/>
        </p:nvSpPr>
        <p:spPr>
          <a:xfrm>
            <a:off x="2309813" y="1718628"/>
            <a:ext cx="1565275"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pSp>
        <p:nvGrpSpPr>
          <p:cNvPr id="2" name="组合 102407"/>
          <p:cNvGrpSpPr/>
          <p:nvPr/>
        </p:nvGrpSpPr>
        <p:grpSpPr>
          <a:xfrm>
            <a:off x="505460" y="2479040"/>
            <a:ext cx="1930400" cy="2606675"/>
            <a:chOff x="0" y="0"/>
            <a:chExt cx="1216" cy="1642"/>
          </a:xfrm>
        </p:grpSpPr>
        <p:sp>
          <p:nvSpPr>
            <p:cNvPr id="146446" name="直接连接符 102408"/>
            <p:cNvSpPr/>
            <p:nvPr/>
          </p:nvSpPr>
          <p:spPr>
            <a:xfrm flipV="1">
              <a:off x="48" y="0"/>
              <a:ext cx="576" cy="576"/>
            </a:xfrm>
            <a:prstGeom prst="line">
              <a:avLst/>
            </a:prstGeom>
            <a:ln w="28575" cap="flat" cmpd="sng">
              <a:solidFill>
                <a:srgbClr val="FFCC00"/>
              </a:solidFill>
              <a:prstDash val="solid"/>
              <a:headEnd type="none" w="med" len="med"/>
              <a:tailEnd type="none" w="med" len="med"/>
            </a:ln>
          </p:spPr>
        </p:sp>
        <p:sp>
          <p:nvSpPr>
            <p:cNvPr id="146447" name="直接连接符 102409"/>
            <p:cNvSpPr/>
            <p:nvPr/>
          </p:nvSpPr>
          <p:spPr>
            <a:xfrm flipV="1">
              <a:off x="634" y="584"/>
              <a:ext cx="576" cy="576"/>
            </a:xfrm>
            <a:prstGeom prst="line">
              <a:avLst/>
            </a:prstGeom>
            <a:ln w="28575" cap="flat" cmpd="sng">
              <a:solidFill>
                <a:srgbClr val="FFCC00"/>
              </a:solidFill>
              <a:prstDash val="solid"/>
              <a:headEnd type="none" w="med" len="med"/>
              <a:tailEnd type="none" w="med" len="med"/>
            </a:ln>
          </p:spPr>
        </p:sp>
        <p:sp>
          <p:nvSpPr>
            <p:cNvPr id="146448" name="直接连接符 102410"/>
            <p:cNvSpPr/>
            <p:nvPr/>
          </p:nvSpPr>
          <p:spPr>
            <a:xfrm rot="-5400000" flipV="1">
              <a:off x="48" y="576"/>
              <a:ext cx="576" cy="576"/>
            </a:xfrm>
            <a:prstGeom prst="line">
              <a:avLst/>
            </a:prstGeom>
            <a:ln w="28575" cap="flat" cmpd="sng">
              <a:solidFill>
                <a:srgbClr val="FFCC00"/>
              </a:solidFill>
              <a:prstDash val="solid"/>
              <a:headEnd type="none" w="med" len="med"/>
              <a:tailEnd type="none" w="med" len="med"/>
            </a:ln>
          </p:spPr>
        </p:sp>
        <p:sp>
          <p:nvSpPr>
            <p:cNvPr id="146449" name="矩形 102411"/>
            <p:cNvSpPr/>
            <p:nvPr/>
          </p:nvSpPr>
          <p:spPr>
            <a:xfrm rot="-8065325">
              <a:off x="862" y="732"/>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46450" name="矩形 102412"/>
            <p:cNvSpPr/>
            <p:nvPr/>
          </p:nvSpPr>
          <p:spPr>
            <a:xfrm rot="-8065325">
              <a:off x="276" y="15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46451" name="矩形 102413"/>
            <p:cNvSpPr/>
            <p:nvPr/>
          </p:nvSpPr>
          <p:spPr>
            <a:xfrm rot="2870251">
              <a:off x="192" y="816"/>
              <a:ext cx="288" cy="120"/>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46452" name="直接连接符 102414"/>
            <p:cNvSpPr/>
            <p:nvPr/>
          </p:nvSpPr>
          <p:spPr>
            <a:xfrm>
              <a:off x="1200" y="586"/>
              <a:ext cx="0" cy="912"/>
            </a:xfrm>
            <a:prstGeom prst="line">
              <a:avLst/>
            </a:prstGeom>
            <a:ln w="28575" cap="flat" cmpd="sng">
              <a:solidFill>
                <a:srgbClr val="FFCC00"/>
              </a:solidFill>
              <a:prstDash val="solid"/>
              <a:headEnd type="oval" w="med" len="med"/>
              <a:tailEnd type="none" w="med" len="med"/>
            </a:ln>
          </p:spPr>
        </p:sp>
        <p:sp>
          <p:nvSpPr>
            <p:cNvPr id="146453" name="直接连接符 102415"/>
            <p:cNvSpPr/>
            <p:nvPr/>
          </p:nvSpPr>
          <p:spPr>
            <a:xfrm>
              <a:off x="48" y="576"/>
              <a:ext cx="0" cy="912"/>
            </a:xfrm>
            <a:prstGeom prst="line">
              <a:avLst/>
            </a:prstGeom>
            <a:ln w="28575" cap="flat" cmpd="sng">
              <a:solidFill>
                <a:srgbClr val="FFCC00"/>
              </a:solidFill>
              <a:prstDash val="solid"/>
              <a:headEnd type="oval" w="med" len="med"/>
              <a:tailEnd type="none" w="med" len="med"/>
            </a:ln>
          </p:spPr>
        </p:sp>
        <p:sp>
          <p:nvSpPr>
            <p:cNvPr id="146454" name="直接连接符 102416"/>
            <p:cNvSpPr/>
            <p:nvPr/>
          </p:nvSpPr>
          <p:spPr>
            <a:xfrm flipH="1">
              <a:off x="768" y="1488"/>
              <a:ext cx="432" cy="0"/>
            </a:xfrm>
            <a:prstGeom prst="line">
              <a:avLst/>
            </a:prstGeom>
            <a:ln w="28575" cap="flat" cmpd="sng">
              <a:solidFill>
                <a:srgbClr val="FFCC00"/>
              </a:solidFill>
              <a:prstDash val="solid"/>
              <a:headEnd type="none" w="med" len="med"/>
              <a:tailEnd type="none" w="med" len="med"/>
            </a:ln>
          </p:spPr>
        </p:sp>
        <p:sp>
          <p:nvSpPr>
            <p:cNvPr id="146455" name="直接连接符 102417"/>
            <p:cNvSpPr/>
            <p:nvPr/>
          </p:nvSpPr>
          <p:spPr>
            <a:xfrm flipH="1">
              <a:off x="48" y="1488"/>
              <a:ext cx="432" cy="0"/>
            </a:xfrm>
            <a:prstGeom prst="line">
              <a:avLst/>
            </a:prstGeom>
            <a:ln w="28575" cap="flat" cmpd="sng">
              <a:solidFill>
                <a:srgbClr val="FFCC00"/>
              </a:solidFill>
              <a:prstDash val="solid"/>
              <a:headEnd type="none" w="med" len="med"/>
              <a:tailEnd type="none" w="med" len="med"/>
            </a:ln>
          </p:spPr>
        </p:sp>
        <p:sp>
          <p:nvSpPr>
            <p:cNvPr id="146456" name="直接连接符 102418"/>
            <p:cNvSpPr/>
            <p:nvPr/>
          </p:nvSpPr>
          <p:spPr>
            <a:xfrm>
              <a:off x="634" y="10"/>
              <a:ext cx="0" cy="1152"/>
            </a:xfrm>
            <a:prstGeom prst="line">
              <a:avLst/>
            </a:prstGeom>
            <a:ln w="28575" cap="flat" cmpd="sng">
              <a:solidFill>
                <a:srgbClr val="FFCC00"/>
              </a:solidFill>
              <a:prstDash val="solid"/>
              <a:headEnd type="oval" w="med" len="med"/>
              <a:tailEnd type="oval" w="med" len="med"/>
            </a:ln>
          </p:spPr>
        </p:sp>
        <p:sp>
          <p:nvSpPr>
            <p:cNvPr id="146457" name="椭圆 102419" descr="信纸"/>
            <p:cNvSpPr/>
            <p:nvPr/>
          </p:nvSpPr>
          <p:spPr>
            <a:xfrm>
              <a:off x="508" y="480"/>
              <a:ext cx="240" cy="240"/>
            </a:xfrm>
            <a:prstGeom prst="ellipse">
              <a:avLst/>
            </a:prstGeom>
            <a:blipFill rotWithShape="1">
              <a:blip r:embed="rId1"/>
            </a:blip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46458" name="直接连接符 102420"/>
            <p:cNvSpPr/>
            <p:nvPr/>
          </p:nvSpPr>
          <p:spPr>
            <a:xfrm flipV="1">
              <a:off x="576" y="518"/>
              <a:ext cx="96" cy="192"/>
            </a:xfrm>
            <a:prstGeom prst="line">
              <a:avLst/>
            </a:prstGeom>
            <a:ln w="28575" cap="flat" cmpd="sng">
              <a:solidFill>
                <a:schemeClr val="tx1"/>
              </a:solidFill>
              <a:prstDash val="solid"/>
              <a:headEnd type="none" w="med" len="med"/>
              <a:tailEnd type="triangle" w="med" len="med"/>
            </a:ln>
          </p:spPr>
        </p:sp>
        <p:cxnSp>
          <p:nvCxnSpPr>
            <p:cNvPr id="146459" name="直接箭头连接符 102421"/>
            <p:cNvCxnSpPr>
              <a:stCxn id="146456" idx="0"/>
              <a:endCxn id="146452" idx="0"/>
            </p:cNvCxnSpPr>
            <p:nvPr/>
          </p:nvCxnSpPr>
          <p:spPr>
            <a:xfrm>
              <a:off x="634" y="4"/>
              <a:ext cx="566" cy="576"/>
            </a:xfrm>
            <a:prstGeom prst="straightConnector1">
              <a:avLst/>
            </a:prstGeom>
            <a:ln w="28575" cap="flat" cmpd="sng">
              <a:solidFill>
                <a:srgbClr val="FFCC00"/>
              </a:solidFill>
              <a:prstDash val="solid"/>
              <a:headEnd type="none" w="med" len="med"/>
              <a:tailEnd type="none" w="med" len="med"/>
            </a:ln>
          </p:spPr>
        </p:cxnSp>
        <p:sp>
          <p:nvSpPr>
            <p:cNvPr id="146460" name="矩形 102422"/>
            <p:cNvSpPr/>
            <p:nvPr/>
          </p:nvSpPr>
          <p:spPr>
            <a:xfrm rot="2510251">
              <a:off x="766" y="234"/>
              <a:ext cx="288" cy="120"/>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46461" name="矩形 102423"/>
            <p:cNvSpPr/>
            <p:nvPr/>
          </p:nvSpPr>
          <p:spPr>
            <a:xfrm>
              <a:off x="0" y="48"/>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1</a:t>
              </a:r>
              <a:endParaRPr lang="en-US" altLang="zh-CN" baseline="-25000" dirty="0">
                <a:solidFill>
                  <a:schemeClr val="bg1"/>
                </a:solidFill>
                <a:latin typeface="Times New Roman" panose="02020603050405020304" pitchFamily="18" charset="0"/>
              </a:endParaRPr>
            </a:p>
          </p:txBody>
        </p:sp>
        <p:sp>
          <p:nvSpPr>
            <p:cNvPr id="146462" name="矩形 102424"/>
            <p:cNvSpPr/>
            <p:nvPr/>
          </p:nvSpPr>
          <p:spPr>
            <a:xfrm>
              <a:off x="919" y="6"/>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2</a:t>
              </a:r>
              <a:endParaRPr lang="en-US" altLang="zh-CN" baseline="-25000" dirty="0">
                <a:solidFill>
                  <a:schemeClr val="bg1"/>
                </a:solidFill>
                <a:latin typeface="Times New Roman" panose="02020603050405020304" pitchFamily="18" charset="0"/>
              </a:endParaRPr>
            </a:p>
          </p:txBody>
        </p:sp>
        <p:sp>
          <p:nvSpPr>
            <p:cNvPr id="146463" name="矩形 102425"/>
            <p:cNvSpPr/>
            <p:nvPr/>
          </p:nvSpPr>
          <p:spPr>
            <a:xfrm>
              <a:off x="54" y="86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x</a:t>
              </a:r>
              <a:endParaRPr lang="en-US" altLang="zh-CN" baseline="-25000" dirty="0">
                <a:solidFill>
                  <a:schemeClr val="bg1"/>
                </a:solidFill>
                <a:latin typeface="Times New Roman" panose="02020603050405020304" pitchFamily="18" charset="0"/>
              </a:endParaRPr>
            </a:p>
          </p:txBody>
        </p:sp>
        <p:sp>
          <p:nvSpPr>
            <p:cNvPr id="146464" name="矩形 102426"/>
            <p:cNvSpPr/>
            <p:nvPr/>
          </p:nvSpPr>
          <p:spPr>
            <a:xfrm>
              <a:off x="913" y="864"/>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3</a:t>
              </a:r>
              <a:endParaRPr lang="en-US" altLang="zh-CN" baseline="-25000" dirty="0">
                <a:solidFill>
                  <a:schemeClr val="bg1"/>
                </a:solidFill>
                <a:latin typeface="Times New Roman" panose="02020603050405020304" pitchFamily="18" charset="0"/>
              </a:endParaRPr>
            </a:p>
          </p:txBody>
        </p:sp>
        <p:sp>
          <p:nvSpPr>
            <p:cNvPr id="146465" name="文本框 102427"/>
            <p:cNvSpPr txBox="1"/>
            <p:nvPr/>
          </p:nvSpPr>
          <p:spPr>
            <a:xfrm>
              <a:off x="480" y="1238"/>
              <a:ext cx="274" cy="404"/>
            </a:xfrm>
            <a:prstGeom prst="rect">
              <a:avLst/>
            </a:prstGeom>
            <a:noFill/>
            <a:ln w="9525">
              <a:noFill/>
            </a:ln>
          </p:spPr>
          <p:txBody>
            <a:bodyPr wrap="none">
              <a:spAutoFit/>
            </a:bodyPr>
            <a:p>
              <a:pPr eaLnBrk="1" hangingPunct="1">
                <a:spcBef>
                  <a:spcPct val="50000"/>
                </a:spcBef>
              </a:pPr>
              <a:r>
                <a:rPr lang="en-US" altLang="zh-CN" sz="3600"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endParaRPr>
            </a:p>
          </p:txBody>
        </p:sp>
      </p:grpSp>
      <p:sp>
        <p:nvSpPr>
          <p:cNvPr id="102429" name="文本框 102428"/>
          <p:cNvSpPr txBox="1"/>
          <p:nvPr/>
        </p:nvSpPr>
        <p:spPr>
          <a:xfrm>
            <a:off x="3157855" y="2650173"/>
            <a:ext cx="5580063" cy="521970"/>
          </a:xfrm>
          <a:prstGeom prst="rect">
            <a:avLst/>
          </a:prstGeom>
          <a:noFill/>
          <a:ln w="9525">
            <a:noFill/>
          </a:ln>
        </p:spPr>
        <p:txBody>
          <a:bodyPr>
            <a:spAutoFit/>
          </a:bodyPr>
          <a:p>
            <a:pPr eaLnBrk="1" hangingPunct="1"/>
            <a:r>
              <a:rPr lang="en-US" altLang="zh-CN" sz="2800" i="1" dirty="0">
                <a:solidFill>
                  <a:schemeClr val="bg1"/>
                </a:solidFill>
                <a:latin typeface="Times New Roman" panose="02020603050405020304" pitchFamily="18" charset="0"/>
              </a:rPr>
              <a:t> |Z</a:t>
            </a:r>
            <a:r>
              <a:rPr lang="en-US" altLang="zh-CN" sz="2800" baseline="-25000" dirty="0">
                <a:solidFill>
                  <a:schemeClr val="bg1"/>
                </a:solidFill>
                <a:latin typeface="Times New Roman" panose="02020603050405020304" pitchFamily="18" charset="0"/>
              </a:rPr>
              <a:t>1</a:t>
            </a:r>
            <a:r>
              <a:rPr lang="en-US" altLang="zh-CN" sz="2800"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baseline="-25000" dirty="0">
                <a:solidFill>
                  <a:schemeClr val="bg1"/>
                </a:solidFill>
                <a:latin typeface="Times New Roman" panose="02020603050405020304" pitchFamily="18" charset="0"/>
                <a:sym typeface="Symbol" panose="05050102010706020507" pitchFamily="18" charset="2"/>
              </a:rPr>
              <a:t>1</a:t>
            </a:r>
            <a:r>
              <a:rPr lang="en-US" altLang="zh-CN" sz="2800" baseline="-25000"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3</a:t>
            </a:r>
            <a:r>
              <a:rPr lang="en-US" altLang="zh-CN" sz="2800"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baseline="-25000" dirty="0">
                <a:solidFill>
                  <a:schemeClr val="bg1"/>
                </a:solidFill>
                <a:latin typeface="Times New Roman" panose="02020603050405020304" pitchFamily="18" charset="0"/>
                <a:sym typeface="Symbol" panose="05050102010706020507" pitchFamily="18" charset="2"/>
              </a:rPr>
              <a:t>3</a:t>
            </a:r>
            <a:r>
              <a:rPr lang="en-US" altLang="zh-CN" sz="2800" baseline="-25000"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2</a:t>
            </a:r>
            <a:r>
              <a:rPr lang="en-US" altLang="zh-CN" sz="2800"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baseline="-25000" dirty="0">
                <a:solidFill>
                  <a:schemeClr val="bg1"/>
                </a:solidFill>
                <a:latin typeface="Times New Roman" panose="02020603050405020304" pitchFamily="18" charset="0"/>
                <a:sym typeface="Symbol" panose="05050102010706020507" pitchFamily="18" charset="2"/>
              </a:rPr>
              <a:t>2</a:t>
            </a:r>
            <a:r>
              <a:rPr lang="en-US" altLang="zh-CN" sz="2800" baseline="-25000"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x</a:t>
            </a:r>
            <a:r>
              <a:rPr lang="en-US" altLang="zh-CN" sz="2800"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baseline="-25000" dirty="0">
                <a:solidFill>
                  <a:schemeClr val="bg1"/>
                </a:solidFill>
                <a:latin typeface="Times New Roman" panose="02020603050405020304" pitchFamily="18" charset="0"/>
                <a:sym typeface="Symbol" panose="05050102010706020507" pitchFamily="18" charset="2"/>
              </a:rPr>
              <a:t>x</a:t>
            </a:r>
            <a:r>
              <a:rPr lang="en-US" altLang="zh-CN" sz="2800" baseline="-25000" dirty="0">
                <a:solidFill>
                  <a:schemeClr val="bg1"/>
                </a:solidFill>
                <a:latin typeface="Times New Roman" panose="02020603050405020304" pitchFamily="18" charset="0"/>
              </a:rPr>
              <a:t> </a:t>
            </a:r>
            <a:endParaRPr lang="en-US" altLang="zh-CN" sz="2800" dirty="0">
              <a:solidFill>
                <a:schemeClr val="bg1"/>
              </a:solidFill>
              <a:latin typeface="Times New Roman" panose="02020603050405020304" pitchFamily="18" charset="0"/>
            </a:endParaRPr>
          </a:p>
        </p:txBody>
      </p:sp>
      <p:sp>
        <p:nvSpPr>
          <p:cNvPr id="102430" name="文本框 102429"/>
          <p:cNvSpPr txBox="1"/>
          <p:nvPr/>
        </p:nvSpPr>
        <p:spPr>
          <a:xfrm>
            <a:off x="4538345" y="3301048"/>
            <a:ext cx="2819400" cy="521970"/>
          </a:xfrm>
          <a:prstGeom prst="rect">
            <a:avLst/>
          </a:prstGeom>
          <a:noFill/>
          <a:ln w="9525">
            <a:noFill/>
          </a:ln>
        </p:spPr>
        <p:txBody>
          <a:bodyPr>
            <a:spAutoFit/>
          </a:bodyPr>
          <a:p>
            <a:pPr eaLnBrk="1" hangingPunct="1"/>
            <a:r>
              <a:rPr lang="en-US" altLang="zh-CN" sz="2800" i="1" dirty="0">
                <a:solidFill>
                  <a:schemeClr val="bg1"/>
                </a:solidFill>
                <a:latin typeface="Times New Roman" panose="02020603050405020304" pitchFamily="18" charset="0"/>
              </a:rPr>
              <a:t> |Z</a:t>
            </a:r>
            <a:r>
              <a:rPr lang="en-US" altLang="zh-CN" sz="2800" baseline="-25000" dirty="0">
                <a:solidFill>
                  <a:schemeClr val="bg1"/>
                </a:solidFill>
                <a:latin typeface="Times New Roman" panose="02020603050405020304" pitchFamily="18" charset="0"/>
              </a:rPr>
              <a:t>1</a:t>
            </a:r>
            <a:r>
              <a:rPr lang="en-US" altLang="zh-CN" sz="2800"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3</a:t>
            </a:r>
            <a:r>
              <a:rPr lang="en-US" altLang="zh-CN" sz="2800" dirty="0">
                <a:solidFill>
                  <a:schemeClr val="bg1"/>
                </a:solidFill>
                <a:latin typeface="Times New Roman" panose="02020603050405020304" pitchFamily="18" charset="0"/>
              </a:rPr>
              <a:t>|</a:t>
            </a:r>
            <a:r>
              <a:rPr lang="en-US" altLang="zh-CN" sz="2800" baseline="-25000"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2</a:t>
            </a:r>
            <a:r>
              <a:rPr lang="en-US" altLang="zh-CN" sz="2800" dirty="0">
                <a:solidFill>
                  <a:schemeClr val="bg1"/>
                </a:solidFill>
                <a:latin typeface="Times New Roman" panose="02020603050405020304" pitchFamily="18" charset="0"/>
              </a:rPr>
              <a:t>|</a:t>
            </a:r>
            <a:r>
              <a:rPr lang="en-US" altLang="zh-CN" sz="2800"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x</a:t>
            </a:r>
            <a:r>
              <a:rPr lang="en-US" altLang="zh-CN" sz="2800" dirty="0">
                <a:solidFill>
                  <a:schemeClr val="bg1"/>
                </a:solidFill>
                <a:latin typeface="Times New Roman" panose="02020603050405020304" pitchFamily="18" charset="0"/>
              </a:rPr>
              <a:t>|</a:t>
            </a:r>
            <a:r>
              <a:rPr lang="en-US" altLang="zh-CN" sz="2800" baseline="-25000" dirty="0">
                <a:solidFill>
                  <a:schemeClr val="bg1"/>
                </a:solidFill>
                <a:latin typeface="Times New Roman" panose="02020603050405020304" pitchFamily="18" charset="0"/>
              </a:rPr>
              <a:t> </a:t>
            </a:r>
            <a:endParaRPr lang="en-US" altLang="zh-CN" sz="2800" dirty="0">
              <a:solidFill>
                <a:schemeClr val="bg1"/>
              </a:solidFill>
              <a:latin typeface="Times New Roman" panose="02020603050405020304" pitchFamily="18" charset="0"/>
            </a:endParaRPr>
          </a:p>
        </p:txBody>
      </p:sp>
      <p:sp>
        <p:nvSpPr>
          <p:cNvPr id="102431" name="文本框 102430"/>
          <p:cNvSpPr txBox="1"/>
          <p:nvPr/>
        </p:nvSpPr>
        <p:spPr>
          <a:xfrm>
            <a:off x="4682808" y="3837623"/>
            <a:ext cx="3024187" cy="521970"/>
          </a:xfrm>
          <a:prstGeom prst="rect">
            <a:avLst/>
          </a:prstGeom>
          <a:noFill/>
          <a:ln w="9525">
            <a:noFill/>
          </a:ln>
        </p:spPr>
        <p:txBody>
          <a:bodyPr>
            <a:spAutoFit/>
          </a:bodyPr>
          <a:p>
            <a:pPr eaLnBrk="1" hangingPunct="1"/>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baseline="-25000" dirty="0">
                <a:solidFill>
                  <a:schemeClr val="bg1"/>
                </a:solidFill>
                <a:latin typeface="Times New Roman" panose="02020603050405020304" pitchFamily="18" charset="0"/>
                <a:sym typeface="Symbol" panose="05050102010706020507" pitchFamily="18" charset="2"/>
              </a:rPr>
              <a:t>1</a:t>
            </a:r>
            <a:r>
              <a:rPr lang="en-US" altLang="zh-CN" sz="2800" baseline="-25000"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baseline="-25000" dirty="0">
                <a:solidFill>
                  <a:schemeClr val="bg1"/>
                </a:solidFill>
                <a:latin typeface="Times New Roman" panose="02020603050405020304" pitchFamily="18" charset="0"/>
                <a:sym typeface="Symbol" panose="05050102010706020507" pitchFamily="18" charset="2"/>
              </a:rPr>
              <a:t>3</a:t>
            </a:r>
            <a:r>
              <a:rPr lang="en-US" altLang="zh-CN" sz="2800" baseline="-25000"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baseline="-25000" dirty="0">
                <a:solidFill>
                  <a:schemeClr val="bg1"/>
                </a:solidFill>
                <a:latin typeface="Times New Roman" panose="02020603050405020304" pitchFamily="18" charset="0"/>
                <a:sym typeface="Symbol" panose="05050102010706020507" pitchFamily="18" charset="2"/>
              </a:rPr>
              <a:t>2</a:t>
            </a:r>
            <a:r>
              <a:rPr lang="en-US" altLang="zh-CN" sz="2800" baseline="-25000"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sz="2800" baseline="-25000" dirty="0">
                <a:solidFill>
                  <a:schemeClr val="bg1"/>
                </a:solidFill>
                <a:latin typeface="Times New Roman" panose="02020603050405020304" pitchFamily="18" charset="0"/>
                <a:sym typeface="Symbol" panose="05050102010706020507" pitchFamily="18" charset="2"/>
              </a:rPr>
              <a:t>x</a:t>
            </a:r>
            <a:r>
              <a:rPr lang="en-US" altLang="zh-CN" sz="2800" baseline="-25000" dirty="0">
                <a:solidFill>
                  <a:schemeClr val="bg1"/>
                </a:solidFill>
                <a:latin typeface="Times New Roman" panose="02020603050405020304" pitchFamily="18" charset="0"/>
              </a:rPr>
              <a:t> </a:t>
            </a:r>
            <a:endParaRPr lang="en-US" altLang="zh-CN" sz="2800" dirty="0">
              <a:solidFill>
                <a:schemeClr val="bg1"/>
              </a:solidFill>
              <a:latin typeface="Times New Roman" panose="02020603050405020304" pitchFamily="18" charset="0"/>
            </a:endParaRPr>
          </a:p>
        </p:txBody>
      </p:sp>
      <p:sp>
        <p:nvSpPr>
          <p:cNvPr id="102432" name="左大括号 102431"/>
          <p:cNvSpPr/>
          <p:nvPr/>
        </p:nvSpPr>
        <p:spPr>
          <a:xfrm>
            <a:off x="4462145" y="3377248"/>
            <a:ext cx="152400" cy="914400"/>
          </a:xfrm>
          <a:prstGeom prst="leftBrace">
            <a:avLst>
              <a:gd name="adj1" fmla="val 50000"/>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02433" name="直接连接符 102432"/>
          <p:cNvSpPr/>
          <p:nvPr/>
        </p:nvSpPr>
        <p:spPr>
          <a:xfrm>
            <a:off x="3601720" y="3766185"/>
            <a:ext cx="649288" cy="0"/>
          </a:xfrm>
          <a:prstGeom prst="line">
            <a:avLst/>
          </a:prstGeom>
          <a:ln w="76200" cap="flat" cmpd="sng">
            <a:solidFill>
              <a:schemeClr val="accent1"/>
            </a:solidFill>
            <a:prstDash val="soli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2406"/>
                                        </p:tgtEl>
                                        <p:attrNameLst>
                                          <p:attrName>style.visibility</p:attrName>
                                        </p:attrNameLst>
                                      </p:cBhvr>
                                      <p:to>
                                        <p:strVal val="visible"/>
                                      </p:to>
                                    </p:set>
                                    <p:anim calcmode="lin" valueType="num">
                                      <p:cBhvr>
                                        <p:cTn id="7" dur="1000" fill="hold"/>
                                        <p:tgtEl>
                                          <p:spTgt spid="102406"/>
                                        </p:tgtEl>
                                        <p:attrNameLst>
                                          <p:attrName>ppt_w</p:attrName>
                                        </p:attrNameLst>
                                      </p:cBhvr>
                                      <p:tavLst>
                                        <p:tav tm="0">
                                          <p:val>
                                            <p:fltVal val="0.000000"/>
                                          </p:val>
                                        </p:tav>
                                        <p:tav tm="100000">
                                          <p:val>
                                            <p:strVal val="#ppt_w"/>
                                          </p:val>
                                        </p:tav>
                                      </p:tavLst>
                                    </p:anim>
                                    <p:anim calcmode="lin" valueType="num">
                                      <p:cBhvr>
                                        <p:cTn id="8" dur="1000" fill="hold"/>
                                        <p:tgtEl>
                                          <p:spTgt spid="102406"/>
                                        </p:tgtEl>
                                        <p:attrNameLst>
                                          <p:attrName>ppt_h</p:attrName>
                                        </p:attrNameLst>
                                      </p:cBhvr>
                                      <p:tavLst>
                                        <p:tav tm="0">
                                          <p:val>
                                            <p:fltVal val="0.000000"/>
                                          </p:val>
                                        </p:tav>
                                        <p:tav tm="100000">
                                          <p:val>
                                            <p:strVal val="#ppt_h"/>
                                          </p:val>
                                        </p:tav>
                                      </p:tavLst>
                                    </p:anim>
                                    <p:anim calcmode="lin" valueType="num">
                                      <p:cBhvr>
                                        <p:cTn id="9" dur="1000" fill="hold"/>
                                        <p:tgtEl>
                                          <p:spTgt spid="10240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02406"/>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000000"/>
                                          </p:val>
                                        </p:tav>
                                        <p:tav tm="100000">
                                          <p:val>
                                            <p:strVal val="#ppt_w"/>
                                          </p:val>
                                        </p:tav>
                                      </p:tavLst>
                                    </p:anim>
                                    <p:anim calcmode="lin" valueType="num">
                                      <p:cBhvr>
                                        <p:cTn id="15" dur="500" fill="hold"/>
                                        <p:tgtEl>
                                          <p:spTgt spid="2"/>
                                        </p:tgtEl>
                                        <p:attrNameLst>
                                          <p:attrName>ppt_h</p:attrName>
                                        </p:attrNameLst>
                                      </p:cBhvr>
                                      <p:tavLst>
                                        <p:tav tm="0">
                                          <p:val>
                                            <p:fltVal val="0.000000"/>
                                          </p:val>
                                        </p:tav>
                                        <p:tav tm="100000">
                                          <p:val>
                                            <p:strVal val="#ppt_h"/>
                                          </p:val>
                                        </p:tav>
                                      </p:tavLst>
                                    </p:anim>
                                  </p:childTnLst>
                                </p:cTn>
                              </p:par>
                            </p:childTnLst>
                          </p:cTn>
                        </p:par>
                        <p:par>
                          <p:cTn id="16" fill="hold">
                            <p:stCondLst>
                              <p:cond delay="1500"/>
                            </p:stCondLst>
                            <p:childTnLst>
                              <p:par>
                                <p:cTn id="17" presetID="2" presetClass="entr" presetSubtype="1" fill="hold" grpId="0" nodeType="afterEffect">
                                  <p:stCondLst>
                                    <p:cond delay="0"/>
                                  </p:stCondLst>
                                  <p:childTnLst>
                                    <p:set>
                                      <p:cBhvr>
                                        <p:cTn id="18" dur="1" fill="hold">
                                          <p:stCondLst>
                                            <p:cond delay="0"/>
                                          </p:stCondLst>
                                        </p:cTn>
                                        <p:tgtEl>
                                          <p:spTgt spid="102402"/>
                                        </p:tgtEl>
                                        <p:attrNameLst>
                                          <p:attrName>style.visibility</p:attrName>
                                        </p:attrNameLst>
                                      </p:cBhvr>
                                      <p:to>
                                        <p:strVal val="visible"/>
                                      </p:to>
                                    </p:set>
                                    <p:anim calcmode="lin" valueType="num">
                                      <p:cBhvr>
                                        <p:cTn id="19" dur="500" fill="hold"/>
                                        <p:tgtEl>
                                          <p:spTgt spid="102402"/>
                                        </p:tgtEl>
                                        <p:attrNameLst>
                                          <p:attrName>ppt_x</p:attrName>
                                        </p:attrNameLst>
                                      </p:cBhvr>
                                      <p:tavLst>
                                        <p:tav tm="0">
                                          <p:val>
                                            <p:strVal val="#ppt_x"/>
                                          </p:val>
                                        </p:tav>
                                        <p:tav tm="100000">
                                          <p:val>
                                            <p:strVal val="#ppt_x"/>
                                          </p:val>
                                        </p:tav>
                                      </p:tavLst>
                                    </p:anim>
                                    <p:anim calcmode="lin" valueType="num">
                                      <p:cBhvr>
                                        <p:cTn id="20" dur="500" fill="hold"/>
                                        <p:tgtEl>
                                          <p:spTgt spid="102402"/>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5" presetClass="entr" presetSubtype="0" fill="hold" grpId="0" nodeType="clickEffect">
                                  <p:stCondLst>
                                    <p:cond delay="0"/>
                                  </p:stCondLst>
                                  <p:childTnLst>
                                    <p:set>
                                      <p:cBhvr>
                                        <p:cTn id="24" dur="1" fill="hold">
                                          <p:stCondLst>
                                            <p:cond delay="0"/>
                                          </p:stCondLst>
                                        </p:cTn>
                                        <p:tgtEl>
                                          <p:spTgt spid="102407"/>
                                        </p:tgtEl>
                                        <p:attrNameLst>
                                          <p:attrName>style.visibility</p:attrName>
                                        </p:attrNameLst>
                                      </p:cBhvr>
                                      <p:to>
                                        <p:strVal val="visible"/>
                                      </p:to>
                                    </p:set>
                                    <p:anim calcmode="lin" valueType="num">
                                      <p:cBhvr>
                                        <p:cTn id="25" dur="1000" fill="hold"/>
                                        <p:tgtEl>
                                          <p:spTgt spid="102407"/>
                                        </p:tgtEl>
                                        <p:attrNameLst>
                                          <p:attrName>ppt_w</p:attrName>
                                        </p:attrNameLst>
                                      </p:cBhvr>
                                      <p:tavLst>
                                        <p:tav tm="0">
                                          <p:val>
                                            <p:fltVal val="0.000000"/>
                                          </p:val>
                                        </p:tav>
                                        <p:tav tm="100000">
                                          <p:val>
                                            <p:strVal val="#ppt_w"/>
                                          </p:val>
                                        </p:tav>
                                      </p:tavLst>
                                    </p:anim>
                                    <p:anim calcmode="lin" valueType="num">
                                      <p:cBhvr>
                                        <p:cTn id="26" dur="1000" fill="hold"/>
                                        <p:tgtEl>
                                          <p:spTgt spid="102407"/>
                                        </p:tgtEl>
                                        <p:attrNameLst>
                                          <p:attrName>ppt_h</p:attrName>
                                        </p:attrNameLst>
                                      </p:cBhvr>
                                      <p:tavLst>
                                        <p:tav tm="0">
                                          <p:val>
                                            <p:fltVal val="0.000000"/>
                                          </p:val>
                                        </p:tav>
                                        <p:tav tm="100000">
                                          <p:val>
                                            <p:strVal val="#ppt_h"/>
                                          </p:val>
                                        </p:tav>
                                      </p:tavLst>
                                    </p:anim>
                                    <p:anim calcmode="lin" valueType="num">
                                      <p:cBhvr>
                                        <p:cTn id="27" dur="1000" fill="hold"/>
                                        <p:tgtEl>
                                          <p:spTgt spid="102407"/>
                                        </p:tgtEl>
                                        <p:attrNameLst>
                                          <p:attrName>ppt_x</p:attrName>
                                        </p:attrNameLst>
                                      </p:cBhvr>
                                      <p:tavLst>
                                        <p:tav tm="0" fmla="#ppt_x+(cos(-2*pi*(1-$))*-#ppt_x-sin(-2*pi*(1-$))*(1-#ppt_y))*(1-$)">
                                          <p:val>
                                            <p:fltVal val="0.000000"/>
                                          </p:val>
                                        </p:tav>
                                        <p:tav tm="100000">
                                          <p:val>
                                            <p:fltVal val="1.000000"/>
                                          </p:val>
                                        </p:tav>
                                      </p:tavLst>
                                    </p:anim>
                                    <p:anim calcmode="lin" valueType="num">
                                      <p:cBhvr>
                                        <p:cTn id="28" dur="1000" fill="hold"/>
                                        <p:tgtEl>
                                          <p:spTgt spid="10240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9" fill="hold">
                      <p:stCondLst>
                        <p:cond delay="indefinite"/>
                      </p:stCondLst>
                      <p:childTnLst>
                        <p:par>
                          <p:cTn id="30" fill="hold">
                            <p:stCondLst>
                              <p:cond delay="0"/>
                            </p:stCondLst>
                            <p:childTnLst>
                              <p:par>
                                <p:cTn id="31" presetID="12" presetClass="entr" presetSubtype="1" fill="hold" grpId="0" nodeType="clickEffect">
                                  <p:stCondLst>
                                    <p:cond delay="0"/>
                                  </p:stCondLst>
                                  <p:childTnLst>
                                    <p:set>
                                      <p:cBhvr>
                                        <p:cTn id="32" dur="1" fill="hold">
                                          <p:stCondLst>
                                            <p:cond delay="0"/>
                                          </p:stCondLst>
                                        </p:cTn>
                                        <p:tgtEl>
                                          <p:spTgt spid="102403"/>
                                        </p:tgtEl>
                                        <p:attrNameLst>
                                          <p:attrName>style.visibility</p:attrName>
                                        </p:attrNameLst>
                                      </p:cBhvr>
                                      <p:to>
                                        <p:strVal val="visible"/>
                                      </p:to>
                                    </p:set>
                                    <p:animEffect transition="in" filter="slide(fromTop)">
                                      <p:cBhvr>
                                        <p:cTn id="33" dur="500"/>
                                        <p:tgtEl>
                                          <p:spTgt spid="10240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02429"/>
                                        </p:tgtEl>
                                        <p:attrNameLst>
                                          <p:attrName>style.visibility</p:attrName>
                                        </p:attrNameLst>
                                      </p:cBhvr>
                                      <p:to>
                                        <p:strVal val="visible"/>
                                      </p:to>
                                    </p:set>
                                    <p:animEffect transition="in" filter="wipe(left)">
                                      <p:cBhvr>
                                        <p:cTn id="38" dur="2000"/>
                                        <p:tgtEl>
                                          <p:spTgt spid="102429"/>
                                        </p:tgtEl>
                                      </p:cBhvr>
                                    </p:animEffect>
                                  </p:childTnLst>
                                </p:cTn>
                              </p:par>
                            </p:childTnLst>
                          </p:cTn>
                        </p:par>
                      </p:childTnLst>
                    </p:cTn>
                  </p:par>
                  <p:par>
                    <p:cTn id="39" fill="hold">
                      <p:stCondLst>
                        <p:cond delay="indefinite"/>
                      </p:stCondLst>
                      <p:childTnLst>
                        <p:par>
                          <p:cTn id="40" fill="hold">
                            <p:stCondLst>
                              <p:cond delay="0"/>
                            </p:stCondLst>
                            <p:childTnLst>
                              <p:par>
                                <p:cTn id="41" presetID="24" presetClass="entr" presetSubtype="0" fill="hold" nodeType="clickEffect">
                                  <p:stCondLst>
                                    <p:cond delay="0"/>
                                  </p:stCondLst>
                                  <p:childTnLst>
                                    <p:set>
                                      <p:cBhvr>
                                        <p:cTn id="42" dur="1" fill="hold">
                                          <p:stCondLst>
                                            <p:cond delay="0"/>
                                          </p:stCondLst>
                                        </p:cTn>
                                        <p:tgtEl>
                                          <p:spTgt spid="102433"/>
                                        </p:tgtEl>
                                        <p:attrNameLst>
                                          <p:attrName>style.visibility</p:attrName>
                                        </p:attrNameLst>
                                      </p:cBhvr>
                                      <p:to>
                                        <p:strVal val="visible"/>
                                      </p:to>
                                    </p:set>
                                    <p:anim calcmode="lin" valueType="num">
                                      <p:cBhvr>
                                        <p:cTn id="43" dur="1" fill="hold"/>
                                        <p:tgtEl>
                                          <p:spTgt spid="102433"/>
                                        </p:tgtEl>
                                      </p:cBhvr>
                                    </p:anim>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102432"/>
                                        </p:tgtEl>
                                        <p:attrNameLst>
                                          <p:attrName>style.visibility</p:attrName>
                                        </p:attrNameLst>
                                      </p:cBhvr>
                                      <p:to>
                                        <p:strVal val="visible"/>
                                      </p:to>
                                    </p:set>
                                  </p:childTnLst>
                                </p:cTn>
                              </p:par>
                            </p:childTnLst>
                          </p:cTn>
                        </p:par>
                        <p:par>
                          <p:cTn id="47" fill="hold">
                            <p:stCondLst>
                              <p:cond delay="0"/>
                            </p:stCondLst>
                            <p:childTnLst>
                              <p:par>
                                <p:cTn id="48" presetID="22" presetClass="entr" presetSubtype="8" fill="hold" grpId="0" nodeType="afterEffect">
                                  <p:stCondLst>
                                    <p:cond delay="0"/>
                                  </p:stCondLst>
                                  <p:childTnLst>
                                    <p:set>
                                      <p:cBhvr>
                                        <p:cTn id="49" dur="1" fill="hold">
                                          <p:stCondLst>
                                            <p:cond delay="0"/>
                                          </p:stCondLst>
                                        </p:cTn>
                                        <p:tgtEl>
                                          <p:spTgt spid="102430"/>
                                        </p:tgtEl>
                                        <p:attrNameLst>
                                          <p:attrName>style.visibility</p:attrName>
                                        </p:attrNameLst>
                                      </p:cBhvr>
                                      <p:to>
                                        <p:strVal val="visible"/>
                                      </p:to>
                                    </p:set>
                                    <p:animEffect transition="in" filter="wipe(left)">
                                      <p:cBhvr>
                                        <p:cTn id="50" dur="2000"/>
                                        <p:tgtEl>
                                          <p:spTgt spid="10243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102431"/>
                                        </p:tgtEl>
                                        <p:attrNameLst>
                                          <p:attrName>style.visibility</p:attrName>
                                        </p:attrNameLst>
                                      </p:cBhvr>
                                      <p:to>
                                        <p:strVal val="visible"/>
                                      </p:to>
                                    </p:set>
                                    <p:animEffect transition="in" filter="wipe(left)">
                                      <p:cBhvr>
                                        <p:cTn id="55" dur="2000"/>
                                        <p:tgtEl>
                                          <p:spTgt spid="102431"/>
                                        </p:tgtEl>
                                      </p:cBhvr>
                                    </p:animEffect>
                                  </p:childTnLst>
                                </p:cTn>
                              </p:par>
                            </p:childTnLst>
                          </p:cTn>
                        </p:par>
                      </p:childTnLst>
                    </p:cTn>
                  </p:par>
                  <p:par>
                    <p:cTn id="56" fill="hold">
                      <p:stCondLst>
                        <p:cond delay="indefinite"/>
                      </p:stCondLst>
                      <p:childTnLst>
                        <p:par>
                          <p:cTn id="57" fill="hold">
                            <p:stCondLst>
                              <p:cond delay="0"/>
                            </p:stCondLst>
                            <p:childTnLst>
                              <p:par>
                                <p:cTn id="58" presetID="23" presetClass="entr" presetSubtype="272" fill="hold" grpId="0" nodeType="clickEffect">
                                  <p:stCondLst>
                                    <p:cond delay="0"/>
                                  </p:stCondLst>
                                  <p:childTnLst>
                                    <p:set>
                                      <p:cBhvr>
                                        <p:cTn id="59" dur="1" fill="hold">
                                          <p:stCondLst>
                                            <p:cond delay="0"/>
                                          </p:stCondLst>
                                        </p:cTn>
                                        <p:tgtEl>
                                          <p:spTgt spid="102404"/>
                                        </p:tgtEl>
                                        <p:attrNameLst>
                                          <p:attrName>style.visibility</p:attrName>
                                        </p:attrNameLst>
                                      </p:cBhvr>
                                      <p:to>
                                        <p:strVal val="visible"/>
                                      </p:to>
                                    </p:set>
                                    <p:anim calcmode="lin" valueType="num">
                                      <p:cBhvr>
                                        <p:cTn id="60" dur="500" fill="hold"/>
                                        <p:tgtEl>
                                          <p:spTgt spid="102404"/>
                                        </p:tgtEl>
                                        <p:attrNameLst>
                                          <p:attrName>ppt_w</p:attrName>
                                        </p:attrNameLst>
                                      </p:cBhvr>
                                      <p:tavLst>
                                        <p:tav tm="0">
                                          <p:val>
                                            <p:strVal val="2/3*#ppt_w"/>
                                          </p:val>
                                        </p:tav>
                                        <p:tav tm="100000">
                                          <p:val>
                                            <p:strVal val="#ppt_w"/>
                                          </p:val>
                                        </p:tav>
                                      </p:tavLst>
                                    </p:anim>
                                    <p:anim calcmode="lin" valueType="num">
                                      <p:cBhvr>
                                        <p:cTn id="61" dur="500" fill="hold"/>
                                        <p:tgtEl>
                                          <p:spTgt spid="102404"/>
                                        </p:tgtEl>
                                        <p:attrNameLst>
                                          <p:attrName>ppt_h</p:attrName>
                                        </p:attrNameLst>
                                      </p:cBhvr>
                                      <p:tavLst>
                                        <p:tav tm="0">
                                          <p:val>
                                            <p:strVal val="2/3*#ppt_h"/>
                                          </p:val>
                                        </p:tav>
                                        <p:tav tm="100000">
                                          <p:val>
                                            <p:strVal val="#ppt_h"/>
                                          </p:val>
                                        </p:tav>
                                      </p:tavLst>
                                    </p:anim>
                                  </p:childTnLst>
                                </p:cTn>
                              </p:par>
                            </p:childTnLst>
                          </p:cTn>
                        </p:par>
                      </p:childTnLst>
                    </p:cTn>
                  </p:par>
                  <p:par>
                    <p:cTn id="62" fill="hold">
                      <p:stCondLst>
                        <p:cond delay="indefinite"/>
                      </p:stCondLst>
                      <p:childTnLst>
                        <p:par>
                          <p:cTn id="63" fill="hold">
                            <p:stCondLst>
                              <p:cond delay="0"/>
                            </p:stCondLst>
                            <p:childTnLst>
                              <p:par>
                                <p:cTn id="64" presetID="16" presetClass="entr" presetSubtype="37" fill="hold" grpId="0" nodeType="clickEffect">
                                  <p:stCondLst>
                                    <p:cond delay="0"/>
                                  </p:stCondLst>
                                  <p:childTnLst>
                                    <p:set>
                                      <p:cBhvr>
                                        <p:cTn id="65" dur="1" fill="hold">
                                          <p:stCondLst>
                                            <p:cond delay="0"/>
                                          </p:stCondLst>
                                        </p:cTn>
                                        <p:tgtEl>
                                          <p:spTgt spid="102405"/>
                                        </p:tgtEl>
                                        <p:attrNameLst>
                                          <p:attrName>style.visibility</p:attrName>
                                        </p:attrNameLst>
                                      </p:cBhvr>
                                      <p:to>
                                        <p:strVal val="visible"/>
                                      </p:to>
                                    </p:set>
                                    <p:animEffect transition="in" filter="barn(outVertical)">
                                      <p:cBhvr>
                                        <p:cTn id="66" dur="500"/>
                                        <p:tgtEl>
                                          <p:spTgt spid="102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p:bldP spid="102403" grpId="0"/>
      <p:bldP spid="102404" grpId="0"/>
      <p:bldP spid="102405" grpId="0"/>
      <p:bldP spid="102406" grpId="0" bldLvl="0" animBg="1"/>
      <p:bldP spid="102407" grpId="0" bldLvl="0" animBg="1"/>
      <p:bldP spid="102429" grpId="0"/>
      <p:bldP spid="102430" grpId="0"/>
      <p:bldP spid="10243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文本框 103425"/>
          <p:cNvSpPr txBox="1"/>
          <p:nvPr/>
        </p:nvSpPr>
        <p:spPr>
          <a:xfrm>
            <a:off x="2652395" y="259715"/>
            <a:ext cx="4234815" cy="460375"/>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dirty="0">
                <a:solidFill>
                  <a:schemeClr val="bg1"/>
                </a:solidFill>
                <a:latin typeface="Times New Roman" panose="02020603050405020304" pitchFamily="18" charset="0"/>
              </a:rPr>
              <a:t>=10+j50</a:t>
            </a:r>
            <a:r>
              <a:rPr lang="en-US" altLang="zh-CN" dirty="0">
                <a:solidFill>
                  <a:schemeClr val="bg1"/>
                </a:solidFill>
                <a:latin typeface="Symbol" panose="05050102010706020507" pitchFamily="18" charset="2"/>
              </a:rPr>
              <a:t>W </a:t>
            </a:r>
            <a:r>
              <a:rPr lang="en-US" altLang="zh-CN"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=400+j1000</a:t>
            </a:r>
            <a:r>
              <a:rPr lang="en-US" altLang="zh-CN" dirty="0">
                <a:solidFill>
                  <a:schemeClr val="bg1"/>
                </a:solidFill>
                <a:latin typeface="Symbol" panose="05050102010706020507" pitchFamily="18" charset="2"/>
              </a:rPr>
              <a:t>W</a:t>
            </a:r>
            <a:r>
              <a:rPr lang="zh-CN" altLang="en-US" dirty="0">
                <a:solidFill>
                  <a:schemeClr val="bg1"/>
                </a:solidFill>
                <a:latin typeface="Symbol" panose="05050102010706020507" pitchFamily="18" charset="2"/>
              </a:rPr>
              <a:t>。</a:t>
            </a:r>
            <a:endParaRPr lang="zh-CN" altLang="en-US" dirty="0">
              <a:solidFill>
                <a:schemeClr val="bg1"/>
              </a:solidFill>
              <a:latin typeface="Times New Roman" panose="02020603050405020304" pitchFamily="18" charset="0"/>
            </a:endParaRPr>
          </a:p>
        </p:txBody>
      </p:sp>
      <p:graphicFrame>
        <p:nvGraphicFramePr>
          <p:cNvPr id="103428" name="对象 103427"/>
          <p:cNvGraphicFramePr>
            <a:graphicFrameLocks noChangeAspect="1"/>
          </p:cNvGraphicFramePr>
          <p:nvPr/>
        </p:nvGraphicFramePr>
        <p:xfrm>
          <a:off x="2176145" y="2983707"/>
          <a:ext cx="4540885" cy="509905"/>
        </p:xfrm>
        <a:graphic>
          <a:graphicData uri="http://schemas.openxmlformats.org/presentationml/2006/ole">
            <mc:AlternateContent xmlns:mc="http://schemas.openxmlformats.org/markup-compatibility/2006">
              <mc:Choice xmlns:v="urn:schemas-microsoft-com:vml" Requires="v">
                <p:oleObj spid="_x0000_s3506" name="" r:id="rId1" imgW="2019300" imgH="241300" progId="Equation.DSMT4">
                  <p:embed/>
                </p:oleObj>
              </mc:Choice>
              <mc:Fallback>
                <p:oleObj name="" r:id="rId1" imgW="2019300" imgH="241300" progId="Equation.DSMT4">
                  <p:embed/>
                  <p:pic>
                    <p:nvPicPr>
                      <p:cNvPr id="0" name="图片 3505"/>
                      <p:cNvPicPr/>
                      <p:nvPr/>
                    </p:nvPicPr>
                    <p:blipFill>
                      <a:blip r:embed="rId2">
                        <a:clrChange>
                          <a:clrFrom>
                            <a:srgbClr val="000000"/>
                          </a:clrFrom>
                          <a:clrTo>
                            <a:srgbClr val="000000">
                              <a:alpha val="0"/>
                            </a:srgbClr>
                          </a:clrTo>
                        </a:clrChange>
                      </a:blip>
                      <a:stretch>
                        <a:fillRect/>
                      </a:stretch>
                    </p:blipFill>
                    <p:spPr>
                      <a:xfrm>
                        <a:off x="2176145" y="2983707"/>
                        <a:ext cx="4540885" cy="509905"/>
                      </a:xfrm>
                      <a:prstGeom prst="rect">
                        <a:avLst/>
                      </a:prstGeom>
                      <a:noFill/>
                      <a:ln w="38100">
                        <a:noFill/>
                        <a:miter/>
                      </a:ln>
                    </p:spPr>
                  </p:pic>
                </p:oleObj>
              </mc:Fallback>
            </mc:AlternateContent>
          </a:graphicData>
        </a:graphic>
      </p:graphicFrame>
      <p:sp>
        <p:nvSpPr>
          <p:cNvPr id="103429" name="文本框 103428"/>
          <p:cNvSpPr txBox="1"/>
          <p:nvPr/>
        </p:nvSpPr>
        <p:spPr>
          <a:xfrm>
            <a:off x="304800" y="228600"/>
            <a:ext cx="2005330" cy="521970"/>
          </a:xfrm>
          <a:prstGeom prst="rect">
            <a:avLst/>
          </a:prstGeom>
          <a:solidFill>
            <a:srgbClr val="990033"/>
          </a:solidFill>
          <a:ln w="9525">
            <a:noFill/>
          </a:ln>
        </p:spPr>
        <p:txBody>
          <a:bodyPr wrap="none" lIns="198000" rIns="198000">
            <a:spAutoFit/>
          </a:bodyPr>
          <a:p>
            <a:pPr eaLnBrk="1" hangingPunct="1">
              <a:spcBef>
                <a:spcPct val="50000"/>
              </a:spcBef>
            </a:pPr>
            <a:r>
              <a:rPr lang="en-US" altLang="zh-CN" sz="2800" dirty="0">
                <a:solidFill>
                  <a:schemeClr val="bg1"/>
                </a:solidFill>
                <a:latin typeface="Times New Roman" panose="02020603050405020304" pitchFamily="18" charset="0"/>
              </a:rPr>
              <a:t>Example 7</a:t>
            </a:r>
            <a:endParaRPr lang="en-US" altLang="zh-CN" sz="2800" dirty="0">
              <a:solidFill>
                <a:schemeClr val="bg1"/>
              </a:solidFill>
              <a:latin typeface="Times New Roman" panose="02020603050405020304" pitchFamily="18" charset="0"/>
            </a:endParaRPr>
          </a:p>
        </p:txBody>
      </p:sp>
      <p:sp>
        <p:nvSpPr>
          <p:cNvPr id="103430" name="文本框 103429"/>
          <p:cNvSpPr txBox="1"/>
          <p:nvPr/>
        </p:nvSpPr>
        <p:spPr>
          <a:xfrm>
            <a:off x="425450" y="2971800"/>
            <a:ext cx="1565275"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pSp>
        <p:nvGrpSpPr>
          <p:cNvPr id="2" name="组合 103430"/>
          <p:cNvGrpSpPr/>
          <p:nvPr/>
        </p:nvGrpSpPr>
        <p:grpSpPr>
          <a:xfrm>
            <a:off x="457200" y="828675"/>
            <a:ext cx="3273425" cy="1838325"/>
            <a:chOff x="0" y="3"/>
            <a:chExt cx="2062" cy="1158"/>
          </a:xfrm>
        </p:grpSpPr>
        <p:sp>
          <p:nvSpPr>
            <p:cNvPr id="61456" name="直接连接符 103431"/>
            <p:cNvSpPr/>
            <p:nvPr/>
          </p:nvSpPr>
          <p:spPr>
            <a:xfrm>
              <a:off x="128" y="363"/>
              <a:ext cx="1440" cy="0"/>
            </a:xfrm>
            <a:prstGeom prst="line">
              <a:avLst/>
            </a:prstGeom>
            <a:ln w="28575" cap="flat" cmpd="sng">
              <a:solidFill>
                <a:srgbClr val="FFCC00"/>
              </a:solidFill>
              <a:prstDash val="solid"/>
              <a:headEnd type="none" w="med" len="med"/>
              <a:tailEnd type="none" w="med" len="med"/>
            </a:ln>
          </p:spPr>
        </p:sp>
        <p:sp>
          <p:nvSpPr>
            <p:cNvPr id="61457" name="直接连接符 103432"/>
            <p:cNvSpPr/>
            <p:nvPr/>
          </p:nvSpPr>
          <p:spPr>
            <a:xfrm>
              <a:off x="1568" y="363"/>
              <a:ext cx="0" cy="768"/>
            </a:xfrm>
            <a:prstGeom prst="line">
              <a:avLst/>
            </a:prstGeom>
            <a:ln w="28575" cap="flat" cmpd="sng">
              <a:solidFill>
                <a:srgbClr val="FFCC00"/>
              </a:solidFill>
              <a:prstDash val="solid"/>
              <a:headEnd type="none" w="med" len="med"/>
              <a:tailEnd type="none" w="med" len="med"/>
            </a:ln>
          </p:spPr>
        </p:sp>
        <p:sp>
          <p:nvSpPr>
            <p:cNvPr id="61458" name="直接连接符 103433"/>
            <p:cNvSpPr/>
            <p:nvPr/>
          </p:nvSpPr>
          <p:spPr>
            <a:xfrm>
              <a:off x="992" y="363"/>
              <a:ext cx="0" cy="768"/>
            </a:xfrm>
            <a:prstGeom prst="line">
              <a:avLst/>
            </a:prstGeom>
            <a:ln w="28575" cap="flat" cmpd="sng">
              <a:solidFill>
                <a:srgbClr val="FFCC00"/>
              </a:solidFill>
              <a:prstDash val="solid"/>
              <a:headEnd type="oval" w="med" len="med"/>
              <a:tailEnd type="oval" w="med" len="med"/>
            </a:ln>
          </p:spPr>
        </p:sp>
        <p:sp>
          <p:nvSpPr>
            <p:cNvPr id="61459" name="直接连接符 103434"/>
            <p:cNvSpPr/>
            <p:nvPr/>
          </p:nvSpPr>
          <p:spPr>
            <a:xfrm>
              <a:off x="128" y="1131"/>
              <a:ext cx="1440" cy="0"/>
            </a:xfrm>
            <a:prstGeom prst="line">
              <a:avLst/>
            </a:prstGeom>
            <a:ln w="28575" cap="flat" cmpd="sng">
              <a:solidFill>
                <a:srgbClr val="FFCC00"/>
              </a:solidFill>
              <a:prstDash val="solid"/>
              <a:headEnd type="none" w="med" len="med"/>
              <a:tailEnd type="none" w="med" len="med"/>
            </a:ln>
          </p:spPr>
        </p:sp>
        <p:sp>
          <p:nvSpPr>
            <p:cNvPr id="61460" name="流程图: 排序 103435"/>
            <p:cNvSpPr/>
            <p:nvPr/>
          </p:nvSpPr>
          <p:spPr>
            <a:xfrm>
              <a:off x="1472" y="603"/>
              <a:ext cx="192" cy="288"/>
            </a:xfrm>
            <a:prstGeom prst="flowChartSort">
              <a:avLst/>
            </a:prstGeom>
            <a:solidFill>
              <a:srgbClr val="66CCFF"/>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1461" name="矩形 103436"/>
            <p:cNvSpPr/>
            <p:nvPr/>
          </p:nvSpPr>
          <p:spPr>
            <a:xfrm>
              <a:off x="936" y="633"/>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1462" name="矩形 103437"/>
            <p:cNvSpPr/>
            <p:nvPr/>
          </p:nvSpPr>
          <p:spPr>
            <a:xfrm rot="-5400000">
              <a:off x="548" y="221"/>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1463" name="直接连接符 103438"/>
            <p:cNvSpPr/>
            <p:nvPr/>
          </p:nvSpPr>
          <p:spPr>
            <a:xfrm>
              <a:off x="1692" y="603"/>
              <a:ext cx="0" cy="288"/>
            </a:xfrm>
            <a:prstGeom prst="line">
              <a:avLst/>
            </a:prstGeom>
            <a:ln w="38100" cap="flat" cmpd="sng">
              <a:solidFill>
                <a:srgbClr val="66FFFF"/>
              </a:solidFill>
              <a:prstDash val="solid"/>
              <a:headEnd type="none" w="med" len="med"/>
              <a:tailEnd type="triangle" w="med" len="med"/>
            </a:ln>
          </p:spPr>
        </p:sp>
        <p:graphicFrame>
          <p:nvGraphicFramePr>
            <p:cNvPr id="61448" name="对象 103439"/>
            <p:cNvGraphicFramePr>
              <a:graphicFrameLocks noChangeAspect="1"/>
            </p:cNvGraphicFramePr>
            <p:nvPr/>
          </p:nvGraphicFramePr>
          <p:xfrm>
            <a:off x="207" y="3"/>
            <a:ext cx="128" cy="244"/>
          </p:xfrm>
          <a:graphic>
            <a:graphicData uri="http://schemas.openxmlformats.org/presentationml/2006/ole">
              <mc:AlternateContent xmlns:mc="http://schemas.openxmlformats.org/markup-compatibility/2006">
                <mc:Choice xmlns:v="urn:schemas-microsoft-com:vml" Requires="v">
                  <p:oleObj spid="_x0000_s3515" name="" r:id="rId3" imgW="139700" imgH="266700" progId="Equation.DSMT4">
                    <p:embed/>
                  </p:oleObj>
                </mc:Choice>
                <mc:Fallback>
                  <p:oleObj name="" r:id="rId3" imgW="139700" imgH="266700" progId="Equation.DSMT4">
                    <p:embed/>
                    <p:pic>
                      <p:nvPicPr>
                        <p:cNvPr id="0" name="图片 3514"/>
                        <p:cNvPicPr/>
                        <p:nvPr/>
                      </p:nvPicPr>
                      <p:blipFill>
                        <a:blip r:embed="rId4">
                          <a:clrChange>
                            <a:clrFrom>
                              <a:srgbClr val="000000"/>
                            </a:clrFrom>
                            <a:clrTo>
                              <a:srgbClr val="000000">
                                <a:alpha val="0"/>
                              </a:srgbClr>
                            </a:clrTo>
                          </a:clrChange>
                        </a:blip>
                        <a:stretch>
                          <a:fillRect/>
                        </a:stretch>
                      </p:blipFill>
                      <p:spPr>
                        <a:xfrm>
                          <a:off x="207" y="3"/>
                          <a:ext cx="128" cy="244"/>
                        </a:xfrm>
                        <a:prstGeom prst="rect">
                          <a:avLst/>
                        </a:prstGeom>
                        <a:noFill/>
                        <a:ln w="38100">
                          <a:noFill/>
                          <a:miter/>
                        </a:ln>
                      </p:spPr>
                    </p:pic>
                  </p:oleObj>
                </mc:Fallback>
              </mc:AlternateContent>
            </a:graphicData>
          </a:graphic>
        </p:graphicFrame>
        <p:graphicFrame>
          <p:nvGraphicFramePr>
            <p:cNvPr id="61449" name="对象 103440"/>
            <p:cNvGraphicFramePr>
              <a:graphicFrameLocks noChangeAspect="1"/>
            </p:cNvGraphicFramePr>
            <p:nvPr/>
          </p:nvGraphicFramePr>
          <p:xfrm>
            <a:off x="1065" y="357"/>
            <a:ext cx="173" cy="273"/>
          </p:xfrm>
          <a:graphic>
            <a:graphicData uri="http://schemas.openxmlformats.org/presentationml/2006/ole">
              <mc:AlternateContent xmlns:mc="http://schemas.openxmlformats.org/markup-compatibility/2006">
                <mc:Choice xmlns:v="urn:schemas-microsoft-com:vml" Requires="v">
                  <p:oleObj spid="_x0000_s3510" name="" r:id="rId5" imgW="177165" imgH="279400" progId="Equation.DSMT4">
                    <p:embed/>
                  </p:oleObj>
                </mc:Choice>
                <mc:Fallback>
                  <p:oleObj name="" r:id="rId5" imgW="177165" imgH="279400" progId="Equation.DSMT4">
                    <p:embed/>
                    <p:pic>
                      <p:nvPicPr>
                        <p:cNvPr id="0" name="图片 3509"/>
                        <p:cNvPicPr/>
                        <p:nvPr/>
                      </p:nvPicPr>
                      <p:blipFill>
                        <a:blip r:embed="rId6">
                          <a:clrChange>
                            <a:clrFrom>
                              <a:srgbClr val="000000"/>
                            </a:clrFrom>
                            <a:clrTo>
                              <a:srgbClr val="000000">
                                <a:alpha val="0"/>
                              </a:srgbClr>
                            </a:clrTo>
                          </a:clrChange>
                        </a:blip>
                        <a:stretch>
                          <a:fillRect/>
                        </a:stretch>
                      </p:blipFill>
                      <p:spPr>
                        <a:xfrm>
                          <a:off x="1065" y="357"/>
                          <a:ext cx="173" cy="273"/>
                        </a:xfrm>
                        <a:prstGeom prst="rect">
                          <a:avLst/>
                        </a:prstGeom>
                        <a:noFill/>
                        <a:ln w="38100">
                          <a:noFill/>
                          <a:miter/>
                        </a:ln>
                      </p:spPr>
                    </p:pic>
                  </p:oleObj>
                </mc:Fallback>
              </mc:AlternateContent>
            </a:graphicData>
          </a:graphic>
        </p:graphicFrame>
        <p:sp>
          <p:nvSpPr>
            <p:cNvPr id="61464" name="直接连接符 103441"/>
            <p:cNvSpPr/>
            <p:nvPr/>
          </p:nvSpPr>
          <p:spPr>
            <a:xfrm>
              <a:off x="1056" y="411"/>
              <a:ext cx="0" cy="192"/>
            </a:xfrm>
            <a:prstGeom prst="line">
              <a:avLst/>
            </a:prstGeom>
            <a:ln w="38100" cap="flat" cmpd="sng">
              <a:solidFill>
                <a:srgbClr val="66FFFF"/>
              </a:solidFill>
              <a:prstDash val="solid"/>
              <a:headEnd type="none" w="med" len="med"/>
              <a:tailEnd type="triangle" w="med" len="med"/>
            </a:ln>
          </p:spPr>
        </p:sp>
        <p:sp>
          <p:nvSpPr>
            <p:cNvPr id="61465" name="直接连接符 103442"/>
            <p:cNvSpPr/>
            <p:nvPr/>
          </p:nvSpPr>
          <p:spPr>
            <a:xfrm>
              <a:off x="144" y="249"/>
              <a:ext cx="240" cy="0"/>
            </a:xfrm>
            <a:prstGeom prst="line">
              <a:avLst/>
            </a:prstGeom>
            <a:ln w="38100" cap="flat" cmpd="sng">
              <a:solidFill>
                <a:srgbClr val="66FFFF"/>
              </a:solidFill>
              <a:prstDash val="solid"/>
              <a:headEnd type="none" w="med" len="med"/>
              <a:tailEnd type="triangle" w="med" len="med"/>
            </a:ln>
          </p:spPr>
        </p:sp>
        <p:graphicFrame>
          <p:nvGraphicFramePr>
            <p:cNvPr id="61450" name="对象 103443"/>
            <p:cNvGraphicFramePr>
              <a:graphicFrameLocks noChangeAspect="1"/>
            </p:cNvGraphicFramePr>
            <p:nvPr/>
          </p:nvGraphicFramePr>
          <p:xfrm>
            <a:off x="1746" y="505"/>
            <a:ext cx="316" cy="331"/>
          </p:xfrm>
          <a:graphic>
            <a:graphicData uri="http://schemas.openxmlformats.org/presentationml/2006/ole">
              <mc:AlternateContent xmlns:mc="http://schemas.openxmlformats.org/markup-compatibility/2006">
                <mc:Choice xmlns:v="urn:schemas-microsoft-com:vml" Requires="v">
                  <p:oleObj spid="_x0000_s3509" name="" r:id="rId7" imgW="292100" imgH="304800" progId="Equation.DSMT4">
                    <p:embed/>
                  </p:oleObj>
                </mc:Choice>
                <mc:Fallback>
                  <p:oleObj name="" r:id="rId7" imgW="292100" imgH="304800" progId="Equation.DSMT4">
                    <p:embed/>
                    <p:pic>
                      <p:nvPicPr>
                        <p:cNvPr id="0" name="图片 3508"/>
                        <p:cNvPicPr/>
                        <p:nvPr/>
                      </p:nvPicPr>
                      <p:blipFill>
                        <a:blip r:embed="rId8">
                          <a:clrChange>
                            <a:clrFrom>
                              <a:srgbClr val="000000"/>
                            </a:clrFrom>
                            <a:clrTo>
                              <a:srgbClr val="000000">
                                <a:alpha val="0"/>
                              </a:srgbClr>
                            </a:clrTo>
                          </a:clrChange>
                        </a:blip>
                        <a:stretch>
                          <a:fillRect/>
                        </a:stretch>
                      </p:blipFill>
                      <p:spPr>
                        <a:xfrm>
                          <a:off x="1746" y="505"/>
                          <a:ext cx="316" cy="331"/>
                        </a:xfrm>
                        <a:prstGeom prst="rect">
                          <a:avLst/>
                        </a:prstGeom>
                        <a:noFill/>
                        <a:ln w="38100">
                          <a:noFill/>
                          <a:miter/>
                        </a:ln>
                      </p:spPr>
                    </p:pic>
                  </p:oleObj>
                </mc:Fallback>
              </mc:AlternateContent>
            </a:graphicData>
          </a:graphic>
        </p:graphicFrame>
        <p:sp>
          <p:nvSpPr>
            <p:cNvPr id="61466" name="文本框 103444"/>
            <p:cNvSpPr txBox="1"/>
            <p:nvPr/>
          </p:nvSpPr>
          <p:spPr>
            <a:xfrm>
              <a:off x="512" y="57"/>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endParaRPr lang="en-US" altLang="zh-CN" i="1" dirty="0">
                <a:solidFill>
                  <a:schemeClr val="bg1"/>
                </a:solidFill>
                <a:latin typeface="Times New Roman" panose="02020603050405020304" pitchFamily="18" charset="0"/>
              </a:endParaRPr>
            </a:p>
          </p:txBody>
        </p:sp>
        <p:sp>
          <p:nvSpPr>
            <p:cNvPr id="61467" name="文本框 103445"/>
            <p:cNvSpPr txBox="1"/>
            <p:nvPr/>
          </p:nvSpPr>
          <p:spPr>
            <a:xfrm>
              <a:off x="1040" y="651"/>
              <a:ext cx="297"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1</a:t>
              </a:r>
              <a:endParaRPr lang="en-US" altLang="zh-CN" i="1" dirty="0">
                <a:solidFill>
                  <a:schemeClr val="bg1"/>
                </a:solidFill>
                <a:latin typeface="Times New Roman" panose="02020603050405020304" pitchFamily="18" charset="0"/>
              </a:endParaRPr>
            </a:p>
          </p:txBody>
        </p:sp>
        <p:sp>
          <p:nvSpPr>
            <p:cNvPr id="61468" name="文本框 103446"/>
            <p:cNvSpPr txBox="1"/>
            <p:nvPr/>
          </p:nvSpPr>
          <p:spPr>
            <a:xfrm>
              <a:off x="0" y="363"/>
              <a:ext cx="225"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1469" name="文本框 103447"/>
            <p:cNvSpPr txBox="1"/>
            <p:nvPr/>
          </p:nvSpPr>
          <p:spPr>
            <a:xfrm>
              <a:off x="14" y="717"/>
              <a:ext cx="212" cy="288"/>
            </a:xfrm>
            <a:prstGeom prst="rect">
              <a:avLst/>
            </a:prstGeom>
            <a:noFill/>
            <a:ln w="9525">
              <a:noFill/>
            </a:ln>
          </p:spPr>
          <p:txBody>
            <a:bodyPr wrap="none">
              <a:spAutoFit/>
            </a:bodyPr>
            <a:p>
              <a:pP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aphicFrame>
          <p:nvGraphicFramePr>
            <p:cNvPr id="61451" name="对象 103448"/>
            <p:cNvGraphicFramePr>
              <a:graphicFrameLocks noChangeAspect="1"/>
            </p:cNvGraphicFramePr>
            <p:nvPr/>
          </p:nvGraphicFramePr>
          <p:xfrm>
            <a:off x="17" y="636"/>
            <a:ext cx="198" cy="256"/>
          </p:xfrm>
          <a:graphic>
            <a:graphicData uri="http://schemas.openxmlformats.org/presentationml/2006/ole">
              <mc:AlternateContent xmlns:mc="http://schemas.openxmlformats.org/markup-compatibility/2006">
                <mc:Choice xmlns:v="urn:schemas-microsoft-com:vml" Requires="v">
                  <p:oleObj spid="_x0000_s3507" name="" r:id="rId9" imgW="215900" imgH="279400" progId="Equation.DSMT4">
                    <p:embed/>
                  </p:oleObj>
                </mc:Choice>
                <mc:Fallback>
                  <p:oleObj name="" r:id="rId9" imgW="215900" imgH="279400" progId="Equation.DSMT4">
                    <p:embed/>
                    <p:pic>
                      <p:nvPicPr>
                        <p:cNvPr id="0" name="图片 3506"/>
                        <p:cNvPicPr/>
                        <p:nvPr/>
                      </p:nvPicPr>
                      <p:blipFill>
                        <a:blip r:embed="rId10">
                          <a:clrChange>
                            <a:clrFrom>
                              <a:srgbClr val="000000"/>
                            </a:clrFrom>
                            <a:clrTo>
                              <a:srgbClr val="000000">
                                <a:alpha val="0"/>
                              </a:srgbClr>
                            </a:clrTo>
                          </a:clrChange>
                        </a:blip>
                        <a:stretch>
                          <a:fillRect/>
                        </a:stretch>
                      </p:blipFill>
                      <p:spPr>
                        <a:xfrm>
                          <a:off x="17" y="636"/>
                          <a:ext cx="198" cy="256"/>
                        </a:xfrm>
                        <a:prstGeom prst="rect">
                          <a:avLst/>
                        </a:prstGeom>
                        <a:noFill/>
                        <a:ln w="38100">
                          <a:noFill/>
                          <a:miter/>
                        </a:ln>
                      </p:spPr>
                    </p:pic>
                  </p:oleObj>
                </mc:Fallback>
              </mc:AlternateContent>
            </a:graphicData>
          </a:graphic>
        </p:graphicFrame>
        <p:sp>
          <p:nvSpPr>
            <p:cNvPr id="61470" name="椭圆 103449"/>
            <p:cNvSpPr/>
            <p:nvPr/>
          </p:nvSpPr>
          <p:spPr>
            <a:xfrm>
              <a:off x="96" y="1093"/>
              <a:ext cx="68" cy="68"/>
            </a:xfrm>
            <a:prstGeom prst="ellipse">
              <a:avLst/>
            </a:prstGeom>
            <a:solidFill>
              <a:srgbClr val="FFFFFF"/>
            </a:solid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61471" name="椭圆 103450"/>
            <p:cNvSpPr/>
            <p:nvPr/>
          </p:nvSpPr>
          <p:spPr>
            <a:xfrm>
              <a:off x="96" y="325"/>
              <a:ext cx="68" cy="68"/>
            </a:xfrm>
            <a:prstGeom prst="ellipse">
              <a:avLst/>
            </a:prstGeom>
            <a:solidFill>
              <a:srgbClr val="FFFFFF"/>
            </a:solidFill>
            <a:ln w="28575"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aphicFrame>
        <p:nvGraphicFramePr>
          <p:cNvPr id="103453" name="对象 103452"/>
          <p:cNvGraphicFramePr>
            <a:graphicFrameLocks noChangeAspect="1"/>
          </p:cNvGraphicFramePr>
          <p:nvPr/>
        </p:nvGraphicFramePr>
        <p:xfrm>
          <a:off x="980123" y="3480753"/>
          <a:ext cx="7320280" cy="904875"/>
        </p:xfrm>
        <a:graphic>
          <a:graphicData uri="http://schemas.openxmlformats.org/presentationml/2006/ole">
            <mc:AlternateContent xmlns:mc="http://schemas.openxmlformats.org/markup-compatibility/2006">
              <mc:Choice xmlns:v="urn:schemas-microsoft-com:vml" Requires="v">
                <p:oleObj spid="_x0000_s3508" name="" r:id="rId11" imgW="3492500" imgH="457200" progId="Equation.DSMT4">
                  <p:embed/>
                </p:oleObj>
              </mc:Choice>
              <mc:Fallback>
                <p:oleObj name="" r:id="rId11" imgW="3492500" imgH="457200" progId="Equation.DSMT4">
                  <p:embed/>
                  <p:pic>
                    <p:nvPicPr>
                      <p:cNvPr id="0" name="图片 3507"/>
                      <p:cNvPicPr/>
                      <p:nvPr/>
                    </p:nvPicPr>
                    <p:blipFill>
                      <a:blip r:embed="rId12">
                        <a:clrChange>
                          <a:clrFrom>
                            <a:srgbClr val="000000"/>
                          </a:clrFrom>
                          <a:clrTo>
                            <a:srgbClr val="000000">
                              <a:alpha val="0"/>
                            </a:srgbClr>
                          </a:clrTo>
                        </a:clrChange>
                      </a:blip>
                      <a:stretch>
                        <a:fillRect/>
                      </a:stretch>
                    </p:blipFill>
                    <p:spPr>
                      <a:xfrm>
                        <a:off x="980123" y="3480753"/>
                        <a:ext cx="7320280" cy="904875"/>
                      </a:xfrm>
                      <a:prstGeom prst="rect">
                        <a:avLst/>
                      </a:prstGeom>
                      <a:noFill/>
                      <a:ln w="38100">
                        <a:noFill/>
                        <a:miter/>
                      </a:ln>
                    </p:spPr>
                  </p:pic>
                </p:oleObj>
              </mc:Fallback>
            </mc:AlternateContent>
          </a:graphicData>
        </a:graphic>
      </p:graphicFrame>
      <p:grpSp>
        <p:nvGrpSpPr>
          <p:cNvPr id="6" name="组合 5"/>
          <p:cNvGrpSpPr/>
          <p:nvPr/>
        </p:nvGrpSpPr>
        <p:grpSpPr>
          <a:xfrm>
            <a:off x="1461135" y="5216525"/>
            <a:ext cx="6735445" cy="901700"/>
            <a:chOff x="2301" y="8215"/>
            <a:chExt cx="10607" cy="1420"/>
          </a:xfrm>
        </p:grpSpPr>
        <p:graphicFrame>
          <p:nvGraphicFramePr>
            <p:cNvPr id="103455" name="对象 103454"/>
            <p:cNvGraphicFramePr>
              <a:graphicFrameLocks noChangeAspect="1"/>
            </p:cNvGraphicFramePr>
            <p:nvPr/>
          </p:nvGraphicFramePr>
          <p:xfrm>
            <a:off x="2301" y="8215"/>
            <a:ext cx="7987" cy="1420"/>
          </p:xfrm>
          <a:graphic>
            <a:graphicData uri="http://schemas.openxmlformats.org/presentationml/2006/ole">
              <mc:AlternateContent xmlns:mc="http://schemas.openxmlformats.org/markup-compatibility/2006">
                <mc:Choice xmlns:v="urn:schemas-microsoft-com:vml" Requires="v">
                  <p:oleObj spid="_x0000_s3512" name="" r:id="rId13" imgW="2425700" imgH="457200" progId="Equation.DSMT4">
                    <p:embed/>
                  </p:oleObj>
                </mc:Choice>
                <mc:Fallback>
                  <p:oleObj name="" r:id="rId13" imgW="2425700" imgH="457200" progId="Equation.DSMT4">
                    <p:embed/>
                    <p:pic>
                      <p:nvPicPr>
                        <p:cNvPr id="0" name="图片 3511"/>
                        <p:cNvPicPr/>
                        <p:nvPr/>
                      </p:nvPicPr>
                      <p:blipFill>
                        <a:blip r:embed="rId14">
                          <a:clrChange>
                            <a:clrFrom>
                              <a:srgbClr val="000000"/>
                            </a:clrFrom>
                            <a:clrTo>
                              <a:srgbClr val="000000">
                                <a:alpha val="0"/>
                              </a:srgbClr>
                            </a:clrTo>
                          </a:clrChange>
                        </a:blip>
                        <a:stretch>
                          <a:fillRect/>
                        </a:stretch>
                      </p:blipFill>
                      <p:spPr>
                        <a:xfrm>
                          <a:off x="2301" y="8215"/>
                          <a:ext cx="7987" cy="1420"/>
                        </a:xfrm>
                        <a:prstGeom prst="rect">
                          <a:avLst/>
                        </a:prstGeom>
                        <a:noFill/>
                        <a:ln w="38100">
                          <a:noFill/>
                          <a:miter/>
                        </a:ln>
                      </p:spPr>
                    </p:pic>
                  </p:oleObj>
                </mc:Fallback>
              </mc:AlternateContent>
            </a:graphicData>
          </a:graphic>
        </p:graphicFrame>
        <p:sp>
          <p:nvSpPr>
            <p:cNvPr id="3" name="文本框 2"/>
            <p:cNvSpPr txBox="1"/>
            <p:nvPr/>
          </p:nvSpPr>
          <p:spPr>
            <a:xfrm>
              <a:off x="5231" y="8562"/>
              <a:ext cx="7677"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So current leads to voltage by 90°.</a:t>
              </a:r>
              <a:endParaRPr lang="en-US" altLang="zh-CN" b="0">
                <a:solidFill>
                  <a:schemeClr val="bg1"/>
                </a:solidFill>
                <a:latin typeface="Times New Roman" panose="02020603050405020304" pitchFamily="18" charset="0"/>
                <a:cs typeface="Times New Roman" panose="02020603050405020304" pitchFamily="18" charset="0"/>
              </a:endParaRPr>
            </a:p>
          </p:txBody>
        </p:sp>
      </p:grpSp>
      <p:grpSp>
        <p:nvGrpSpPr>
          <p:cNvPr id="5" name="组合 4"/>
          <p:cNvGrpSpPr/>
          <p:nvPr/>
        </p:nvGrpSpPr>
        <p:grpSpPr>
          <a:xfrm>
            <a:off x="927100" y="4604385"/>
            <a:ext cx="4265930" cy="476885"/>
            <a:chOff x="1460" y="7251"/>
            <a:chExt cx="6718" cy="751"/>
          </a:xfrm>
        </p:grpSpPr>
        <p:graphicFrame>
          <p:nvGraphicFramePr>
            <p:cNvPr id="103454" name="对象 103453"/>
            <p:cNvGraphicFramePr>
              <a:graphicFrameLocks noChangeAspect="1"/>
            </p:cNvGraphicFramePr>
            <p:nvPr/>
          </p:nvGraphicFramePr>
          <p:xfrm>
            <a:off x="1460" y="7308"/>
            <a:ext cx="6718" cy="695"/>
          </p:xfrm>
          <a:graphic>
            <a:graphicData uri="http://schemas.openxmlformats.org/presentationml/2006/ole">
              <mc:AlternateContent xmlns:mc="http://schemas.openxmlformats.org/markup-compatibility/2006">
                <mc:Choice xmlns:v="urn:schemas-microsoft-com:vml" Requires="v">
                  <p:oleObj spid="_x0000_s3513" name="" r:id="rId15" imgW="1955800" imgH="215900" progId="Equation.DSMT4">
                    <p:embed/>
                  </p:oleObj>
                </mc:Choice>
                <mc:Fallback>
                  <p:oleObj name="" r:id="rId15" imgW="1955800" imgH="215900" progId="Equation.DSMT4">
                    <p:embed/>
                    <p:pic>
                      <p:nvPicPr>
                        <p:cNvPr id="0" name="图片 3512"/>
                        <p:cNvPicPr/>
                        <p:nvPr/>
                      </p:nvPicPr>
                      <p:blipFill>
                        <a:blip r:embed="rId16">
                          <a:clrChange>
                            <a:clrFrom>
                              <a:srgbClr val="000000"/>
                            </a:clrFrom>
                            <a:clrTo>
                              <a:srgbClr val="000000">
                                <a:alpha val="0"/>
                              </a:srgbClr>
                            </a:clrTo>
                          </a:clrChange>
                        </a:blip>
                        <a:stretch>
                          <a:fillRect/>
                        </a:stretch>
                      </p:blipFill>
                      <p:spPr>
                        <a:xfrm>
                          <a:off x="1460" y="7308"/>
                          <a:ext cx="6718" cy="695"/>
                        </a:xfrm>
                        <a:prstGeom prst="rect">
                          <a:avLst/>
                        </a:prstGeom>
                        <a:noFill/>
                        <a:ln w="38100">
                          <a:noFill/>
                          <a:miter/>
                        </a:ln>
                      </p:spPr>
                    </p:pic>
                  </p:oleObj>
                </mc:Fallback>
              </mc:AlternateContent>
            </a:graphicData>
          </a:graphic>
        </p:graphicFrame>
        <p:sp>
          <p:nvSpPr>
            <p:cNvPr id="4" name="文本框 3"/>
            <p:cNvSpPr txBox="1"/>
            <p:nvPr/>
          </p:nvSpPr>
          <p:spPr>
            <a:xfrm>
              <a:off x="1471" y="7251"/>
              <a:ext cx="740" cy="725"/>
            </a:xfrm>
            <a:prstGeom prst="rect">
              <a:avLst/>
            </a:prstGeom>
            <a:solidFill>
              <a:schemeClr val="accent2"/>
            </a:solidFill>
          </p:spPr>
          <p:txBody>
            <a:bodyPr wrap="square" rtlCol="0">
              <a:spAutoFit/>
            </a:bodyPr>
            <a:p>
              <a:endParaRPr lang="zh-CN" altLang="en-US"/>
            </a:p>
          </p:txBody>
        </p:sp>
      </p:grpSp>
      <p:grpSp>
        <p:nvGrpSpPr>
          <p:cNvPr id="15" name="组合 14"/>
          <p:cNvGrpSpPr/>
          <p:nvPr/>
        </p:nvGrpSpPr>
        <p:grpSpPr>
          <a:xfrm>
            <a:off x="3838575" y="1014095"/>
            <a:ext cx="4805045" cy="836295"/>
            <a:chOff x="6045" y="1597"/>
            <a:chExt cx="7567" cy="1317"/>
          </a:xfrm>
        </p:grpSpPr>
        <p:sp>
          <p:nvSpPr>
            <p:cNvPr id="7" name="文本框 6"/>
            <p:cNvSpPr txBox="1"/>
            <p:nvPr/>
          </p:nvSpPr>
          <p:spPr>
            <a:xfrm>
              <a:off x="6045" y="1597"/>
              <a:ext cx="7567" cy="1307"/>
            </a:xfrm>
            <a:prstGeom prst="rect">
              <a:avLst/>
            </a:prstGeom>
            <a:no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The phase difference is 90</a:t>
              </a:r>
              <a:r>
                <a:rPr lang="en-US" altLang="zh-CN" b="0">
                  <a:solidFill>
                    <a:schemeClr val="bg1"/>
                  </a:solidFill>
                  <a:latin typeface="Times New Roman" panose="02020603050405020304" pitchFamily="18" charset="0"/>
                  <a:cs typeface="Times New Roman" panose="02020603050405020304" pitchFamily="18" charset="0"/>
                  <a:sym typeface="+mn-ea"/>
                </a:rPr>
                <a:t>°of      and       ,calculate </a:t>
              </a:r>
              <a:r>
                <a:rPr lang="en-US" altLang="zh-CN" b="0">
                  <a:solidFill>
                    <a:schemeClr val="bg1"/>
                  </a:solidFill>
                  <a:latin typeface="Times New Roman" panose="02020603050405020304" pitchFamily="18" charset="0"/>
                  <a:cs typeface="Times New Roman" panose="02020603050405020304" pitchFamily="18" charset="0"/>
                  <a:sym typeface="+mn-ea"/>
                </a:rPr>
                <a:t>β</a:t>
              </a:r>
              <a:endParaRPr lang="en-US" altLang="zh-CN" b="0">
                <a:solidFill>
                  <a:schemeClr val="bg1"/>
                </a:solidFill>
                <a:latin typeface="Times New Roman" panose="02020603050405020304" pitchFamily="18" charset="0"/>
                <a:cs typeface="Times New Roman" panose="02020603050405020304" pitchFamily="18" charset="0"/>
                <a:sym typeface="+mn-ea"/>
              </a:endParaRPr>
            </a:p>
          </p:txBody>
        </p:sp>
        <p:graphicFrame>
          <p:nvGraphicFramePr>
            <p:cNvPr id="11" name="对象 10">
              <a:hlinkClick r:id="" action="ppaction://ole?verb="/>
            </p:cNvPr>
            <p:cNvGraphicFramePr>
              <a:graphicFrameLocks noChangeAspect="1"/>
            </p:cNvGraphicFramePr>
            <p:nvPr/>
          </p:nvGraphicFramePr>
          <p:xfrm>
            <a:off x="12330" y="1636"/>
            <a:ext cx="419" cy="724"/>
          </p:xfrm>
          <a:graphic>
            <a:graphicData uri="http://schemas.openxmlformats.org/presentationml/2006/ole">
              <mc:AlternateContent xmlns:mc="http://schemas.openxmlformats.org/markup-compatibility/2006">
                <mc:Choice xmlns:v="urn:schemas-microsoft-com:vml" Requires="v">
                  <p:oleObj spid="_x0000_s1025" name="" r:id="rId17" imgW="139700" imgH="241300" progId="Equation.KSEE3">
                    <p:embed/>
                  </p:oleObj>
                </mc:Choice>
                <mc:Fallback>
                  <p:oleObj name="" r:id="rId17" imgW="139700" imgH="241300" progId="Equation.KSEE3">
                    <p:embed/>
                    <p:pic>
                      <p:nvPicPr>
                        <p:cNvPr id="0" name="图片 1024"/>
                        <p:cNvPicPr/>
                        <p:nvPr/>
                      </p:nvPicPr>
                      <p:blipFill>
                        <a:blip r:embed="rId18"/>
                        <a:stretch>
                          <a:fillRect/>
                        </a:stretch>
                      </p:blipFill>
                      <p:spPr>
                        <a:xfrm>
                          <a:off x="12330" y="1636"/>
                          <a:ext cx="419" cy="724"/>
                        </a:xfrm>
                        <a:prstGeom prst="rect">
                          <a:avLst/>
                        </a:prstGeom>
                      </p:spPr>
                    </p:pic>
                  </p:oleObj>
                </mc:Fallback>
              </mc:AlternateContent>
            </a:graphicData>
          </a:graphic>
        </p:graphicFrame>
        <p:graphicFrame>
          <p:nvGraphicFramePr>
            <p:cNvPr id="13" name="对象 12">
              <a:hlinkClick r:id="" action="ppaction://ole?verb="/>
            </p:cNvPr>
            <p:cNvGraphicFramePr>
              <a:graphicFrameLocks noChangeAspect="1"/>
            </p:cNvGraphicFramePr>
            <p:nvPr/>
          </p:nvGraphicFramePr>
          <p:xfrm>
            <a:off x="6983" y="2190"/>
            <a:ext cx="648" cy="724"/>
          </p:xfrm>
          <a:graphic>
            <a:graphicData uri="http://schemas.openxmlformats.org/presentationml/2006/ole">
              <mc:AlternateContent xmlns:mc="http://schemas.openxmlformats.org/markup-compatibility/2006">
                <mc:Choice xmlns:v="urn:schemas-microsoft-com:vml" Requires="v">
                  <p:oleObj spid="_x0000_s8" name="" r:id="rId19" imgW="215900" imgH="241300" progId="Equation.KSEE3">
                    <p:embed/>
                  </p:oleObj>
                </mc:Choice>
                <mc:Fallback>
                  <p:oleObj name="" r:id="rId19" imgW="215900" imgH="241300" progId="Equation.KSEE3">
                    <p:embed/>
                    <p:pic>
                      <p:nvPicPr>
                        <p:cNvPr id="0" name="图片 1024"/>
                        <p:cNvPicPr/>
                        <p:nvPr/>
                      </p:nvPicPr>
                      <p:blipFill>
                        <a:blip r:embed="rId20"/>
                        <a:stretch>
                          <a:fillRect/>
                        </a:stretch>
                      </p:blipFill>
                      <p:spPr>
                        <a:xfrm>
                          <a:off x="6983" y="2190"/>
                          <a:ext cx="648" cy="724"/>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3429"/>
                                        </p:tgtEl>
                                        <p:attrNameLst>
                                          <p:attrName>style.visibility</p:attrName>
                                        </p:attrNameLst>
                                      </p:cBhvr>
                                      <p:to>
                                        <p:strVal val="visible"/>
                                      </p:to>
                                    </p:set>
                                    <p:anim calcmode="lin" valueType="num">
                                      <p:cBhvr>
                                        <p:cTn id="7" dur="1000" fill="hold"/>
                                        <p:tgtEl>
                                          <p:spTgt spid="103429"/>
                                        </p:tgtEl>
                                        <p:attrNameLst>
                                          <p:attrName>ppt_w</p:attrName>
                                        </p:attrNameLst>
                                      </p:cBhvr>
                                      <p:tavLst>
                                        <p:tav tm="0">
                                          <p:val>
                                            <p:fltVal val="0.000000"/>
                                          </p:val>
                                        </p:tav>
                                        <p:tav tm="100000">
                                          <p:val>
                                            <p:strVal val="#ppt_w"/>
                                          </p:val>
                                        </p:tav>
                                      </p:tavLst>
                                    </p:anim>
                                    <p:anim calcmode="lin" valueType="num">
                                      <p:cBhvr>
                                        <p:cTn id="8" dur="1000" fill="hold"/>
                                        <p:tgtEl>
                                          <p:spTgt spid="103429"/>
                                        </p:tgtEl>
                                        <p:attrNameLst>
                                          <p:attrName>ppt_h</p:attrName>
                                        </p:attrNameLst>
                                      </p:cBhvr>
                                      <p:tavLst>
                                        <p:tav tm="0">
                                          <p:val>
                                            <p:fltVal val="0.000000"/>
                                          </p:val>
                                        </p:tav>
                                        <p:tav tm="100000">
                                          <p:val>
                                            <p:strVal val="#ppt_h"/>
                                          </p:val>
                                        </p:tav>
                                      </p:tavLst>
                                    </p:anim>
                                    <p:anim calcmode="lin" valueType="num">
                                      <p:cBhvr>
                                        <p:cTn id="9" dur="1000" fill="hold"/>
                                        <p:tgtEl>
                                          <p:spTgt spid="103429"/>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03429"/>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3" presetClass="entr" presetSubtype="16"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000000"/>
                                          </p:val>
                                        </p:tav>
                                        <p:tav tm="100000">
                                          <p:val>
                                            <p:strVal val="#ppt_w"/>
                                          </p:val>
                                        </p:tav>
                                      </p:tavLst>
                                    </p:anim>
                                    <p:anim calcmode="lin" valueType="num">
                                      <p:cBhvr>
                                        <p:cTn id="15" dur="1000" fill="hold"/>
                                        <p:tgtEl>
                                          <p:spTgt spid="2"/>
                                        </p:tgtEl>
                                        <p:attrNameLst>
                                          <p:attrName>ppt_h</p:attrName>
                                        </p:attrNameLst>
                                      </p:cBhvr>
                                      <p:tavLst>
                                        <p:tav tm="0">
                                          <p:val>
                                            <p:fltVal val="0.000000"/>
                                          </p:val>
                                        </p:tav>
                                        <p:tav tm="100000">
                                          <p:val>
                                            <p:strVal val="#ppt_h"/>
                                          </p:val>
                                        </p:tav>
                                      </p:tavLst>
                                    </p:anim>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103426"/>
                                        </p:tgtEl>
                                        <p:attrNameLst>
                                          <p:attrName>style.visibility</p:attrName>
                                        </p:attrNameLst>
                                      </p:cBhvr>
                                      <p:to>
                                        <p:strVal val="visible"/>
                                      </p:to>
                                    </p:set>
                                    <p:animEffect transition="in" filter="wipe(left)">
                                      <p:cBhvr>
                                        <p:cTn id="19" dur="2000"/>
                                        <p:tgtEl>
                                          <p:spTgt spid="10342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5" presetClass="entr" presetSubtype="0" fill="hold" grpId="0" nodeType="clickEffect">
                                  <p:stCondLst>
                                    <p:cond delay="0"/>
                                  </p:stCondLst>
                                  <p:childTnLst>
                                    <p:set>
                                      <p:cBhvr>
                                        <p:cTn id="28" dur="1" fill="hold">
                                          <p:stCondLst>
                                            <p:cond delay="0"/>
                                          </p:stCondLst>
                                        </p:cTn>
                                        <p:tgtEl>
                                          <p:spTgt spid="103430"/>
                                        </p:tgtEl>
                                        <p:attrNameLst>
                                          <p:attrName>style.visibility</p:attrName>
                                        </p:attrNameLst>
                                      </p:cBhvr>
                                      <p:to>
                                        <p:strVal val="visible"/>
                                      </p:to>
                                    </p:set>
                                    <p:anim calcmode="lin" valueType="num">
                                      <p:cBhvr>
                                        <p:cTn id="29" dur="1000" fill="hold"/>
                                        <p:tgtEl>
                                          <p:spTgt spid="103430"/>
                                        </p:tgtEl>
                                        <p:attrNameLst>
                                          <p:attrName>ppt_w</p:attrName>
                                        </p:attrNameLst>
                                      </p:cBhvr>
                                      <p:tavLst>
                                        <p:tav tm="0">
                                          <p:val>
                                            <p:fltVal val="0.000000"/>
                                          </p:val>
                                        </p:tav>
                                        <p:tav tm="100000">
                                          <p:val>
                                            <p:strVal val="#ppt_w"/>
                                          </p:val>
                                        </p:tav>
                                      </p:tavLst>
                                    </p:anim>
                                    <p:anim calcmode="lin" valueType="num">
                                      <p:cBhvr>
                                        <p:cTn id="30" dur="1000" fill="hold"/>
                                        <p:tgtEl>
                                          <p:spTgt spid="103430"/>
                                        </p:tgtEl>
                                        <p:attrNameLst>
                                          <p:attrName>ppt_h</p:attrName>
                                        </p:attrNameLst>
                                      </p:cBhvr>
                                      <p:tavLst>
                                        <p:tav tm="0">
                                          <p:val>
                                            <p:fltVal val="0.000000"/>
                                          </p:val>
                                        </p:tav>
                                        <p:tav tm="100000">
                                          <p:val>
                                            <p:strVal val="#ppt_h"/>
                                          </p:val>
                                        </p:tav>
                                      </p:tavLst>
                                    </p:anim>
                                    <p:anim calcmode="lin" valueType="num">
                                      <p:cBhvr>
                                        <p:cTn id="31" dur="1000" fill="hold"/>
                                        <p:tgtEl>
                                          <p:spTgt spid="103430"/>
                                        </p:tgtEl>
                                        <p:attrNameLst>
                                          <p:attrName>ppt_x</p:attrName>
                                        </p:attrNameLst>
                                      </p:cBhvr>
                                      <p:tavLst>
                                        <p:tav tm="0" fmla="#ppt_x+(cos(-2*pi*(1-$))*-#ppt_x-sin(-2*pi*(1-$))*(1-#ppt_y))*(1-$)">
                                          <p:val>
                                            <p:fltVal val="0.000000"/>
                                          </p:val>
                                        </p:tav>
                                        <p:tav tm="100000">
                                          <p:val>
                                            <p:fltVal val="1.000000"/>
                                          </p:val>
                                        </p:tav>
                                      </p:tavLst>
                                    </p:anim>
                                    <p:anim calcmode="lin" valueType="num">
                                      <p:cBhvr>
                                        <p:cTn id="32" dur="1000" fill="hold"/>
                                        <p:tgtEl>
                                          <p:spTgt spid="10343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3428"/>
                                        </p:tgtEl>
                                        <p:attrNameLst>
                                          <p:attrName>style.visibility</p:attrName>
                                        </p:attrNameLst>
                                      </p:cBhvr>
                                      <p:to>
                                        <p:strVal val="visible"/>
                                      </p:to>
                                    </p:set>
                                    <p:animEffect transition="in" filter="wipe(left)">
                                      <p:cBhvr>
                                        <p:cTn id="37" dur="2000"/>
                                        <p:tgtEl>
                                          <p:spTgt spid="1034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3453"/>
                                        </p:tgtEl>
                                        <p:attrNameLst>
                                          <p:attrName>style.visibility</p:attrName>
                                        </p:attrNameLst>
                                      </p:cBhvr>
                                      <p:to>
                                        <p:strVal val="visible"/>
                                      </p:to>
                                    </p:set>
                                    <p:animEffect transition="in" filter="wipe(left)">
                                      <p:cBhvr>
                                        <p:cTn id="42" dur="2000"/>
                                        <p:tgtEl>
                                          <p:spTgt spid="103453"/>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500" fill="hold"/>
                                        <p:tgtEl>
                                          <p:spTgt spid="5"/>
                                        </p:tgtEl>
                                        <p:attrNameLst>
                                          <p:attrName>ppt_x</p:attrName>
                                        </p:attrNameLst>
                                      </p:cBhvr>
                                      <p:tavLst>
                                        <p:tav tm="0">
                                          <p:val>
                                            <p:strVal val="#ppt_x"/>
                                          </p:val>
                                        </p:tav>
                                        <p:tav tm="100000">
                                          <p:val>
                                            <p:strVal val="#ppt_x"/>
                                          </p:val>
                                        </p:tav>
                                      </p:tavLst>
                                    </p:anim>
                                    <p:anim calcmode="lin" valueType="num">
                                      <p:cBhvr additive="base">
                                        <p:cTn id="4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p:bldP spid="103429" grpId="0" bldLvl="0" animBg="1"/>
      <p:bldP spid="103430"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04449"/>
          <p:cNvGrpSpPr/>
          <p:nvPr/>
        </p:nvGrpSpPr>
        <p:grpSpPr>
          <a:xfrm>
            <a:off x="401638" y="4059238"/>
            <a:ext cx="2824162" cy="250825"/>
            <a:chOff x="0" y="0"/>
            <a:chExt cx="1779" cy="158"/>
          </a:xfrm>
        </p:grpSpPr>
        <p:sp>
          <p:nvSpPr>
            <p:cNvPr id="62530" name="直接连接符 104450"/>
            <p:cNvSpPr/>
            <p:nvPr/>
          </p:nvSpPr>
          <p:spPr>
            <a:xfrm>
              <a:off x="0" y="0"/>
              <a:ext cx="1680" cy="0"/>
            </a:xfrm>
            <a:prstGeom prst="line">
              <a:avLst/>
            </a:prstGeom>
            <a:ln w="38100" cap="flat" cmpd="sng">
              <a:solidFill>
                <a:srgbClr val="FFFF00"/>
              </a:solidFill>
              <a:prstDash val="solid"/>
              <a:headEnd type="none" w="med" len="med"/>
              <a:tailEnd type="triangle" w="med" len="med"/>
            </a:ln>
          </p:spPr>
        </p:sp>
        <p:graphicFrame>
          <p:nvGraphicFramePr>
            <p:cNvPr id="62482" name="对象 104451"/>
            <p:cNvGraphicFramePr>
              <a:graphicFrameLocks noChangeAspect="1"/>
            </p:cNvGraphicFramePr>
            <p:nvPr/>
          </p:nvGraphicFramePr>
          <p:xfrm>
            <a:off x="1700" y="40"/>
            <a:ext cx="79" cy="118"/>
          </p:xfrm>
          <a:graphic>
            <a:graphicData uri="http://schemas.openxmlformats.org/presentationml/2006/ole">
              <mc:AlternateContent xmlns:mc="http://schemas.openxmlformats.org/markup-compatibility/2006">
                <mc:Choice xmlns:v="urn:schemas-microsoft-com:vml" Requires="v">
                  <p:oleObj spid="_x0000_s3514" name="" r:id="rId1" imgW="127000" imgH="190500" progId="Equation.DSMT4">
                    <p:embed/>
                  </p:oleObj>
                </mc:Choice>
                <mc:Fallback>
                  <p:oleObj name="" r:id="rId1" imgW="127000" imgH="190500" progId="Equation.DSMT4">
                    <p:embed/>
                    <p:pic>
                      <p:nvPicPr>
                        <p:cNvPr id="0" name="图片 3513"/>
                        <p:cNvPicPr/>
                        <p:nvPr/>
                      </p:nvPicPr>
                      <p:blipFill>
                        <a:blip r:embed="rId2">
                          <a:clrChange>
                            <a:clrFrom>
                              <a:srgbClr val="000000"/>
                            </a:clrFrom>
                            <a:clrTo>
                              <a:srgbClr val="000000">
                                <a:alpha val="0"/>
                              </a:srgbClr>
                            </a:clrTo>
                          </a:clrChange>
                        </a:blip>
                        <a:stretch>
                          <a:fillRect/>
                        </a:stretch>
                      </p:blipFill>
                      <p:spPr>
                        <a:xfrm>
                          <a:off x="1700" y="40"/>
                          <a:ext cx="79" cy="118"/>
                        </a:xfrm>
                        <a:prstGeom prst="rect">
                          <a:avLst/>
                        </a:prstGeom>
                        <a:noFill/>
                        <a:ln w="38100">
                          <a:noFill/>
                          <a:miter/>
                        </a:ln>
                      </p:spPr>
                    </p:pic>
                  </p:oleObj>
                </mc:Fallback>
              </mc:AlternateContent>
            </a:graphicData>
          </a:graphic>
        </p:graphicFrame>
      </p:grpSp>
      <p:sp>
        <p:nvSpPr>
          <p:cNvPr id="104453" name="文本框 104452"/>
          <p:cNvSpPr txBox="1"/>
          <p:nvPr/>
        </p:nvSpPr>
        <p:spPr>
          <a:xfrm>
            <a:off x="4724083" y="147955"/>
            <a:ext cx="3774440" cy="1420495"/>
          </a:xfrm>
          <a:prstGeom prst="rect">
            <a:avLst/>
          </a:prstGeom>
          <a:noFill/>
          <a:ln w="9525">
            <a:noFill/>
          </a:ln>
        </p:spPr>
        <p:txBody>
          <a:bodyPr wrap="none" anchor="ctr">
            <a:spAutoFit/>
          </a:bodyPr>
          <a:p>
            <a:pPr eaLnBrk="1" hangingPunct="1">
              <a:lnSpc>
                <a:spcPct val="120000"/>
              </a:lnSpc>
            </a:pPr>
            <a:r>
              <a:rPr lang="en-US" altLang="zh-CN"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U</a:t>
            </a:r>
            <a:r>
              <a:rPr lang="en-US" altLang="zh-CN" dirty="0">
                <a:solidFill>
                  <a:schemeClr val="bg1"/>
                </a:solidFill>
                <a:latin typeface="Times New Roman" panose="02020603050405020304" pitchFamily="18" charset="0"/>
              </a:rPr>
              <a:t>=115V , </a:t>
            </a: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=55.4V ,</a:t>
            </a:r>
            <a:endParaRPr lang="en-US" altLang="zh-CN" dirty="0">
              <a:solidFill>
                <a:schemeClr val="bg1"/>
              </a:solidFill>
              <a:latin typeface="Times New Roman" panose="02020603050405020304" pitchFamily="18" charset="0"/>
            </a:endParaRPr>
          </a:p>
          <a:p>
            <a:pPr eaLnBrk="1" hangingPunct="1">
              <a:lnSpc>
                <a:spcPct val="120000"/>
              </a:lnSpc>
            </a:pPr>
            <a:r>
              <a:rPr lang="en-US" altLang="zh-CN"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=80V , </a:t>
            </a:r>
            <a:r>
              <a:rPr lang="en-US" altLang="zh-CN" i="1" dirty="0">
                <a:solidFill>
                  <a:schemeClr val="bg1"/>
                </a:solidFill>
                <a:latin typeface="Times New Roman" panose="02020603050405020304" pitchFamily="18" charset="0"/>
              </a:rPr>
              <a:t> R</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=32</a:t>
            </a:r>
            <a:r>
              <a:rPr lang="en-US" altLang="zh-CN" dirty="0">
                <a:solidFill>
                  <a:schemeClr val="bg1"/>
                </a:solidFill>
                <a:latin typeface="Symbol" panose="05050102010706020507" pitchFamily="18" charset="2"/>
              </a:rPr>
              <a:t>W </a:t>
            </a:r>
            <a:r>
              <a:rPr lang="en-US" altLang="zh-CN"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f</a:t>
            </a:r>
            <a:r>
              <a:rPr lang="en-US" altLang="zh-CN" dirty="0">
                <a:solidFill>
                  <a:schemeClr val="bg1"/>
                </a:solidFill>
                <a:latin typeface="Times New Roman" panose="02020603050405020304" pitchFamily="18" charset="0"/>
              </a:rPr>
              <a:t>=50Hz</a:t>
            </a:r>
            <a:endParaRPr lang="en-US" altLang="zh-CN" dirty="0">
              <a:solidFill>
                <a:schemeClr val="bg1"/>
              </a:solidFill>
              <a:latin typeface="Times New Roman" panose="02020603050405020304" pitchFamily="18" charset="0"/>
            </a:endParaRPr>
          </a:p>
          <a:p>
            <a:pPr eaLnBrk="1" hangingPunct="1">
              <a:lnSpc>
                <a:spcPct val="120000"/>
              </a:lnSpc>
            </a:pPr>
            <a:r>
              <a:rPr lang="en-US" altLang="zh-CN" dirty="0">
                <a:solidFill>
                  <a:schemeClr val="bg1"/>
                </a:solidFill>
                <a:latin typeface="Times New Roman" panose="02020603050405020304" pitchFamily="18" charset="0"/>
              </a:rPr>
              <a:t> </a:t>
            </a:r>
            <a:r>
              <a:rPr lang="en-US" altLang="zh-CN" dirty="0">
                <a:solidFill>
                  <a:schemeClr val="bg1"/>
                </a:solidFill>
                <a:latin typeface="楷体_GB2312" pitchFamily="1" charset="-122"/>
                <a:ea typeface="楷体_GB2312" pitchFamily="1" charset="-122"/>
              </a:rPr>
              <a:t>Find</a:t>
            </a:r>
            <a:r>
              <a:rPr lang="zh-CN" altLang="en-US" dirty="0">
                <a:solidFill>
                  <a:schemeClr val="bg1"/>
                </a:solidFill>
                <a:latin typeface="楷体_GB2312" pitchFamily="1" charset="-122"/>
                <a:ea typeface="楷体_GB2312" pitchFamily="1" charset="-122"/>
              </a:rPr>
              <a:t>： </a:t>
            </a:r>
            <a:r>
              <a:rPr lang="en-US" altLang="zh-CN" i="1" dirty="0">
                <a:solidFill>
                  <a:schemeClr val="bg1"/>
                </a:solidFill>
                <a:latin typeface="Times New Roman" panose="02020603050405020304" pitchFamily="18" charset="0"/>
                <a:ea typeface="楷体_GB2312" pitchFamily="1" charset="-122"/>
              </a:rPr>
              <a:t>R</a:t>
            </a:r>
            <a:r>
              <a:rPr lang="en-US" altLang="zh-CN" baseline="-25000" dirty="0">
                <a:solidFill>
                  <a:schemeClr val="bg1"/>
                </a:solidFill>
                <a:latin typeface="Times New Roman" panose="02020603050405020304" pitchFamily="18" charset="0"/>
                <a:ea typeface="楷体_GB2312" pitchFamily="1" charset="-122"/>
              </a:rPr>
              <a:t>2 </a:t>
            </a:r>
            <a:r>
              <a:rPr lang="en-US" altLang="zh-CN" dirty="0">
                <a:solidFill>
                  <a:schemeClr val="bg1"/>
                </a:solidFill>
                <a:latin typeface="楷体_GB2312" pitchFamily="1" charset="-122"/>
                <a:ea typeface="楷体_GB2312" pitchFamily="1" charset="-122"/>
              </a:rPr>
              <a:t>and </a:t>
            </a:r>
            <a:r>
              <a:rPr lang="en-US" altLang="zh-CN" i="1" dirty="0">
                <a:solidFill>
                  <a:schemeClr val="bg1"/>
                </a:solidFill>
                <a:latin typeface="Times New Roman" panose="02020603050405020304" pitchFamily="18" charset="0"/>
                <a:ea typeface="楷体_GB2312" pitchFamily="1" charset="-122"/>
              </a:rPr>
              <a:t>L</a:t>
            </a:r>
            <a:r>
              <a:rPr lang="en-US" altLang="zh-CN" baseline="-25000" dirty="0">
                <a:solidFill>
                  <a:schemeClr val="bg1"/>
                </a:solidFill>
                <a:latin typeface="Times New Roman" panose="02020603050405020304" pitchFamily="18" charset="0"/>
                <a:ea typeface="楷体_GB2312" pitchFamily="1" charset="-122"/>
              </a:rPr>
              <a:t>2 .</a:t>
            </a:r>
            <a:endParaRPr lang="zh-CN" altLang="en-US" dirty="0">
              <a:solidFill>
                <a:schemeClr val="bg1"/>
              </a:solidFill>
              <a:latin typeface="楷体_GB2312" pitchFamily="1" charset="-122"/>
              <a:ea typeface="楷体_GB2312" pitchFamily="1" charset="-122"/>
            </a:endParaRPr>
          </a:p>
        </p:txBody>
      </p:sp>
      <p:sp>
        <p:nvSpPr>
          <p:cNvPr id="104454" name="文本框 104453"/>
          <p:cNvSpPr txBox="1"/>
          <p:nvPr/>
        </p:nvSpPr>
        <p:spPr>
          <a:xfrm>
            <a:off x="4930775" y="1568450"/>
            <a:ext cx="2556510" cy="460375"/>
          </a:xfrm>
          <a:prstGeom prst="rect">
            <a:avLst/>
          </a:prstGeom>
          <a:noFill/>
          <a:ln w="9525">
            <a:noFill/>
          </a:ln>
        </p:spPr>
        <p:txBody>
          <a:bodyPr wrap="square" lIns="198000" rIns="198000" anchor="ctr">
            <a:spAutoFit/>
          </a:bodyPr>
          <a:p>
            <a:pPr eaLnBrk="1" hangingPunct="1"/>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phasor diagram</a:t>
            </a:r>
            <a:r>
              <a:rPr lang="en-US" altLang="zh-CN" dirty="0">
                <a:solidFill>
                  <a:schemeClr val="bg1"/>
                </a:solidFill>
                <a:latin typeface="楷体_GB2312" pitchFamily="1" charset="-122"/>
                <a:ea typeface="楷体_GB2312" pitchFamily="1" charset="-122"/>
              </a:rPr>
              <a:t>.</a:t>
            </a:r>
            <a:endParaRPr lang="zh-CN" altLang="en-US" dirty="0">
              <a:solidFill>
                <a:schemeClr val="bg1"/>
              </a:solidFill>
              <a:latin typeface="楷体_GB2312" pitchFamily="1" charset="-122"/>
              <a:ea typeface="楷体_GB2312" pitchFamily="1" charset="-122"/>
            </a:endParaRPr>
          </a:p>
        </p:txBody>
      </p:sp>
      <p:sp>
        <p:nvSpPr>
          <p:cNvPr id="104455" name="文本框 104454"/>
          <p:cNvSpPr txBox="1"/>
          <p:nvPr/>
        </p:nvSpPr>
        <p:spPr>
          <a:xfrm>
            <a:off x="2711450" y="208280"/>
            <a:ext cx="190944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 8</a:t>
            </a:r>
            <a:endParaRPr lang="en-US" altLang="zh-CN" sz="2800" dirty="0">
              <a:solidFill>
                <a:schemeClr val="bg1"/>
              </a:solidFill>
              <a:latin typeface="Times New Roman" panose="02020603050405020304" pitchFamily="18" charset="0"/>
            </a:endParaRPr>
          </a:p>
        </p:txBody>
      </p:sp>
      <p:sp>
        <p:nvSpPr>
          <p:cNvPr id="104456" name="文本框 104455"/>
          <p:cNvSpPr txBox="1"/>
          <p:nvPr/>
        </p:nvSpPr>
        <p:spPr>
          <a:xfrm>
            <a:off x="3225800" y="1492250"/>
            <a:ext cx="1498600" cy="460375"/>
          </a:xfrm>
          <a:prstGeom prst="rect">
            <a:avLst/>
          </a:prstGeom>
          <a:solidFill>
            <a:srgbClr val="990033"/>
          </a:solid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ea typeface="楷体_GB2312" pitchFamily="1" charset="-122"/>
                <a:sym typeface="+mn-ea"/>
              </a:rPr>
              <a:t>Method 1:</a:t>
            </a:r>
            <a:endParaRPr lang="en-US" altLang="zh-CN" dirty="0">
              <a:solidFill>
                <a:schemeClr val="bg1"/>
              </a:solidFill>
              <a:latin typeface="Times New Roman" panose="02020603050405020304" pitchFamily="18" charset="0"/>
            </a:endParaRPr>
          </a:p>
        </p:txBody>
      </p:sp>
      <p:grpSp>
        <p:nvGrpSpPr>
          <p:cNvPr id="3" name="组合 104456"/>
          <p:cNvGrpSpPr/>
          <p:nvPr/>
        </p:nvGrpSpPr>
        <p:grpSpPr>
          <a:xfrm>
            <a:off x="533400" y="96838"/>
            <a:ext cx="2544763" cy="2341562"/>
            <a:chOff x="0" y="3"/>
            <a:chExt cx="1603" cy="1475"/>
          </a:xfrm>
        </p:grpSpPr>
        <p:sp>
          <p:nvSpPr>
            <p:cNvPr id="62506" name="直接连接符 104457"/>
            <p:cNvSpPr/>
            <p:nvPr/>
          </p:nvSpPr>
          <p:spPr>
            <a:xfrm>
              <a:off x="152" y="402"/>
              <a:ext cx="1056" cy="0"/>
            </a:xfrm>
            <a:prstGeom prst="line">
              <a:avLst/>
            </a:prstGeom>
            <a:ln w="28575" cap="flat" cmpd="sng">
              <a:solidFill>
                <a:srgbClr val="FFCC00"/>
              </a:solidFill>
              <a:prstDash val="solid"/>
              <a:headEnd type="none" w="med" len="med"/>
              <a:tailEnd type="none" w="med" len="med"/>
            </a:ln>
          </p:spPr>
        </p:sp>
        <p:sp>
          <p:nvSpPr>
            <p:cNvPr id="62507" name="直接连接符 104458"/>
            <p:cNvSpPr/>
            <p:nvPr/>
          </p:nvSpPr>
          <p:spPr>
            <a:xfrm>
              <a:off x="152" y="1448"/>
              <a:ext cx="1056" cy="0"/>
            </a:xfrm>
            <a:prstGeom prst="line">
              <a:avLst/>
            </a:prstGeom>
            <a:ln w="28575" cap="flat" cmpd="sng">
              <a:solidFill>
                <a:srgbClr val="FFCC00"/>
              </a:solidFill>
              <a:prstDash val="solid"/>
              <a:headEnd type="none" w="med" len="med"/>
              <a:tailEnd type="none" w="med" len="med"/>
            </a:ln>
          </p:spPr>
        </p:sp>
        <p:sp>
          <p:nvSpPr>
            <p:cNvPr id="62508" name="直接连接符 104459"/>
            <p:cNvSpPr/>
            <p:nvPr/>
          </p:nvSpPr>
          <p:spPr>
            <a:xfrm flipH="1">
              <a:off x="1200" y="402"/>
              <a:ext cx="8" cy="528"/>
            </a:xfrm>
            <a:prstGeom prst="line">
              <a:avLst/>
            </a:prstGeom>
            <a:ln w="28575" cap="flat" cmpd="sng">
              <a:solidFill>
                <a:srgbClr val="FFCC00"/>
              </a:solidFill>
              <a:prstDash val="solid"/>
              <a:headEnd type="none" w="med" len="med"/>
              <a:tailEnd type="none" w="med" len="med"/>
            </a:ln>
          </p:spPr>
        </p:sp>
        <p:sp>
          <p:nvSpPr>
            <p:cNvPr id="62509" name="直接连接符 104460"/>
            <p:cNvSpPr/>
            <p:nvPr/>
          </p:nvSpPr>
          <p:spPr>
            <a:xfrm>
              <a:off x="1208" y="1314"/>
              <a:ext cx="0" cy="144"/>
            </a:xfrm>
            <a:prstGeom prst="line">
              <a:avLst/>
            </a:prstGeom>
            <a:ln w="28575" cap="flat" cmpd="sng">
              <a:solidFill>
                <a:srgbClr val="FFCC00"/>
              </a:solidFill>
              <a:prstDash val="solid"/>
              <a:headEnd type="none" w="med" len="med"/>
              <a:tailEnd type="none" w="med" len="med"/>
            </a:ln>
          </p:spPr>
        </p:sp>
        <p:sp>
          <p:nvSpPr>
            <p:cNvPr id="62510" name="矩形 104461"/>
            <p:cNvSpPr/>
            <p:nvPr/>
          </p:nvSpPr>
          <p:spPr>
            <a:xfrm>
              <a:off x="1152" y="54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2511" name="矩形 104462"/>
            <p:cNvSpPr/>
            <p:nvPr/>
          </p:nvSpPr>
          <p:spPr>
            <a:xfrm rot="-5400000">
              <a:off x="572" y="260"/>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2512" name="矩形 104463"/>
            <p:cNvSpPr/>
            <p:nvPr/>
          </p:nvSpPr>
          <p:spPr>
            <a:xfrm>
              <a:off x="1082" y="518"/>
              <a:ext cx="250" cy="864"/>
            </a:xfrm>
            <a:prstGeom prst="rect">
              <a:avLst/>
            </a:prstGeom>
            <a:noFill/>
            <a:ln w="38100" cap="flat" cmpd="sng">
              <a:solidFill>
                <a:srgbClr val="FF3300"/>
              </a:solidFill>
              <a:prstDash val="sysDot"/>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2513" name="文本框 104464"/>
            <p:cNvSpPr txBox="1"/>
            <p:nvPr/>
          </p:nvSpPr>
          <p:spPr>
            <a:xfrm>
              <a:off x="483" y="66"/>
              <a:ext cx="308"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62514" name="文本框 104465"/>
            <p:cNvSpPr txBox="1"/>
            <p:nvPr/>
          </p:nvSpPr>
          <p:spPr>
            <a:xfrm>
              <a:off x="811" y="594"/>
              <a:ext cx="308"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62515" name="文本框 104466"/>
            <p:cNvSpPr txBox="1"/>
            <p:nvPr/>
          </p:nvSpPr>
          <p:spPr>
            <a:xfrm>
              <a:off x="811" y="1026"/>
              <a:ext cx="297"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62516" name="文本框 104467"/>
            <p:cNvSpPr txBox="1"/>
            <p:nvPr/>
          </p:nvSpPr>
          <p:spPr>
            <a:xfrm>
              <a:off x="0" y="450"/>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2517" name="文本框 104468"/>
            <p:cNvSpPr txBox="1"/>
            <p:nvPr/>
          </p:nvSpPr>
          <p:spPr>
            <a:xfrm>
              <a:off x="0" y="1026"/>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aphicFrame>
          <p:nvGraphicFramePr>
            <p:cNvPr id="62478" name="对象 104469"/>
            <p:cNvGraphicFramePr>
              <a:graphicFrameLocks noChangeAspect="1"/>
            </p:cNvGraphicFramePr>
            <p:nvPr/>
          </p:nvGraphicFramePr>
          <p:xfrm>
            <a:off x="531" y="494"/>
            <a:ext cx="227" cy="290"/>
          </p:xfrm>
          <a:graphic>
            <a:graphicData uri="http://schemas.openxmlformats.org/presentationml/2006/ole">
              <mc:AlternateContent xmlns:mc="http://schemas.openxmlformats.org/markup-compatibility/2006">
                <mc:Choice xmlns:v="urn:schemas-microsoft-com:vml" Requires="v">
                  <p:oleObj spid="_x0000_s3517" name="" r:id="rId3" imgW="190500" imgH="241300" progId="Equation.DSMT4">
                    <p:embed/>
                  </p:oleObj>
                </mc:Choice>
                <mc:Fallback>
                  <p:oleObj name="" r:id="rId3" imgW="190500" imgH="241300" progId="Equation.DSMT4">
                    <p:embed/>
                    <p:pic>
                      <p:nvPicPr>
                        <p:cNvPr id="0" name="图片 3516"/>
                        <p:cNvPicPr/>
                        <p:nvPr/>
                      </p:nvPicPr>
                      <p:blipFill>
                        <a:blip r:embed="rId4">
                          <a:clrChange>
                            <a:clrFrom>
                              <a:srgbClr val="000000"/>
                            </a:clrFrom>
                            <a:clrTo>
                              <a:srgbClr val="000000">
                                <a:alpha val="0"/>
                              </a:srgbClr>
                            </a:clrTo>
                          </a:clrChange>
                        </a:blip>
                        <a:stretch>
                          <a:fillRect/>
                        </a:stretch>
                      </p:blipFill>
                      <p:spPr>
                        <a:xfrm>
                          <a:off x="531" y="494"/>
                          <a:ext cx="227" cy="290"/>
                        </a:xfrm>
                        <a:prstGeom prst="rect">
                          <a:avLst/>
                        </a:prstGeom>
                        <a:noFill/>
                        <a:ln w="38100">
                          <a:noFill/>
                          <a:miter/>
                        </a:ln>
                      </p:spPr>
                    </p:pic>
                  </p:oleObj>
                </mc:Fallback>
              </mc:AlternateContent>
            </a:graphicData>
          </a:graphic>
        </p:graphicFrame>
        <p:graphicFrame>
          <p:nvGraphicFramePr>
            <p:cNvPr id="62479" name="对象 104470"/>
            <p:cNvGraphicFramePr>
              <a:graphicFrameLocks noChangeAspect="1"/>
            </p:cNvGraphicFramePr>
            <p:nvPr/>
          </p:nvGraphicFramePr>
          <p:xfrm>
            <a:off x="41" y="837"/>
            <a:ext cx="196" cy="242"/>
          </p:xfrm>
          <a:graphic>
            <a:graphicData uri="http://schemas.openxmlformats.org/presentationml/2006/ole">
              <mc:AlternateContent xmlns:mc="http://schemas.openxmlformats.org/markup-compatibility/2006">
                <mc:Choice xmlns:v="urn:schemas-microsoft-com:vml" Requires="v">
                  <p:oleObj spid="_x0000_s3521" name="" r:id="rId5" imgW="165100" imgH="203200" progId="Equation.DSMT4">
                    <p:embed/>
                  </p:oleObj>
                </mc:Choice>
                <mc:Fallback>
                  <p:oleObj name="" r:id="rId5" imgW="165100" imgH="203200" progId="Equation.DSMT4">
                    <p:embed/>
                    <p:pic>
                      <p:nvPicPr>
                        <p:cNvPr id="0" name="图片 3520"/>
                        <p:cNvPicPr/>
                        <p:nvPr/>
                      </p:nvPicPr>
                      <p:blipFill>
                        <a:blip r:embed="rId6">
                          <a:clrChange>
                            <a:clrFrom>
                              <a:srgbClr val="000000"/>
                            </a:clrFrom>
                            <a:clrTo>
                              <a:srgbClr val="000000">
                                <a:alpha val="0"/>
                              </a:srgbClr>
                            </a:clrTo>
                          </a:clrChange>
                        </a:blip>
                        <a:stretch>
                          <a:fillRect/>
                        </a:stretch>
                      </p:blipFill>
                      <p:spPr>
                        <a:xfrm>
                          <a:off x="41" y="837"/>
                          <a:ext cx="196" cy="242"/>
                        </a:xfrm>
                        <a:prstGeom prst="rect">
                          <a:avLst/>
                        </a:prstGeom>
                        <a:noFill/>
                        <a:ln w="38100">
                          <a:noFill/>
                          <a:miter/>
                        </a:ln>
                      </p:spPr>
                    </p:pic>
                  </p:oleObj>
                </mc:Fallback>
              </mc:AlternateContent>
            </a:graphicData>
          </a:graphic>
        </p:graphicFrame>
        <p:graphicFrame>
          <p:nvGraphicFramePr>
            <p:cNvPr id="62480" name="对象 104471"/>
            <p:cNvGraphicFramePr>
              <a:graphicFrameLocks noChangeAspect="1"/>
            </p:cNvGraphicFramePr>
            <p:nvPr/>
          </p:nvGraphicFramePr>
          <p:xfrm>
            <a:off x="1355" y="829"/>
            <a:ext cx="248" cy="298"/>
          </p:xfrm>
          <a:graphic>
            <a:graphicData uri="http://schemas.openxmlformats.org/presentationml/2006/ole">
              <mc:AlternateContent xmlns:mc="http://schemas.openxmlformats.org/markup-compatibility/2006">
                <mc:Choice xmlns:v="urn:schemas-microsoft-com:vml" Requires="v">
                  <p:oleObj spid="_x0000_s3518" name="" r:id="rId7" imgW="203200" imgH="241300" progId="Equation.DSMT4">
                    <p:embed/>
                  </p:oleObj>
                </mc:Choice>
                <mc:Fallback>
                  <p:oleObj name="" r:id="rId7" imgW="203200" imgH="241300" progId="Equation.DSMT4">
                    <p:embed/>
                    <p:pic>
                      <p:nvPicPr>
                        <p:cNvPr id="0" name="图片 3517"/>
                        <p:cNvPicPr/>
                        <p:nvPr/>
                      </p:nvPicPr>
                      <p:blipFill>
                        <a:blip r:embed="rId8">
                          <a:clrChange>
                            <a:clrFrom>
                              <a:srgbClr val="000000"/>
                            </a:clrFrom>
                            <a:clrTo>
                              <a:srgbClr val="000000">
                                <a:alpha val="0"/>
                              </a:srgbClr>
                            </a:clrTo>
                          </a:clrChange>
                        </a:blip>
                        <a:stretch>
                          <a:fillRect/>
                        </a:stretch>
                      </p:blipFill>
                      <p:spPr>
                        <a:xfrm>
                          <a:off x="1355" y="829"/>
                          <a:ext cx="248" cy="298"/>
                        </a:xfrm>
                        <a:prstGeom prst="rect">
                          <a:avLst/>
                        </a:prstGeom>
                        <a:noFill/>
                        <a:ln w="38100">
                          <a:noFill/>
                          <a:miter/>
                        </a:ln>
                      </p:spPr>
                    </p:pic>
                  </p:oleObj>
                </mc:Fallback>
              </mc:AlternateContent>
            </a:graphicData>
          </a:graphic>
        </p:graphicFrame>
        <p:sp>
          <p:nvSpPr>
            <p:cNvPr id="62518" name="文本框 104472"/>
            <p:cNvSpPr txBox="1"/>
            <p:nvPr/>
          </p:nvSpPr>
          <p:spPr>
            <a:xfrm>
              <a:off x="1344" y="450"/>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2519" name="文本框 104473"/>
            <p:cNvSpPr txBox="1"/>
            <p:nvPr/>
          </p:nvSpPr>
          <p:spPr>
            <a:xfrm>
              <a:off x="1344" y="1122"/>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62520" name="文本框 104474"/>
            <p:cNvSpPr txBox="1"/>
            <p:nvPr/>
          </p:nvSpPr>
          <p:spPr>
            <a:xfrm>
              <a:off x="256" y="402"/>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2521" name="文本框 104475"/>
            <p:cNvSpPr txBox="1"/>
            <p:nvPr/>
          </p:nvSpPr>
          <p:spPr>
            <a:xfrm>
              <a:off x="748" y="306"/>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pSp>
          <p:nvGrpSpPr>
            <p:cNvPr id="62522" name="组合 104476"/>
            <p:cNvGrpSpPr/>
            <p:nvPr/>
          </p:nvGrpSpPr>
          <p:grpSpPr>
            <a:xfrm rot="5400000">
              <a:off x="1012" y="1069"/>
              <a:ext cx="384" cy="57"/>
              <a:chOff x="0" y="0"/>
              <a:chExt cx="489" cy="60"/>
            </a:xfrm>
          </p:grpSpPr>
          <p:sp>
            <p:nvSpPr>
              <p:cNvPr id="62526" name="任意多边形 104477"/>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2527" name="任意多边形 104478"/>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2528" name="任意多边形 104479"/>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2529" name="任意多边形 104480"/>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62523" name="椭圆 104481"/>
            <p:cNvSpPr/>
            <p:nvPr/>
          </p:nvSpPr>
          <p:spPr>
            <a:xfrm>
              <a:off x="76" y="141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62524" name="椭圆 104482"/>
            <p:cNvSpPr/>
            <p:nvPr/>
          </p:nvSpPr>
          <p:spPr>
            <a:xfrm>
              <a:off x="76" y="35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62525" name="直接连接符 104483"/>
            <p:cNvSpPr/>
            <p:nvPr/>
          </p:nvSpPr>
          <p:spPr>
            <a:xfrm>
              <a:off x="192" y="326"/>
              <a:ext cx="240" cy="0"/>
            </a:xfrm>
            <a:prstGeom prst="line">
              <a:avLst/>
            </a:prstGeom>
            <a:ln w="38100" cap="flat" cmpd="sng">
              <a:solidFill>
                <a:srgbClr val="66FFFF"/>
              </a:solidFill>
              <a:prstDash val="solid"/>
              <a:headEnd type="none" w="med" len="med"/>
              <a:tailEnd type="triangle" w="med" len="med"/>
            </a:ln>
          </p:spPr>
        </p:sp>
        <p:graphicFrame>
          <p:nvGraphicFramePr>
            <p:cNvPr id="62481" name="对象 104484"/>
            <p:cNvGraphicFramePr>
              <a:graphicFrameLocks noChangeAspect="1"/>
            </p:cNvGraphicFramePr>
            <p:nvPr/>
          </p:nvGraphicFramePr>
          <p:xfrm>
            <a:off x="255" y="3"/>
            <a:ext cx="151" cy="319"/>
          </p:xfrm>
          <a:graphic>
            <a:graphicData uri="http://schemas.openxmlformats.org/presentationml/2006/ole">
              <mc:AlternateContent xmlns:mc="http://schemas.openxmlformats.org/markup-compatibility/2006">
                <mc:Choice xmlns:v="urn:schemas-microsoft-com:vml" Requires="v">
                  <p:oleObj spid="_x0000_s3519" name="" r:id="rId9" imgW="127000" imgH="266700" progId="Equation.DSMT4">
                    <p:embed/>
                  </p:oleObj>
                </mc:Choice>
                <mc:Fallback>
                  <p:oleObj name="" r:id="rId9" imgW="127000" imgH="266700" progId="Equation.DSMT4">
                    <p:embed/>
                    <p:pic>
                      <p:nvPicPr>
                        <p:cNvPr id="0" name="图片 3518"/>
                        <p:cNvPicPr/>
                        <p:nvPr/>
                      </p:nvPicPr>
                      <p:blipFill>
                        <a:blip r:embed="rId10">
                          <a:clrChange>
                            <a:clrFrom>
                              <a:srgbClr val="000000"/>
                            </a:clrFrom>
                            <a:clrTo>
                              <a:srgbClr val="000000">
                                <a:alpha val="0"/>
                              </a:srgbClr>
                            </a:clrTo>
                          </a:clrChange>
                        </a:blip>
                        <a:stretch>
                          <a:fillRect/>
                        </a:stretch>
                      </p:blipFill>
                      <p:spPr>
                        <a:xfrm>
                          <a:off x="255" y="3"/>
                          <a:ext cx="151" cy="319"/>
                        </a:xfrm>
                        <a:prstGeom prst="rect">
                          <a:avLst/>
                        </a:prstGeom>
                        <a:noFill/>
                        <a:ln w="38100">
                          <a:noFill/>
                          <a:miter/>
                        </a:ln>
                      </p:spPr>
                    </p:pic>
                  </p:oleObj>
                </mc:Fallback>
              </mc:AlternateContent>
            </a:graphicData>
          </a:graphic>
        </p:graphicFrame>
      </p:grpSp>
      <p:grpSp>
        <p:nvGrpSpPr>
          <p:cNvPr id="5" name="组合 104485"/>
          <p:cNvGrpSpPr/>
          <p:nvPr/>
        </p:nvGrpSpPr>
        <p:grpSpPr>
          <a:xfrm>
            <a:off x="401638" y="4040188"/>
            <a:ext cx="990600" cy="465137"/>
            <a:chOff x="0" y="0"/>
            <a:chExt cx="624" cy="293"/>
          </a:xfrm>
        </p:grpSpPr>
        <p:sp>
          <p:nvSpPr>
            <p:cNvPr id="62505" name="直接连接符 104486"/>
            <p:cNvSpPr/>
            <p:nvPr/>
          </p:nvSpPr>
          <p:spPr>
            <a:xfrm>
              <a:off x="0" y="0"/>
              <a:ext cx="624" cy="0"/>
            </a:xfrm>
            <a:prstGeom prst="line">
              <a:avLst/>
            </a:prstGeom>
            <a:ln w="38100" cap="flat" cmpd="sng">
              <a:solidFill>
                <a:srgbClr val="990033"/>
              </a:solidFill>
              <a:prstDash val="solid"/>
              <a:headEnd type="none" w="med" len="med"/>
              <a:tailEnd type="triangle" w="med" len="med"/>
            </a:ln>
          </p:spPr>
        </p:sp>
        <p:graphicFrame>
          <p:nvGraphicFramePr>
            <p:cNvPr id="62477" name="对象 104487"/>
            <p:cNvGraphicFramePr>
              <a:graphicFrameLocks noChangeAspect="1"/>
            </p:cNvGraphicFramePr>
            <p:nvPr/>
          </p:nvGraphicFramePr>
          <p:xfrm>
            <a:off x="394" y="3"/>
            <a:ext cx="227" cy="290"/>
          </p:xfrm>
          <a:graphic>
            <a:graphicData uri="http://schemas.openxmlformats.org/presentationml/2006/ole">
              <mc:AlternateContent xmlns:mc="http://schemas.openxmlformats.org/markup-compatibility/2006">
                <mc:Choice xmlns:v="urn:schemas-microsoft-com:vml" Requires="v">
                  <p:oleObj spid="_x0000_s3520" name="" r:id="rId11" imgW="190500" imgH="241300" progId="Equation.DSMT4">
                    <p:embed/>
                  </p:oleObj>
                </mc:Choice>
                <mc:Fallback>
                  <p:oleObj name="" r:id="rId11" imgW="190500" imgH="241300" progId="Equation.DSMT4">
                    <p:embed/>
                    <p:pic>
                      <p:nvPicPr>
                        <p:cNvPr id="0" name="图片 3519"/>
                        <p:cNvPicPr/>
                        <p:nvPr/>
                      </p:nvPicPr>
                      <p:blipFill>
                        <a:blip r:embed="rId12">
                          <a:clrChange>
                            <a:clrFrom>
                              <a:srgbClr val="000000"/>
                            </a:clrFrom>
                            <a:clrTo>
                              <a:srgbClr val="000000">
                                <a:alpha val="0"/>
                              </a:srgbClr>
                            </a:clrTo>
                          </a:clrChange>
                        </a:blip>
                        <a:stretch>
                          <a:fillRect/>
                        </a:stretch>
                      </p:blipFill>
                      <p:spPr>
                        <a:xfrm>
                          <a:off x="394" y="3"/>
                          <a:ext cx="227" cy="290"/>
                        </a:xfrm>
                        <a:prstGeom prst="rect">
                          <a:avLst/>
                        </a:prstGeom>
                        <a:noFill/>
                        <a:ln w="38100">
                          <a:noFill/>
                          <a:miter/>
                        </a:ln>
                      </p:spPr>
                    </p:pic>
                  </p:oleObj>
                </mc:Fallback>
              </mc:AlternateContent>
            </a:graphicData>
          </a:graphic>
        </p:graphicFrame>
      </p:grpSp>
      <p:grpSp>
        <p:nvGrpSpPr>
          <p:cNvPr id="6" name="组合 104488"/>
          <p:cNvGrpSpPr/>
          <p:nvPr/>
        </p:nvGrpSpPr>
        <p:grpSpPr>
          <a:xfrm>
            <a:off x="2655888" y="2744788"/>
            <a:ext cx="393699" cy="1295400"/>
            <a:chOff x="0" y="0"/>
            <a:chExt cx="248" cy="816"/>
          </a:xfrm>
        </p:grpSpPr>
        <p:sp>
          <p:nvSpPr>
            <p:cNvPr id="62504" name="直接连接符 104489"/>
            <p:cNvSpPr/>
            <p:nvPr/>
          </p:nvSpPr>
          <p:spPr>
            <a:xfrm flipV="1">
              <a:off x="0" y="0"/>
              <a:ext cx="0" cy="816"/>
            </a:xfrm>
            <a:prstGeom prst="line">
              <a:avLst/>
            </a:prstGeom>
            <a:ln w="38100" cap="flat" cmpd="sng">
              <a:solidFill>
                <a:srgbClr val="66FF33"/>
              </a:solidFill>
              <a:prstDash val="solid"/>
              <a:headEnd type="none" w="med" len="med"/>
              <a:tailEnd type="triangle" w="med" len="med"/>
            </a:ln>
          </p:spPr>
        </p:sp>
        <p:graphicFrame>
          <p:nvGraphicFramePr>
            <p:cNvPr id="62476" name="对象 104490"/>
            <p:cNvGraphicFramePr>
              <a:graphicFrameLocks noChangeAspect="1"/>
            </p:cNvGraphicFramePr>
            <p:nvPr/>
          </p:nvGraphicFramePr>
          <p:xfrm>
            <a:off x="29" y="291"/>
            <a:ext cx="219" cy="245"/>
          </p:xfrm>
          <a:graphic>
            <a:graphicData uri="http://schemas.openxmlformats.org/presentationml/2006/ole">
              <mc:AlternateContent xmlns:mc="http://schemas.openxmlformats.org/markup-compatibility/2006">
                <mc:Choice xmlns:v="urn:schemas-microsoft-com:vml" Requires="v">
                  <p:oleObj spid="_x0000_s3516" name="" r:id="rId13" imgW="215900" imgH="241300" progId="Equation.DSMT4">
                    <p:embed/>
                  </p:oleObj>
                </mc:Choice>
                <mc:Fallback>
                  <p:oleObj name="" r:id="rId13" imgW="215900" imgH="241300" progId="Equation.DSMT4">
                    <p:embed/>
                    <p:pic>
                      <p:nvPicPr>
                        <p:cNvPr id="0" name="图片 3515"/>
                        <p:cNvPicPr/>
                        <p:nvPr/>
                      </p:nvPicPr>
                      <p:blipFill>
                        <a:blip r:embed="rId14">
                          <a:clrChange>
                            <a:clrFrom>
                              <a:srgbClr val="000000"/>
                            </a:clrFrom>
                            <a:clrTo>
                              <a:srgbClr val="000000">
                                <a:alpha val="0"/>
                              </a:srgbClr>
                            </a:clrTo>
                          </a:clrChange>
                        </a:blip>
                        <a:stretch>
                          <a:fillRect/>
                        </a:stretch>
                      </p:blipFill>
                      <p:spPr>
                        <a:xfrm>
                          <a:off x="29" y="291"/>
                          <a:ext cx="219" cy="245"/>
                        </a:xfrm>
                        <a:prstGeom prst="rect">
                          <a:avLst/>
                        </a:prstGeom>
                        <a:noFill/>
                        <a:ln w="38100">
                          <a:noFill/>
                          <a:miter/>
                        </a:ln>
                      </p:spPr>
                    </p:pic>
                  </p:oleObj>
                </mc:Fallback>
              </mc:AlternateContent>
            </a:graphicData>
          </a:graphic>
        </p:graphicFrame>
      </p:grpSp>
      <p:grpSp>
        <p:nvGrpSpPr>
          <p:cNvPr id="7" name="组合 104491"/>
          <p:cNvGrpSpPr/>
          <p:nvPr/>
        </p:nvGrpSpPr>
        <p:grpSpPr>
          <a:xfrm>
            <a:off x="1403350" y="4076700"/>
            <a:ext cx="1570038" cy="581025"/>
            <a:chOff x="0" y="0"/>
            <a:chExt cx="989" cy="366"/>
          </a:xfrm>
        </p:grpSpPr>
        <p:sp>
          <p:nvSpPr>
            <p:cNvPr id="62503" name="直接连接符 104492"/>
            <p:cNvSpPr/>
            <p:nvPr/>
          </p:nvSpPr>
          <p:spPr>
            <a:xfrm>
              <a:off x="0" y="0"/>
              <a:ext cx="816" cy="0"/>
            </a:xfrm>
            <a:prstGeom prst="line">
              <a:avLst/>
            </a:prstGeom>
            <a:ln w="38100" cap="flat" cmpd="sng">
              <a:solidFill>
                <a:srgbClr val="FF66FF"/>
              </a:solidFill>
              <a:prstDash val="solid"/>
              <a:headEnd type="none" w="med" len="med"/>
              <a:tailEnd type="triangle" w="med" len="med"/>
            </a:ln>
          </p:spPr>
        </p:sp>
        <p:graphicFrame>
          <p:nvGraphicFramePr>
            <p:cNvPr id="62475" name="对象 104493"/>
            <p:cNvGraphicFramePr>
              <a:graphicFrameLocks noChangeAspect="1"/>
            </p:cNvGraphicFramePr>
            <p:nvPr/>
          </p:nvGraphicFramePr>
          <p:xfrm>
            <a:off x="672" y="52"/>
            <a:ext cx="317" cy="314"/>
          </p:xfrm>
          <a:graphic>
            <a:graphicData uri="http://schemas.openxmlformats.org/presentationml/2006/ole">
              <mc:AlternateContent xmlns:mc="http://schemas.openxmlformats.org/markup-compatibility/2006">
                <mc:Choice xmlns:v="urn:schemas-microsoft-com:vml" Requires="v">
                  <p:oleObj spid="_x0000_s3522" name="" r:id="rId15" imgW="254000" imgH="254000" progId="Equation.DSMT4">
                    <p:embed/>
                  </p:oleObj>
                </mc:Choice>
                <mc:Fallback>
                  <p:oleObj name="" r:id="rId15" imgW="254000" imgH="254000" progId="Equation.DSMT4">
                    <p:embed/>
                    <p:pic>
                      <p:nvPicPr>
                        <p:cNvPr id="0" name="图片 3521"/>
                        <p:cNvPicPr/>
                        <p:nvPr/>
                      </p:nvPicPr>
                      <p:blipFill>
                        <a:blip r:embed="rId16">
                          <a:clrChange>
                            <a:clrFrom>
                              <a:srgbClr val="000000"/>
                            </a:clrFrom>
                            <a:clrTo>
                              <a:srgbClr val="000000">
                                <a:alpha val="0"/>
                              </a:srgbClr>
                            </a:clrTo>
                          </a:clrChange>
                        </a:blip>
                        <a:stretch>
                          <a:fillRect/>
                        </a:stretch>
                      </p:blipFill>
                      <p:spPr>
                        <a:xfrm>
                          <a:off x="672" y="52"/>
                          <a:ext cx="317" cy="314"/>
                        </a:xfrm>
                        <a:prstGeom prst="rect">
                          <a:avLst/>
                        </a:prstGeom>
                        <a:noFill/>
                        <a:ln w="38100">
                          <a:noFill/>
                          <a:miter/>
                        </a:ln>
                      </p:spPr>
                    </p:pic>
                  </p:oleObj>
                </mc:Fallback>
              </mc:AlternateContent>
            </a:graphicData>
          </a:graphic>
        </p:graphicFrame>
      </p:grpSp>
      <p:grpSp>
        <p:nvGrpSpPr>
          <p:cNvPr id="8" name="组合 104494"/>
          <p:cNvGrpSpPr/>
          <p:nvPr/>
        </p:nvGrpSpPr>
        <p:grpSpPr>
          <a:xfrm>
            <a:off x="1366838" y="2713038"/>
            <a:ext cx="1327150" cy="1341437"/>
            <a:chOff x="0" y="0"/>
            <a:chExt cx="836" cy="845"/>
          </a:xfrm>
        </p:grpSpPr>
        <p:sp>
          <p:nvSpPr>
            <p:cNvPr id="62500" name="直接连接符 104495"/>
            <p:cNvSpPr/>
            <p:nvPr/>
          </p:nvSpPr>
          <p:spPr>
            <a:xfrm flipV="1">
              <a:off x="0" y="0"/>
              <a:ext cx="836" cy="836"/>
            </a:xfrm>
            <a:prstGeom prst="line">
              <a:avLst/>
            </a:prstGeom>
            <a:ln w="38100" cap="flat" cmpd="sng">
              <a:solidFill>
                <a:srgbClr val="66FFFF"/>
              </a:solidFill>
              <a:prstDash val="solid"/>
              <a:headEnd type="none" w="med" len="med"/>
              <a:tailEnd type="triangle" w="med" len="med"/>
            </a:ln>
          </p:spPr>
        </p:sp>
        <p:sp>
          <p:nvSpPr>
            <p:cNvPr id="62501" name="任意多边形 104496"/>
            <p:cNvSpPr/>
            <p:nvPr/>
          </p:nvSpPr>
          <p:spPr>
            <a:xfrm>
              <a:off x="160" y="692"/>
              <a:ext cx="75" cy="153"/>
            </a:xfrm>
            <a:custGeom>
              <a:avLst/>
              <a:gdLst>
                <a:gd name="txL" fmla="*/ 0 w 75"/>
                <a:gd name="txT" fmla="*/ 0 h 153"/>
                <a:gd name="txR" fmla="*/ 75 w 75"/>
                <a:gd name="txB" fmla="*/ 153 h 153"/>
              </a:gdLst>
              <a:ahLst/>
              <a:cxnLst>
                <a:cxn ang="0">
                  <a:pos x="0" y="3"/>
                </a:cxn>
                <a:cxn ang="0">
                  <a:pos x="63" y="60"/>
                </a:cxn>
                <a:cxn ang="0">
                  <a:pos x="75" y="153"/>
                </a:cxn>
              </a:cxnLst>
              <a:rect l="txL" t="txT" r="txR" b="txB"/>
              <a:pathLst>
                <a:path w="75" h="153">
                  <a:moveTo>
                    <a:pt x="0" y="3"/>
                  </a:moveTo>
                  <a:cubicBezTo>
                    <a:pt x="9" y="0"/>
                    <a:pt x="51" y="35"/>
                    <a:pt x="63" y="60"/>
                  </a:cubicBezTo>
                  <a:cubicBezTo>
                    <a:pt x="75" y="85"/>
                    <a:pt x="73" y="134"/>
                    <a:pt x="75" y="153"/>
                  </a:cubicBez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graphicFrame>
          <p:nvGraphicFramePr>
            <p:cNvPr id="62474" name="对象 104497"/>
            <p:cNvGraphicFramePr>
              <a:graphicFrameLocks noChangeAspect="1"/>
            </p:cNvGraphicFramePr>
            <p:nvPr/>
          </p:nvGraphicFramePr>
          <p:xfrm>
            <a:off x="432" y="351"/>
            <a:ext cx="249" cy="297"/>
          </p:xfrm>
          <a:graphic>
            <a:graphicData uri="http://schemas.openxmlformats.org/presentationml/2006/ole">
              <mc:AlternateContent xmlns:mc="http://schemas.openxmlformats.org/markup-compatibility/2006">
                <mc:Choice xmlns:v="urn:schemas-microsoft-com:vml" Requires="v">
                  <p:oleObj spid="_x0000_s3533" name="" r:id="rId17" imgW="203200" imgH="241300" progId="Equation.DSMT4">
                    <p:embed/>
                  </p:oleObj>
                </mc:Choice>
                <mc:Fallback>
                  <p:oleObj name="" r:id="rId17" imgW="203200" imgH="241300" progId="Equation.DSMT4">
                    <p:embed/>
                    <p:pic>
                      <p:nvPicPr>
                        <p:cNvPr id="0" name="图片 3532"/>
                        <p:cNvPicPr/>
                        <p:nvPr/>
                      </p:nvPicPr>
                      <p:blipFill>
                        <a:blip r:embed="rId18">
                          <a:clrChange>
                            <a:clrFrom>
                              <a:srgbClr val="000000"/>
                            </a:clrFrom>
                            <a:clrTo>
                              <a:srgbClr val="000000">
                                <a:alpha val="0"/>
                              </a:srgbClr>
                            </a:clrTo>
                          </a:clrChange>
                        </a:blip>
                        <a:stretch>
                          <a:fillRect/>
                        </a:stretch>
                      </p:blipFill>
                      <p:spPr>
                        <a:xfrm>
                          <a:off x="432" y="351"/>
                          <a:ext cx="249" cy="297"/>
                        </a:xfrm>
                        <a:prstGeom prst="rect">
                          <a:avLst/>
                        </a:prstGeom>
                        <a:noFill/>
                        <a:ln w="38100">
                          <a:noFill/>
                          <a:miter/>
                        </a:ln>
                      </p:spPr>
                    </p:pic>
                  </p:oleObj>
                </mc:Fallback>
              </mc:AlternateContent>
            </a:graphicData>
          </a:graphic>
        </p:graphicFrame>
        <p:sp>
          <p:nvSpPr>
            <p:cNvPr id="62502" name="文本框 104498"/>
            <p:cNvSpPr txBox="1"/>
            <p:nvPr/>
          </p:nvSpPr>
          <p:spPr>
            <a:xfrm>
              <a:off x="160" y="548"/>
              <a:ext cx="280" cy="288"/>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q</a:t>
              </a:r>
              <a:r>
                <a:rPr lang="en-US" altLang="zh-CN" baseline="-25000" dirty="0">
                  <a:solidFill>
                    <a:schemeClr val="bg1"/>
                  </a:solidFill>
                  <a:latin typeface="Symbol" panose="05050102010706020507" pitchFamily="18" charset="2"/>
                </a:rPr>
                <a:t>2</a:t>
              </a:r>
              <a:endParaRPr lang="en-US" altLang="zh-CN" dirty="0">
                <a:solidFill>
                  <a:schemeClr val="bg1"/>
                </a:solidFill>
                <a:latin typeface="Times New Roman" panose="02020603050405020304" pitchFamily="18" charset="0"/>
              </a:endParaRPr>
            </a:p>
          </p:txBody>
        </p:sp>
      </p:grpSp>
      <p:grpSp>
        <p:nvGrpSpPr>
          <p:cNvPr id="9" name="组合 104499"/>
          <p:cNvGrpSpPr/>
          <p:nvPr/>
        </p:nvGrpSpPr>
        <p:grpSpPr>
          <a:xfrm>
            <a:off x="401638" y="2720975"/>
            <a:ext cx="2286000" cy="1319213"/>
            <a:chOff x="0" y="0"/>
            <a:chExt cx="1440" cy="831"/>
          </a:xfrm>
        </p:grpSpPr>
        <p:sp>
          <p:nvSpPr>
            <p:cNvPr id="62497" name="直接连接符 104500"/>
            <p:cNvSpPr/>
            <p:nvPr/>
          </p:nvSpPr>
          <p:spPr>
            <a:xfrm flipV="1">
              <a:off x="0" y="0"/>
              <a:ext cx="1440" cy="831"/>
            </a:xfrm>
            <a:prstGeom prst="line">
              <a:avLst/>
            </a:prstGeom>
            <a:ln w="38100" cap="flat" cmpd="sng">
              <a:solidFill>
                <a:srgbClr val="FF3300"/>
              </a:solidFill>
              <a:prstDash val="solid"/>
              <a:headEnd type="none" w="med" len="med"/>
              <a:tailEnd type="triangle" w="med" len="med"/>
            </a:ln>
          </p:spPr>
        </p:sp>
        <p:graphicFrame>
          <p:nvGraphicFramePr>
            <p:cNvPr id="62473" name="对象 104501"/>
            <p:cNvGraphicFramePr>
              <a:graphicFrameLocks noChangeAspect="1"/>
            </p:cNvGraphicFramePr>
            <p:nvPr/>
          </p:nvGraphicFramePr>
          <p:xfrm>
            <a:off x="768" y="66"/>
            <a:ext cx="190" cy="234"/>
          </p:xfrm>
          <a:graphic>
            <a:graphicData uri="http://schemas.openxmlformats.org/presentationml/2006/ole">
              <mc:AlternateContent xmlns:mc="http://schemas.openxmlformats.org/markup-compatibility/2006">
                <mc:Choice xmlns:v="urn:schemas-microsoft-com:vml" Requires="v">
                  <p:oleObj spid="_x0000_s3524" name="" r:id="rId19" imgW="165100" imgH="203200" progId="Equation.DSMT4">
                    <p:embed/>
                  </p:oleObj>
                </mc:Choice>
                <mc:Fallback>
                  <p:oleObj name="" r:id="rId19" imgW="165100" imgH="203200" progId="Equation.DSMT4">
                    <p:embed/>
                    <p:pic>
                      <p:nvPicPr>
                        <p:cNvPr id="0" name="图片 3523"/>
                        <p:cNvPicPr/>
                        <p:nvPr/>
                      </p:nvPicPr>
                      <p:blipFill>
                        <a:blip r:embed="rId20">
                          <a:clrChange>
                            <a:clrFrom>
                              <a:srgbClr val="000000"/>
                            </a:clrFrom>
                            <a:clrTo>
                              <a:srgbClr val="000000">
                                <a:alpha val="0"/>
                              </a:srgbClr>
                            </a:clrTo>
                          </a:clrChange>
                        </a:blip>
                        <a:stretch>
                          <a:fillRect/>
                        </a:stretch>
                      </p:blipFill>
                      <p:spPr>
                        <a:xfrm>
                          <a:off x="768" y="66"/>
                          <a:ext cx="190" cy="234"/>
                        </a:xfrm>
                        <a:prstGeom prst="rect">
                          <a:avLst/>
                        </a:prstGeom>
                        <a:noFill/>
                        <a:ln w="38100">
                          <a:noFill/>
                          <a:miter/>
                        </a:ln>
                      </p:spPr>
                    </p:pic>
                  </p:oleObj>
                </mc:Fallback>
              </mc:AlternateContent>
            </a:graphicData>
          </a:graphic>
        </p:graphicFrame>
        <p:sp>
          <p:nvSpPr>
            <p:cNvPr id="62498" name="文本框 104502"/>
            <p:cNvSpPr txBox="1"/>
            <p:nvPr/>
          </p:nvSpPr>
          <p:spPr>
            <a:xfrm>
              <a:off x="272" y="543"/>
              <a:ext cx="216" cy="288"/>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q</a:t>
              </a:r>
              <a:endParaRPr lang="en-US" altLang="zh-CN" dirty="0">
                <a:solidFill>
                  <a:schemeClr val="bg1"/>
                </a:solidFill>
                <a:latin typeface="Times New Roman" panose="02020603050405020304" pitchFamily="18" charset="0"/>
              </a:endParaRPr>
            </a:p>
          </p:txBody>
        </p:sp>
        <p:sp>
          <p:nvSpPr>
            <p:cNvPr id="62499" name="任意多边形 104503"/>
            <p:cNvSpPr/>
            <p:nvPr/>
          </p:nvSpPr>
          <p:spPr>
            <a:xfrm>
              <a:off x="240" y="687"/>
              <a:ext cx="57" cy="144"/>
            </a:xfrm>
            <a:custGeom>
              <a:avLst/>
              <a:gdLst>
                <a:gd name="txL" fmla="*/ 0 w 57"/>
                <a:gd name="txT" fmla="*/ 0 h 144"/>
                <a:gd name="txR" fmla="*/ 57 w 57"/>
                <a:gd name="txB" fmla="*/ 144 h 144"/>
              </a:gdLst>
              <a:ahLst/>
              <a:cxnLst>
                <a:cxn ang="0">
                  <a:pos x="0" y="0"/>
                </a:cxn>
                <a:cxn ang="0">
                  <a:pos x="42" y="54"/>
                </a:cxn>
                <a:cxn ang="0">
                  <a:pos x="57" y="144"/>
                </a:cxn>
              </a:cxnLst>
              <a:rect l="txL" t="txT" r="txR" b="txB"/>
              <a:pathLst>
                <a:path w="57" h="144">
                  <a:moveTo>
                    <a:pt x="0" y="0"/>
                  </a:moveTo>
                  <a:cubicBezTo>
                    <a:pt x="7" y="9"/>
                    <a:pt x="33" y="30"/>
                    <a:pt x="42" y="54"/>
                  </a:cubicBezTo>
                  <a:cubicBezTo>
                    <a:pt x="51" y="78"/>
                    <a:pt x="54" y="125"/>
                    <a:pt x="57" y="144"/>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grpSp>
      <p:graphicFrame>
        <p:nvGraphicFramePr>
          <p:cNvPr id="104505" name="对象 104504"/>
          <p:cNvGraphicFramePr>
            <a:graphicFrameLocks noChangeAspect="1"/>
          </p:cNvGraphicFramePr>
          <p:nvPr/>
        </p:nvGraphicFramePr>
        <p:xfrm>
          <a:off x="4225925" y="2767013"/>
          <a:ext cx="3860800" cy="542925"/>
        </p:xfrm>
        <a:graphic>
          <a:graphicData uri="http://schemas.openxmlformats.org/presentationml/2006/ole">
            <mc:AlternateContent xmlns:mc="http://schemas.openxmlformats.org/markup-compatibility/2006">
              <mc:Choice xmlns:v="urn:schemas-microsoft-com:vml" Requires="v">
                <p:oleObj spid="_x0000_s3532" name="" r:id="rId21" imgW="1714500" imgH="241300" progId="Equation.DSMT4">
                  <p:embed/>
                </p:oleObj>
              </mc:Choice>
              <mc:Fallback>
                <p:oleObj name="" r:id="rId21" imgW="1714500" imgH="241300" progId="Equation.DSMT4">
                  <p:embed/>
                  <p:pic>
                    <p:nvPicPr>
                      <p:cNvPr id="0" name="图片 3531"/>
                      <p:cNvPicPr/>
                      <p:nvPr/>
                    </p:nvPicPr>
                    <p:blipFill>
                      <a:blip r:embed="rId22">
                        <a:clrChange>
                          <a:clrFrom>
                            <a:srgbClr val="000000"/>
                          </a:clrFrom>
                          <a:clrTo>
                            <a:srgbClr val="000000">
                              <a:alpha val="0"/>
                            </a:srgbClr>
                          </a:clrTo>
                        </a:clrChange>
                      </a:blip>
                      <a:stretch>
                        <a:fillRect/>
                      </a:stretch>
                    </p:blipFill>
                    <p:spPr>
                      <a:xfrm>
                        <a:off x="4225925" y="2767013"/>
                        <a:ext cx="3860800" cy="542925"/>
                      </a:xfrm>
                      <a:prstGeom prst="rect">
                        <a:avLst/>
                      </a:prstGeom>
                      <a:noFill/>
                      <a:ln w="38100">
                        <a:noFill/>
                        <a:miter/>
                      </a:ln>
                    </p:spPr>
                  </p:pic>
                </p:oleObj>
              </mc:Fallback>
            </mc:AlternateContent>
          </a:graphicData>
        </a:graphic>
      </p:graphicFrame>
      <p:graphicFrame>
        <p:nvGraphicFramePr>
          <p:cNvPr id="104506" name="对象 104505"/>
          <p:cNvGraphicFramePr>
            <a:graphicFrameLocks noChangeAspect="1"/>
          </p:cNvGraphicFramePr>
          <p:nvPr/>
        </p:nvGraphicFramePr>
        <p:xfrm>
          <a:off x="4033838" y="4422775"/>
          <a:ext cx="3957637" cy="482600"/>
        </p:xfrm>
        <a:graphic>
          <a:graphicData uri="http://schemas.openxmlformats.org/presentationml/2006/ole">
            <mc:AlternateContent xmlns:mc="http://schemas.openxmlformats.org/markup-compatibility/2006">
              <mc:Choice xmlns:v="urn:schemas-microsoft-com:vml" Requires="v">
                <p:oleObj spid="_x0000_s3531" name="" r:id="rId23" imgW="1866900" imgH="228600" progId="Equation.DSMT4">
                  <p:embed/>
                </p:oleObj>
              </mc:Choice>
              <mc:Fallback>
                <p:oleObj name="" r:id="rId23" imgW="1866900" imgH="228600" progId="Equation.DSMT4">
                  <p:embed/>
                  <p:pic>
                    <p:nvPicPr>
                      <p:cNvPr id="0" name="图片 3530"/>
                      <p:cNvPicPr/>
                      <p:nvPr/>
                    </p:nvPicPr>
                    <p:blipFill>
                      <a:blip r:embed="rId24">
                        <a:clrChange>
                          <a:clrFrom>
                            <a:srgbClr val="000000"/>
                          </a:clrFrom>
                          <a:clrTo>
                            <a:srgbClr val="000000">
                              <a:alpha val="0"/>
                            </a:srgbClr>
                          </a:clrTo>
                        </a:clrChange>
                      </a:blip>
                      <a:stretch>
                        <a:fillRect/>
                      </a:stretch>
                    </p:blipFill>
                    <p:spPr>
                      <a:xfrm>
                        <a:off x="4033838" y="4422775"/>
                        <a:ext cx="3957637" cy="482600"/>
                      </a:xfrm>
                      <a:prstGeom prst="rect">
                        <a:avLst/>
                      </a:prstGeom>
                      <a:noFill/>
                      <a:ln w="38100">
                        <a:noFill/>
                        <a:miter/>
                      </a:ln>
                    </p:spPr>
                  </p:pic>
                </p:oleObj>
              </mc:Fallback>
            </mc:AlternateContent>
          </a:graphicData>
        </a:graphic>
      </p:graphicFrame>
      <p:graphicFrame>
        <p:nvGraphicFramePr>
          <p:cNvPr id="104507" name="对象 104506"/>
          <p:cNvGraphicFramePr>
            <a:graphicFrameLocks noChangeAspect="1"/>
          </p:cNvGraphicFramePr>
          <p:nvPr/>
        </p:nvGraphicFramePr>
        <p:xfrm>
          <a:off x="4090988" y="2262347"/>
          <a:ext cx="3619500" cy="518795"/>
        </p:xfrm>
        <a:graphic>
          <a:graphicData uri="http://schemas.openxmlformats.org/presentationml/2006/ole">
            <mc:AlternateContent xmlns:mc="http://schemas.openxmlformats.org/markup-compatibility/2006">
              <mc:Choice xmlns:v="urn:schemas-microsoft-com:vml" Requires="v">
                <p:oleObj spid="_x0000_s3528" name="" r:id="rId25" imgW="1688465" imgH="241300" progId="Equation.DSMT4">
                  <p:embed/>
                </p:oleObj>
              </mc:Choice>
              <mc:Fallback>
                <p:oleObj name="" r:id="rId25" imgW="1688465" imgH="241300" progId="Equation.DSMT4">
                  <p:embed/>
                  <p:pic>
                    <p:nvPicPr>
                      <p:cNvPr id="0" name="图片 3527"/>
                      <p:cNvPicPr/>
                      <p:nvPr/>
                    </p:nvPicPr>
                    <p:blipFill>
                      <a:blip r:embed="rId26">
                        <a:clrChange>
                          <a:clrFrom>
                            <a:srgbClr val="000000"/>
                          </a:clrFrom>
                          <a:clrTo>
                            <a:srgbClr val="000000">
                              <a:alpha val="0"/>
                            </a:srgbClr>
                          </a:clrTo>
                        </a:clrChange>
                      </a:blip>
                      <a:stretch>
                        <a:fillRect/>
                      </a:stretch>
                    </p:blipFill>
                    <p:spPr>
                      <a:xfrm>
                        <a:off x="4090988" y="2262347"/>
                        <a:ext cx="3619500" cy="518795"/>
                      </a:xfrm>
                      <a:prstGeom prst="rect">
                        <a:avLst/>
                      </a:prstGeom>
                      <a:noFill/>
                      <a:ln w="38100">
                        <a:noFill/>
                        <a:miter/>
                      </a:ln>
                    </p:spPr>
                  </p:pic>
                </p:oleObj>
              </mc:Fallback>
            </mc:AlternateContent>
          </a:graphicData>
        </a:graphic>
      </p:graphicFrame>
      <p:grpSp>
        <p:nvGrpSpPr>
          <p:cNvPr id="10" name="组合 104507"/>
          <p:cNvGrpSpPr/>
          <p:nvPr/>
        </p:nvGrpSpPr>
        <p:grpSpPr>
          <a:xfrm>
            <a:off x="1144588" y="3605213"/>
            <a:ext cx="381000" cy="430212"/>
            <a:chOff x="0" y="-19"/>
            <a:chExt cx="240" cy="271"/>
          </a:xfrm>
        </p:grpSpPr>
        <p:sp>
          <p:nvSpPr>
            <p:cNvPr id="62496" name="任意多边形 104508"/>
            <p:cNvSpPr/>
            <p:nvPr/>
          </p:nvSpPr>
          <p:spPr>
            <a:xfrm flipH="1">
              <a:off x="0" y="156"/>
              <a:ext cx="240" cy="96"/>
            </a:xfrm>
            <a:custGeom>
              <a:avLst/>
              <a:gdLst>
                <a:gd name="txL" fmla="*/ 0 w 21600"/>
                <a:gd name="txT" fmla="*/ 0 h 21600"/>
                <a:gd name="txR" fmla="*/ 21600 w 21600"/>
                <a:gd name="txB" fmla="*/ 21600 h 21600"/>
              </a:gdLst>
              <a:ahLst/>
              <a:cxnLst>
                <a:cxn ang="0">
                  <a:pos x="0" y="0"/>
                </a:cxn>
                <a:cxn ang="0">
                  <a:pos x="0" y="0"/>
                </a:cxn>
                <a:cxn ang="0">
                  <a:pos x="0" y="0"/>
                </a:cxn>
                <a:cxn ang="0">
                  <a:pos x="0" y="0"/>
                </a:cxn>
                <a:cxn ang="0">
                  <a:pos x="0" y="0"/>
                </a:cxn>
                <a:cxn ang="0">
                  <a:pos x="0" y="0"/>
                </a:cxn>
                <a:cxn ang="0">
                  <a:pos x="0" y="0"/>
                </a:cxn>
              </a:cxnLst>
              <a:rect l="txL" t="txT" r="txR" b="txB"/>
              <a:pathLst>
                <a:path w="21600" h="21600" fill="none">
                  <a:moveTo>
                    <a:pt x="0" y="0"/>
                  </a:moveTo>
                  <a:cubicBezTo>
                    <a:pt x="11929" y="0"/>
                    <a:pt x="21600" y="9671"/>
                    <a:pt x="21600" y="21600"/>
                  </a:cubicBezTo>
                </a:path>
                <a:path w="21600" h="21600" stroke="0">
                  <a:moveTo>
                    <a:pt x="21600" y="21600"/>
                  </a:moveTo>
                  <a:cubicBezTo>
                    <a:pt x="21600" y="9671"/>
                    <a:pt x="26435" y="0"/>
                    <a:pt x="32400" y="0"/>
                  </a:cubicBezTo>
                  <a:cubicBezTo>
                    <a:pt x="38365" y="0"/>
                    <a:pt x="43200" y="9671"/>
                    <a:pt x="43200" y="21600"/>
                  </a:cubicBezTo>
                  <a:cubicBezTo>
                    <a:pt x="43200" y="23991"/>
                    <a:pt x="43006" y="26290"/>
                    <a:pt x="42648" y="28436"/>
                  </a:cubicBezTo>
                  <a:lnTo>
                    <a:pt x="0" y="0"/>
                  </a:lnTo>
                  <a:lnTo>
                    <a:pt x="21600" y="21600"/>
                  </a:lnTo>
                  <a:close/>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graphicFrame>
          <p:nvGraphicFramePr>
            <p:cNvPr id="62472" name="对象 104509"/>
            <p:cNvGraphicFramePr>
              <a:graphicFrameLocks noChangeAspect="1"/>
            </p:cNvGraphicFramePr>
            <p:nvPr/>
          </p:nvGraphicFramePr>
          <p:xfrm>
            <a:off x="69" y="-19"/>
            <a:ext cx="145" cy="230"/>
          </p:xfrm>
          <a:graphic>
            <a:graphicData uri="http://schemas.openxmlformats.org/presentationml/2006/ole">
              <mc:AlternateContent xmlns:mc="http://schemas.openxmlformats.org/markup-compatibility/2006">
                <mc:Choice xmlns:v="urn:schemas-microsoft-com:vml" Requires="v">
                  <p:oleObj spid="_x0000_s3526" name="" r:id="rId27" imgW="127000" imgH="203200" progId="Equation.DSMT4">
                    <p:embed/>
                  </p:oleObj>
                </mc:Choice>
                <mc:Fallback>
                  <p:oleObj name="" r:id="rId27" imgW="127000" imgH="203200" progId="Equation.DSMT4">
                    <p:embed/>
                    <p:pic>
                      <p:nvPicPr>
                        <p:cNvPr id="0" name="图片 3525"/>
                        <p:cNvPicPr/>
                        <p:nvPr/>
                      </p:nvPicPr>
                      <p:blipFill>
                        <a:blip r:embed="rId28">
                          <a:clrChange>
                            <a:clrFrom>
                              <a:srgbClr val="000000"/>
                            </a:clrFrom>
                            <a:clrTo>
                              <a:srgbClr val="000000">
                                <a:alpha val="0"/>
                              </a:srgbClr>
                            </a:clrTo>
                          </a:clrChange>
                        </a:blip>
                        <a:stretch>
                          <a:fillRect/>
                        </a:stretch>
                      </p:blipFill>
                      <p:spPr>
                        <a:xfrm>
                          <a:off x="69" y="-19"/>
                          <a:ext cx="145" cy="230"/>
                        </a:xfrm>
                        <a:prstGeom prst="rect">
                          <a:avLst/>
                        </a:prstGeom>
                        <a:noFill/>
                        <a:ln w="38100">
                          <a:noFill/>
                          <a:miter/>
                        </a:ln>
                      </p:spPr>
                    </p:pic>
                  </p:oleObj>
                </mc:Fallback>
              </mc:AlternateContent>
            </a:graphicData>
          </a:graphic>
        </p:graphicFrame>
      </p:grpSp>
      <p:graphicFrame>
        <p:nvGraphicFramePr>
          <p:cNvPr id="104511" name="对象 104510"/>
          <p:cNvGraphicFramePr>
            <a:graphicFrameLocks noChangeAspect="1"/>
          </p:cNvGraphicFramePr>
          <p:nvPr/>
        </p:nvGraphicFramePr>
        <p:xfrm>
          <a:off x="4119563" y="3284538"/>
          <a:ext cx="3854450" cy="471487"/>
        </p:xfrm>
        <a:graphic>
          <a:graphicData uri="http://schemas.openxmlformats.org/presentationml/2006/ole">
            <mc:AlternateContent xmlns:mc="http://schemas.openxmlformats.org/markup-compatibility/2006">
              <mc:Choice xmlns:v="urn:schemas-microsoft-com:vml" Requires="v">
                <p:oleObj spid="_x0000_s3523" name="" r:id="rId29" imgW="1866900" imgH="228600" progId="Equation.DSMT4">
                  <p:embed/>
                </p:oleObj>
              </mc:Choice>
              <mc:Fallback>
                <p:oleObj name="" r:id="rId29" imgW="1866900" imgH="228600" progId="Equation.DSMT4">
                  <p:embed/>
                  <p:pic>
                    <p:nvPicPr>
                      <p:cNvPr id="0" name="图片 3522"/>
                      <p:cNvPicPr/>
                      <p:nvPr/>
                    </p:nvPicPr>
                    <p:blipFill>
                      <a:blip r:embed="rId30">
                        <a:clrChange>
                          <a:clrFrom>
                            <a:srgbClr val="000000"/>
                          </a:clrFrom>
                          <a:clrTo>
                            <a:srgbClr val="000000">
                              <a:alpha val="0"/>
                            </a:srgbClr>
                          </a:clrTo>
                        </a:clrChange>
                      </a:blip>
                      <a:stretch>
                        <a:fillRect/>
                      </a:stretch>
                    </p:blipFill>
                    <p:spPr>
                      <a:xfrm>
                        <a:off x="4119563" y="3284538"/>
                        <a:ext cx="3854450" cy="471487"/>
                      </a:xfrm>
                      <a:prstGeom prst="rect">
                        <a:avLst/>
                      </a:prstGeom>
                      <a:noFill/>
                      <a:ln w="38100">
                        <a:noFill/>
                        <a:miter/>
                      </a:ln>
                    </p:spPr>
                  </p:pic>
                </p:oleObj>
              </mc:Fallback>
            </mc:AlternateContent>
          </a:graphicData>
        </a:graphic>
      </p:graphicFrame>
      <p:graphicFrame>
        <p:nvGraphicFramePr>
          <p:cNvPr id="104512" name="对象 104511"/>
          <p:cNvGraphicFramePr>
            <a:graphicFrameLocks noChangeAspect="1"/>
          </p:cNvGraphicFramePr>
          <p:nvPr/>
        </p:nvGraphicFramePr>
        <p:xfrm>
          <a:off x="4479925" y="3778250"/>
          <a:ext cx="2778125" cy="520700"/>
        </p:xfrm>
        <a:graphic>
          <a:graphicData uri="http://schemas.openxmlformats.org/presentationml/2006/ole">
            <mc:AlternateContent xmlns:mc="http://schemas.openxmlformats.org/markup-compatibility/2006">
              <mc:Choice xmlns:v="urn:schemas-microsoft-com:vml" Requires="v">
                <p:oleObj spid="_x0000_s3535" name="" r:id="rId31" imgW="1282700" imgH="241300" progId="Equation.DSMT4">
                  <p:embed/>
                </p:oleObj>
              </mc:Choice>
              <mc:Fallback>
                <p:oleObj name="" r:id="rId31" imgW="1282700" imgH="241300" progId="Equation.DSMT4">
                  <p:embed/>
                  <p:pic>
                    <p:nvPicPr>
                      <p:cNvPr id="0" name="图片 3534"/>
                      <p:cNvPicPr/>
                      <p:nvPr/>
                    </p:nvPicPr>
                    <p:blipFill>
                      <a:blip r:embed="rId32">
                        <a:clrChange>
                          <a:clrFrom>
                            <a:srgbClr val="000000"/>
                          </a:clrFrom>
                          <a:clrTo>
                            <a:srgbClr val="000000">
                              <a:alpha val="0"/>
                            </a:srgbClr>
                          </a:clrTo>
                        </a:clrChange>
                      </a:blip>
                      <a:stretch>
                        <a:fillRect/>
                      </a:stretch>
                    </p:blipFill>
                    <p:spPr>
                      <a:xfrm>
                        <a:off x="4479925" y="3778250"/>
                        <a:ext cx="2778125" cy="520700"/>
                      </a:xfrm>
                      <a:prstGeom prst="rect">
                        <a:avLst/>
                      </a:prstGeom>
                      <a:noFill/>
                      <a:ln w="38100">
                        <a:noFill/>
                        <a:miter/>
                      </a:ln>
                    </p:spPr>
                  </p:pic>
                </p:oleObj>
              </mc:Fallback>
            </mc:AlternateContent>
          </a:graphicData>
        </a:graphic>
      </p:graphicFrame>
      <p:graphicFrame>
        <p:nvGraphicFramePr>
          <p:cNvPr id="104513" name="对象 104512"/>
          <p:cNvGraphicFramePr>
            <a:graphicFrameLocks noChangeAspect="1"/>
          </p:cNvGraphicFramePr>
          <p:nvPr/>
        </p:nvGraphicFramePr>
        <p:xfrm>
          <a:off x="442913" y="4948238"/>
          <a:ext cx="7508875" cy="938212"/>
        </p:xfrm>
        <a:graphic>
          <a:graphicData uri="http://schemas.openxmlformats.org/presentationml/2006/ole">
            <mc:AlternateContent xmlns:mc="http://schemas.openxmlformats.org/markup-compatibility/2006">
              <mc:Choice xmlns:v="urn:schemas-microsoft-com:vml" Requires="v">
                <p:oleObj spid="_x0000_s3525" name="" r:id="rId33" imgW="3644900" imgH="457200" progId="Equation.DSMT4">
                  <p:embed/>
                </p:oleObj>
              </mc:Choice>
              <mc:Fallback>
                <p:oleObj name="" r:id="rId33" imgW="3644900" imgH="457200" progId="Equation.DSMT4">
                  <p:embed/>
                  <p:pic>
                    <p:nvPicPr>
                      <p:cNvPr id="0" name="图片 3524"/>
                      <p:cNvPicPr/>
                      <p:nvPr/>
                    </p:nvPicPr>
                    <p:blipFill>
                      <a:blip r:embed="rId34">
                        <a:clrChange>
                          <a:clrFrom>
                            <a:srgbClr val="000000"/>
                          </a:clrFrom>
                          <a:clrTo>
                            <a:srgbClr val="000000">
                              <a:alpha val="0"/>
                            </a:srgbClr>
                          </a:clrTo>
                        </a:clrChange>
                      </a:blip>
                      <a:stretch>
                        <a:fillRect/>
                      </a:stretch>
                    </p:blipFill>
                    <p:spPr>
                      <a:xfrm>
                        <a:off x="442913" y="4948238"/>
                        <a:ext cx="7508875" cy="938212"/>
                      </a:xfrm>
                      <a:prstGeom prst="rect">
                        <a:avLst/>
                      </a:prstGeom>
                      <a:noFill/>
                      <a:ln w="38100">
                        <a:noFill/>
                        <a:miter/>
                      </a:ln>
                    </p:spPr>
                  </p:pic>
                </p:oleObj>
              </mc:Fallback>
            </mc:AlternateContent>
          </a:graphicData>
        </a:graphic>
      </p:graphicFrame>
      <p:sp>
        <p:nvSpPr>
          <p:cNvPr id="104514" name="文本框 104513"/>
          <p:cNvSpPr txBox="1"/>
          <p:nvPr/>
        </p:nvSpPr>
        <p:spPr>
          <a:xfrm>
            <a:off x="6391275" y="6052503"/>
            <a:ext cx="2308225" cy="521970"/>
          </a:xfrm>
          <a:prstGeom prst="rect">
            <a:avLst/>
          </a:prstGeom>
          <a:noFill/>
          <a:ln w="38100" cap="sq" cmpd="sng">
            <a:solidFill>
              <a:srgbClr val="FF00FF"/>
            </a:solidFill>
            <a:prstDash val="solid"/>
            <a:miter/>
            <a:headEnd type="none" w="med" len="med"/>
            <a:tailEnd type="none" w="med" len="med"/>
          </a:ln>
        </p:spPr>
        <p:txBody>
          <a:bodyPr wrap="square" lIns="92075" tIns="46038" rIns="92075" bIns="46038" anchor="ctr">
            <a:spAutoFit/>
          </a:bodyPr>
          <a:p>
            <a:pPr algn="ctr" eaLnBrk="1" hangingPunct="1">
              <a:spcBef>
                <a:spcPct val="50000"/>
              </a:spcBef>
              <a:buClr>
                <a:schemeClr val="accent2"/>
              </a:buClr>
              <a:buSzPct val="75000"/>
              <a:buFont typeface="Monotype Sorts" pitchFamily="2" charset="2"/>
            </a:pPr>
            <a:r>
              <a:rPr lang="en-US" altLang="zh-CN" sz="2800" dirty="0">
                <a:solidFill>
                  <a:schemeClr val="bg1"/>
                </a:solidFill>
                <a:latin typeface="Times New Roman" panose="02020603050405020304" pitchFamily="18" charset="0"/>
              </a:rPr>
              <a:t>example 5-14</a:t>
            </a:r>
            <a:endParaRPr lang="en-US" altLang="zh-CN"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4455"/>
                                        </p:tgtEl>
                                        <p:attrNameLst>
                                          <p:attrName>style.visibility</p:attrName>
                                        </p:attrNameLst>
                                      </p:cBhvr>
                                      <p:to>
                                        <p:strVal val="visible"/>
                                      </p:to>
                                    </p:set>
                                    <p:anim calcmode="lin" valueType="num">
                                      <p:cBhvr>
                                        <p:cTn id="7" dur="1000" fill="hold"/>
                                        <p:tgtEl>
                                          <p:spTgt spid="104455"/>
                                        </p:tgtEl>
                                        <p:attrNameLst>
                                          <p:attrName>ppt_w</p:attrName>
                                        </p:attrNameLst>
                                      </p:cBhvr>
                                      <p:tavLst>
                                        <p:tav tm="0">
                                          <p:val>
                                            <p:fltVal val="0.000000"/>
                                          </p:val>
                                        </p:tav>
                                        <p:tav tm="100000">
                                          <p:val>
                                            <p:strVal val="#ppt_w"/>
                                          </p:val>
                                        </p:tav>
                                      </p:tavLst>
                                    </p:anim>
                                    <p:anim calcmode="lin" valueType="num">
                                      <p:cBhvr>
                                        <p:cTn id="8" dur="1000" fill="hold"/>
                                        <p:tgtEl>
                                          <p:spTgt spid="104455"/>
                                        </p:tgtEl>
                                        <p:attrNameLst>
                                          <p:attrName>ppt_h</p:attrName>
                                        </p:attrNameLst>
                                      </p:cBhvr>
                                      <p:tavLst>
                                        <p:tav tm="0">
                                          <p:val>
                                            <p:fltVal val="0.000000"/>
                                          </p:val>
                                        </p:tav>
                                        <p:tav tm="100000">
                                          <p:val>
                                            <p:strVal val="#ppt_h"/>
                                          </p:val>
                                        </p:tav>
                                      </p:tavLst>
                                    </p:anim>
                                    <p:anim calcmode="lin" valueType="num">
                                      <p:cBhvr>
                                        <p:cTn id="9" dur="1000" fill="hold"/>
                                        <p:tgtEl>
                                          <p:spTgt spid="104455"/>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04455"/>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4" presetClass="entr" presetSubtype="32"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box(out)">
                                      <p:cBhvr>
                                        <p:cTn id="14" dur="1000"/>
                                        <p:tgtEl>
                                          <p:spTgt spid="3"/>
                                        </p:tgtEl>
                                      </p:cBhvr>
                                    </p:animEffect>
                                  </p:childTnLst>
                                </p:cTn>
                              </p:par>
                            </p:childTnLst>
                          </p:cTn>
                        </p:par>
                        <p:par>
                          <p:cTn id="15" fill="hold">
                            <p:stCondLst>
                              <p:cond delay="2000"/>
                            </p:stCondLst>
                            <p:childTnLst>
                              <p:par>
                                <p:cTn id="16" presetID="2" presetClass="entr" presetSubtype="2" fill="hold" grpId="0" nodeType="afterEffect">
                                  <p:stCondLst>
                                    <p:cond delay="0"/>
                                  </p:stCondLst>
                                  <p:childTnLst>
                                    <p:set>
                                      <p:cBhvr>
                                        <p:cTn id="17" dur="1" fill="hold">
                                          <p:stCondLst>
                                            <p:cond delay="0"/>
                                          </p:stCondLst>
                                        </p:cTn>
                                        <p:tgtEl>
                                          <p:spTgt spid="104453"/>
                                        </p:tgtEl>
                                        <p:attrNameLst>
                                          <p:attrName>style.visibility</p:attrName>
                                        </p:attrNameLst>
                                      </p:cBhvr>
                                      <p:to>
                                        <p:strVal val="visible"/>
                                      </p:to>
                                    </p:set>
                                    <p:anim calcmode="lin" valueType="num">
                                      <p:cBhvr>
                                        <p:cTn id="18" dur="500" fill="hold"/>
                                        <p:tgtEl>
                                          <p:spTgt spid="104453"/>
                                        </p:tgtEl>
                                        <p:attrNameLst>
                                          <p:attrName>ppt_x</p:attrName>
                                        </p:attrNameLst>
                                      </p:cBhvr>
                                      <p:tavLst>
                                        <p:tav tm="0">
                                          <p:val>
                                            <p:strVal val="1+#ppt_w/2"/>
                                          </p:val>
                                        </p:tav>
                                        <p:tav tm="100000">
                                          <p:val>
                                            <p:strVal val="#ppt_x"/>
                                          </p:val>
                                        </p:tav>
                                      </p:tavLst>
                                    </p:anim>
                                    <p:anim calcmode="lin" valueType="num">
                                      <p:cBhvr>
                                        <p:cTn id="19" dur="500" fill="hold"/>
                                        <p:tgtEl>
                                          <p:spTgt spid="10445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5" presetClass="entr" presetSubtype="0" fill="hold" grpId="0" nodeType="clickEffect">
                                  <p:stCondLst>
                                    <p:cond delay="0"/>
                                  </p:stCondLst>
                                  <p:childTnLst>
                                    <p:set>
                                      <p:cBhvr>
                                        <p:cTn id="23" dur="1" fill="hold">
                                          <p:stCondLst>
                                            <p:cond delay="0"/>
                                          </p:stCondLst>
                                        </p:cTn>
                                        <p:tgtEl>
                                          <p:spTgt spid="104456"/>
                                        </p:tgtEl>
                                        <p:attrNameLst>
                                          <p:attrName>style.visibility</p:attrName>
                                        </p:attrNameLst>
                                      </p:cBhvr>
                                      <p:to>
                                        <p:strVal val="visible"/>
                                      </p:to>
                                    </p:set>
                                    <p:anim calcmode="lin" valueType="num">
                                      <p:cBhvr>
                                        <p:cTn id="24" dur="1000" fill="hold"/>
                                        <p:tgtEl>
                                          <p:spTgt spid="104456"/>
                                        </p:tgtEl>
                                        <p:attrNameLst>
                                          <p:attrName>ppt_w</p:attrName>
                                        </p:attrNameLst>
                                      </p:cBhvr>
                                      <p:tavLst>
                                        <p:tav tm="0">
                                          <p:val>
                                            <p:fltVal val="0.000000"/>
                                          </p:val>
                                        </p:tav>
                                        <p:tav tm="100000">
                                          <p:val>
                                            <p:strVal val="#ppt_w"/>
                                          </p:val>
                                        </p:tav>
                                      </p:tavLst>
                                    </p:anim>
                                    <p:anim calcmode="lin" valueType="num">
                                      <p:cBhvr>
                                        <p:cTn id="25" dur="1000" fill="hold"/>
                                        <p:tgtEl>
                                          <p:spTgt spid="104456"/>
                                        </p:tgtEl>
                                        <p:attrNameLst>
                                          <p:attrName>ppt_h</p:attrName>
                                        </p:attrNameLst>
                                      </p:cBhvr>
                                      <p:tavLst>
                                        <p:tav tm="0">
                                          <p:val>
                                            <p:fltVal val="0.000000"/>
                                          </p:val>
                                        </p:tav>
                                        <p:tav tm="100000">
                                          <p:val>
                                            <p:strVal val="#ppt_h"/>
                                          </p:val>
                                        </p:tav>
                                      </p:tavLst>
                                    </p:anim>
                                    <p:anim calcmode="lin" valueType="num">
                                      <p:cBhvr>
                                        <p:cTn id="26" dur="1000" fill="hold"/>
                                        <p:tgtEl>
                                          <p:spTgt spid="104456"/>
                                        </p:tgtEl>
                                        <p:attrNameLst>
                                          <p:attrName>ppt_x</p:attrName>
                                        </p:attrNameLst>
                                      </p:cBhvr>
                                      <p:tavLst>
                                        <p:tav tm="0" fmla="#ppt_x+(cos(-2*pi*(1-$))*-#ppt_x-sin(-2*pi*(1-$))*(1-#ppt_y))*(1-$)">
                                          <p:val>
                                            <p:fltVal val="0.000000"/>
                                          </p:val>
                                        </p:tav>
                                        <p:tav tm="100000">
                                          <p:val>
                                            <p:fltVal val="1.000000"/>
                                          </p:val>
                                        </p:tav>
                                      </p:tavLst>
                                    </p:anim>
                                    <p:anim calcmode="lin" valueType="num">
                                      <p:cBhvr>
                                        <p:cTn id="27" dur="1000" fill="hold"/>
                                        <p:tgtEl>
                                          <p:spTgt spid="10445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4454"/>
                                        </p:tgtEl>
                                        <p:attrNameLst>
                                          <p:attrName>style.visibility</p:attrName>
                                        </p:attrNameLst>
                                      </p:cBhvr>
                                      <p:to>
                                        <p:strVal val="visible"/>
                                      </p:to>
                                    </p:set>
                                    <p:animEffect transition="in" filter="wipe(left)">
                                      <p:cBhvr>
                                        <p:cTn id="32" dur="2000"/>
                                        <p:tgtEl>
                                          <p:spTgt spid="10445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04507"/>
                                        </p:tgtEl>
                                        <p:attrNameLst>
                                          <p:attrName>style.visibility</p:attrName>
                                        </p:attrNameLst>
                                      </p:cBhvr>
                                      <p:to>
                                        <p:strVal val="visible"/>
                                      </p:to>
                                    </p:set>
                                    <p:animEffect transition="in" filter="dissolve">
                                      <p:cBhvr>
                                        <p:cTn id="37" dur="500"/>
                                        <p:tgtEl>
                                          <p:spTgt spid="10450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2000"/>
                                        <p:tgtEl>
                                          <p:spTgt spid="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left)">
                                      <p:cBhvr>
                                        <p:cTn id="47" dur="20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wipe(left)">
                                      <p:cBhvr>
                                        <p:cTn id="52" dur="20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down)">
                                      <p:cBhvr>
                                        <p:cTn id="57" dur="2000"/>
                                        <p:tgtEl>
                                          <p:spTgt spid="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20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down)">
                                      <p:cBhvr>
                                        <p:cTn id="67" dur="20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0"/>
                                        </p:tgtEl>
                                        <p:attrNameLst>
                                          <p:attrName>style.visibility</p:attrName>
                                        </p:attrNameLst>
                                      </p:cBhvr>
                                      <p:to>
                                        <p:strVal val="visible"/>
                                      </p:to>
                                    </p:set>
                                    <p:animEffect transition="in" filter="dissolv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104505"/>
                                        </p:tgtEl>
                                        <p:attrNameLst>
                                          <p:attrName>style.visibility</p:attrName>
                                        </p:attrNameLst>
                                      </p:cBhvr>
                                      <p:to>
                                        <p:strVal val="visible"/>
                                      </p:to>
                                    </p:set>
                                    <p:animEffect transition="in" filter="wipe(left)">
                                      <p:cBhvr>
                                        <p:cTn id="77" dur="2000"/>
                                        <p:tgtEl>
                                          <p:spTgt spid="10450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104511"/>
                                        </p:tgtEl>
                                        <p:attrNameLst>
                                          <p:attrName>style.visibility</p:attrName>
                                        </p:attrNameLst>
                                      </p:cBhvr>
                                      <p:to>
                                        <p:strVal val="visible"/>
                                      </p:to>
                                    </p:set>
                                    <p:animEffect transition="in" filter="wipe(left)">
                                      <p:cBhvr>
                                        <p:cTn id="82" dur="2000"/>
                                        <p:tgtEl>
                                          <p:spTgt spid="10451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104512"/>
                                        </p:tgtEl>
                                        <p:attrNameLst>
                                          <p:attrName>style.visibility</p:attrName>
                                        </p:attrNameLst>
                                      </p:cBhvr>
                                      <p:to>
                                        <p:strVal val="visible"/>
                                      </p:to>
                                    </p:set>
                                    <p:animEffect transition="in" filter="wipe(left)">
                                      <p:cBhvr>
                                        <p:cTn id="87" dur="2000"/>
                                        <p:tgtEl>
                                          <p:spTgt spid="10451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104506"/>
                                        </p:tgtEl>
                                        <p:attrNameLst>
                                          <p:attrName>style.visibility</p:attrName>
                                        </p:attrNameLst>
                                      </p:cBhvr>
                                      <p:to>
                                        <p:strVal val="visible"/>
                                      </p:to>
                                    </p:set>
                                    <p:animEffect transition="in" filter="wipe(left)">
                                      <p:cBhvr>
                                        <p:cTn id="92" dur="2000"/>
                                        <p:tgtEl>
                                          <p:spTgt spid="104506"/>
                                        </p:tgtEl>
                                      </p:cBhvr>
                                    </p:animEffect>
                                  </p:childTnLst>
                                </p:cTn>
                              </p:par>
                            </p:childTnLst>
                          </p:cTn>
                        </p:par>
                      </p:childTnLst>
                    </p:cTn>
                  </p:par>
                  <p:par>
                    <p:cTn id="93" fill="hold">
                      <p:stCondLst>
                        <p:cond delay="indefinite"/>
                      </p:stCondLst>
                      <p:childTnLst>
                        <p:par>
                          <p:cTn id="94" fill="hold">
                            <p:stCondLst>
                              <p:cond delay="0"/>
                            </p:stCondLst>
                            <p:childTnLst>
                              <p:par>
                                <p:cTn id="95" presetID="18" presetClass="entr" presetSubtype="6" fill="hold" nodeType="clickEffect">
                                  <p:stCondLst>
                                    <p:cond delay="0"/>
                                  </p:stCondLst>
                                  <p:childTnLst>
                                    <p:set>
                                      <p:cBhvr>
                                        <p:cTn id="96" dur="1" fill="hold">
                                          <p:stCondLst>
                                            <p:cond delay="0"/>
                                          </p:stCondLst>
                                        </p:cTn>
                                        <p:tgtEl>
                                          <p:spTgt spid="104513"/>
                                        </p:tgtEl>
                                        <p:attrNameLst>
                                          <p:attrName>style.visibility</p:attrName>
                                        </p:attrNameLst>
                                      </p:cBhvr>
                                      <p:to>
                                        <p:strVal val="visible"/>
                                      </p:to>
                                    </p:set>
                                    <p:animEffect transition="in" filter="strips(downRight)">
                                      <p:cBhvr>
                                        <p:cTn id="97" dur="2000"/>
                                        <p:tgtEl>
                                          <p:spTgt spid="104513"/>
                                        </p:tgtEl>
                                      </p:cBhvr>
                                    </p:animEffect>
                                  </p:childTnLst>
                                </p:cTn>
                              </p:par>
                            </p:childTnLst>
                          </p:cTn>
                        </p:par>
                      </p:childTnLst>
                    </p:cTn>
                  </p:par>
                  <p:par>
                    <p:cTn id="98" fill="hold">
                      <p:stCondLst>
                        <p:cond delay="indefinite"/>
                      </p:stCondLst>
                      <p:childTnLst>
                        <p:par>
                          <p:cTn id="99" fill="hold">
                            <p:stCondLst>
                              <p:cond delay="0"/>
                            </p:stCondLst>
                            <p:childTnLst>
                              <p:par>
                                <p:cTn id="100" presetID="2" presetClass="entr" presetSubtype="2" fill="hold" grpId="0" nodeType="clickEffect">
                                  <p:stCondLst>
                                    <p:cond delay="0"/>
                                  </p:stCondLst>
                                  <p:childTnLst>
                                    <p:set>
                                      <p:cBhvr>
                                        <p:cTn id="101" dur="1" fill="hold">
                                          <p:stCondLst>
                                            <p:cond delay="0"/>
                                          </p:stCondLst>
                                        </p:cTn>
                                        <p:tgtEl>
                                          <p:spTgt spid="104514"/>
                                        </p:tgtEl>
                                        <p:attrNameLst>
                                          <p:attrName>style.visibility</p:attrName>
                                        </p:attrNameLst>
                                      </p:cBhvr>
                                      <p:to>
                                        <p:strVal val="visible"/>
                                      </p:to>
                                    </p:set>
                                    <p:anim calcmode="lin" valueType="num">
                                      <p:cBhvr>
                                        <p:cTn id="102" dur="500" fill="hold"/>
                                        <p:tgtEl>
                                          <p:spTgt spid="104514"/>
                                        </p:tgtEl>
                                        <p:attrNameLst>
                                          <p:attrName>ppt_x</p:attrName>
                                        </p:attrNameLst>
                                      </p:cBhvr>
                                      <p:tavLst>
                                        <p:tav tm="0">
                                          <p:val>
                                            <p:strVal val="1+#ppt_w/2"/>
                                          </p:val>
                                        </p:tav>
                                        <p:tav tm="100000">
                                          <p:val>
                                            <p:strVal val="#ppt_x"/>
                                          </p:val>
                                        </p:tav>
                                      </p:tavLst>
                                    </p:anim>
                                    <p:anim calcmode="lin" valueType="num">
                                      <p:cBhvr>
                                        <p:cTn id="103" dur="500" fill="hold"/>
                                        <p:tgtEl>
                                          <p:spTgt spid="104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p:bldP spid="104454" grpId="0"/>
      <p:bldP spid="104455" grpId="0" bldLvl="0" animBg="1"/>
      <p:bldP spid="104456" grpId="0" bldLvl="0" animBg="1"/>
      <p:bldP spid="104514"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文本框 10241"/>
          <p:cNvSpPr txBox="1"/>
          <p:nvPr/>
        </p:nvSpPr>
        <p:spPr>
          <a:xfrm>
            <a:off x="381000" y="254000"/>
            <a:ext cx="3406140" cy="521970"/>
          </a:xfrm>
          <a:prstGeom prst="rect">
            <a:avLst/>
          </a:prstGeom>
          <a:solidFill>
            <a:srgbClr val="FF3300"/>
          </a:solidFill>
          <a:ln w="9525">
            <a:noFill/>
          </a:ln>
        </p:spPr>
        <p:txBody>
          <a:bodyPr wrap="none" lIns="198000" rIns="198000">
            <a:spAutoFit/>
          </a:bodyPr>
          <a:p>
            <a:pPr eaLnBrk="1" hangingPunct="1"/>
            <a:r>
              <a:rPr lang="en-US" altLang="zh-CN" sz="2800" dirty="0">
                <a:solidFill>
                  <a:schemeClr val="bg1"/>
                </a:solidFill>
                <a:latin typeface="Times New Roman" panose="02020603050405020304" pitchFamily="18" charset="0"/>
                <a:ea typeface="楷体_GB2312" pitchFamily="1" charset="-122"/>
              </a:rPr>
              <a:t>3. phase difference</a:t>
            </a:r>
            <a:endParaRPr lang="zh-CN" altLang="en-US" sz="2800" dirty="0">
              <a:solidFill>
                <a:schemeClr val="bg1"/>
              </a:solidFill>
              <a:latin typeface="Times New Roman" panose="02020603050405020304" pitchFamily="18" charset="0"/>
              <a:ea typeface="楷体_GB2312" pitchFamily="1" charset="-122"/>
            </a:endParaRPr>
          </a:p>
        </p:txBody>
      </p:sp>
      <p:sp>
        <p:nvSpPr>
          <p:cNvPr id="10243" name="文本框 10242"/>
          <p:cNvSpPr txBox="1"/>
          <p:nvPr/>
        </p:nvSpPr>
        <p:spPr>
          <a:xfrm>
            <a:off x="539750" y="857250"/>
            <a:ext cx="6306820" cy="521970"/>
          </a:xfrm>
          <a:prstGeom prst="rect">
            <a:avLst/>
          </a:prstGeom>
          <a:noFill/>
          <a:ln w="9525">
            <a:noFill/>
          </a:ln>
        </p:spPr>
        <p:txBody>
          <a:bodyPr wrap="none">
            <a:spAutoFit/>
          </a:bodyPr>
          <a:p>
            <a:pPr eaLnBrk="1" hangingPunct="1"/>
            <a:r>
              <a:rPr lang="zh-CN" altLang="en-US"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u</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U</a:t>
            </a:r>
            <a:r>
              <a:rPr lang="en-US" altLang="zh-CN" sz="2800" baseline="-25000" dirty="0">
                <a:solidFill>
                  <a:schemeClr val="bg1"/>
                </a:solidFill>
                <a:latin typeface="Times New Roman" panose="02020603050405020304" pitchFamily="18" charset="0"/>
              </a:rPr>
              <a:t>m</a:t>
            </a:r>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Symbol" panose="05050102010706020507" pitchFamily="18" charset="2"/>
              </a:rPr>
              <a:t>w </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Symbol" panose="05050102010706020507" pitchFamily="18" charset="2"/>
              </a:rPr>
              <a:t>y </a:t>
            </a:r>
            <a:r>
              <a:rPr lang="en-US" altLang="zh-CN" sz="2800" i="1" baseline="-25000" dirty="0">
                <a:solidFill>
                  <a:schemeClr val="bg1"/>
                </a:solidFill>
                <a:latin typeface="Times New Roman" panose="02020603050405020304" pitchFamily="18" charset="0"/>
              </a:rPr>
              <a:t>u</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I</a:t>
            </a:r>
            <a:r>
              <a:rPr lang="en-US" altLang="zh-CN" sz="2800" baseline="-25000" dirty="0">
                <a:solidFill>
                  <a:schemeClr val="bg1"/>
                </a:solidFill>
                <a:latin typeface="Times New Roman" panose="02020603050405020304" pitchFamily="18" charset="0"/>
              </a:rPr>
              <a:t>m</a:t>
            </a:r>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Symbol" panose="05050102010706020507" pitchFamily="18" charset="2"/>
              </a:rPr>
              <a:t>w </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Symbol" panose="05050102010706020507" pitchFamily="18" charset="2"/>
              </a:rPr>
              <a:t>y </a:t>
            </a:r>
            <a:r>
              <a:rPr lang="en-US" altLang="zh-CN" sz="2800" i="1" baseline="-25000"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
        <p:nvSpPr>
          <p:cNvPr id="10244" name="文本框 10243"/>
          <p:cNvSpPr txBox="1"/>
          <p:nvPr/>
        </p:nvSpPr>
        <p:spPr>
          <a:xfrm>
            <a:off x="533400" y="1447800"/>
            <a:ext cx="7999413" cy="521970"/>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ea typeface="楷体_GB2312" pitchFamily="1" charset="-122"/>
                <a:sym typeface="+mn-ea"/>
              </a:rPr>
              <a:t>phase difference is </a:t>
            </a:r>
            <a:r>
              <a:rPr lang="zh-CN" altLang="en-US" dirty="0">
                <a:solidFill>
                  <a:schemeClr val="bg1"/>
                </a:solidFill>
                <a:latin typeface="Times New Roman" panose="02020603050405020304" pitchFamily="18" charset="0"/>
              </a:rPr>
              <a:t> ：</a:t>
            </a:r>
            <a:r>
              <a:rPr lang="en-US" altLang="zh-CN" sz="2800" i="1" dirty="0">
                <a:solidFill>
                  <a:schemeClr val="bg1"/>
                </a:solidFill>
                <a:latin typeface="Symbol" panose="05050102010706020507" pitchFamily="18" charset="2"/>
              </a:rPr>
              <a:t>j  </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Symbol" panose="05050102010706020507" pitchFamily="18" charset="2"/>
              </a:rPr>
              <a:t>w </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Symbol" panose="05050102010706020507" pitchFamily="18" charset="2"/>
              </a:rPr>
              <a:t>y </a:t>
            </a:r>
            <a:r>
              <a:rPr lang="en-US" altLang="zh-CN" sz="2800" i="1" baseline="-25000" dirty="0">
                <a:solidFill>
                  <a:schemeClr val="bg1"/>
                </a:solidFill>
                <a:latin typeface="Times New Roman" panose="02020603050405020304" pitchFamily="18" charset="0"/>
              </a:rPr>
              <a:t>u</a:t>
            </a:r>
            <a:r>
              <a:rPr lang="en-US" altLang="zh-CN" sz="2800" dirty="0">
                <a:solidFill>
                  <a:schemeClr val="bg1"/>
                </a:solidFill>
                <a:latin typeface="Times New Roman" panose="02020603050405020304" pitchFamily="18" charset="0"/>
              </a:rPr>
              <a:t>)</a:t>
            </a:r>
            <a:r>
              <a:rPr lang="en-US" altLang="zh-CN" sz="2800" dirty="0">
                <a:solidFill>
                  <a:schemeClr val="bg1"/>
                </a:solidFill>
                <a:latin typeface="宋体" panose="02010600030101010101" pitchFamily="2" charset="-122"/>
              </a:rPr>
              <a:t>-</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Symbol" panose="05050102010706020507" pitchFamily="18" charset="2"/>
              </a:rPr>
              <a:t>w </a:t>
            </a:r>
            <a:r>
              <a:rPr lang="en-US" altLang="zh-CN" sz="2800" i="1" dirty="0">
                <a:solidFill>
                  <a:schemeClr val="bg1"/>
                </a:solidFill>
                <a:latin typeface="Times New Roman" panose="02020603050405020304" pitchFamily="18" charset="0"/>
              </a:rPr>
              <a:t>t</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Symbol" panose="05050102010706020507" pitchFamily="18" charset="2"/>
              </a:rPr>
              <a:t>y </a:t>
            </a:r>
            <a:r>
              <a:rPr lang="en-US" altLang="zh-CN" sz="2800" i="1" baseline="-25000"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Symbol" panose="05050102010706020507" pitchFamily="18" charset="2"/>
              </a:rPr>
              <a:t>y </a:t>
            </a:r>
            <a:r>
              <a:rPr lang="en-US" altLang="zh-CN" sz="2800" i="1" baseline="-25000" dirty="0">
                <a:solidFill>
                  <a:schemeClr val="bg1"/>
                </a:solidFill>
                <a:latin typeface="Times New Roman" panose="02020603050405020304" pitchFamily="18" charset="0"/>
              </a:rPr>
              <a:t>u</a:t>
            </a:r>
            <a:r>
              <a:rPr lang="en-US" altLang="zh-CN" sz="2800" dirty="0">
                <a:solidFill>
                  <a:schemeClr val="bg1"/>
                </a:solidFill>
                <a:latin typeface="宋体" panose="02010600030101010101" pitchFamily="2" charset="-122"/>
              </a:rPr>
              <a:t>-</a:t>
            </a:r>
            <a:r>
              <a:rPr lang="en-US" altLang="zh-CN" sz="2800" i="1" dirty="0">
                <a:solidFill>
                  <a:schemeClr val="bg1"/>
                </a:solidFill>
                <a:latin typeface="Symbol" panose="05050102010706020507" pitchFamily="18" charset="2"/>
              </a:rPr>
              <a:t>y </a:t>
            </a:r>
            <a:r>
              <a:rPr lang="en-US" altLang="zh-CN" sz="2800" i="1" baseline="-25000" dirty="0">
                <a:solidFill>
                  <a:schemeClr val="bg1"/>
                </a:solidFill>
                <a:latin typeface="Times New Roman" panose="02020603050405020304" pitchFamily="18" charset="0"/>
              </a:rPr>
              <a:t>i</a:t>
            </a:r>
            <a:endParaRPr lang="en-US" altLang="zh-CN" sz="2800" baseline="-25000" dirty="0">
              <a:solidFill>
                <a:schemeClr val="bg1"/>
              </a:solidFill>
              <a:latin typeface="Times New Roman" panose="02020603050405020304" pitchFamily="18" charset="0"/>
            </a:endParaRPr>
          </a:p>
        </p:txBody>
      </p:sp>
      <p:sp>
        <p:nvSpPr>
          <p:cNvPr id="10245" name="矩形 10244"/>
          <p:cNvSpPr/>
          <p:nvPr/>
        </p:nvSpPr>
        <p:spPr>
          <a:xfrm>
            <a:off x="250825" y="2492375"/>
            <a:ext cx="8569325" cy="1050925"/>
          </a:xfrm>
          <a:prstGeom prst="rect">
            <a:avLst/>
          </a:prstGeom>
          <a:noFill/>
          <a:ln w="9525">
            <a:noFill/>
          </a:ln>
        </p:spPr>
        <p:txBody>
          <a:bodyPr>
            <a:spAutoFit/>
          </a:bodyPr>
          <a:p>
            <a:pPr algn="just" eaLnBrk="1" hangingPunct="1">
              <a:lnSpc>
                <a:spcPct val="120000"/>
              </a:lnSpc>
              <a:buFont typeface="Symbol" panose="05050102010706020507" pitchFamily="18" charset="2"/>
            </a:pPr>
            <a:r>
              <a:rPr lang="zh-CN" altLang="en-US" sz="2800" dirty="0">
                <a:solidFill>
                  <a:schemeClr val="bg1"/>
                </a:solidFill>
                <a:latin typeface="Symbol" panose="05050102010706020507" pitchFamily="18" charset="2"/>
                <a:sym typeface="Symbol" panose="05050102010706020507" pitchFamily="18" charset="2"/>
              </a:rPr>
              <a:t> </a:t>
            </a:r>
            <a:r>
              <a:rPr lang="zh-CN" altLang="en-US" sz="2800" i="1" dirty="0">
                <a:solidFill>
                  <a:schemeClr val="bg1"/>
                </a:solidFill>
                <a:latin typeface="Symbol" panose="05050102010706020507" pitchFamily="18" charset="2"/>
              </a:rPr>
              <a:t>j </a:t>
            </a:r>
            <a:r>
              <a:rPr lang="zh-CN" altLang="en-US" sz="2800" i="1" dirty="0">
                <a:solidFill>
                  <a:schemeClr val="bg1"/>
                </a:solidFill>
                <a:latin typeface="Times New Roman" panose="02020603050405020304" pitchFamily="18" charset="0"/>
              </a:rPr>
              <a:t>&gt;</a:t>
            </a:r>
            <a:r>
              <a:rPr lang="zh-CN" altLang="en-US" sz="2800" dirty="0">
                <a:solidFill>
                  <a:schemeClr val="bg1"/>
                </a:solidFill>
                <a:latin typeface="Times New Roman" panose="02020603050405020304" pitchFamily="18" charset="0"/>
              </a:rPr>
              <a:t>0</a:t>
            </a:r>
            <a:r>
              <a:rPr lang="zh-CN" altLang="en-US" dirty="0">
                <a:solidFill>
                  <a:schemeClr val="bg1"/>
                </a:solidFill>
                <a:latin typeface="Times New Roman" panose="02020603050405020304" pitchFamily="18" charset="0"/>
              </a:rPr>
              <a:t>， </a:t>
            </a:r>
            <a:r>
              <a:rPr lang="zh-CN" altLang="en-US" i="1" dirty="0">
                <a:solidFill>
                  <a:schemeClr val="bg1"/>
                </a:solidFill>
                <a:latin typeface="Times New Roman" panose="02020603050405020304" pitchFamily="18" charset="0"/>
              </a:rPr>
              <a:t>u </a:t>
            </a:r>
            <a:r>
              <a:rPr lang="en-US" altLang="zh-CN" i="1" dirty="0">
                <a:solidFill>
                  <a:schemeClr val="bg1"/>
                </a:solidFill>
                <a:latin typeface="Times New Roman" panose="02020603050405020304" pitchFamily="18" charset="0"/>
              </a:rPr>
              <a:t>leads to </a:t>
            </a:r>
            <a:r>
              <a:rPr lang="zh-CN" altLang="en-US" i="1" dirty="0">
                <a:solidFill>
                  <a:schemeClr val="bg1"/>
                </a:solidFill>
                <a:latin typeface="Times New Roman" panose="02020603050405020304" pitchFamily="18" charset="0"/>
              </a:rPr>
              <a:t>i </a:t>
            </a:r>
            <a:r>
              <a:rPr lang="en-US" altLang="zh-CN" i="1" dirty="0">
                <a:solidFill>
                  <a:schemeClr val="bg1"/>
                </a:solidFill>
                <a:latin typeface="Times New Roman" panose="02020603050405020304" pitchFamily="18" charset="0"/>
              </a:rPr>
              <a:t>by </a:t>
            </a:r>
            <a:r>
              <a:rPr lang="zh-CN" altLang="en-US" sz="2800" i="1" dirty="0">
                <a:solidFill>
                  <a:schemeClr val="bg1"/>
                </a:solidFill>
                <a:latin typeface="Symbol" panose="05050102010706020507" pitchFamily="18" charset="2"/>
              </a:rPr>
              <a:t>j</a:t>
            </a:r>
            <a:r>
              <a:rPr lang="zh-CN" altLang="en-US" i="1" dirty="0">
                <a:solidFill>
                  <a:schemeClr val="bg1"/>
                </a:solidFill>
                <a:latin typeface="Symbol" panose="05050102010706020507" pitchFamily="18" charset="2"/>
              </a:rPr>
              <a:t> </a:t>
            </a:r>
            <a:r>
              <a:rPr lang="en-US" altLang="zh-CN" i="1" dirty="0">
                <a:solidFill>
                  <a:schemeClr val="bg1"/>
                </a:solidFill>
                <a:latin typeface="Symbol" panose="05050102010706020507" pitchFamily="18" charset="2"/>
              </a:rPr>
              <a:t>, </a:t>
            </a:r>
            <a:r>
              <a:rPr lang="en-US" altLang="zh-CN" dirty="0">
                <a:solidFill>
                  <a:schemeClr val="bg1"/>
                </a:solidFill>
                <a:latin typeface="Times New Roman" panose="02020603050405020304" pitchFamily="18" charset="0"/>
                <a:cs typeface="Times New Roman" panose="02020603050405020304" pitchFamily="18" charset="0"/>
              </a:rPr>
              <a:t>or</a:t>
            </a:r>
            <a:r>
              <a:rPr lang="en-US" altLang="zh-CN" i="1" dirty="0">
                <a:solidFill>
                  <a:schemeClr val="bg1"/>
                </a:solidFill>
                <a:latin typeface="Symbol" panose="05050102010706020507" pitchFamily="18" charset="2"/>
              </a:rPr>
              <a:t> </a:t>
            </a:r>
            <a:r>
              <a:rPr lang="zh-CN" altLang="en-US" i="1" dirty="0">
                <a:solidFill>
                  <a:schemeClr val="bg1"/>
                </a:solidFill>
                <a:latin typeface="Times New Roman" panose="02020603050405020304" pitchFamily="18" charset="0"/>
              </a:rPr>
              <a:t>i </a:t>
            </a:r>
            <a:r>
              <a:rPr lang="en-US" altLang="zh-CN" i="1" dirty="0">
                <a:solidFill>
                  <a:schemeClr val="bg1"/>
                </a:solidFill>
                <a:latin typeface="Times New Roman" panose="02020603050405020304" pitchFamily="18" charset="0"/>
              </a:rPr>
              <a:t>lags</a:t>
            </a:r>
            <a:r>
              <a:rPr lang="en-US" altLang="zh-CN" dirty="0">
                <a:solidFill>
                  <a:schemeClr val="bg1"/>
                </a:solidFill>
                <a:latin typeface="仿宋_GB2312" pitchFamily="1" charset="-122"/>
                <a:ea typeface="仿宋_GB2312" pitchFamily="1" charset="-122"/>
              </a:rPr>
              <a:t> </a:t>
            </a:r>
            <a:r>
              <a:rPr lang="zh-CN" altLang="en-US" sz="2800" i="1" dirty="0">
                <a:solidFill>
                  <a:schemeClr val="bg1"/>
                </a:solidFill>
                <a:latin typeface="Times New Roman" panose="02020603050405020304" pitchFamily="18" charset="0"/>
              </a:rPr>
              <a:t>u </a:t>
            </a:r>
            <a:r>
              <a:rPr lang="en-US" altLang="zh-CN" sz="2800" i="1" dirty="0">
                <a:solidFill>
                  <a:schemeClr val="bg1"/>
                </a:solidFill>
                <a:latin typeface="Times New Roman" panose="02020603050405020304" pitchFamily="18" charset="0"/>
              </a:rPr>
              <a:t>by </a:t>
            </a:r>
            <a:r>
              <a:rPr lang="zh-CN" altLang="en-US" sz="2800" i="1" dirty="0">
                <a:solidFill>
                  <a:schemeClr val="bg1"/>
                </a:solidFill>
                <a:latin typeface="Symbol" panose="05050102010706020507" pitchFamily="18" charset="2"/>
              </a:rPr>
              <a:t>j</a:t>
            </a:r>
            <a:r>
              <a:rPr lang="en-US" altLang="zh-CN" i="1" dirty="0">
                <a:solidFill>
                  <a:schemeClr val="bg1"/>
                </a:solidFill>
                <a:latin typeface="仿宋_GB2312" pitchFamily="1" charset="-122"/>
                <a:ea typeface="仿宋_GB2312" pitchFamily="1" charset="-122"/>
              </a:rPr>
              <a:t>.</a:t>
            </a:r>
            <a:endParaRPr lang="en-US" altLang="zh-CN" i="1" dirty="0">
              <a:solidFill>
                <a:schemeClr val="bg1"/>
              </a:solidFill>
              <a:latin typeface="仿宋_GB2312" pitchFamily="1" charset="-122"/>
              <a:ea typeface="仿宋_GB2312" pitchFamily="1" charset="-122"/>
            </a:endParaRPr>
          </a:p>
          <a:p>
            <a:pPr algn="just" eaLnBrk="1" hangingPunct="1">
              <a:lnSpc>
                <a:spcPct val="120000"/>
              </a:lnSpc>
              <a:buFont typeface="Symbol" panose="05050102010706020507" pitchFamily="18" charset="2"/>
            </a:pPr>
            <a:r>
              <a:rPr lang="en-US" altLang="zh-CN" i="1" dirty="0">
                <a:solidFill>
                  <a:schemeClr val="bg1"/>
                </a:solidFill>
                <a:latin typeface="仿宋_GB2312" pitchFamily="1" charset="-122"/>
                <a:ea typeface="仿宋_GB2312" pitchFamily="1" charset="-122"/>
              </a:rPr>
              <a:t>         </a:t>
            </a:r>
            <a:r>
              <a:rPr lang="zh-CN" altLang="en-US" dirty="0">
                <a:solidFill>
                  <a:schemeClr val="bg1"/>
                </a:solidFill>
                <a:latin typeface="Times New Roman" panose="02020603050405020304" pitchFamily="18" charset="0"/>
              </a:rPr>
              <a:t>(</a:t>
            </a:r>
            <a:r>
              <a:rPr lang="zh-CN" altLang="en-US" i="1" dirty="0">
                <a:solidFill>
                  <a:schemeClr val="bg1"/>
                </a:solidFill>
                <a:latin typeface="Times New Roman" panose="02020603050405020304" pitchFamily="18" charset="0"/>
              </a:rPr>
              <a:t>u </a:t>
            </a:r>
            <a:r>
              <a:rPr lang="en-US" altLang="zh-CN" dirty="0">
                <a:solidFill>
                  <a:schemeClr val="bg1"/>
                </a:solidFill>
                <a:latin typeface="Times New Roman" panose="02020603050405020304" pitchFamily="18" charset="0"/>
                <a:ea typeface="仿宋_GB2312" pitchFamily="1" charset="-122"/>
              </a:rPr>
              <a:t>reachs minima earlier</a:t>
            </a:r>
            <a:r>
              <a:rPr lang="zh-CN" altLang="en-US" dirty="0">
                <a:solidFill>
                  <a:schemeClr val="bg1"/>
                </a:solidFill>
                <a:latin typeface="仿宋_GB2312" pitchFamily="1" charset="-122"/>
                <a:ea typeface="仿宋_GB2312" pitchFamily="1" charset="-122"/>
              </a:rPr>
              <a:t>)；</a:t>
            </a:r>
            <a:endParaRPr lang="zh-CN" altLang="en-US" dirty="0">
              <a:solidFill>
                <a:schemeClr val="bg1"/>
              </a:solidFill>
              <a:latin typeface="仿宋_GB2312" pitchFamily="1" charset="-122"/>
              <a:ea typeface="仿宋_GB2312" pitchFamily="1" charset="-122"/>
            </a:endParaRPr>
          </a:p>
        </p:txBody>
      </p:sp>
      <p:sp>
        <p:nvSpPr>
          <p:cNvPr id="10246" name="矩形 10245"/>
          <p:cNvSpPr/>
          <p:nvPr/>
        </p:nvSpPr>
        <p:spPr>
          <a:xfrm>
            <a:off x="157798" y="5733733"/>
            <a:ext cx="8724900" cy="1050925"/>
          </a:xfrm>
          <a:prstGeom prst="rect">
            <a:avLst/>
          </a:prstGeom>
          <a:noFill/>
          <a:ln w="9525">
            <a:noFill/>
          </a:ln>
        </p:spPr>
        <p:txBody>
          <a:bodyPr>
            <a:spAutoFit/>
          </a:bodyPr>
          <a:p>
            <a:pPr eaLnBrk="1" hangingPunct="1">
              <a:lnSpc>
                <a:spcPct val="120000"/>
              </a:lnSpc>
            </a:pPr>
            <a:r>
              <a:rPr lang="zh-CN" altLang="en-US" dirty="0">
                <a:solidFill>
                  <a:schemeClr val="bg1"/>
                </a:solidFill>
                <a:latin typeface="Symbol" panose="05050102010706020507" pitchFamily="18" charset="2"/>
                <a:sym typeface="Symbol" panose="05050102010706020507" pitchFamily="18" charset="2"/>
              </a:rPr>
              <a:t>  </a:t>
            </a:r>
            <a:r>
              <a:rPr lang="zh-CN" altLang="en-US" sz="2800" i="1" dirty="0">
                <a:solidFill>
                  <a:schemeClr val="bg1"/>
                </a:solidFill>
                <a:latin typeface="Symbol" panose="05050102010706020507" pitchFamily="18" charset="2"/>
              </a:rPr>
              <a:t>j </a:t>
            </a:r>
            <a:r>
              <a:rPr lang="zh-CN" altLang="en-US" sz="2800" i="1" dirty="0">
                <a:solidFill>
                  <a:schemeClr val="bg1"/>
                </a:solidFill>
                <a:latin typeface="Times New Roman" panose="02020603050405020304" pitchFamily="18" charset="0"/>
              </a:rPr>
              <a:t>&lt;</a:t>
            </a:r>
            <a:r>
              <a:rPr lang="zh-CN" altLang="en-US" sz="2800" dirty="0">
                <a:solidFill>
                  <a:schemeClr val="bg1"/>
                </a:solidFill>
                <a:latin typeface="Times New Roman" panose="02020603050405020304" pitchFamily="18" charset="0"/>
              </a:rPr>
              <a:t>0，</a:t>
            </a:r>
            <a:r>
              <a:rPr lang="zh-CN" altLang="en-US" dirty="0">
                <a:solidFill>
                  <a:schemeClr val="bg1"/>
                </a:solidFill>
                <a:latin typeface="Times New Roman" panose="02020603050405020304" pitchFamily="18" charset="0"/>
              </a:rPr>
              <a:t> </a:t>
            </a:r>
            <a:r>
              <a:rPr lang="zh-CN" altLang="en-US" i="1" dirty="0">
                <a:solidFill>
                  <a:schemeClr val="bg1"/>
                </a:solidFill>
                <a:latin typeface="Times New Roman" panose="02020603050405020304" pitchFamily="18" charset="0"/>
              </a:rPr>
              <a:t>i </a:t>
            </a:r>
            <a:r>
              <a:rPr lang="en-US" altLang="zh-CN" dirty="0">
                <a:solidFill>
                  <a:schemeClr val="bg1"/>
                </a:solidFill>
                <a:latin typeface="Times New Roman" panose="02020603050405020304" pitchFamily="18" charset="0"/>
                <a:ea typeface="仿宋_GB2312" pitchFamily="1" charset="-122"/>
              </a:rPr>
              <a:t>leads to</a:t>
            </a:r>
            <a:r>
              <a:rPr lang="zh-CN" altLang="en-US" dirty="0">
                <a:solidFill>
                  <a:schemeClr val="bg1"/>
                </a:solidFill>
                <a:latin typeface="Times New Roman" panose="02020603050405020304" pitchFamily="18" charset="0"/>
              </a:rPr>
              <a:t> </a:t>
            </a:r>
            <a:r>
              <a:rPr lang="zh-CN" altLang="en-US" sz="2800" i="1" dirty="0">
                <a:solidFill>
                  <a:schemeClr val="bg1"/>
                </a:solidFill>
                <a:latin typeface="Times New Roman" panose="02020603050405020304" pitchFamily="18" charset="0"/>
              </a:rPr>
              <a:t>u </a:t>
            </a:r>
            <a:r>
              <a:rPr lang="en-US" altLang="zh-CN" i="1" dirty="0">
                <a:solidFill>
                  <a:schemeClr val="bg1"/>
                </a:solidFill>
                <a:latin typeface="Times New Roman" panose="02020603050405020304" pitchFamily="18" charset="0"/>
              </a:rPr>
              <a:t>by </a:t>
            </a:r>
            <a:r>
              <a:rPr lang="zh-CN" altLang="en-US" sz="2800" i="1" dirty="0">
                <a:solidFill>
                  <a:schemeClr val="bg1"/>
                </a:solidFill>
                <a:latin typeface="Symbol" panose="05050102010706020507" pitchFamily="18" charset="2"/>
              </a:rPr>
              <a:t>j</a:t>
            </a:r>
            <a:r>
              <a:rPr lang="zh-CN" altLang="en-US" i="1" dirty="0">
                <a:solidFill>
                  <a:schemeClr val="bg1"/>
                </a:solidFill>
                <a:latin typeface="Symbol" panose="05050102010706020507" pitchFamily="18" charset="2"/>
              </a:rPr>
              <a:t> </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ea typeface="仿宋_GB2312" pitchFamily="1" charset="-122"/>
              </a:rPr>
              <a:t>or </a:t>
            </a:r>
            <a:r>
              <a:rPr lang="zh-CN" altLang="en-US" i="1" dirty="0">
                <a:solidFill>
                  <a:schemeClr val="bg1"/>
                </a:solidFill>
                <a:latin typeface="Times New Roman" panose="02020603050405020304" pitchFamily="18" charset="0"/>
              </a:rPr>
              <a:t>u </a:t>
            </a:r>
            <a:r>
              <a:rPr lang="en-US" altLang="zh-CN" dirty="0">
                <a:solidFill>
                  <a:schemeClr val="bg1"/>
                </a:solidFill>
                <a:latin typeface="Times New Roman" panose="02020603050405020304" pitchFamily="18" charset="0"/>
                <a:ea typeface="仿宋_GB2312" pitchFamily="1" charset="-122"/>
              </a:rPr>
              <a:t>lags</a:t>
            </a:r>
            <a:r>
              <a:rPr lang="zh-CN" altLang="en-US" dirty="0">
                <a:solidFill>
                  <a:schemeClr val="bg1"/>
                </a:solidFill>
                <a:latin typeface="Times New Roman" panose="02020603050405020304" pitchFamily="18" charset="0"/>
              </a:rPr>
              <a:t> </a:t>
            </a:r>
            <a:r>
              <a:rPr lang="zh-CN" altLang="en-US" sz="2800" i="1" dirty="0">
                <a:solidFill>
                  <a:schemeClr val="bg1"/>
                </a:solidFill>
                <a:latin typeface="Times New Roman" panose="02020603050405020304" pitchFamily="18" charset="0"/>
              </a:rPr>
              <a:t>i </a:t>
            </a:r>
            <a:r>
              <a:rPr lang="en-US" altLang="zh-CN" i="1" dirty="0">
                <a:solidFill>
                  <a:schemeClr val="bg1"/>
                </a:solidFill>
                <a:latin typeface="Times New Roman" panose="02020603050405020304" pitchFamily="18" charset="0"/>
              </a:rPr>
              <a:t>by</a:t>
            </a:r>
            <a:r>
              <a:rPr lang="zh-CN" altLang="en-US" i="1" dirty="0">
                <a:solidFill>
                  <a:schemeClr val="bg1"/>
                </a:solidFill>
                <a:latin typeface="Times New Roman" panose="02020603050405020304" pitchFamily="18" charset="0"/>
              </a:rPr>
              <a:t> </a:t>
            </a:r>
            <a:r>
              <a:rPr lang="zh-CN" altLang="en-US" sz="2800" i="1" dirty="0">
                <a:solidFill>
                  <a:schemeClr val="bg1"/>
                </a:solidFill>
                <a:latin typeface="Symbol" panose="05050102010706020507" pitchFamily="18" charset="2"/>
              </a:rPr>
              <a:t>j</a:t>
            </a:r>
            <a:r>
              <a:rPr lang="zh-CN" altLang="en-US" i="1" dirty="0">
                <a:solidFill>
                  <a:schemeClr val="bg1"/>
                </a:solidFill>
                <a:latin typeface="Symbol" panose="05050102010706020507" pitchFamily="18" charset="2"/>
              </a:rPr>
              <a:t> </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a:p>
            <a:pPr eaLnBrk="1" hangingPunct="1">
              <a:lnSpc>
                <a:spcPct val="120000"/>
              </a:lnSpc>
            </a:pPr>
            <a:r>
              <a:rPr lang="zh-CN" altLang="en-US" dirty="0">
                <a:solidFill>
                  <a:schemeClr val="bg1"/>
                </a:solidFill>
                <a:latin typeface="Times New Roman" panose="02020603050405020304" pitchFamily="18" charset="0"/>
              </a:rPr>
              <a:t>                   </a:t>
            </a:r>
            <a:r>
              <a:rPr lang="zh-CN" altLang="en-US" i="1" dirty="0">
                <a:solidFill>
                  <a:schemeClr val="bg1"/>
                </a:solidFill>
                <a:latin typeface="Times New Roman" panose="02020603050405020304" pitchFamily="18" charset="0"/>
                <a:cs typeface="Times New Roman" panose="02020603050405020304" pitchFamily="18" charset="0"/>
              </a:rPr>
              <a:t>i</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cs typeface="Times New Roman" panose="02020603050405020304" pitchFamily="18" charset="0"/>
              </a:rPr>
              <a:t>reachs minima earlier.</a:t>
            </a:r>
            <a:endPar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pSp>
        <p:nvGrpSpPr>
          <p:cNvPr id="2" name="组合 10246"/>
          <p:cNvGrpSpPr/>
          <p:nvPr/>
        </p:nvGrpSpPr>
        <p:grpSpPr>
          <a:xfrm>
            <a:off x="1819910" y="3545840"/>
            <a:ext cx="4450715" cy="2066925"/>
            <a:chOff x="0" y="0"/>
            <a:chExt cx="2983" cy="1665"/>
          </a:xfrm>
        </p:grpSpPr>
        <p:sp>
          <p:nvSpPr>
            <p:cNvPr id="141322" name="直接连接符 10247"/>
            <p:cNvSpPr/>
            <p:nvPr/>
          </p:nvSpPr>
          <p:spPr>
            <a:xfrm flipV="1">
              <a:off x="492" y="105"/>
              <a:ext cx="0" cy="1399"/>
            </a:xfrm>
            <a:prstGeom prst="line">
              <a:avLst/>
            </a:prstGeom>
            <a:ln w="28575" cap="flat" cmpd="sng">
              <a:solidFill>
                <a:srgbClr val="FFFF00"/>
              </a:solidFill>
              <a:prstDash val="solid"/>
              <a:headEnd type="none" w="med" len="med"/>
              <a:tailEnd type="triangle" w="med" len="med"/>
            </a:ln>
          </p:spPr>
        </p:sp>
        <p:sp>
          <p:nvSpPr>
            <p:cNvPr id="141323" name="直接连接符 10248"/>
            <p:cNvSpPr/>
            <p:nvPr/>
          </p:nvSpPr>
          <p:spPr>
            <a:xfrm flipV="1">
              <a:off x="0" y="953"/>
              <a:ext cx="2904" cy="8"/>
            </a:xfrm>
            <a:prstGeom prst="line">
              <a:avLst/>
            </a:prstGeom>
            <a:ln w="28575" cap="flat" cmpd="sng">
              <a:solidFill>
                <a:srgbClr val="FFFF00"/>
              </a:solidFill>
              <a:prstDash val="solid"/>
              <a:headEnd type="none" w="med" len="med"/>
              <a:tailEnd type="triangle" w="med" len="med"/>
            </a:ln>
          </p:spPr>
        </p:sp>
        <p:sp>
          <p:nvSpPr>
            <p:cNvPr id="141324" name="文本框 10249"/>
            <p:cNvSpPr txBox="1"/>
            <p:nvPr/>
          </p:nvSpPr>
          <p:spPr>
            <a:xfrm>
              <a:off x="2595" y="917"/>
              <a:ext cx="388" cy="420"/>
            </a:xfrm>
            <a:prstGeom prst="rect">
              <a:avLst/>
            </a:prstGeom>
            <a:noFill/>
            <a:ln w="9525">
              <a:noFill/>
            </a:ln>
          </p:spPr>
          <p:txBody>
            <a:bodyPr wrap="square">
              <a:spAutoFit/>
            </a:bodyPr>
            <a:p>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t</a:t>
              </a:r>
              <a:endParaRPr lang="en-US" altLang="zh-CN" sz="2800" i="1" dirty="0">
                <a:solidFill>
                  <a:schemeClr val="bg1"/>
                </a:solidFill>
                <a:latin typeface="Times New Roman" panose="02020603050405020304" pitchFamily="18" charset="0"/>
              </a:endParaRPr>
            </a:p>
          </p:txBody>
        </p:sp>
        <p:sp>
          <p:nvSpPr>
            <p:cNvPr id="141325" name="任意多边形 10250"/>
            <p:cNvSpPr/>
            <p:nvPr/>
          </p:nvSpPr>
          <p:spPr>
            <a:xfrm>
              <a:off x="200" y="476"/>
              <a:ext cx="2320" cy="963"/>
            </a:xfrm>
            <a:custGeom>
              <a:avLst/>
              <a:gdLst>
                <a:gd name="txL" fmla="*/ 0 w 2262"/>
                <a:gd name="txT" fmla="*/ 0 h 1091"/>
                <a:gd name="txR" fmla="*/ 2262 w 2262"/>
                <a:gd name="txB" fmla="*/ 1091 h 1091"/>
              </a:gdLst>
              <a:ahLst/>
              <a:cxnLst>
                <a:cxn ang="0">
                  <a:pos x="0" y="334"/>
                </a:cxn>
                <a:cxn ang="0">
                  <a:pos x="107" y="219"/>
                </a:cxn>
                <a:cxn ang="0">
                  <a:pos x="203" y="124"/>
                </a:cxn>
                <a:cxn ang="0">
                  <a:pos x="326" y="40"/>
                </a:cxn>
                <a:cxn ang="0">
                  <a:pos x="465" y="3"/>
                </a:cxn>
                <a:cxn ang="0">
                  <a:pos x="638" y="49"/>
                </a:cxn>
                <a:cxn ang="0">
                  <a:pos x="810" y="188"/>
                </a:cxn>
                <a:cxn ang="0">
                  <a:pos x="939" y="328"/>
                </a:cxn>
                <a:cxn ang="0">
                  <a:pos x="1085" y="478"/>
                </a:cxn>
                <a:cxn ang="0">
                  <a:pos x="1228" y="601"/>
                </a:cxn>
                <a:cxn ang="0">
                  <a:pos x="1428" y="658"/>
                </a:cxn>
                <a:cxn ang="0">
                  <a:pos x="1640" y="570"/>
                </a:cxn>
                <a:cxn ang="0">
                  <a:pos x="1883" y="337"/>
                </a:cxn>
                <a:cxn ang="0">
                  <a:pos x="1995" y="211"/>
                </a:cxn>
                <a:cxn ang="0">
                  <a:pos x="2191" y="50"/>
                </a:cxn>
                <a:cxn ang="0">
                  <a:pos x="2354" y="4"/>
                </a:cxn>
                <a:cxn ang="0">
                  <a:pos x="2503" y="40"/>
                </a:cxn>
              </a:cxnLst>
              <a:rect l="txL" t="txT" r="txR" b="txB"/>
              <a:pathLst>
                <a:path w="2262" h="1091">
                  <a:moveTo>
                    <a:pt x="0" y="549"/>
                  </a:moveTo>
                  <a:cubicBezTo>
                    <a:pt x="16" y="518"/>
                    <a:pt x="65" y="418"/>
                    <a:pt x="96" y="360"/>
                  </a:cubicBezTo>
                  <a:cubicBezTo>
                    <a:pt x="127" y="302"/>
                    <a:pt x="150" y="253"/>
                    <a:pt x="183" y="204"/>
                  </a:cubicBezTo>
                  <a:cubicBezTo>
                    <a:pt x="216" y="155"/>
                    <a:pt x="255" y="99"/>
                    <a:pt x="294" y="66"/>
                  </a:cubicBezTo>
                  <a:cubicBezTo>
                    <a:pt x="333" y="33"/>
                    <a:pt x="373" y="0"/>
                    <a:pt x="420" y="3"/>
                  </a:cubicBezTo>
                  <a:cubicBezTo>
                    <a:pt x="467" y="6"/>
                    <a:pt x="524" y="30"/>
                    <a:pt x="576" y="81"/>
                  </a:cubicBezTo>
                  <a:cubicBezTo>
                    <a:pt x="628" y="132"/>
                    <a:pt x="687" y="233"/>
                    <a:pt x="732" y="309"/>
                  </a:cubicBezTo>
                  <a:cubicBezTo>
                    <a:pt x="777" y="385"/>
                    <a:pt x="807" y="460"/>
                    <a:pt x="849" y="540"/>
                  </a:cubicBezTo>
                  <a:cubicBezTo>
                    <a:pt x="891" y="620"/>
                    <a:pt x="937" y="714"/>
                    <a:pt x="981" y="789"/>
                  </a:cubicBezTo>
                  <a:cubicBezTo>
                    <a:pt x="1025" y="864"/>
                    <a:pt x="1059" y="941"/>
                    <a:pt x="1110" y="990"/>
                  </a:cubicBezTo>
                  <a:cubicBezTo>
                    <a:pt x="1161" y="1039"/>
                    <a:pt x="1228" y="1091"/>
                    <a:pt x="1290" y="1083"/>
                  </a:cubicBezTo>
                  <a:cubicBezTo>
                    <a:pt x="1352" y="1075"/>
                    <a:pt x="1413" y="1027"/>
                    <a:pt x="1482" y="939"/>
                  </a:cubicBezTo>
                  <a:cubicBezTo>
                    <a:pt x="1551" y="851"/>
                    <a:pt x="1648" y="653"/>
                    <a:pt x="1701" y="555"/>
                  </a:cubicBezTo>
                  <a:cubicBezTo>
                    <a:pt x="1754" y="457"/>
                    <a:pt x="1757" y="426"/>
                    <a:pt x="1803" y="348"/>
                  </a:cubicBezTo>
                  <a:cubicBezTo>
                    <a:pt x="1849" y="270"/>
                    <a:pt x="1926" y="141"/>
                    <a:pt x="1980" y="84"/>
                  </a:cubicBezTo>
                  <a:cubicBezTo>
                    <a:pt x="2034" y="27"/>
                    <a:pt x="2080" y="9"/>
                    <a:pt x="2127" y="6"/>
                  </a:cubicBezTo>
                  <a:cubicBezTo>
                    <a:pt x="2174" y="3"/>
                    <a:pt x="2234" y="54"/>
                    <a:pt x="2262" y="66"/>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1326" name="任意多边形 10251"/>
            <p:cNvSpPr/>
            <p:nvPr/>
          </p:nvSpPr>
          <p:spPr>
            <a:xfrm>
              <a:off x="296" y="717"/>
              <a:ext cx="2319" cy="478"/>
            </a:xfrm>
            <a:custGeom>
              <a:avLst/>
              <a:gdLst>
                <a:gd name="txL" fmla="*/ 0 w 2262"/>
                <a:gd name="txT" fmla="*/ 0 h 541"/>
                <a:gd name="txR" fmla="*/ 2262 w 2262"/>
                <a:gd name="txB" fmla="*/ 541 h 541"/>
              </a:gdLst>
              <a:ahLst/>
              <a:cxnLst>
                <a:cxn ang="0">
                  <a:pos x="0" y="329"/>
                </a:cxn>
                <a:cxn ang="0">
                  <a:pos x="206" y="294"/>
                </a:cxn>
                <a:cxn ang="0">
                  <a:pos x="467" y="164"/>
                </a:cxn>
                <a:cxn ang="0">
                  <a:pos x="722" y="40"/>
                </a:cxn>
                <a:cxn ang="0">
                  <a:pos x="954" y="3"/>
                </a:cxn>
                <a:cxn ang="0">
                  <a:pos x="1180" y="50"/>
                </a:cxn>
                <a:cxn ang="0">
                  <a:pos x="1409" y="166"/>
                </a:cxn>
                <a:cxn ang="0">
                  <a:pos x="1695" y="301"/>
                </a:cxn>
                <a:cxn ang="0">
                  <a:pos x="1876" y="329"/>
                </a:cxn>
                <a:cxn ang="0">
                  <a:pos x="2045" y="304"/>
                </a:cxn>
                <a:cxn ang="0">
                  <a:pos x="2237" y="223"/>
                </a:cxn>
                <a:cxn ang="0">
                  <a:pos x="2356" y="159"/>
                </a:cxn>
                <a:cxn ang="0">
                  <a:pos x="2498" y="86"/>
                </a:cxn>
              </a:cxnLst>
              <a:rect l="txL" t="txT" r="txR" b="txB"/>
              <a:pathLst>
                <a:path w="2262" h="541">
                  <a:moveTo>
                    <a:pt x="0" y="540"/>
                  </a:moveTo>
                  <a:cubicBezTo>
                    <a:pt x="31" y="531"/>
                    <a:pt x="115" y="528"/>
                    <a:pt x="186" y="483"/>
                  </a:cubicBezTo>
                  <a:cubicBezTo>
                    <a:pt x="257" y="438"/>
                    <a:pt x="345" y="339"/>
                    <a:pt x="423" y="270"/>
                  </a:cubicBezTo>
                  <a:cubicBezTo>
                    <a:pt x="501" y="201"/>
                    <a:pt x="581" y="110"/>
                    <a:pt x="654" y="66"/>
                  </a:cubicBezTo>
                  <a:cubicBezTo>
                    <a:pt x="727" y="22"/>
                    <a:pt x="795" y="0"/>
                    <a:pt x="864" y="3"/>
                  </a:cubicBezTo>
                  <a:cubicBezTo>
                    <a:pt x="933" y="6"/>
                    <a:pt x="1000" y="39"/>
                    <a:pt x="1068" y="84"/>
                  </a:cubicBezTo>
                  <a:cubicBezTo>
                    <a:pt x="1136" y="129"/>
                    <a:pt x="1198" y="205"/>
                    <a:pt x="1275" y="273"/>
                  </a:cubicBezTo>
                  <a:cubicBezTo>
                    <a:pt x="1352" y="341"/>
                    <a:pt x="1462" y="451"/>
                    <a:pt x="1533" y="495"/>
                  </a:cubicBezTo>
                  <a:cubicBezTo>
                    <a:pt x="1604" y="539"/>
                    <a:pt x="1645" y="539"/>
                    <a:pt x="1698" y="540"/>
                  </a:cubicBezTo>
                  <a:cubicBezTo>
                    <a:pt x="1751" y="541"/>
                    <a:pt x="1797" y="527"/>
                    <a:pt x="1851" y="498"/>
                  </a:cubicBezTo>
                  <a:cubicBezTo>
                    <a:pt x="1905" y="469"/>
                    <a:pt x="1978" y="405"/>
                    <a:pt x="2025" y="366"/>
                  </a:cubicBezTo>
                  <a:cubicBezTo>
                    <a:pt x="2072" y="327"/>
                    <a:pt x="2093" y="299"/>
                    <a:pt x="2133" y="261"/>
                  </a:cubicBezTo>
                  <a:cubicBezTo>
                    <a:pt x="2173" y="223"/>
                    <a:pt x="2235" y="166"/>
                    <a:pt x="2262" y="141"/>
                  </a:cubicBez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sp>
          <p:nvSpPr>
            <p:cNvPr id="141327" name="文本框 10252"/>
            <p:cNvSpPr txBox="1"/>
            <p:nvPr/>
          </p:nvSpPr>
          <p:spPr>
            <a:xfrm>
              <a:off x="99" y="0"/>
              <a:ext cx="415" cy="420"/>
            </a:xfrm>
            <a:prstGeom prst="rect">
              <a:avLst/>
            </a:prstGeom>
            <a:noFill/>
            <a:ln w="9525">
              <a:noFill/>
            </a:ln>
          </p:spPr>
          <p:txBody>
            <a:bodyPr wrap="square">
              <a:spAutoFit/>
            </a:bodyPr>
            <a:p>
              <a:pPr eaLnBrk="1" hangingPunct="1">
                <a:spcBef>
                  <a:spcPct val="50000"/>
                </a:spcBef>
              </a:pPr>
              <a:r>
                <a:rPr lang="en-US" altLang="zh-CN" sz="2800" i="1" dirty="0">
                  <a:solidFill>
                    <a:schemeClr val="bg1"/>
                  </a:solidFill>
                  <a:latin typeface="Times New Roman" panose="02020603050405020304" pitchFamily="18" charset="0"/>
                </a:rPr>
                <a:t>u</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1328" name="文本框 10253"/>
            <p:cNvSpPr txBox="1"/>
            <p:nvPr/>
          </p:nvSpPr>
          <p:spPr>
            <a:xfrm>
              <a:off x="736" y="243"/>
              <a:ext cx="241" cy="420"/>
            </a:xfrm>
            <a:prstGeom prst="rect">
              <a:avLst/>
            </a:prstGeom>
            <a:noFill/>
            <a:ln w="9525">
              <a:noFill/>
            </a:ln>
          </p:spPr>
          <p:txBody>
            <a:bodyPr wrap="square">
              <a:spAutoFit/>
            </a:bodyPr>
            <a:p>
              <a:pPr eaLnBrk="1" hangingPunct="1">
                <a:spcBef>
                  <a:spcPct val="50000"/>
                </a:spcBef>
              </a:pPr>
              <a:r>
                <a:rPr lang="en-US" altLang="zh-CN" sz="2800" i="1" dirty="0">
                  <a:solidFill>
                    <a:schemeClr val="bg1"/>
                  </a:solidFill>
                  <a:latin typeface="Times New Roman" panose="02020603050405020304" pitchFamily="18" charset="0"/>
                </a:rPr>
                <a:t>u</a:t>
              </a:r>
              <a:endParaRPr lang="en-US" altLang="zh-CN" sz="2800" dirty="0">
                <a:solidFill>
                  <a:schemeClr val="bg1"/>
                </a:solidFill>
                <a:latin typeface="Times New Roman" panose="02020603050405020304" pitchFamily="18" charset="0"/>
              </a:endParaRPr>
            </a:p>
          </p:txBody>
        </p:sp>
        <p:sp>
          <p:nvSpPr>
            <p:cNvPr id="141329" name="文本框 10254"/>
            <p:cNvSpPr txBox="1"/>
            <p:nvPr/>
          </p:nvSpPr>
          <p:spPr>
            <a:xfrm>
              <a:off x="1231" y="497"/>
              <a:ext cx="234" cy="420"/>
            </a:xfrm>
            <a:prstGeom prst="rect">
              <a:avLst/>
            </a:prstGeom>
            <a:no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1330" name="直接连接符 10255"/>
            <p:cNvSpPr/>
            <p:nvPr/>
          </p:nvSpPr>
          <p:spPr>
            <a:xfrm>
              <a:off x="632" y="485"/>
              <a:ext cx="0" cy="1180"/>
            </a:xfrm>
            <a:prstGeom prst="line">
              <a:avLst/>
            </a:prstGeom>
            <a:ln w="28575" cap="flat" cmpd="sng">
              <a:solidFill>
                <a:schemeClr val="bg1"/>
              </a:solidFill>
              <a:prstDash val="dash"/>
              <a:headEnd type="none" w="med" len="med"/>
              <a:tailEnd type="none" w="med" len="med"/>
            </a:ln>
          </p:spPr>
        </p:sp>
        <p:sp>
          <p:nvSpPr>
            <p:cNvPr id="141331" name="直接连接符 10256"/>
            <p:cNvSpPr/>
            <p:nvPr/>
          </p:nvSpPr>
          <p:spPr>
            <a:xfrm>
              <a:off x="1156" y="499"/>
              <a:ext cx="20" cy="1166"/>
            </a:xfrm>
            <a:prstGeom prst="line">
              <a:avLst/>
            </a:prstGeom>
            <a:ln w="28575" cap="flat" cmpd="sng">
              <a:solidFill>
                <a:schemeClr val="bg1"/>
              </a:solidFill>
              <a:prstDash val="dash"/>
              <a:headEnd type="none" w="med" len="med"/>
              <a:tailEnd type="none" w="med" len="med"/>
            </a:ln>
          </p:spPr>
        </p:sp>
        <p:sp>
          <p:nvSpPr>
            <p:cNvPr id="141332" name="直接连接符 10257"/>
            <p:cNvSpPr/>
            <p:nvPr/>
          </p:nvSpPr>
          <p:spPr>
            <a:xfrm>
              <a:off x="369" y="1334"/>
              <a:ext cx="246" cy="0"/>
            </a:xfrm>
            <a:prstGeom prst="line">
              <a:avLst/>
            </a:prstGeom>
            <a:ln w="38100" cap="flat" cmpd="sng">
              <a:solidFill>
                <a:srgbClr val="FFFF00"/>
              </a:solidFill>
              <a:prstDash val="solid"/>
              <a:headEnd type="none" w="med" len="med"/>
              <a:tailEnd type="triangle" w="med" len="med"/>
            </a:ln>
          </p:spPr>
        </p:sp>
        <p:sp>
          <p:nvSpPr>
            <p:cNvPr id="141333" name="直接连接符 10258"/>
            <p:cNvSpPr/>
            <p:nvPr/>
          </p:nvSpPr>
          <p:spPr>
            <a:xfrm flipH="1">
              <a:off x="1156" y="1334"/>
              <a:ext cx="247" cy="0"/>
            </a:xfrm>
            <a:prstGeom prst="line">
              <a:avLst/>
            </a:prstGeom>
            <a:ln w="38100" cap="flat" cmpd="sng">
              <a:solidFill>
                <a:srgbClr val="FFFF00"/>
              </a:solidFill>
              <a:prstDash val="solid"/>
              <a:headEnd type="none" w="med" len="med"/>
              <a:tailEnd type="triangle" w="med" len="med"/>
            </a:ln>
          </p:spPr>
        </p:sp>
        <p:sp>
          <p:nvSpPr>
            <p:cNvPr id="141334" name="文本框 10259"/>
            <p:cNvSpPr txBox="1"/>
            <p:nvPr/>
          </p:nvSpPr>
          <p:spPr>
            <a:xfrm>
              <a:off x="741" y="1120"/>
              <a:ext cx="344" cy="420"/>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Symbol" panose="05050102010706020507" pitchFamily="18" charset="2"/>
                </a:rPr>
                <a:t>j</a:t>
              </a:r>
              <a:endParaRPr lang="en-US" altLang="zh-CN" sz="2800" i="1" dirty="0">
                <a:solidFill>
                  <a:schemeClr val="bg1"/>
                </a:solidFill>
                <a:latin typeface="Symbol" panose="05050102010706020507" pitchFamily="18" charset="2"/>
              </a:endParaRPr>
            </a:p>
          </p:txBody>
        </p:sp>
        <p:sp>
          <p:nvSpPr>
            <p:cNvPr id="141335" name="文本框 10260"/>
            <p:cNvSpPr txBox="1"/>
            <p:nvPr/>
          </p:nvSpPr>
          <p:spPr>
            <a:xfrm>
              <a:off x="223" y="893"/>
              <a:ext cx="279" cy="420"/>
            </a:xfrm>
            <a:prstGeom prst="rect">
              <a:avLst/>
            </a:prstGeom>
            <a:noFill/>
            <a:ln w="9525">
              <a:noFill/>
            </a:ln>
          </p:spPr>
          <p:txBody>
            <a:bodyPr wrap="square">
              <a:spAutoFit/>
            </a:bodyPr>
            <a:p>
              <a:pPr eaLnBrk="1" hangingPunct="1">
                <a:spcBef>
                  <a:spcPct val="50000"/>
                </a:spcBef>
              </a:pPr>
              <a:r>
                <a:rPr lang="en-US" altLang="zh-CN" sz="2800" i="1" dirty="0">
                  <a:solidFill>
                    <a:schemeClr val="bg1"/>
                  </a:solidFill>
                  <a:latin typeface="Times New Roman" panose="02020603050405020304" pitchFamily="18" charset="0"/>
                </a:rPr>
                <a:t>O</a:t>
              </a:r>
              <a:endParaRPr lang="en-US" altLang="zh-CN" sz="2800" dirty="0">
                <a:solidFill>
                  <a:schemeClr val="bg1"/>
                </a:solidFill>
                <a:latin typeface="Times New Roman" panose="02020603050405020304" pitchFamily="18" charset="0"/>
              </a:endParaRPr>
            </a:p>
          </p:txBody>
        </p:sp>
      </p:grpSp>
      <p:sp>
        <p:nvSpPr>
          <p:cNvPr id="10262" name="文本框 10261"/>
          <p:cNvSpPr txBox="1"/>
          <p:nvPr/>
        </p:nvSpPr>
        <p:spPr>
          <a:xfrm>
            <a:off x="539750" y="2123440"/>
            <a:ext cx="4747895" cy="460375"/>
          </a:xfrm>
          <a:prstGeom prst="rect">
            <a:avLst/>
          </a:prstGeom>
          <a:solidFill>
            <a:schemeClr val="accent2"/>
          </a:solid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rPr>
              <a:t>is equal to d</a:t>
            </a:r>
            <a:r>
              <a:rPr lang="zh-CN" altLang="en-US" b="0" dirty="0">
                <a:solidFill>
                  <a:schemeClr val="bg1"/>
                </a:solidFill>
                <a:latin typeface="Times New Roman" panose="02020603050405020304" pitchFamily="18" charset="0"/>
              </a:rPr>
              <a:t>ifference of initial phase</a:t>
            </a:r>
            <a:endParaRPr lang="zh-CN" altLang="en-US" b="0" dirty="0">
              <a:solidFill>
                <a:schemeClr val="bg1"/>
              </a:solidFill>
              <a:latin typeface="Times New Roman" panose="02020603050405020304" pitchFamily="18" charset="0"/>
            </a:endParaRPr>
          </a:p>
        </p:txBody>
      </p:sp>
      <p:sp>
        <p:nvSpPr>
          <p:cNvPr id="10263" name="矩形 10262"/>
          <p:cNvSpPr/>
          <p:nvPr/>
        </p:nvSpPr>
        <p:spPr>
          <a:xfrm>
            <a:off x="5476240" y="2092960"/>
            <a:ext cx="2505075" cy="521970"/>
          </a:xfrm>
          <a:prstGeom prst="rect">
            <a:avLst/>
          </a:prstGeom>
          <a:solidFill>
            <a:srgbClr val="990033"/>
          </a:solidFill>
          <a:ln w="9525" cap="flat" cmpd="sng">
            <a:solidFill>
              <a:schemeClr val="tx1"/>
            </a:solidFill>
            <a:prstDash val="solid"/>
            <a:miter/>
            <a:headEnd type="none" w="med" len="med"/>
            <a:tailEnd type="none" w="med" len="med"/>
          </a:ln>
        </p:spPr>
        <p:txBody>
          <a:bodyPr wrap="none">
            <a:spAutoFit/>
          </a:bodyPr>
          <a:p>
            <a:pPr eaLnBrk="1" hangingPunct="1"/>
            <a:r>
              <a:rPr lang="zh-CN" altLang="en-US"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Symbol" panose="05050102010706020507" pitchFamily="18" charset="2"/>
                <a:sym typeface="Symbol" panose="05050102010706020507" pitchFamily="18" charset="2"/>
              </a:rPr>
              <a:t></a:t>
            </a:r>
            <a:r>
              <a:rPr lang="en-US" altLang="zh-CN" sz="2800" i="1" dirty="0">
                <a:solidFill>
                  <a:schemeClr val="bg1"/>
                </a:solidFill>
                <a:latin typeface="Symbol" panose="05050102010706020507" pitchFamily="18" charset="2"/>
              </a:rPr>
              <a:t> </a:t>
            </a:r>
            <a:r>
              <a:rPr lang="en-US" altLang="zh-CN" sz="2800"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sym typeface="Symbol" panose="05050102010706020507" pitchFamily="18" charset="2"/>
              </a:rPr>
              <a:t>  (180°)</a:t>
            </a:r>
            <a:endParaRPr lang="zh-CN" altLang="en-US" sz="2800" dirty="0">
              <a:solidFill>
                <a:schemeClr val="bg1"/>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 calcmode="lin" valueType="num">
                                      <p:cBhvr additive="base">
                                        <p:cTn id="7" dur="500" fill="hold"/>
                                        <p:tgtEl>
                                          <p:spTgt spid="10242"/>
                                        </p:tgtEl>
                                        <p:attrNameLst>
                                          <p:attrName>ppt_x</p:attrName>
                                        </p:attrNameLst>
                                      </p:cBhvr>
                                      <p:tavLst>
                                        <p:tav tm="0">
                                          <p:val>
                                            <p:strVal val="0-#ppt_w/2"/>
                                          </p:val>
                                        </p:tav>
                                        <p:tav tm="100000">
                                          <p:val>
                                            <p:strVal val="#ppt_x"/>
                                          </p:val>
                                        </p:tav>
                                      </p:tavLst>
                                    </p:anim>
                                    <p:anim calcmode="lin" valueType="num">
                                      <p:cBhvr additive="base">
                                        <p:cTn id="8" dur="500" fill="hold"/>
                                        <p:tgtEl>
                                          <p:spTgt spid="102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gtEl>
                                        <p:attrNameLst>
                                          <p:attrName>style.visibility</p:attrName>
                                        </p:attrNameLst>
                                      </p:cBhvr>
                                      <p:to>
                                        <p:strVal val="visible"/>
                                      </p:to>
                                    </p:set>
                                    <p:anim calcmode="lin" valueType="num">
                                      <p:cBhvr additive="base">
                                        <p:cTn id="13" dur="500" fill="hold"/>
                                        <p:tgtEl>
                                          <p:spTgt spid="10243"/>
                                        </p:tgtEl>
                                        <p:attrNameLst>
                                          <p:attrName>ppt_x</p:attrName>
                                        </p:attrNameLst>
                                      </p:cBhvr>
                                      <p:tavLst>
                                        <p:tav tm="0">
                                          <p:val>
                                            <p:strVal val="0-#ppt_w/2"/>
                                          </p:val>
                                        </p:tav>
                                        <p:tav tm="100000">
                                          <p:val>
                                            <p:strVal val="#ppt_x"/>
                                          </p:val>
                                        </p:tav>
                                      </p:tavLst>
                                    </p:anim>
                                    <p:anim calcmode="lin" valueType="num">
                                      <p:cBhvr additive="base">
                                        <p:cTn id="14" dur="500" fill="hold"/>
                                        <p:tgtEl>
                                          <p:spTgt spid="1024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0244"/>
                                        </p:tgtEl>
                                        <p:attrNameLst>
                                          <p:attrName>style.visibility</p:attrName>
                                        </p:attrNameLst>
                                      </p:cBhvr>
                                      <p:to>
                                        <p:strVal val="visible"/>
                                      </p:to>
                                    </p:set>
                                    <p:animEffect transition="in" filter="wipe(left)">
                                      <p:cBhvr>
                                        <p:cTn id="19" dur="2000"/>
                                        <p:tgtEl>
                                          <p:spTgt spid="10244"/>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32" fill="hold" grpId="0" nodeType="clickEffect">
                                  <p:stCondLst>
                                    <p:cond delay="0"/>
                                  </p:stCondLst>
                                  <p:childTnLst>
                                    <p:set>
                                      <p:cBhvr>
                                        <p:cTn id="23" dur="1" fill="hold">
                                          <p:stCondLst>
                                            <p:cond delay="0"/>
                                          </p:stCondLst>
                                        </p:cTn>
                                        <p:tgtEl>
                                          <p:spTgt spid="10262"/>
                                        </p:tgtEl>
                                        <p:attrNameLst>
                                          <p:attrName>style.visibility</p:attrName>
                                        </p:attrNameLst>
                                      </p:cBhvr>
                                      <p:to>
                                        <p:strVal val="visible"/>
                                      </p:to>
                                    </p:set>
                                    <p:anim calcmode="lin" valueType="num">
                                      <p:cBhvr>
                                        <p:cTn id="24" dur="500" fill="hold"/>
                                        <p:tgtEl>
                                          <p:spTgt spid="10262"/>
                                        </p:tgtEl>
                                        <p:attrNameLst>
                                          <p:attrName>ppt_w</p:attrName>
                                        </p:attrNameLst>
                                      </p:cBhvr>
                                      <p:tavLst>
                                        <p:tav tm="0">
                                          <p:val>
                                            <p:strVal val="4*#ppt_w"/>
                                          </p:val>
                                        </p:tav>
                                        <p:tav tm="100000">
                                          <p:val>
                                            <p:strVal val="#ppt_w"/>
                                          </p:val>
                                        </p:tav>
                                      </p:tavLst>
                                    </p:anim>
                                    <p:anim calcmode="lin" valueType="num">
                                      <p:cBhvr>
                                        <p:cTn id="25" dur="500" fill="hold"/>
                                        <p:tgtEl>
                                          <p:spTgt spid="10262"/>
                                        </p:tgtEl>
                                        <p:attrNameLst>
                                          <p:attrName>ppt_h</p:attrName>
                                        </p:attrNameLst>
                                      </p:cBhvr>
                                      <p:tavLst>
                                        <p:tav tm="0">
                                          <p:val>
                                            <p:strVal val="4*#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10263"/>
                                        </p:tgtEl>
                                        <p:attrNameLst>
                                          <p:attrName>style.visibility</p:attrName>
                                        </p:attrNameLst>
                                      </p:cBhvr>
                                      <p:to>
                                        <p:strVal val="visible"/>
                                      </p:to>
                                    </p:set>
                                    <p:animEffect transition="in" filter="slide(fromBottom)">
                                      <p:cBhvr>
                                        <p:cTn id="30" dur="500"/>
                                        <p:tgtEl>
                                          <p:spTgt spid="10263"/>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2" fill="hold" grpId="0" nodeType="clickEffect">
                                  <p:stCondLst>
                                    <p:cond delay="0"/>
                                  </p:stCondLst>
                                  <p:childTnLst>
                                    <p:set>
                                      <p:cBhvr>
                                        <p:cTn id="34" dur="1" fill="hold">
                                          <p:stCondLst>
                                            <p:cond delay="0"/>
                                          </p:stCondLst>
                                        </p:cTn>
                                        <p:tgtEl>
                                          <p:spTgt spid="10245"/>
                                        </p:tgtEl>
                                        <p:attrNameLst>
                                          <p:attrName>style.visibility</p:attrName>
                                        </p:attrNameLst>
                                      </p:cBhvr>
                                      <p:to>
                                        <p:strVal val="visible"/>
                                      </p:to>
                                    </p:set>
                                    <p:animEffect transition="in" filter="slide(fromRight)">
                                      <p:cBhvr>
                                        <p:cTn id="35" dur="500"/>
                                        <p:tgtEl>
                                          <p:spTgt spid="10245"/>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checkerboard(across)">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2" fill="hold" grpId="0" nodeType="clickEffect">
                                  <p:stCondLst>
                                    <p:cond delay="0"/>
                                  </p:stCondLst>
                                  <p:childTnLst>
                                    <p:set>
                                      <p:cBhvr>
                                        <p:cTn id="44" dur="1" fill="hold">
                                          <p:stCondLst>
                                            <p:cond delay="0"/>
                                          </p:stCondLst>
                                        </p:cTn>
                                        <p:tgtEl>
                                          <p:spTgt spid="10246"/>
                                        </p:tgtEl>
                                        <p:attrNameLst>
                                          <p:attrName>style.visibility</p:attrName>
                                        </p:attrNameLst>
                                      </p:cBhvr>
                                      <p:to>
                                        <p:strVal val="visible"/>
                                      </p:to>
                                    </p:set>
                                    <p:animEffect transition="in" filter="slide(fromRight)">
                                      <p:cBhvr>
                                        <p:cTn id="45"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ldLvl="0" animBg="1"/>
      <p:bldP spid="10243" grpId="0"/>
      <p:bldP spid="10244" grpId="0"/>
      <p:bldP spid="10245" grpId="0"/>
      <p:bldP spid="10246" grpId="0"/>
      <p:bldP spid="10262" grpId="0" bldLvl="0" animBg="1"/>
      <p:bldP spid="10263" grpId="0" bldLvl="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5475" name="对象 105474"/>
          <p:cNvGraphicFramePr>
            <a:graphicFrameLocks noChangeAspect="1"/>
          </p:cNvGraphicFramePr>
          <p:nvPr/>
        </p:nvGraphicFramePr>
        <p:xfrm>
          <a:off x="563563" y="1182847"/>
          <a:ext cx="5387975" cy="518795"/>
        </p:xfrm>
        <a:graphic>
          <a:graphicData uri="http://schemas.openxmlformats.org/presentationml/2006/ole">
            <mc:AlternateContent xmlns:mc="http://schemas.openxmlformats.org/markup-compatibility/2006">
              <mc:Choice xmlns:v="urn:schemas-microsoft-com:vml" Requires="v">
                <p:oleObj spid="_x0000_s3527" name="" r:id="rId1" imgW="2514600" imgH="241300" progId="Equation.DSMT4">
                  <p:embed/>
                </p:oleObj>
              </mc:Choice>
              <mc:Fallback>
                <p:oleObj name="" r:id="rId1" imgW="2514600" imgH="241300" progId="Equation.DSMT4">
                  <p:embed/>
                  <p:pic>
                    <p:nvPicPr>
                      <p:cNvPr id="0" name="图片 3526"/>
                      <p:cNvPicPr/>
                      <p:nvPr/>
                    </p:nvPicPr>
                    <p:blipFill>
                      <a:blip r:embed="rId2">
                        <a:clrChange>
                          <a:clrFrom>
                            <a:srgbClr val="000000"/>
                          </a:clrFrom>
                          <a:clrTo>
                            <a:srgbClr val="000000">
                              <a:alpha val="0"/>
                            </a:srgbClr>
                          </a:clrTo>
                        </a:clrChange>
                      </a:blip>
                      <a:stretch>
                        <a:fillRect/>
                      </a:stretch>
                    </p:blipFill>
                    <p:spPr>
                      <a:xfrm>
                        <a:off x="563563" y="1182847"/>
                        <a:ext cx="5387975" cy="518795"/>
                      </a:xfrm>
                      <a:prstGeom prst="rect">
                        <a:avLst/>
                      </a:prstGeom>
                      <a:noFill/>
                      <a:ln w="38100">
                        <a:noFill/>
                        <a:miter/>
                      </a:ln>
                    </p:spPr>
                  </p:pic>
                </p:oleObj>
              </mc:Fallback>
            </mc:AlternateContent>
          </a:graphicData>
        </a:graphic>
      </p:graphicFrame>
      <p:sp>
        <p:nvSpPr>
          <p:cNvPr id="105476" name="左大括号 105475"/>
          <p:cNvSpPr/>
          <p:nvPr/>
        </p:nvSpPr>
        <p:spPr>
          <a:xfrm>
            <a:off x="1258888" y="1989138"/>
            <a:ext cx="144462" cy="1223962"/>
          </a:xfrm>
          <a:prstGeom prst="leftBrace">
            <a:avLst>
              <a:gd name="adj1" fmla="val 69741"/>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105477" name="对象 105476"/>
          <p:cNvGraphicFramePr>
            <a:graphicFrameLocks noChangeAspect="1"/>
          </p:cNvGraphicFramePr>
          <p:nvPr/>
        </p:nvGraphicFramePr>
        <p:xfrm>
          <a:off x="1541463" y="1916113"/>
          <a:ext cx="4189412" cy="533400"/>
        </p:xfrm>
        <a:graphic>
          <a:graphicData uri="http://schemas.openxmlformats.org/presentationml/2006/ole">
            <mc:AlternateContent xmlns:mc="http://schemas.openxmlformats.org/markup-compatibility/2006">
              <mc:Choice xmlns:v="urn:schemas-microsoft-com:vml" Requires="v">
                <p:oleObj spid="_x0000_s3529" name="" r:id="rId3" imgW="1600200" imgH="203200" progId="Equation.DSMT4">
                  <p:embed/>
                </p:oleObj>
              </mc:Choice>
              <mc:Fallback>
                <p:oleObj name="" r:id="rId3" imgW="1600200" imgH="203200" progId="Equation.DSMT4">
                  <p:embed/>
                  <p:pic>
                    <p:nvPicPr>
                      <p:cNvPr id="0" name="图片 3528"/>
                      <p:cNvPicPr/>
                      <p:nvPr/>
                    </p:nvPicPr>
                    <p:blipFill>
                      <a:blip r:embed="rId4">
                        <a:clrChange>
                          <a:clrFrom>
                            <a:srgbClr val="000000"/>
                          </a:clrFrom>
                          <a:clrTo>
                            <a:srgbClr val="000000">
                              <a:alpha val="0"/>
                            </a:srgbClr>
                          </a:clrTo>
                        </a:clrChange>
                      </a:blip>
                      <a:stretch>
                        <a:fillRect/>
                      </a:stretch>
                    </p:blipFill>
                    <p:spPr>
                      <a:xfrm>
                        <a:off x="1541463" y="1916113"/>
                        <a:ext cx="4189412" cy="533400"/>
                      </a:xfrm>
                      <a:prstGeom prst="rect">
                        <a:avLst/>
                      </a:prstGeom>
                      <a:noFill/>
                      <a:ln w="38100">
                        <a:noFill/>
                        <a:miter/>
                      </a:ln>
                    </p:spPr>
                  </p:pic>
                </p:oleObj>
              </mc:Fallback>
            </mc:AlternateContent>
          </a:graphicData>
        </a:graphic>
      </p:graphicFrame>
      <p:graphicFrame>
        <p:nvGraphicFramePr>
          <p:cNvPr id="105478" name="对象 105477"/>
          <p:cNvGraphicFramePr>
            <a:graphicFrameLocks noChangeAspect="1"/>
          </p:cNvGraphicFramePr>
          <p:nvPr/>
        </p:nvGraphicFramePr>
        <p:xfrm>
          <a:off x="1693863" y="2566988"/>
          <a:ext cx="2947987" cy="519112"/>
        </p:xfrm>
        <a:graphic>
          <a:graphicData uri="http://schemas.openxmlformats.org/presentationml/2006/ole">
            <mc:AlternateContent xmlns:mc="http://schemas.openxmlformats.org/markup-compatibility/2006">
              <mc:Choice xmlns:v="urn:schemas-microsoft-com:vml" Requires="v">
                <p:oleObj spid="_x0000_s3534" name="" r:id="rId5" imgW="1155700" imgH="203200" progId="Equation.DSMT4">
                  <p:embed/>
                </p:oleObj>
              </mc:Choice>
              <mc:Fallback>
                <p:oleObj name="" r:id="rId5" imgW="1155700" imgH="203200" progId="Equation.DSMT4">
                  <p:embed/>
                  <p:pic>
                    <p:nvPicPr>
                      <p:cNvPr id="0" name="图片 3533"/>
                      <p:cNvPicPr/>
                      <p:nvPr/>
                    </p:nvPicPr>
                    <p:blipFill>
                      <a:blip r:embed="rId6">
                        <a:clrChange>
                          <a:clrFrom>
                            <a:srgbClr val="000000"/>
                          </a:clrFrom>
                          <a:clrTo>
                            <a:srgbClr val="000000">
                              <a:alpha val="0"/>
                            </a:srgbClr>
                          </a:clrTo>
                        </a:clrChange>
                      </a:blip>
                      <a:stretch>
                        <a:fillRect/>
                      </a:stretch>
                    </p:blipFill>
                    <p:spPr>
                      <a:xfrm>
                        <a:off x="1693863" y="2566988"/>
                        <a:ext cx="2947987" cy="519112"/>
                      </a:xfrm>
                      <a:prstGeom prst="rect">
                        <a:avLst/>
                      </a:prstGeom>
                      <a:noFill/>
                      <a:ln w="38100">
                        <a:noFill/>
                        <a:miter/>
                      </a:ln>
                    </p:spPr>
                  </p:pic>
                </p:oleObj>
              </mc:Fallback>
            </mc:AlternateContent>
          </a:graphicData>
        </a:graphic>
      </p:graphicFrame>
      <p:sp>
        <p:nvSpPr>
          <p:cNvPr id="105479" name="直接连接符 105478"/>
          <p:cNvSpPr/>
          <p:nvPr/>
        </p:nvSpPr>
        <p:spPr>
          <a:xfrm>
            <a:off x="755650" y="3933825"/>
            <a:ext cx="647700" cy="0"/>
          </a:xfrm>
          <a:prstGeom prst="line">
            <a:avLst/>
          </a:prstGeom>
          <a:ln w="76200" cap="flat" cmpd="sng">
            <a:solidFill>
              <a:schemeClr val="accent1"/>
            </a:solidFill>
            <a:prstDash val="solid"/>
            <a:headEnd type="none" w="med" len="med"/>
            <a:tailEnd type="triangle" w="med" len="med"/>
          </a:ln>
        </p:spPr>
      </p:sp>
      <p:graphicFrame>
        <p:nvGraphicFramePr>
          <p:cNvPr id="105480" name="对象 105479"/>
          <p:cNvGraphicFramePr>
            <a:graphicFrameLocks noChangeAspect="1"/>
          </p:cNvGraphicFramePr>
          <p:nvPr/>
        </p:nvGraphicFramePr>
        <p:xfrm>
          <a:off x="1800225" y="3432175"/>
          <a:ext cx="1943100" cy="1062038"/>
        </p:xfrm>
        <a:graphic>
          <a:graphicData uri="http://schemas.openxmlformats.org/presentationml/2006/ole">
            <mc:AlternateContent xmlns:mc="http://schemas.openxmlformats.org/markup-compatibility/2006">
              <mc:Choice xmlns:v="urn:schemas-microsoft-com:vml" Requires="v">
                <p:oleObj spid="_x0000_s3530" name="" r:id="rId7" imgW="838200" imgH="457200" progId="Equation.DSMT4">
                  <p:embed/>
                </p:oleObj>
              </mc:Choice>
              <mc:Fallback>
                <p:oleObj name="" r:id="rId7" imgW="838200" imgH="457200" progId="Equation.DSMT4">
                  <p:embed/>
                  <p:pic>
                    <p:nvPicPr>
                      <p:cNvPr id="0" name="图片 3529"/>
                      <p:cNvPicPr/>
                      <p:nvPr/>
                    </p:nvPicPr>
                    <p:blipFill>
                      <a:blip r:embed="rId8">
                        <a:clrChange>
                          <a:clrFrom>
                            <a:srgbClr val="000000"/>
                          </a:clrFrom>
                          <a:clrTo>
                            <a:srgbClr val="000000">
                              <a:alpha val="0"/>
                            </a:srgbClr>
                          </a:clrTo>
                        </a:clrChange>
                      </a:blip>
                      <a:stretch>
                        <a:fillRect/>
                      </a:stretch>
                    </p:blipFill>
                    <p:spPr>
                      <a:xfrm>
                        <a:off x="1800225" y="3432175"/>
                        <a:ext cx="1943100" cy="1062038"/>
                      </a:xfrm>
                      <a:prstGeom prst="rect">
                        <a:avLst/>
                      </a:prstGeom>
                      <a:noFill/>
                      <a:ln w="38100">
                        <a:noFill/>
                        <a:miter/>
                      </a:ln>
                    </p:spPr>
                  </p:pic>
                </p:oleObj>
              </mc:Fallback>
            </mc:AlternateContent>
          </a:graphicData>
        </a:graphic>
      </p:graphicFrame>
      <p:grpSp>
        <p:nvGrpSpPr>
          <p:cNvPr id="2" name="组合 105480"/>
          <p:cNvGrpSpPr/>
          <p:nvPr/>
        </p:nvGrpSpPr>
        <p:grpSpPr>
          <a:xfrm>
            <a:off x="6227763" y="338138"/>
            <a:ext cx="2543175" cy="2341562"/>
            <a:chOff x="0" y="3"/>
            <a:chExt cx="1602" cy="1475"/>
          </a:xfrm>
        </p:grpSpPr>
        <p:sp>
          <p:nvSpPr>
            <p:cNvPr id="63503" name="直接连接符 105481"/>
            <p:cNvSpPr/>
            <p:nvPr/>
          </p:nvSpPr>
          <p:spPr>
            <a:xfrm>
              <a:off x="152" y="402"/>
              <a:ext cx="1056" cy="0"/>
            </a:xfrm>
            <a:prstGeom prst="line">
              <a:avLst/>
            </a:prstGeom>
            <a:ln w="28575" cap="flat" cmpd="sng">
              <a:solidFill>
                <a:srgbClr val="FFCC00"/>
              </a:solidFill>
              <a:prstDash val="solid"/>
              <a:headEnd type="none" w="med" len="med"/>
              <a:tailEnd type="none" w="med" len="med"/>
            </a:ln>
          </p:spPr>
        </p:sp>
        <p:sp>
          <p:nvSpPr>
            <p:cNvPr id="63504" name="直接连接符 105482"/>
            <p:cNvSpPr/>
            <p:nvPr/>
          </p:nvSpPr>
          <p:spPr>
            <a:xfrm>
              <a:off x="152" y="1448"/>
              <a:ext cx="1056" cy="0"/>
            </a:xfrm>
            <a:prstGeom prst="line">
              <a:avLst/>
            </a:prstGeom>
            <a:ln w="28575" cap="flat" cmpd="sng">
              <a:solidFill>
                <a:srgbClr val="FFCC00"/>
              </a:solidFill>
              <a:prstDash val="solid"/>
              <a:headEnd type="none" w="med" len="med"/>
              <a:tailEnd type="none" w="med" len="med"/>
            </a:ln>
          </p:spPr>
        </p:sp>
        <p:sp>
          <p:nvSpPr>
            <p:cNvPr id="63505" name="直接连接符 105483"/>
            <p:cNvSpPr/>
            <p:nvPr/>
          </p:nvSpPr>
          <p:spPr>
            <a:xfrm flipH="1">
              <a:off x="1200" y="402"/>
              <a:ext cx="8" cy="528"/>
            </a:xfrm>
            <a:prstGeom prst="line">
              <a:avLst/>
            </a:prstGeom>
            <a:ln w="28575" cap="flat" cmpd="sng">
              <a:solidFill>
                <a:srgbClr val="FFCC00"/>
              </a:solidFill>
              <a:prstDash val="solid"/>
              <a:headEnd type="none" w="med" len="med"/>
              <a:tailEnd type="none" w="med" len="med"/>
            </a:ln>
          </p:spPr>
        </p:sp>
        <p:sp>
          <p:nvSpPr>
            <p:cNvPr id="63506" name="直接连接符 105484"/>
            <p:cNvSpPr/>
            <p:nvPr/>
          </p:nvSpPr>
          <p:spPr>
            <a:xfrm>
              <a:off x="1208" y="1314"/>
              <a:ext cx="0" cy="144"/>
            </a:xfrm>
            <a:prstGeom prst="line">
              <a:avLst/>
            </a:prstGeom>
            <a:ln w="28575" cap="flat" cmpd="sng">
              <a:solidFill>
                <a:srgbClr val="FFCC00"/>
              </a:solidFill>
              <a:prstDash val="solid"/>
              <a:headEnd type="none" w="med" len="med"/>
              <a:tailEnd type="none" w="med" len="med"/>
            </a:ln>
          </p:spPr>
        </p:sp>
        <p:sp>
          <p:nvSpPr>
            <p:cNvPr id="63507" name="矩形 105485"/>
            <p:cNvSpPr/>
            <p:nvPr/>
          </p:nvSpPr>
          <p:spPr>
            <a:xfrm>
              <a:off x="1152" y="54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3508" name="矩形 105486"/>
            <p:cNvSpPr/>
            <p:nvPr/>
          </p:nvSpPr>
          <p:spPr>
            <a:xfrm rot="-5400000">
              <a:off x="572" y="260"/>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3509" name="矩形 105487"/>
            <p:cNvSpPr/>
            <p:nvPr/>
          </p:nvSpPr>
          <p:spPr>
            <a:xfrm>
              <a:off x="1082" y="518"/>
              <a:ext cx="250" cy="864"/>
            </a:xfrm>
            <a:prstGeom prst="rect">
              <a:avLst/>
            </a:prstGeom>
            <a:noFill/>
            <a:ln w="38100" cap="flat" cmpd="sng">
              <a:solidFill>
                <a:srgbClr val="FF3300"/>
              </a:solidFill>
              <a:prstDash val="sysDot"/>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3510" name="文本框 105488"/>
            <p:cNvSpPr txBox="1"/>
            <p:nvPr/>
          </p:nvSpPr>
          <p:spPr>
            <a:xfrm>
              <a:off x="483" y="66"/>
              <a:ext cx="308"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63511" name="文本框 105489"/>
            <p:cNvSpPr txBox="1"/>
            <p:nvPr/>
          </p:nvSpPr>
          <p:spPr>
            <a:xfrm>
              <a:off x="811" y="594"/>
              <a:ext cx="308"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63512" name="文本框 105490"/>
            <p:cNvSpPr txBox="1"/>
            <p:nvPr/>
          </p:nvSpPr>
          <p:spPr>
            <a:xfrm>
              <a:off x="811" y="1026"/>
              <a:ext cx="297"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L</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63513" name="文本框 105491"/>
            <p:cNvSpPr txBox="1"/>
            <p:nvPr/>
          </p:nvSpPr>
          <p:spPr>
            <a:xfrm>
              <a:off x="0" y="450"/>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3514" name="文本框 105492"/>
            <p:cNvSpPr txBox="1"/>
            <p:nvPr/>
          </p:nvSpPr>
          <p:spPr>
            <a:xfrm>
              <a:off x="0" y="1026"/>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aphicFrame>
          <p:nvGraphicFramePr>
            <p:cNvPr id="63494" name="对象 105493"/>
            <p:cNvGraphicFramePr>
              <a:graphicFrameLocks noChangeAspect="1"/>
            </p:cNvGraphicFramePr>
            <p:nvPr/>
          </p:nvGraphicFramePr>
          <p:xfrm>
            <a:off x="531" y="494"/>
            <a:ext cx="227" cy="290"/>
          </p:xfrm>
          <a:graphic>
            <a:graphicData uri="http://schemas.openxmlformats.org/presentationml/2006/ole">
              <mc:AlternateContent xmlns:mc="http://schemas.openxmlformats.org/markup-compatibility/2006">
                <mc:Choice xmlns:v="urn:schemas-microsoft-com:vml" Requires="v">
                  <p:oleObj spid="_x0000_s3537" name="" r:id="rId9" imgW="190500" imgH="241300" progId="Equation.DSMT4">
                    <p:embed/>
                  </p:oleObj>
                </mc:Choice>
                <mc:Fallback>
                  <p:oleObj name="" r:id="rId9" imgW="190500" imgH="241300" progId="Equation.DSMT4">
                    <p:embed/>
                    <p:pic>
                      <p:nvPicPr>
                        <p:cNvPr id="0" name="图片 3536"/>
                        <p:cNvPicPr/>
                        <p:nvPr/>
                      </p:nvPicPr>
                      <p:blipFill>
                        <a:blip r:embed="rId10">
                          <a:clrChange>
                            <a:clrFrom>
                              <a:srgbClr val="000000"/>
                            </a:clrFrom>
                            <a:clrTo>
                              <a:srgbClr val="000000">
                                <a:alpha val="0"/>
                              </a:srgbClr>
                            </a:clrTo>
                          </a:clrChange>
                        </a:blip>
                        <a:stretch>
                          <a:fillRect/>
                        </a:stretch>
                      </p:blipFill>
                      <p:spPr>
                        <a:xfrm>
                          <a:off x="531" y="494"/>
                          <a:ext cx="227" cy="290"/>
                        </a:xfrm>
                        <a:prstGeom prst="rect">
                          <a:avLst/>
                        </a:prstGeom>
                        <a:noFill/>
                        <a:ln w="38100">
                          <a:noFill/>
                          <a:miter/>
                        </a:ln>
                      </p:spPr>
                    </p:pic>
                  </p:oleObj>
                </mc:Fallback>
              </mc:AlternateContent>
            </a:graphicData>
          </a:graphic>
        </p:graphicFrame>
        <p:graphicFrame>
          <p:nvGraphicFramePr>
            <p:cNvPr id="63495" name="对象 105494"/>
            <p:cNvGraphicFramePr>
              <a:graphicFrameLocks noChangeAspect="1"/>
            </p:cNvGraphicFramePr>
            <p:nvPr/>
          </p:nvGraphicFramePr>
          <p:xfrm>
            <a:off x="41" y="837"/>
            <a:ext cx="196" cy="242"/>
          </p:xfrm>
          <a:graphic>
            <a:graphicData uri="http://schemas.openxmlformats.org/presentationml/2006/ole">
              <mc:AlternateContent xmlns:mc="http://schemas.openxmlformats.org/markup-compatibility/2006">
                <mc:Choice xmlns:v="urn:schemas-microsoft-com:vml" Requires="v">
                  <p:oleObj spid="_x0000_s3539" name="" r:id="rId11" imgW="165100" imgH="203200" progId="Equation.DSMT4">
                    <p:embed/>
                  </p:oleObj>
                </mc:Choice>
                <mc:Fallback>
                  <p:oleObj name="" r:id="rId11" imgW="165100" imgH="203200" progId="Equation.DSMT4">
                    <p:embed/>
                    <p:pic>
                      <p:nvPicPr>
                        <p:cNvPr id="0" name="图片 3538"/>
                        <p:cNvPicPr/>
                        <p:nvPr/>
                      </p:nvPicPr>
                      <p:blipFill>
                        <a:blip r:embed="rId12">
                          <a:clrChange>
                            <a:clrFrom>
                              <a:srgbClr val="000000"/>
                            </a:clrFrom>
                            <a:clrTo>
                              <a:srgbClr val="000000">
                                <a:alpha val="0"/>
                              </a:srgbClr>
                            </a:clrTo>
                          </a:clrChange>
                        </a:blip>
                        <a:stretch>
                          <a:fillRect/>
                        </a:stretch>
                      </p:blipFill>
                      <p:spPr>
                        <a:xfrm>
                          <a:off x="41" y="837"/>
                          <a:ext cx="196" cy="242"/>
                        </a:xfrm>
                        <a:prstGeom prst="rect">
                          <a:avLst/>
                        </a:prstGeom>
                        <a:noFill/>
                        <a:ln w="38100">
                          <a:noFill/>
                          <a:miter/>
                        </a:ln>
                      </p:spPr>
                    </p:pic>
                  </p:oleObj>
                </mc:Fallback>
              </mc:AlternateContent>
            </a:graphicData>
          </a:graphic>
        </p:graphicFrame>
        <p:graphicFrame>
          <p:nvGraphicFramePr>
            <p:cNvPr id="63496" name="对象 105495"/>
            <p:cNvGraphicFramePr>
              <a:graphicFrameLocks noChangeAspect="1"/>
            </p:cNvGraphicFramePr>
            <p:nvPr/>
          </p:nvGraphicFramePr>
          <p:xfrm>
            <a:off x="1354" y="829"/>
            <a:ext cx="248" cy="298"/>
          </p:xfrm>
          <a:graphic>
            <a:graphicData uri="http://schemas.openxmlformats.org/presentationml/2006/ole">
              <mc:AlternateContent xmlns:mc="http://schemas.openxmlformats.org/markup-compatibility/2006">
                <mc:Choice xmlns:v="urn:schemas-microsoft-com:vml" Requires="v">
                  <p:oleObj spid="_x0000_s3540" name="" r:id="rId13" imgW="203200" imgH="241300" progId="Equation.DSMT4">
                    <p:embed/>
                  </p:oleObj>
                </mc:Choice>
                <mc:Fallback>
                  <p:oleObj name="" r:id="rId13" imgW="203200" imgH="241300" progId="Equation.DSMT4">
                    <p:embed/>
                    <p:pic>
                      <p:nvPicPr>
                        <p:cNvPr id="0" name="图片 3539"/>
                        <p:cNvPicPr/>
                        <p:nvPr/>
                      </p:nvPicPr>
                      <p:blipFill>
                        <a:blip r:embed="rId14">
                          <a:clrChange>
                            <a:clrFrom>
                              <a:srgbClr val="000000"/>
                            </a:clrFrom>
                            <a:clrTo>
                              <a:srgbClr val="000000">
                                <a:alpha val="0"/>
                              </a:srgbClr>
                            </a:clrTo>
                          </a:clrChange>
                        </a:blip>
                        <a:stretch>
                          <a:fillRect/>
                        </a:stretch>
                      </p:blipFill>
                      <p:spPr>
                        <a:xfrm>
                          <a:off x="1354" y="829"/>
                          <a:ext cx="248" cy="298"/>
                        </a:xfrm>
                        <a:prstGeom prst="rect">
                          <a:avLst/>
                        </a:prstGeom>
                        <a:noFill/>
                        <a:ln w="38100">
                          <a:noFill/>
                          <a:miter/>
                        </a:ln>
                      </p:spPr>
                    </p:pic>
                  </p:oleObj>
                </mc:Fallback>
              </mc:AlternateContent>
            </a:graphicData>
          </a:graphic>
        </p:graphicFrame>
        <p:sp>
          <p:nvSpPr>
            <p:cNvPr id="63515" name="文本框 105496"/>
            <p:cNvSpPr txBox="1"/>
            <p:nvPr/>
          </p:nvSpPr>
          <p:spPr>
            <a:xfrm>
              <a:off x="1344" y="450"/>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3516" name="文本框 105497"/>
            <p:cNvSpPr txBox="1"/>
            <p:nvPr/>
          </p:nvSpPr>
          <p:spPr>
            <a:xfrm>
              <a:off x="1344" y="1122"/>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63517" name="文本框 105498"/>
            <p:cNvSpPr txBox="1"/>
            <p:nvPr/>
          </p:nvSpPr>
          <p:spPr>
            <a:xfrm>
              <a:off x="256" y="402"/>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3518" name="文本框 105499"/>
            <p:cNvSpPr txBox="1"/>
            <p:nvPr/>
          </p:nvSpPr>
          <p:spPr>
            <a:xfrm>
              <a:off x="748" y="306"/>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pSp>
          <p:nvGrpSpPr>
            <p:cNvPr id="63519" name="组合 105500"/>
            <p:cNvGrpSpPr/>
            <p:nvPr/>
          </p:nvGrpSpPr>
          <p:grpSpPr>
            <a:xfrm rot="5400000">
              <a:off x="1012" y="1069"/>
              <a:ext cx="384" cy="57"/>
              <a:chOff x="0" y="0"/>
              <a:chExt cx="489" cy="60"/>
            </a:xfrm>
          </p:grpSpPr>
          <p:sp>
            <p:nvSpPr>
              <p:cNvPr id="63523" name="任意多边形 105501"/>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3524" name="任意多边形 105502"/>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3525" name="任意多边形 105503"/>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3526" name="任意多边形 105504"/>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63520" name="椭圆 105505"/>
            <p:cNvSpPr/>
            <p:nvPr/>
          </p:nvSpPr>
          <p:spPr>
            <a:xfrm>
              <a:off x="76" y="1410"/>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63521" name="椭圆 105506"/>
            <p:cNvSpPr/>
            <p:nvPr/>
          </p:nvSpPr>
          <p:spPr>
            <a:xfrm>
              <a:off x="76" y="354"/>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63522" name="直接连接符 105507"/>
            <p:cNvSpPr/>
            <p:nvPr/>
          </p:nvSpPr>
          <p:spPr>
            <a:xfrm>
              <a:off x="192" y="326"/>
              <a:ext cx="240" cy="0"/>
            </a:xfrm>
            <a:prstGeom prst="line">
              <a:avLst/>
            </a:prstGeom>
            <a:ln w="38100" cap="flat" cmpd="sng">
              <a:solidFill>
                <a:srgbClr val="66FFFF"/>
              </a:solidFill>
              <a:prstDash val="solid"/>
              <a:headEnd type="none" w="med" len="med"/>
              <a:tailEnd type="triangle" w="med" len="med"/>
            </a:ln>
          </p:spPr>
        </p:sp>
        <p:graphicFrame>
          <p:nvGraphicFramePr>
            <p:cNvPr id="63497" name="对象 105508"/>
            <p:cNvGraphicFramePr>
              <a:graphicFrameLocks noChangeAspect="1"/>
            </p:cNvGraphicFramePr>
            <p:nvPr/>
          </p:nvGraphicFramePr>
          <p:xfrm>
            <a:off x="256" y="3"/>
            <a:ext cx="151" cy="319"/>
          </p:xfrm>
          <a:graphic>
            <a:graphicData uri="http://schemas.openxmlformats.org/presentationml/2006/ole">
              <mc:AlternateContent xmlns:mc="http://schemas.openxmlformats.org/markup-compatibility/2006">
                <mc:Choice xmlns:v="urn:schemas-microsoft-com:vml" Requires="v">
                  <p:oleObj spid="_x0000_s3538" name="" r:id="rId15" imgW="127000" imgH="266700" progId="Equation.DSMT4">
                    <p:embed/>
                  </p:oleObj>
                </mc:Choice>
                <mc:Fallback>
                  <p:oleObj name="" r:id="rId15" imgW="127000" imgH="266700" progId="Equation.DSMT4">
                    <p:embed/>
                    <p:pic>
                      <p:nvPicPr>
                        <p:cNvPr id="0" name="图片 3537"/>
                        <p:cNvPicPr/>
                        <p:nvPr/>
                      </p:nvPicPr>
                      <p:blipFill>
                        <a:blip r:embed="rId16">
                          <a:clrChange>
                            <a:clrFrom>
                              <a:srgbClr val="000000"/>
                            </a:clrFrom>
                            <a:clrTo>
                              <a:srgbClr val="000000">
                                <a:alpha val="0"/>
                              </a:srgbClr>
                            </a:clrTo>
                          </a:clrChange>
                        </a:blip>
                        <a:stretch>
                          <a:fillRect/>
                        </a:stretch>
                      </p:blipFill>
                      <p:spPr>
                        <a:xfrm>
                          <a:off x="256" y="3"/>
                          <a:ext cx="151" cy="319"/>
                        </a:xfrm>
                        <a:prstGeom prst="rect">
                          <a:avLst/>
                        </a:prstGeom>
                        <a:noFill/>
                        <a:ln w="38100">
                          <a:noFill/>
                          <a:miter/>
                        </a:ln>
                      </p:spPr>
                    </p:pic>
                  </p:oleObj>
                </mc:Fallback>
              </mc:AlternateContent>
            </a:graphicData>
          </a:graphic>
        </p:graphicFrame>
      </p:grpSp>
      <p:sp>
        <p:nvSpPr>
          <p:cNvPr id="105510" name="文本框 105509"/>
          <p:cNvSpPr txBox="1"/>
          <p:nvPr/>
        </p:nvSpPr>
        <p:spPr>
          <a:xfrm>
            <a:off x="755650" y="4735195"/>
            <a:ext cx="6974205" cy="460375"/>
          </a:xfrm>
          <a:prstGeom prst="rect">
            <a:avLst/>
          </a:prstGeom>
          <a:noFill/>
          <a:ln w="9525">
            <a:noFill/>
          </a:ln>
        </p:spPr>
        <p:txBody>
          <a:bodyPr wrap="square">
            <a:spAutoFit/>
          </a:bodyPr>
          <a:p>
            <a:pPr eaLnBrk="1" hangingPunct="1">
              <a:spcBef>
                <a:spcPct val="50000"/>
              </a:spcBef>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The rest of the steps are the same as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Method </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1.</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04456" name="文本框 104455"/>
          <p:cNvSpPr txBox="1"/>
          <p:nvPr/>
        </p:nvSpPr>
        <p:spPr>
          <a:xfrm>
            <a:off x="427355" y="373380"/>
            <a:ext cx="180784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ea typeface="楷体_GB2312" pitchFamily="1" charset="-122"/>
                <a:sym typeface="+mn-ea"/>
              </a:rPr>
              <a:t>Method 2</a:t>
            </a:r>
            <a:r>
              <a:rPr lang="en-US" altLang="zh-CN" sz="2800" dirty="0">
                <a:solidFill>
                  <a:schemeClr val="bg1"/>
                </a:solidFill>
                <a:latin typeface="Times New Roman" panose="02020603050405020304" pitchFamily="18" charset="0"/>
              </a:rPr>
              <a:t>:</a:t>
            </a:r>
            <a:endParaRPr lang="en-US" altLang="zh-CN"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4456"/>
                                        </p:tgtEl>
                                        <p:attrNameLst>
                                          <p:attrName>style.visibility</p:attrName>
                                        </p:attrNameLst>
                                      </p:cBhvr>
                                      <p:to>
                                        <p:strVal val="visible"/>
                                      </p:to>
                                    </p:set>
                                    <p:anim calcmode="lin" valueType="num">
                                      <p:cBhvr>
                                        <p:cTn id="7" dur="1000" fill="hold"/>
                                        <p:tgtEl>
                                          <p:spTgt spid="104456"/>
                                        </p:tgtEl>
                                        <p:attrNameLst>
                                          <p:attrName>ppt_w</p:attrName>
                                        </p:attrNameLst>
                                      </p:cBhvr>
                                      <p:tavLst>
                                        <p:tav tm="0">
                                          <p:val>
                                            <p:fltVal val="0.000000"/>
                                          </p:val>
                                        </p:tav>
                                        <p:tav tm="100000">
                                          <p:val>
                                            <p:strVal val="#ppt_w"/>
                                          </p:val>
                                        </p:tav>
                                      </p:tavLst>
                                    </p:anim>
                                    <p:anim calcmode="lin" valueType="num">
                                      <p:cBhvr>
                                        <p:cTn id="8" dur="1000" fill="hold"/>
                                        <p:tgtEl>
                                          <p:spTgt spid="104456"/>
                                        </p:tgtEl>
                                        <p:attrNameLst>
                                          <p:attrName>ppt_h</p:attrName>
                                        </p:attrNameLst>
                                      </p:cBhvr>
                                      <p:tavLst>
                                        <p:tav tm="0">
                                          <p:val>
                                            <p:fltVal val="0.000000"/>
                                          </p:val>
                                        </p:tav>
                                        <p:tav tm="100000">
                                          <p:val>
                                            <p:strVal val="#ppt_h"/>
                                          </p:val>
                                        </p:tav>
                                      </p:tavLst>
                                    </p:anim>
                                    <p:anim calcmode="lin" valueType="num">
                                      <p:cBhvr>
                                        <p:cTn id="9" dur="1000" fill="hold"/>
                                        <p:tgtEl>
                                          <p:spTgt spid="10445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04456"/>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4" presetClass="entr" presetSubtype="32"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ox(out)">
                                      <p:cBhvr>
                                        <p:cTn id="14" dur="10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5475"/>
                                        </p:tgtEl>
                                        <p:attrNameLst>
                                          <p:attrName>style.visibility</p:attrName>
                                        </p:attrNameLst>
                                      </p:cBhvr>
                                      <p:to>
                                        <p:strVal val="visible"/>
                                      </p:to>
                                    </p:set>
                                    <p:animEffect transition="in" filter="wipe(left)">
                                      <p:cBhvr>
                                        <p:cTn id="19" dur="2000"/>
                                        <p:tgtEl>
                                          <p:spTgt spid="10547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5476"/>
                                        </p:tgtEl>
                                        <p:attrNameLst>
                                          <p:attrName>style.visibility</p:attrName>
                                        </p:attrNameLst>
                                      </p:cBhvr>
                                      <p:to>
                                        <p:strVal val="visible"/>
                                      </p:to>
                                    </p:set>
                                  </p:childTnLst>
                                </p:cTn>
                              </p:par>
                            </p:childTnLst>
                          </p:cTn>
                        </p:par>
                        <p:par>
                          <p:cTn id="24" fill="hold">
                            <p:stCondLst>
                              <p:cond delay="0"/>
                            </p:stCondLst>
                            <p:childTnLst>
                              <p:par>
                                <p:cTn id="25" presetID="9" presetClass="entr" presetSubtype="0" fill="hold" nodeType="afterEffect">
                                  <p:stCondLst>
                                    <p:cond delay="0"/>
                                  </p:stCondLst>
                                  <p:childTnLst>
                                    <p:set>
                                      <p:cBhvr>
                                        <p:cTn id="26" dur="1" fill="hold">
                                          <p:stCondLst>
                                            <p:cond delay="0"/>
                                          </p:stCondLst>
                                        </p:cTn>
                                        <p:tgtEl>
                                          <p:spTgt spid="105477"/>
                                        </p:tgtEl>
                                        <p:attrNameLst>
                                          <p:attrName>style.visibility</p:attrName>
                                        </p:attrNameLst>
                                      </p:cBhvr>
                                      <p:to>
                                        <p:strVal val="visible"/>
                                      </p:to>
                                    </p:set>
                                    <p:animEffect transition="in" filter="dissolve">
                                      <p:cBhvr>
                                        <p:cTn id="27" dur="500"/>
                                        <p:tgtEl>
                                          <p:spTgt spid="10547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5478"/>
                                        </p:tgtEl>
                                        <p:attrNameLst>
                                          <p:attrName>style.visibility</p:attrName>
                                        </p:attrNameLst>
                                      </p:cBhvr>
                                      <p:to>
                                        <p:strVal val="visible"/>
                                      </p:to>
                                    </p:set>
                                    <p:animEffect transition="in" filter="dissolve">
                                      <p:cBhvr>
                                        <p:cTn id="32" dur="500"/>
                                        <p:tgtEl>
                                          <p:spTgt spid="10547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nodeType="clickEffect">
                                  <p:stCondLst>
                                    <p:cond delay="0"/>
                                  </p:stCondLst>
                                  <p:childTnLst>
                                    <p:set>
                                      <p:cBhvr>
                                        <p:cTn id="36" dur="1" fill="hold">
                                          <p:stCondLst>
                                            <p:cond delay="0"/>
                                          </p:stCondLst>
                                        </p:cTn>
                                        <p:tgtEl>
                                          <p:spTgt spid="105479"/>
                                        </p:tgtEl>
                                        <p:attrNameLst>
                                          <p:attrName>style.visibility</p:attrName>
                                        </p:attrNameLst>
                                      </p:cBhvr>
                                      <p:to>
                                        <p:strVal val="visible"/>
                                      </p:to>
                                    </p:set>
                                    <p:animEffect transition="in" filter="slide(fromLeft)">
                                      <p:cBhvr>
                                        <p:cTn id="37" dur="500"/>
                                        <p:tgtEl>
                                          <p:spTgt spid="105479"/>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105480"/>
                                        </p:tgtEl>
                                        <p:attrNameLst>
                                          <p:attrName>style.visibility</p:attrName>
                                        </p:attrNameLst>
                                      </p:cBhvr>
                                      <p:to>
                                        <p:strVal val="visible"/>
                                      </p:to>
                                    </p:set>
                                    <p:animEffect transition="in" filter="dissolve">
                                      <p:cBhvr>
                                        <p:cTn id="41" dur="500"/>
                                        <p:tgtEl>
                                          <p:spTgt spid="105480"/>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105510"/>
                                        </p:tgtEl>
                                        <p:attrNameLst>
                                          <p:attrName>style.visibility</p:attrName>
                                        </p:attrNameLst>
                                      </p:cBhvr>
                                      <p:to>
                                        <p:strVal val="visible"/>
                                      </p:to>
                                    </p:set>
                                    <p:anim calcmode="lin" valueType="num">
                                      <p:cBhvr>
                                        <p:cTn id="46" dur="1000" fill="hold"/>
                                        <p:tgtEl>
                                          <p:spTgt spid="105510"/>
                                        </p:tgtEl>
                                        <p:attrNameLst>
                                          <p:attrName>ppt_w</p:attrName>
                                        </p:attrNameLst>
                                      </p:cBhvr>
                                      <p:tavLst>
                                        <p:tav tm="0">
                                          <p:val>
                                            <p:strVal val="#ppt_w*0.70"/>
                                          </p:val>
                                        </p:tav>
                                        <p:tav tm="100000">
                                          <p:val>
                                            <p:strVal val="#ppt_w"/>
                                          </p:val>
                                        </p:tav>
                                      </p:tavLst>
                                    </p:anim>
                                    <p:anim calcmode="lin" valueType="num">
                                      <p:cBhvr>
                                        <p:cTn id="47" dur="1000" fill="hold"/>
                                        <p:tgtEl>
                                          <p:spTgt spid="105510"/>
                                        </p:tgtEl>
                                        <p:attrNameLst>
                                          <p:attrName>ppt_h</p:attrName>
                                        </p:attrNameLst>
                                      </p:cBhvr>
                                      <p:tavLst>
                                        <p:tav tm="0">
                                          <p:val>
                                            <p:strVal val="#ppt_h"/>
                                          </p:val>
                                        </p:tav>
                                        <p:tav tm="100000">
                                          <p:val>
                                            <p:strVal val="#ppt_h"/>
                                          </p:val>
                                        </p:tav>
                                      </p:tavLst>
                                    </p:anim>
                                    <p:animEffect transition="in" filter="fade">
                                      <p:cBhvr>
                                        <p:cTn id="48" dur="1000"/>
                                        <p:tgtEl>
                                          <p:spTgt spid="1055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10" grpId="0"/>
      <p:bldP spid="104456"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4700588" y="3179763"/>
            <a:ext cx="3367087" cy="481013"/>
            <a:chOff x="0" y="0"/>
            <a:chExt cx="2121" cy="303"/>
          </a:xfrm>
        </p:grpSpPr>
        <p:sp>
          <p:nvSpPr>
            <p:cNvPr id="64611" name="直接连接符 106498"/>
            <p:cNvSpPr/>
            <p:nvPr/>
          </p:nvSpPr>
          <p:spPr>
            <a:xfrm>
              <a:off x="0" y="0"/>
              <a:ext cx="2064" cy="0"/>
            </a:xfrm>
            <a:prstGeom prst="line">
              <a:avLst/>
            </a:prstGeom>
            <a:ln w="38100" cap="flat" cmpd="sng">
              <a:solidFill>
                <a:srgbClr val="FFFF00"/>
              </a:solidFill>
              <a:prstDash val="solid"/>
              <a:headEnd type="none" w="med" len="med"/>
              <a:tailEnd type="triangle" w="med" len="med"/>
            </a:ln>
          </p:spPr>
        </p:sp>
        <p:graphicFrame>
          <p:nvGraphicFramePr>
            <p:cNvPr id="64537" name="对象 106499"/>
            <p:cNvGraphicFramePr>
              <a:graphicFrameLocks noChangeAspect="1"/>
            </p:cNvGraphicFramePr>
            <p:nvPr/>
          </p:nvGraphicFramePr>
          <p:xfrm>
            <a:off x="1906" y="34"/>
            <a:ext cx="215" cy="269"/>
          </p:xfrm>
          <a:graphic>
            <a:graphicData uri="http://schemas.openxmlformats.org/presentationml/2006/ole">
              <mc:AlternateContent xmlns:mc="http://schemas.openxmlformats.org/markup-compatibility/2006">
                <mc:Choice xmlns:v="urn:schemas-microsoft-com:vml" Requires="v">
                  <p:oleObj spid="_x0000_s3536" name="" r:id="rId1" imgW="165100" imgH="203200" progId="Equation.DSMT4">
                    <p:embed/>
                  </p:oleObj>
                </mc:Choice>
                <mc:Fallback>
                  <p:oleObj name="" r:id="rId1" imgW="165100" imgH="203200" progId="Equation.DSMT4">
                    <p:embed/>
                    <p:pic>
                      <p:nvPicPr>
                        <p:cNvPr id="0" name="图片 3535"/>
                        <p:cNvPicPr/>
                        <p:nvPr/>
                      </p:nvPicPr>
                      <p:blipFill>
                        <a:blip r:embed="rId2">
                          <a:clrChange>
                            <a:clrFrom>
                              <a:srgbClr val="000000"/>
                            </a:clrFrom>
                            <a:clrTo>
                              <a:srgbClr val="FFFFFF"/>
                            </a:clrTo>
                          </a:clrChange>
                        </a:blip>
                        <a:stretch>
                          <a:fillRect/>
                        </a:stretch>
                      </p:blipFill>
                      <p:spPr>
                        <a:xfrm>
                          <a:off x="1906" y="34"/>
                          <a:ext cx="215" cy="269"/>
                        </a:xfrm>
                        <a:prstGeom prst="rect">
                          <a:avLst/>
                        </a:prstGeom>
                        <a:noFill/>
                        <a:ln w="38100">
                          <a:noFill/>
                          <a:miter/>
                        </a:ln>
                      </p:spPr>
                    </p:pic>
                  </p:oleObj>
                </mc:Fallback>
              </mc:AlternateContent>
            </a:graphicData>
          </a:graphic>
        </p:graphicFrame>
      </p:grpSp>
      <p:sp>
        <p:nvSpPr>
          <p:cNvPr id="5" name="矩形 4"/>
          <p:cNvSpPr/>
          <p:nvPr/>
        </p:nvSpPr>
        <p:spPr>
          <a:xfrm>
            <a:off x="1104900" y="3324860"/>
            <a:ext cx="3468370" cy="368935"/>
          </a:xfrm>
          <a:prstGeom prst="rect">
            <a:avLst/>
          </a:prstGeom>
          <a:noFill/>
          <a:ln w="9525">
            <a:noFill/>
          </a:ln>
        </p:spPr>
        <p:txBody>
          <a:bodyPr wrap="square" lIns="0" tIns="0" rIns="0" bIns="0">
            <a:spAutoFit/>
          </a:bodyPr>
          <a:p>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Applying phasor diagram</a:t>
            </a:r>
            <a:endPar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7" name="文本框 6"/>
          <p:cNvSpPr txBox="1"/>
          <p:nvPr/>
        </p:nvSpPr>
        <p:spPr>
          <a:xfrm>
            <a:off x="146050" y="105410"/>
            <a:ext cx="2005330" cy="521970"/>
          </a:xfrm>
          <a:prstGeom prst="rect">
            <a:avLst/>
          </a:prstGeom>
          <a:solidFill>
            <a:srgbClr val="990033"/>
          </a:solidFill>
          <a:ln w="9525">
            <a:noFill/>
          </a:ln>
        </p:spPr>
        <p:txBody>
          <a:bodyPr wrap="none" lIns="198000" rIns="198000">
            <a:spAutoFit/>
          </a:bodyPr>
          <a:p>
            <a:pPr>
              <a:spcBef>
                <a:spcPct val="50000"/>
              </a:spcBef>
            </a:pPr>
            <a:r>
              <a:rPr lang="en-US" altLang="zh-CN" sz="2800" dirty="0">
                <a:solidFill>
                  <a:schemeClr val="bg1"/>
                </a:solidFill>
                <a:latin typeface="Times New Roman" panose="02020603050405020304" pitchFamily="18" charset="0"/>
              </a:rPr>
              <a:t>Example 9</a:t>
            </a:r>
            <a:endParaRPr lang="en-US" altLang="zh-CN" sz="2800" dirty="0">
              <a:solidFill>
                <a:schemeClr val="bg1"/>
              </a:solidFill>
              <a:latin typeface="Times New Roman" panose="02020603050405020304" pitchFamily="18" charset="0"/>
            </a:endParaRPr>
          </a:p>
        </p:txBody>
      </p:sp>
      <p:sp>
        <p:nvSpPr>
          <p:cNvPr id="8" name="文本框 7"/>
          <p:cNvSpPr txBox="1"/>
          <p:nvPr/>
        </p:nvSpPr>
        <p:spPr>
          <a:xfrm>
            <a:off x="2025650" y="390525"/>
            <a:ext cx="4532313" cy="460375"/>
          </a:xfrm>
          <a:prstGeom prst="rect">
            <a:avLst/>
          </a:prstGeom>
          <a:noFill/>
          <a:ln w="9525">
            <a:noFill/>
          </a:ln>
        </p:spPr>
        <p:txBody>
          <a:bodyPr>
            <a:spAutoFit/>
          </a:bodyPr>
          <a:p>
            <a:r>
              <a:rPr lang="en-US" altLang="zh-CN" dirty="0">
                <a:solidFill>
                  <a:schemeClr val="bg1"/>
                </a:solidFill>
                <a:latin typeface="Times New Roman" panose="02020603050405020304" pitchFamily="18" charset="0"/>
                <a:ea typeface="楷体_GB2312" pitchFamily="1" charset="-122"/>
              </a:rPr>
              <a:t>When </a:t>
            </a: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r>
              <a:rPr lang="zh-CN" altLang="en-US" dirty="0">
                <a:solidFill>
                  <a:schemeClr val="bg1"/>
                </a:solidFill>
                <a:latin typeface="Times New Roman" panose="02020603050405020304" pitchFamily="18" charset="0"/>
                <a:ea typeface="楷体_GB2312" pitchFamily="1" charset="-122"/>
              </a:rPr>
              <a:t> </a:t>
            </a:r>
            <a:r>
              <a:rPr lang="en-US" altLang="zh-CN" dirty="0">
                <a:solidFill>
                  <a:schemeClr val="bg1"/>
                </a:solidFill>
                <a:latin typeface="Times New Roman" panose="02020603050405020304" pitchFamily="18" charset="0"/>
                <a:ea typeface="楷体_GB2312" pitchFamily="1" charset="-122"/>
              </a:rPr>
              <a:t>from </a:t>
            </a:r>
            <a:r>
              <a:rPr lang="en-US" altLang="zh-CN" dirty="0">
                <a:solidFill>
                  <a:schemeClr val="bg1"/>
                </a:solidFill>
                <a:latin typeface="Times New Roman" panose="02020603050405020304" pitchFamily="18" charset="0"/>
              </a:rPr>
              <a:t>0</a:t>
            </a:r>
            <a:r>
              <a:rPr lang="en-US" altLang="zh-CN" dirty="0">
                <a:solidFill>
                  <a:schemeClr val="bg1"/>
                </a:solidFill>
                <a:latin typeface="Times New Roman" panose="02020603050405020304" pitchFamily="18" charset="0"/>
                <a:sym typeface="Symbol" panose="05050102010706020507" pitchFamily="18" charset="2"/>
              </a:rPr>
              <a:t></a:t>
            </a:r>
            <a:r>
              <a:rPr lang="zh-CN" altLang="en-US" dirty="0">
                <a:solidFill>
                  <a:schemeClr val="bg1"/>
                </a:solidFill>
                <a:latin typeface="Times New Roman" panose="02020603050405020304" pitchFamily="18" charset="0"/>
                <a:sym typeface="Symbol" panose="05050102010706020507" pitchFamily="18" charset="2"/>
              </a:rPr>
              <a:t>，</a:t>
            </a:r>
            <a:endParaRPr lang="zh-CN" altLang="en-US" dirty="0">
              <a:solidFill>
                <a:schemeClr val="bg1"/>
              </a:solidFill>
              <a:latin typeface="Times New Roman" panose="02020603050405020304" pitchFamily="18" charset="0"/>
            </a:endParaRPr>
          </a:p>
        </p:txBody>
      </p:sp>
      <p:sp>
        <p:nvSpPr>
          <p:cNvPr id="10" name="文本框 9"/>
          <p:cNvSpPr txBox="1"/>
          <p:nvPr/>
        </p:nvSpPr>
        <p:spPr>
          <a:xfrm>
            <a:off x="190818" y="2808923"/>
            <a:ext cx="1565275" cy="521970"/>
          </a:xfrm>
          <a:prstGeom prst="rect">
            <a:avLst/>
          </a:prstGeom>
          <a:solidFill>
            <a:srgbClr val="990033"/>
          </a:solidFill>
          <a:ln w="9525">
            <a:noFill/>
          </a:ln>
        </p:spPr>
        <p:txBody>
          <a:bodyPr wrap="none">
            <a:spAutoFit/>
          </a:bodyPr>
          <a:p>
            <a:pPr>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pSp>
        <p:nvGrpSpPr>
          <p:cNvPr id="3" name="组合 10"/>
          <p:cNvGrpSpPr/>
          <p:nvPr/>
        </p:nvGrpSpPr>
        <p:grpSpPr>
          <a:xfrm>
            <a:off x="4700588" y="3098801"/>
            <a:ext cx="1600200" cy="541338"/>
            <a:chOff x="0" y="-23"/>
            <a:chExt cx="1008" cy="341"/>
          </a:xfrm>
        </p:grpSpPr>
        <p:sp>
          <p:nvSpPr>
            <p:cNvPr id="64610" name="直接连接符 106507"/>
            <p:cNvSpPr/>
            <p:nvPr/>
          </p:nvSpPr>
          <p:spPr>
            <a:xfrm>
              <a:off x="0" y="0"/>
              <a:ext cx="1008" cy="0"/>
            </a:xfrm>
            <a:prstGeom prst="line">
              <a:avLst/>
            </a:prstGeom>
            <a:ln w="38100" cap="flat" cmpd="sng">
              <a:solidFill>
                <a:srgbClr val="66FFFF"/>
              </a:solidFill>
              <a:prstDash val="solid"/>
              <a:headEnd type="none" w="med" len="med"/>
              <a:tailEnd type="triangle" w="med" len="med"/>
            </a:ln>
          </p:spPr>
        </p:sp>
        <p:graphicFrame>
          <p:nvGraphicFramePr>
            <p:cNvPr id="64536" name="对象 106508"/>
            <p:cNvGraphicFramePr>
              <a:graphicFrameLocks noChangeAspect="1"/>
            </p:cNvGraphicFramePr>
            <p:nvPr/>
          </p:nvGraphicFramePr>
          <p:xfrm>
            <a:off x="415" y="-23"/>
            <a:ext cx="265" cy="341"/>
          </p:xfrm>
          <a:graphic>
            <a:graphicData uri="http://schemas.openxmlformats.org/presentationml/2006/ole">
              <mc:AlternateContent xmlns:mc="http://schemas.openxmlformats.org/markup-compatibility/2006">
                <mc:Choice xmlns:v="urn:schemas-microsoft-com:vml" Requires="v">
                  <p:oleObj spid="_x0000_s3439" name="" r:id="rId3" imgW="190500" imgH="241300" progId="Equation.DSMT4">
                    <p:embed/>
                  </p:oleObj>
                </mc:Choice>
                <mc:Fallback>
                  <p:oleObj name="" r:id="rId3" imgW="190500" imgH="241300" progId="Equation.DSMT4">
                    <p:embed/>
                    <p:pic>
                      <p:nvPicPr>
                        <p:cNvPr id="0" name="图片 3438"/>
                        <p:cNvPicPr/>
                        <p:nvPr/>
                      </p:nvPicPr>
                      <p:blipFill>
                        <a:blip r:embed="rId4">
                          <a:clrChange>
                            <a:clrFrom>
                              <a:srgbClr val="000000"/>
                            </a:clrFrom>
                            <a:clrTo>
                              <a:srgbClr val="FFFFFF"/>
                            </a:clrTo>
                          </a:clrChange>
                        </a:blip>
                        <a:stretch>
                          <a:fillRect/>
                        </a:stretch>
                      </p:blipFill>
                      <p:spPr>
                        <a:xfrm>
                          <a:off x="415" y="-23"/>
                          <a:ext cx="265" cy="341"/>
                        </a:xfrm>
                        <a:prstGeom prst="rect">
                          <a:avLst/>
                        </a:prstGeom>
                        <a:noFill/>
                        <a:ln w="38100">
                          <a:noFill/>
                          <a:miter/>
                        </a:ln>
                      </p:spPr>
                    </p:pic>
                  </p:oleObj>
                </mc:Fallback>
              </mc:AlternateContent>
            </a:graphicData>
          </a:graphic>
        </p:graphicFrame>
      </p:grpSp>
      <p:grpSp>
        <p:nvGrpSpPr>
          <p:cNvPr id="4" name="组合 13"/>
          <p:cNvGrpSpPr/>
          <p:nvPr/>
        </p:nvGrpSpPr>
        <p:grpSpPr>
          <a:xfrm>
            <a:off x="7367588" y="1922463"/>
            <a:ext cx="906462" cy="1212850"/>
            <a:chOff x="0" y="0"/>
            <a:chExt cx="571" cy="764"/>
          </a:xfrm>
        </p:grpSpPr>
        <p:sp>
          <p:nvSpPr>
            <p:cNvPr id="64609" name="直接连接符 106510"/>
            <p:cNvSpPr/>
            <p:nvPr/>
          </p:nvSpPr>
          <p:spPr>
            <a:xfrm>
              <a:off x="0" y="0"/>
              <a:ext cx="384" cy="764"/>
            </a:xfrm>
            <a:prstGeom prst="line">
              <a:avLst/>
            </a:prstGeom>
            <a:ln w="38100" cap="flat" cmpd="sng">
              <a:solidFill>
                <a:srgbClr val="FF0000"/>
              </a:solidFill>
              <a:prstDash val="solid"/>
              <a:headEnd type="none" w="med" len="med"/>
              <a:tailEnd type="triangle" w="med" len="med"/>
            </a:ln>
          </p:spPr>
        </p:sp>
        <p:graphicFrame>
          <p:nvGraphicFramePr>
            <p:cNvPr id="64535" name="对象 106511"/>
            <p:cNvGraphicFramePr>
              <a:graphicFrameLocks noChangeAspect="1"/>
            </p:cNvGraphicFramePr>
            <p:nvPr/>
          </p:nvGraphicFramePr>
          <p:xfrm>
            <a:off x="280" y="318"/>
            <a:ext cx="291" cy="324"/>
          </p:xfrm>
          <a:graphic>
            <a:graphicData uri="http://schemas.openxmlformats.org/presentationml/2006/ole">
              <mc:AlternateContent xmlns:mc="http://schemas.openxmlformats.org/markup-compatibility/2006">
                <mc:Choice xmlns:v="urn:schemas-microsoft-com:vml" Requires="v">
                  <p:oleObj spid="_x0000_s3443" name="" r:id="rId5" imgW="215900" imgH="241300" progId="Equation.DSMT4">
                    <p:embed/>
                  </p:oleObj>
                </mc:Choice>
                <mc:Fallback>
                  <p:oleObj name="" r:id="rId5" imgW="215900" imgH="241300" progId="Equation.DSMT4">
                    <p:embed/>
                    <p:pic>
                      <p:nvPicPr>
                        <p:cNvPr id="0" name="图片 3442"/>
                        <p:cNvPicPr/>
                        <p:nvPr/>
                      </p:nvPicPr>
                      <p:blipFill>
                        <a:blip r:embed="rId6">
                          <a:clrChange>
                            <a:clrFrom>
                              <a:srgbClr val="000000"/>
                            </a:clrFrom>
                            <a:clrTo>
                              <a:srgbClr val="FFFFFF"/>
                            </a:clrTo>
                          </a:clrChange>
                        </a:blip>
                        <a:stretch>
                          <a:fillRect/>
                        </a:stretch>
                      </p:blipFill>
                      <p:spPr>
                        <a:xfrm>
                          <a:off x="280" y="318"/>
                          <a:ext cx="291" cy="324"/>
                        </a:xfrm>
                        <a:prstGeom prst="rect">
                          <a:avLst/>
                        </a:prstGeom>
                        <a:noFill/>
                        <a:ln w="38100">
                          <a:noFill/>
                          <a:miter/>
                        </a:ln>
                      </p:spPr>
                    </p:pic>
                  </p:oleObj>
                </mc:Fallback>
              </mc:AlternateContent>
            </a:graphicData>
          </a:graphic>
        </p:graphicFrame>
      </p:grpSp>
      <p:grpSp>
        <p:nvGrpSpPr>
          <p:cNvPr id="11" name="组合 16"/>
          <p:cNvGrpSpPr/>
          <p:nvPr/>
        </p:nvGrpSpPr>
        <p:grpSpPr>
          <a:xfrm>
            <a:off x="4700588" y="1365250"/>
            <a:ext cx="3643313" cy="1770063"/>
            <a:chOff x="0" y="-15"/>
            <a:chExt cx="2295" cy="1115"/>
          </a:xfrm>
        </p:grpSpPr>
        <p:sp>
          <p:nvSpPr>
            <p:cNvPr id="64608" name="直接连接符 106513"/>
            <p:cNvSpPr/>
            <p:nvPr/>
          </p:nvSpPr>
          <p:spPr>
            <a:xfrm flipV="1">
              <a:off x="0" y="140"/>
              <a:ext cx="2112" cy="960"/>
            </a:xfrm>
            <a:prstGeom prst="line">
              <a:avLst/>
            </a:prstGeom>
            <a:ln w="38100" cap="flat" cmpd="sng">
              <a:solidFill>
                <a:srgbClr val="FF00FF"/>
              </a:solidFill>
              <a:prstDash val="solid"/>
              <a:headEnd type="none" w="med" len="med"/>
              <a:tailEnd type="triangle" w="med" len="med"/>
            </a:ln>
          </p:spPr>
        </p:sp>
        <p:graphicFrame>
          <p:nvGraphicFramePr>
            <p:cNvPr id="64534" name="对象 106514"/>
            <p:cNvGraphicFramePr>
              <a:graphicFrameLocks noChangeAspect="1"/>
            </p:cNvGraphicFramePr>
            <p:nvPr/>
          </p:nvGraphicFramePr>
          <p:xfrm>
            <a:off x="2098" y="-15"/>
            <a:ext cx="197" cy="270"/>
          </p:xfrm>
          <a:graphic>
            <a:graphicData uri="http://schemas.openxmlformats.org/presentationml/2006/ole">
              <mc:AlternateContent xmlns:mc="http://schemas.openxmlformats.org/markup-compatibility/2006">
                <mc:Choice xmlns:v="urn:schemas-microsoft-com:vml" Requires="v">
                  <p:oleObj spid="_x0000_s3437" name="" r:id="rId7" imgW="177165" imgH="241300" progId="Equation.DSMT4">
                    <p:embed/>
                  </p:oleObj>
                </mc:Choice>
                <mc:Fallback>
                  <p:oleObj name="" r:id="rId7" imgW="177165" imgH="241300" progId="Equation.DSMT4">
                    <p:embed/>
                    <p:pic>
                      <p:nvPicPr>
                        <p:cNvPr id="0" name="图片 3436"/>
                        <p:cNvPicPr/>
                        <p:nvPr/>
                      </p:nvPicPr>
                      <p:blipFill>
                        <a:blip r:embed="rId8">
                          <a:clrChange>
                            <a:clrFrom>
                              <a:srgbClr val="000000"/>
                            </a:clrFrom>
                            <a:clrTo>
                              <a:srgbClr val="FFFFFF"/>
                            </a:clrTo>
                          </a:clrChange>
                        </a:blip>
                        <a:stretch>
                          <a:fillRect/>
                        </a:stretch>
                      </p:blipFill>
                      <p:spPr>
                        <a:xfrm>
                          <a:off x="2098" y="-15"/>
                          <a:ext cx="197" cy="270"/>
                        </a:xfrm>
                        <a:prstGeom prst="rect">
                          <a:avLst/>
                        </a:prstGeom>
                        <a:noFill/>
                        <a:ln w="38100">
                          <a:noFill/>
                          <a:miter/>
                        </a:ln>
                      </p:spPr>
                    </p:pic>
                  </p:oleObj>
                </mc:Fallback>
              </mc:AlternateContent>
            </a:graphicData>
          </a:graphic>
        </p:graphicFrame>
      </p:grpSp>
      <p:grpSp>
        <p:nvGrpSpPr>
          <p:cNvPr id="12" name="组合 19"/>
          <p:cNvGrpSpPr/>
          <p:nvPr/>
        </p:nvGrpSpPr>
        <p:grpSpPr>
          <a:xfrm>
            <a:off x="5995988" y="1541463"/>
            <a:ext cx="1981200" cy="1593850"/>
            <a:chOff x="0" y="0"/>
            <a:chExt cx="1248" cy="1004"/>
          </a:xfrm>
        </p:grpSpPr>
        <p:sp>
          <p:nvSpPr>
            <p:cNvPr id="64607" name="直接连接符 106516"/>
            <p:cNvSpPr/>
            <p:nvPr/>
          </p:nvSpPr>
          <p:spPr>
            <a:xfrm>
              <a:off x="0" y="0"/>
              <a:ext cx="1248" cy="1004"/>
            </a:xfrm>
            <a:prstGeom prst="line">
              <a:avLst/>
            </a:prstGeom>
            <a:ln w="38100" cap="flat" cmpd="sng">
              <a:solidFill>
                <a:srgbClr val="FF9900"/>
              </a:solidFill>
              <a:prstDash val="solid"/>
              <a:headEnd type="none" w="med" len="med"/>
              <a:tailEnd type="triangle" w="med" len="med"/>
            </a:ln>
          </p:spPr>
        </p:sp>
        <p:graphicFrame>
          <p:nvGraphicFramePr>
            <p:cNvPr id="64533" name="对象 106517"/>
            <p:cNvGraphicFramePr>
              <a:graphicFrameLocks noChangeAspect="1"/>
            </p:cNvGraphicFramePr>
            <p:nvPr/>
          </p:nvGraphicFramePr>
          <p:xfrm>
            <a:off x="679" y="654"/>
            <a:ext cx="291" cy="324"/>
          </p:xfrm>
          <a:graphic>
            <a:graphicData uri="http://schemas.openxmlformats.org/presentationml/2006/ole">
              <mc:AlternateContent xmlns:mc="http://schemas.openxmlformats.org/markup-compatibility/2006">
                <mc:Choice xmlns:v="urn:schemas-microsoft-com:vml" Requires="v">
                  <p:oleObj spid="_x0000_s3440" name="" r:id="rId9" imgW="215900" imgH="241300" progId="Equation.DSMT4">
                    <p:embed/>
                  </p:oleObj>
                </mc:Choice>
                <mc:Fallback>
                  <p:oleObj name="" r:id="rId9" imgW="215900" imgH="241300" progId="Equation.DSMT4">
                    <p:embed/>
                    <p:pic>
                      <p:nvPicPr>
                        <p:cNvPr id="0" name="图片 3439"/>
                        <p:cNvPicPr/>
                        <p:nvPr/>
                      </p:nvPicPr>
                      <p:blipFill>
                        <a:blip r:embed="rId10">
                          <a:clrChange>
                            <a:clrFrom>
                              <a:srgbClr val="000000"/>
                            </a:clrFrom>
                            <a:clrTo>
                              <a:srgbClr val="FFFF00"/>
                            </a:clrTo>
                          </a:clrChange>
                        </a:blip>
                        <a:stretch>
                          <a:fillRect/>
                        </a:stretch>
                      </p:blipFill>
                      <p:spPr>
                        <a:xfrm>
                          <a:off x="679" y="654"/>
                          <a:ext cx="291" cy="324"/>
                        </a:xfrm>
                        <a:prstGeom prst="rect">
                          <a:avLst/>
                        </a:prstGeom>
                        <a:noFill/>
                        <a:ln w="38100">
                          <a:noFill/>
                          <a:miter/>
                        </a:ln>
                      </p:spPr>
                    </p:pic>
                  </p:oleObj>
                </mc:Fallback>
              </mc:AlternateContent>
            </a:graphicData>
          </a:graphic>
        </p:graphicFrame>
      </p:grpSp>
      <p:grpSp>
        <p:nvGrpSpPr>
          <p:cNvPr id="13" name="组合 22"/>
          <p:cNvGrpSpPr/>
          <p:nvPr/>
        </p:nvGrpSpPr>
        <p:grpSpPr>
          <a:xfrm>
            <a:off x="4700588" y="903288"/>
            <a:ext cx="1976438" cy="2232025"/>
            <a:chOff x="0" y="-18"/>
            <a:chExt cx="1245" cy="1406"/>
          </a:xfrm>
        </p:grpSpPr>
        <p:sp>
          <p:nvSpPr>
            <p:cNvPr id="64606" name="直接连接符 106519"/>
            <p:cNvSpPr/>
            <p:nvPr/>
          </p:nvSpPr>
          <p:spPr>
            <a:xfrm flipV="1">
              <a:off x="0" y="192"/>
              <a:ext cx="1008" cy="1196"/>
            </a:xfrm>
            <a:prstGeom prst="line">
              <a:avLst/>
            </a:prstGeom>
            <a:ln w="38100" cap="flat" cmpd="sng">
              <a:solidFill>
                <a:srgbClr val="FF00FF"/>
              </a:solidFill>
              <a:prstDash val="solid"/>
              <a:headEnd type="none" w="med" len="med"/>
              <a:tailEnd type="triangle" w="med" len="med"/>
            </a:ln>
          </p:spPr>
        </p:sp>
        <p:graphicFrame>
          <p:nvGraphicFramePr>
            <p:cNvPr id="64532" name="对象 106520"/>
            <p:cNvGraphicFramePr>
              <a:graphicFrameLocks noChangeAspect="1"/>
            </p:cNvGraphicFramePr>
            <p:nvPr/>
          </p:nvGraphicFramePr>
          <p:xfrm>
            <a:off x="1009" y="-18"/>
            <a:ext cx="236" cy="324"/>
          </p:xfrm>
          <a:graphic>
            <a:graphicData uri="http://schemas.openxmlformats.org/presentationml/2006/ole">
              <mc:AlternateContent xmlns:mc="http://schemas.openxmlformats.org/markup-compatibility/2006">
                <mc:Choice xmlns:v="urn:schemas-microsoft-com:vml" Requires="v">
                  <p:oleObj spid="_x0000_s3441" name="" r:id="rId11" imgW="177165" imgH="241300" progId="Equation.DSMT4">
                    <p:embed/>
                  </p:oleObj>
                </mc:Choice>
                <mc:Fallback>
                  <p:oleObj name="" r:id="rId11" imgW="177165" imgH="241300" progId="Equation.DSMT4">
                    <p:embed/>
                    <p:pic>
                      <p:nvPicPr>
                        <p:cNvPr id="0" name="图片 3440"/>
                        <p:cNvPicPr/>
                        <p:nvPr/>
                      </p:nvPicPr>
                      <p:blipFill>
                        <a:blip r:embed="rId12">
                          <a:clrChange>
                            <a:clrFrom>
                              <a:srgbClr val="000000"/>
                            </a:clrFrom>
                            <a:clrTo>
                              <a:srgbClr val="FFFFFF"/>
                            </a:clrTo>
                          </a:clrChange>
                        </a:blip>
                        <a:stretch>
                          <a:fillRect/>
                        </a:stretch>
                      </p:blipFill>
                      <p:spPr>
                        <a:xfrm>
                          <a:off x="1009" y="-18"/>
                          <a:ext cx="236" cy="324"/>
                        </a:xfrm>
                        <a:prstGeom prst="rect">
                          <a:avLst/>
                        </a:prstGeom>
                        <a:noFill/>
                        <a:ln w="38100">
                          <a:noFill/>
                          <a:miter/>
                        </a:ln>
                      </p:spPr>
                    </p:pic>
                  </p:oleObj>
                </mc:Fallback>
              </mc:AlternateContent>
            </a:graphicData>
          </a:graphic>
        </p:graphicFrame>
      </p:grpSp>
      <p:sp>
        <p:nvSpPr>
          <p:cNvPr id="26" name="任意多边形 25"/>
          <p:cNvSpPr/>
          <p:nvPr/>
        </p:nvSpPr>
        <p:spPr>
          <a:xfrm>
            <a:off x="4700588" y="1541463"/>
            <a:ext cx="3276600" cy="1600200"/>
          </a:xfrm>
          <a:custGeom>
            <a:avLst/>
            <a:gdLst>
              <a:gd name="txL" fmla="*/ 0 w 2064"/>
              <a:gd name="txT" fmla="*/ 0 h 1008"/>
              <a:gd name="txR" fmla="*/ 2064 w 2064"/>
              <a:gd name="txB" fmla="*/ 1008 h 1008"/>
            </a:gdLst>
            <a:ahLst/>
            <a:cxnLst>
              <a:cxn ang="0">
                <a:pos x="0" y="2147483647"/>
              </a:cxn>
              <a:cxn ang="0">
                <a:pos x="257055915" y="1512093781"/>
              </a:cxn>
              <a:cxn ang="0">
                <a:pos x="740925785" y="801409692"/>
              </a:cxn>
              <a:cxn ang="0">
                <a:pos x="1451609710" y="257055974"/>
              </a:cxn>
              <a:cxn ang="0">
                <a:pos x="2147483647" y="15120940"/>
              </a:cxn>
              <a:cxn ang="0">
                <a:pos x="2147483647" y="347781577"/>
              </a:cxn>
              <a:cxn ang="0">
                <a:pos x="2147483647" y="1330642575"/>
              </a:cxn>
              <a:cxn ang="0">
                <a:pos x="2147483647" y="2147483647"/>
              </a:cxn>
            </a:cxnLst>
            <a:rect l="txL" t="txT" r="txR" b="txB"/>
            <a:pathLst>
              <a:path w="2064" h="1008">
                <a:moveTo>
                  <a:pt x="0" y="1008"/>
                </a:moveTo>
                <a:cubicBezTo>
                  <a:pt x="15" y="940"/>
                  <a:pt x="53" y="715"/>
                  <a:pt x="102" y="600"/>
                </a:cubicBezTo>
                <a:cubicBezTo>
                  <a:pt x="151" y="485"/>
                  <a:pt x="215" y="401"/>
                  <a:pt x="294" y="318"/>
                </a:cubicBezTo>
                <a:cubicBezTo>
                  <a:pt x="373" y="235"/>
                  <a:pt x="452" y="154"/>
                  <a:pt x="576" y="102"/>
                </a:cubicBezTo>
                <a:cubicBezTo>
                  <a:pt x="700" y="50"/>
                  <a:pt x="878" y="0"/>
                  <a:pt x="1038" y="6"/>
                </a:cubicBezTo>
                <a:cubicBezTo>
                  <a:pt x="1198" y="12"/>
                  <a:pt x="1392" y="51"/>
                  <a:pt x="1536" y="138"/>
                </a:cubicBezTo>
                <a:cubicBezTo>
                  <a:pt x="1680" y="225"/>
                  <a:pt x="1814" y="383"/>
                  <a:pt x="1902" y="528"/>
                </a:cubicBezTo>
                <a:cubicBezTo>
                  <a:pt x="1990" y="673"/>
                  <a:pt x="2030" y="908"/>
                  <a:pt x="2064" y="1008"/>
                </a:cubicBezTo>
              </a:path>
            </a:pathLst>
          </a:custGeom>
          <a:noFill/>
          <a:ln w="28575" cap="flat" cmpd="sng">
            <a:solidFill>
              <a:schemeClr val="bg1">
                <a:alpha val="100000"/>
              </a:schemeClr>
            </a:solidFill>
            <a:prstDash val="dash"/>
            <a:round/>
            <a:headEnd type="none" w="med" len="med"/>
            <a:tailEnd type="none" w="med" len="med"/>
          </a:ln>
        </p:spPr>
        <p:txBody>
          <a:bodyPr/>
          <a:p>
            <a:endParaRPr lang="zh-CN" altLang="en-US"/>
          </a:p>
        </p:txBody>
      </p:sp>
      <p:sp>
        <p:nvSpPr>
          <p:cNvPr id="28" name="文本框 27"/>
          <p:cNvSpPr txBox="1"/>
          <p:nvPr/>
        </p:nvSpPr>
        <p:spPr>
          <a:xfrm>
            <a:off x="4836795" y="3665220"/>
            <a:ext cx="3512185" cy="977265"/>
          </a:xfrm>
          <a:prstGeom prst="rect">
            <a:avLst/>
          </a:prstGeom>
          <a:noFill/>
          <a:ln w="9525">
            <a:noFill/>
          </a:ln>
        </p:spPr>
        <p:txBody>
          <a:bodyPr wrap="square">
            <a:spAutoFit/>
          </a:bodyPr>
          <a:p>
            <a:pPr>
              <a:lnSpc>
                <a:spcPct val="120000"/>
              </a:lnSpc>
              <a:spcBef>
                <a:spcPct val="50000"/>
              </a:spcBef>
            </a:pPr>
            <a:r>
              <a:rPr lang="en-US" altLang="zh-CN" dirty="0">
                <a:solidFill>
                  <a:schemeClr val="bg1"/>
                </a:solidFill>
                <a:latin typeface="Times New Roman" panose="02020603050405020304" pitchFamily="18" charset="0"/>
              </a:rPr>
              <a:t>When </a:t>
            </a: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Times New Roman" panose="02020603050405020304" pitchFamily="18" charset="0"/>
              </a:rPr>
              <a:t>=0</a:t>
            </a:r>
            <a:r>
              <a:rPr lang="zh-CN" altLang="en-US" dirty="0">
                <a:solidFill>
                  <a:schemeClr val="bg1"/>
                </a:solidFill>
                <a:latin typeface="Times New Roman" panose="02020603050405020304" pitchFamily="18" charset="0"/>
              </a:rPr>
              <a:t>，</a:t>
            </a:r>
            <a:r>
              <a:rPr lang="en-US" altLang="zh-CN" i="1" dirty="0">
                <a:solidFill>
                  <a:schemeClr val="bg1"/>
                </a:solidFill>
                <a:latin typeface="Symbol" panose="05050102010706020507" pitchFamily="18" charset="2"/>
              </a:rPr>
              <a:t>q </a:t>
            </a:r>
            <a:r>
              <a:rPr lang="en-US" altLang="zh-CN" dirty="0">
                <a:solidFill>
                  <a:schemeClr val="bg1"/>
                </a:solidFill>
                <a:latin typeface="Symbol" panose="05050102010706020507" pitchFamily="18" charset="2"/>
              </a:rPr>
              <a:t>=180</a:t>
            </a:r>
            <a:r>
              <a:rPr lang="en-US" altLang="zh-CN" dirty="0">
                <a:solidFill>
                  <a:schemeClr val="bg1"/>
                </a:solidFill>
                <a:latin typeface="Symbol" panose="05050102010706020507" pitchFamily="18" charset="2"/>
                <a:sym typeface="Symbol" panose="05050102010706020507" pitchFamily="18" charset="2"/>
              </a:rPr>
              <a:t></a:t>
            </a:r>
            <a:r>
              <a:rPr lang="zh-CN" altLang="en-US" dirty="0">
                <a:solidFill>
                  <a:schemeClr val="bg1"/>
                </a:solidFill>
                <a:latin typeface="Symbol" panose="05050102010706020507" pitchFamily="18" charset="2"/>
                <a:sym typeface="Symbol" panose="05050102010706020507" pitchFamily="18" charset="2"/>
              </a:rPr>
              <a:t>；</a:t>
            </a:r>
            <a:endParaRPr lang="zh-CN" altLang="en-US" dirty="0">
              <a:solidFill>
                <a:schemeClr val="bg1"/>
              </a:solidFill>
              <a:latin typeface="Symbol" panose="05050102010706020507" pitchFamily="18" charset="2"/>
              <a:sym typeface="Symbol" panose="05050102010706020507" pitchFamily="18" charset="2"/>
            </a:endParaRPr>
          </a:p>
          <a:p>
            <a:pPr>
              <a:lnSpc>
                <a:spcPct val="120000"/>
              </a:lnSpc>
            </a:pPr>
            <a:r>
              <a:rPr lang="en-US" altLang="zh-CN" dirty="0">
                <a:solidFill>
                  <a:schemeClr val="bg1"/>
                </a:solidFill>
                <a:latin typeface="Times New Roman" panose="02020603050405020304" pitchFamily="18" charset="0"/>
              </a:rPr>
              <a:t>When </a:t>
            </a:r>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r>
              <a:rPr lang="en-US" altLang="zh-CN" dirty="0">
                <a:solidFill>
                  <a:schemeClr val="bg1"/>
                </a:solidFill>
                <a:latin typeface="Symbol" panose="05050102010706020507" pitchFamily="18" charset="2"/>
                <a:sym typeface="Symbol" panose="05050102010706020507" pitchFamily="18" charset="2"/>
              </a:rPr>
              <a:t> </a:t>
            </a:r>
            <a:r>
              <a:rPr lang="en-US" altLang="zh-CN" dirty="0">
                <a:solidFill>
                  <a:schemeClr val="bg1"/>
                </a:solidFill>
                <a:latin typeface="Times New Roman" panose="02020603050405020304" pitchFamily="18" charset="0"/>
                <a:sym typeface="Symbol" panose="05050102010706020507" pitchFamily="18" charset="2"/>
              </a:rPr>
              <a:t></a:t>
            </a:r>
            <a:r>
              <a:rPr lang="zh-CN" altLang="en-US" dirty="0">
                <a:solidFill>
                  <a:schemeClr val="bg1"/>
                </a:solidFill>
                <a:latin typeface="Times New Roman" panose="02020603050405020304" pitchFamily="18" charset="0"/>
                <a:sym typeface="Symbol" panose="05050102010706020507" pitchFamily="18" charset="2"/>
              </a:rPr>
              <a:t>，</a:t>
            </a:r>
            <a:r>
              <a:rPr lang="en-US" altLang="zh-CN" i="1" dirty="0">
                <a:solidFill>
                  <a:schemeClr val="bg1"/>
                </a:solidFill>
                <a:latin typeface="Symbol" panose="05050102010706020507" pitchFamily="18" charset="2"/>
              </a:rPr>
              <a:t>q </a:t>
            </a:r>
            <a:r>
              <a:rPr lang="en-US" altLang="zh-CN" dirty="0">
                <a:solidFill>
                  <a:schemeClr val="bg1"/>
                </a:solidFill>
                <a:latin typeface="Symbol" panose="05050102010706020507" pitchFamily="18" charset="2"/>
              </a:rPr>
              <a:t>=0</a:t>
            </a:r>
            <a:r>
              <a:rPr lang="en-US" altLang="zh-CN" dirty="0">
                <a:solidFill>
                  <a:schemeClr val="bg1"/>
                </a:solidFill>
                <a:latin typeface="Symbol" panose="05050102010706020507" pitchFamily="18" charset="2"/>
                <a:sym typeface="Symbol" panose="05050102010706020507" pitchFamily="18" charset="2"/>
              </a:rPr>
              <a:t></a:t>
            </a:r>
            <a:r>
              <a:rPr lang="zh-CN" altLang="en-US" dirty="0">
                <a:solidFill>
                  <a:schemeClr val="bg1"/>
                </a:solidFill>
                <a:latin typeface="Symbol" panose="05050102010706020507" pitchFamily="18" charset="2"/>
                <a:sym typeface="Symbol" panose="05050102010706020507" pitchFamily="18" charset="2"/>
              </a:rPr>
              <a:t>。</a:t>
            </a:r>
            <a:endParaRPr lang="zh-CN" altLang="en-US" dirty="0">
              <a:solidFill>
                <a:schemeClr val="bg1"/>
              </a:solidFill>
              <a:latin typeface="Times New Roman" panose="02020603050405020304" pitchFamily="18" charset="0"/>
              <a:sym typeface="Symbol" panose="05050102010706020507" pitchFamily="18" charset="2"/>
            </a:endParaRPr>
          </a:p>
        </p:txBody>
      </p:sp>
      <p:grpSp>
        <p:nvGrpSpPr>
          <p:cNvPr id="14" name="组合 28"/>
          <p:cNvGrpSpPr/>
          <p:nvPr/>
        </p:nvGrpSpPr>
        <p:grpSpPr>
          <a:xfrm>
            <a:off x="452491" y="1032941"/>
            <a:ext cx="3460247" cy="1824182"/>
            <a:chOff x="-10" y="41"/>
            <a:chExt cx="2144" cy="1442"/>
          </a:xfrm>
        </p:grpSpPr>
        <p:sp>
          <p:nvSpPr>
            <p:cNvPr id="64571" name="直接连接符 106525"/>
            <p:cNvSpPr/>
            <p:nvPr/>
          </p:nvSpPr>
          <p:spPr>
            <a:xfrm>
              <a:off x="1632" y="1023"/>
              <a:ext cx="222" cy="4"/>
            </a:xfrm>
            <a:prstGeom prst="line">
              <a:avLst/>
            </a:prstGeom>
            <a:ln w="57150" cap="flat" cmpd="sng">
              <a:solidFill>
                <a:srgbClr val="FF9900"/>
              </a:solidFill>
              <a:prstDash val="solid"/>
              <a:headEnd type="none" w="med" len="med"/>
              <a:tailEnd type="none" w="med" len="med"/>
            </a:ln>
          </p:spPr>
        </p:sp>
        <p:sp>
          <p:nvSpPr>
            <p:cNvPr id="64572" name="直接连接符 106526"/>
            <p:cNvSpPr/>
            <p:nvPr/>
          </p:nvSpPr>
          <p:spPr>
            <a:xfrm>
              <a:off x="1632" y="1119"/>
              <a:ext cx="222" cy="0"/>
            </a:xfrm>
            <a:prstGeom prst="line">
              <a:avLst/>
            </a:prstGeom>
            <a:ln w="57150" cap="flat" cmpd="sng">
              <a:solidFill>
                <a:srgbClr val="FF9900"/>
              </a:solidFill>
              <a:prstDash val="solid"/>
              <a:headEnd type="none" w="med" len="med"/>
              <a:tailEnd type="none" w="med" len="med"/>
            </a:ln>
          </p:spPr>
        </p:sp>
        <p:sp>
          <p:nvSpPr>
            <p:cNvPr id="64573" name="直接连接符 106527"/>
            <p:cNvSpPr/>
            <p:nvPr/>
          </p:nvSpPr>
          <p:spPr>
            <a:xfrm>
              <a:off x="1751" y="207"/>
              <a:ext cx="0" cy="816"/>
            </a:xfrm>
            <a:prstGeom prst="line">
              <a:avLst/>
            </a:prstGeom>
            <a:ln w="28575" cap="flat" cmpd="sng">
              <a:solidFill>
                <a:srgbClr val="FFCC00"/>
              </a:solidFill>
              <a:prstDash val="solid"/>
              <a:headEnd type="none" w="med" len="med"/>
              <a:tailEnd type="none" w="med" len="med"/>
            </a:ln>
          </p:spPr>
        </p:sp>
        <p:sp>
          <p:nvSpPr>
            <p:cNvPr id="64574" name="直接连接符 106528"/>
            <p:cNvSpPr/>
            <p:nvPr/>
          </p:nvSpPr>
          <p:spPr>
            <a:xfrm>
              <a:off x="1751" y="1119"/>
              <a:ext cx="0" cy="240"/>
            </a:xfrm>
            <a:prstGeom prst="line">
              <a:avLst/>
            </a:prstGeom>
            <a:ln w="28575" cap="flat" cmpd="sng">
              <a:solidFill>
                <a:srgbClr val="FFCC00"/>
              </a:solidFill>
              <a:prstDash val="solid"/>
              <a:headEnd type="none" w="med" len="med"/>
              <a:tailEnd type="none" w="med" len="med"/>
            </a:ln>
          </p:spPr>
        </p:sp>
        <p:sp>
          <p:nvSpPr>
            <p:cNvPr id="64575" name="直接连接符 106529"/>
            <p:cNvSpPr/>
            <p:nvPr/>
          </p:nvSpPr>
          <p:spPr>
            <a:xfrm>
              <a:off x="318" y="1359"/>
              <a:ext cx="1440" cy="0"/>
            </a:xfrm>
            <a:prstGeom prst="line">
              <a:avLst/>
            </a:prstGeom>
            <a:ln w="28575" cap="flat" cmpd="sng">
              <a:solidFill>
                <a:srgbClr val="FFCC00"/>
              </a:solidFill>
              <a:prstDash val="solid"/>
              <a:headEnd type="none" w="med" len="med"/>
              <a:tailEnd type="none" w="med" len="med"/>
            </a:ln>
          </p:spPr>
        </p:sp>
        <p:sp>
          <p:nvSpPr>
            <p:cNvPr id="64576" name="直接连接符 106530"/>
            <p:cNvSpPr/>
            <p:nvPr/>
          </p:nvSpPr>
          <p:spPr>
            <a:xfrm>
              <a:off x="942" y="207"/>
              <a:ext cx="0" cy="1152"/>
            </a:xfrm>
            <a:prstGeom prst="line">
              <a:avLst/>
            </a:prstGeom>
            <a:ln w="28575" cap="flat" cmpd="sng">
              <a:solidFill>
                <a:srgbClr val="FFCC00"/>
              </a:solidFill>
              <a:prstDash val="solid"/>
              <a:headEnd type="oval" w="med" len="med"/>
              <a:tailEnd type="oval" w="med" len="med"/>
            </a:ln>
          </p:spPr>
        </p:sp>
        <p:sp>
          <p:nvSpPr>
            <p:cNvPr id="64577" name="直接连接符 106531"/>
            <p:cNvSpPr/>
            <p:nvPr/>
          </p:nvSpPr>
          <p:spPr>
            <a:xfrm>
              <a:off x="308" y="207"/>
              <a:ext cx="1440" cy="0"/>
            </a:xfrm>
            <a:prstGeom prst="line">
              <a:avLst/>
            </a:prstGeom>
            <a:ln w="28575" cap="flat" cmpd="sng">
              <a:solidFill>
                <a:srgbClr val="FFCC00"/>
              </a:solidFill>
              <a:prstDash val="solid"/>
              <a:headEnd type="none" w="med" len="med"/>
              <a:tailEnd type="none" w="med" len="med"/>
            </a:ln>
          </p:spPr>
        </p:sp>
        <p:sp>
          <p:nvSpPr>
            <p:cNvPr id="64578" name="矩形 106532"/>
            <p:cNvSpPr/>
            <p:nvPr/>
          </p:nvSpPr>
          <p:spPr>
            <a:xfrm>
              <a:off x="884" y="927"/>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64579" name="矩形 106533"/>
            <p:cNvSpPr/>
            <p:nvPr/>
          </p:nvSpPr>
          <p:spPr>
            <a:xfrm>
              <a:off x="1690" y="351"/>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sp>
          <p:nvSpPr>
            <p:cNvPr id="64580" name="直接连接符 106534"/>
            <p:cNvSpPr/>
            <p:nvPr/>
          </p:nvSpPr>
          <p:spPr>
            <a:xfrm flipV="1">
              <a:off x="1614" y="424"/>
              <a:ext cx="288" cy="167"/>
            </a:xfrm>
            <a:prstGeom prst="line">
              <a:avLst/>
            </a:prstGeom>
            <a:ln w="38100" cap="flat" cmpd="sng">
              <a:solidFill>
                <a:srgbClr val="FF3300"/>
              </a:solidFill>
              <a:prstDash val="solid"/>
              <a:headEnd type="none" w="med" len="med"/>
              <a:tailEnd type="triangle" w="med" len="med"/>
            </a:ln>
          </p:spPr>
        </p:sp>
        <p:sp>
          <p:nvSpPr>
            <p:cNvPr id="64581" name="直接连接符 106535"/>
            <p:cNvSpPr/>
            <p:nvPr/>
          </p:nvSpPr>
          <p:spPr>
            <a:xfrm>
              <a:off x="942" y="851"/>
              <a:ext cx="240" cy="0"/>
            </a:xfrm>
            <a:prstGeom prst="line">
              <a:avLst/>
            </a:prstGeom>
            <a:ln w="28575" cap="flat" cmpd="sng">
              <a:solidFill>
                <a:srgbClr val="FFCC00"/>
              </a:solidFill>
              <a:prstDash val="solid"/>
              <a:headEnd type="oval" w="med" len="med"/>
              <a:tailEnd type="none" w="med" len="med"/>
            </a:ln>
          </p:spPr>
        </p:sp>
        <p:sp>
          <p:nvSpPr>
            <p:cNvPr id="64582" name="直接连接符 106536"/>
            <p:cNvSpPr/>
            <p:nvPr/>
          </p:nvSpPr>
          <p:spPr>
            <a:xfrm>
              <a:off x="1508" y="851"/>
              <a:ext cx="240" cy="0"/>
            </a:xfrm>
            <a:prstGeom prst="line">
              <a:avLst/>
            </a:prstGeom>
            <a:ln w="28575" cap="flat" cmpd="sng">
              <a:solidFill>
                <a:srgbClr val="FFCC00"/>
              </a:solidFill>
              <a:prstDash val="solid"/>
              <a:headEnd type="none" w="med" len="med"/>
              <a:tailEnd type="oval" w="med" len="med"/>
            </a:ln>
          </p:spPr>
        </p:sp>
        <p:sp>
          <p:nvSpPr>
            <p:cNvPr id="64583" name="文本框 106537"/>
            <p:cNvSpPr txBox="1"/>
            <p:nvPr/>
          </p:nvSpPr>
          <p:spPr>
            <a:xfrm>
              <a:off x="1134" y="697"/>
              <a:ext cx="134" cy="364"/>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º</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64584" name="文本框 106538"/>
            <p:cNvSpPr txBox="1"/>
            <p:nvPr/>
          </p:nvSpPr>
          <p:spPr>
            <a:xfrm>
              <a:off x="1402" y="697"/>
              <a:ext cx="134" cy="364"/>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º</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64585" name="文本框 106539"/>
            <p:cNvSpPr txBox="1"/>
            <p:nvPr/>
          </p:nvSpPr>
          <p:spPr>
            <a:xfrm>
              <a:off x="1127" y="498"/>
              <a:ext cx="212" cy="364"/>
            </a:xfrm>
            <a:prstGeom prst="rect">
              <a:avLst/>
            </a:prstGeom>
            <a:noFill/>
            <a:ln w="9525">
              <a:noFill/>
            </a:ln>
          </p:spPr>
          <p:txBody>
            <a:bodyPr wrap="square">
              <a:spAutoFit/>
            </a:bodyPr>
            <a:p>
              <a:r>
                <a:rPr lang="en-US" altLang="zh-CN" dirty="0">
                  <a:solidFill>
                    <a:schemeClr val="bg1"/>
                  </a:solidFill>
                  <a:latin typeface="Times New Roman" panose="02020603050405020304" pitchFamily="18" charset="0"/>
                </a:rPr>
                <a:t>a</a:t>
              </a:r>
              <a:endParaRPr lang="en-US" altLang="zh-CN" dirty="0">
                <a:solidFill>
                  <a:schemeClr val="bg1"/>
                </a:solidFill>
                <a:latin typeface="Times New Roman" panose="02020603050405020304" pitchFamily="18" charset="0"/>
              </a:endParaRPr>
            </a:p>
          </p:txBody>
        </p:sp>
        <p:sp>
          <p:nvSpPr>
            <p:cNvPr id="64586" name="文本框 106540"/>
            <p:cNvSpPr txBox="1"/>
            <p:nvPr/>
          </p:nvSpPr>
          <p:spPr>
            <a:xfrm>
              <a:off x="1374" y="514"/>
              <a:ext cx="223" cy="364"/>
            </a:xfrm>
            <a:prstGeom prst="rect">
              <a:avLst/>
            </a:prstGeom>
            <a:noFill/>
            <a:ln w="9525">
              <a:noFill/>
            </a:ln>
          </p:spPr>
          <p:txBody>
            <a:bodyPr wrap="square">
              <a:spAutoFit/>
            </a:bodyPr>
            <a:p>
              <a:r>
                <a:rPr lang="en-US" altLang="zh-CN" dirty="0">
                  <a:solidFill>
                    <a:schemeClr val="bg1"/>
                  </a:solidFill>
                  <a:latin typeface="Times New Roman" panose="02020603050405020304" pitchFamily="18" charset="0"/>
                </a:rPr>
                <a:t>b</a:t>
              </a:r>
              <a:endParaRPr lang="en-US" altLang="zh-CN" dirty="0">
                <a:solidFill>
                  <a:schemeClr val="bg1"/>
                </a:solidFill>
                <a:latin typeface="Times New Roman" panose="02020603050405020304" pitchFamily="18" charset="0"/>
              </a:endParaRPr>
            </a:p>
          </p:txBody>
        </p:sp>
        <p:sp>
          <p:nvSpPr>
            <p:cNvPr id="64587" name="矩形 106541"/>
            <p:cNvSpPr/>
            <p:nvPr/>
          </p:nvSpPr>
          <p:spPr>
            <a:xfrm>
              <a:off x="884" y="351"/>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endParaRPr lang="zh-CN" altLang="en-US" dirty="0">
                <a:latin typeface="Arial" panose="020B0604020202020204" pitchFamily="34" charset="0"/>
              </a:endParaRPr>
            </a:p>
          </p:txBody>
        </p:sp>
        <p:graphicFrame>
          <p:nvGraphicFramePr>
            <p:cNvPr id="64525" name="对象 106542"/>
            <p:cNvGraphicFramePr>
              <a:graphicFrameLocks noChangeAspect="1"/>
            </p:cNvGraphicFramePr>
            <p:nvPr/>
          </p:nvGraphicFramePr>
          <p:xfrm>
            <a:off x="623" y="376"/>
            <a:ext cx="229" cy="294"/>
          </p:xfrm>
          <a:graphic>
            <a:graphicData uri="http://schemas.openxmlformats.org/presentationml/2006/ole">
              <mc:AlternateContent xmlns:mc="http://schemas.openxmlformats.org/markup-compatibility/2006">
                <mc:Choice xmlns:v="urn:schemas-microsoft-com:vml" Requires="v">
                  <p:oleObj spid="_x0000_s3449" name="" r:id="rId13" imgW="190500" imgH="241300" progId="Equation.DSMT4">
                    <p:embed/>
                  </p:oleObj>
                </mc:Choice>
                <mc:Fallback>
                  <p:oleObj name="" r:id="rId13" imgW="190500" imgH="241300" progId="Equation.DSMT4">
                    <p:embed/>
                    <p:pic>
                      <p:nvPicPr>
                        <p:cNvPr id="0" name="图片 3448"/>
                        <p:cNvPicPr/>
                        <p:nvPr/>
                      </p:nvPicPr>
                      <p:blipFill>
                        <a:blip r:embed="rId14">
                          <a:clrChange>
                            <a:clrFrom>
                              <a:srgbClr val="000000"/>
                            </a:clrFrom>
                            <a:clrTo>
                              <a:srgbClr val="FFFFFF"/>
                            </a:clrTo>
                          </a:clrChange>
                        </a:blip>
                        <a:stretch>
                          <a:fillRect/>
                        </a:stretch>
                      </p:blipFill>
                      <p:spPr>
                        <a:xfrm>
                          <a:off x="623" y="376"/>
                          <a:ext cx="229" cy="294"/>
                        </a:xfrm>
                        <a:prstGeom prst="rect">
                          <a:avLst/>
                        </a:prstGeom>
                        <a:noFill/>
                        <a:ln w="38100">
                          <a:noFill/>
                          <a:miter/>
                        </a:ln>
                      </p:spPr>
                    </p:pic>
                  </p:oleObj>
                </mc:Fallback>
              </mc:AlternateContent>
            </a:graphicData>
          </a:graphic>
        </p:graphicFrame>
        <p:graphicFrame>
          <p:nvGraphicFramePr>
            <p:cNvPr id="64526" name="对象 106543"/>
            <p:cNvGraphicFramePr>
              <a:graphicFrameLocks noChangeAspect="1"/>
            </p:cNvGraphicFramePr>
            <p:nvPr/>
          </p:nvGraphicFramePr>
          <p:xfrm>
            <a:off x="600" y="960"/>
            <a:ext cx="230" cy="276"/>
          </p:xfrm>
          <a:graphic>
            <a:graphicData uri="http://schemas.openxmlformats.org/presentationml/2006/ole">
              <mc:AlternateContent xmlns:mc="http://schemas.openxmlformats.org/markup-compatibility/2006">
                <mc:Choice xmlns:v="urn:schemas-microsoft-com:vml" Requires="v">
                  <p:oleObj spid="_x0000_s3445" name="" r:id="rId15" imgW="203200" imgH="241300" progId="Equation.DSMT4">
                    <p:embed/>
                  </p:oleObj>
                </mc:Choice>
                <mc:Fallback>
                  <p:oleObj name="" r:id="rId15" imgW="203200" imgH="241300" progId="Equation.DSMT4">
                    <p:embed/>
                    <p:pic>
                      <p:nvPicPr>
                        <p:cNvPr id="0" name="图片 3444"/>
                        <p:cNvPicPr/>
                        <p:nvPr/>
                      </p:nvPicPr>
                      <p:blipFill>
                        <a:blip r:embed="rId16">
                          <a:clrChange>
                            <a:clrFrom>
                              <a:srgbClr val="000000"/>
                            </a:clrFrom>
                            <a:clrTo>
                              <a:srgbClr val="FFFFFF"/>
                            </a:clrTo>
                          </a:clrChange>
                        </a:blip>
                        <a:stretch>
                          <a:fillRect/>
                        </a:stretch>
                      </p:blipFill>
                      <p:spPr>
                        <a:xfrm>
                          <a:off x="600" y="960"/>
                          <a:ext cx="230" cy="276"/>
                        </a:xfrm>
                        <a:prstGeom prst="rect">
                          <a:avLst/>
                        </a:prstGeom>
                        <a:noFill/>
                        <a:ln w="38100">
                          <a:noFill/>
                          <a:miter/>
                        </a:ln>
                      </p:spPr>
                    </p:pic>
                  </p:oleObj>
                </mc:Fallback>
              </mc:AlternateContent>
            </a:graphicData>
          </a:graphic>
        </p:graphicFrame>
        <p:graphicFrame>
          <p:nvGraphicFramePr>
            <p:cNvPr id="64527" name="对象 106544"/>
            <p:cNvGraphicFramePr>
              <a:graphicFrameLocks noChangeAspect="1"/>
            </p:cNvGraphicFramePr>
            <p:nvPr/>
          </p:nvGraphicFramePr>
          <p:xfrm>
            <a:off x="1847" y="948"/>
            <a:ext cx="253" cy="283"/>
          </p:xfrm>
          <a:graphic>
            <a:graphicData uri="http://schemas.openxmlformats.org/presentationml/2006/ole">
              <mc:AlternateContent xmlns:mc="http://schemas.openxmlformats.org/markup-compatibility/2006">
                <mc:Choice xmlns:v="urn:schemas-microsoft-com:vml" Requires="v">
                  <p:oleObj spid="_x0000_s3452" name="" r:id="rId17" imgW="215900" imgH="241300" progId="Equation.DSMT4">
                    <p:embed/>
                  </p:oleObj>
                </mc:Choice>
                <mc:Fallback>
                  <p:oleObj name="" r:id="rId17" imgW="215900" imgH="241300" progId="Equation.DSMT4">
                    <p:embed/>
                    <p:pic>
                      <p:nvPicPr>
                        <p:cNvPr id="0" name="图片 3451"/>
                        <p:cNvPicPr/>
                        <p:nvPr/>
                      </p:nvPicPr>
                      <p:blipFill>
                        <a:blip r:embed="rId18">
                          <a:clrChange>
                            <a:clrFrom>
                              <a:srgbClr val="000000"/>
                            </a:clrFrom>
                            <a:clrTo>
                              <a:srgbClr val="FFFFFF"/>
                            </a:clrTo>
                          </a:clrChange>
                        </a:blip>
                        <a:stretch>
                          <a:fillRect/>
                        </a:stretch>
                      </p:blipFill>
                      <p:spPr>
                        <a:xfrm>
                          <a:off x="1847" y="948"/>
                          <a:ext cx="253" cy="283"/>
                        </a:xfrm>
                        <a:prstGeom prst="rect">
                          <a:avLst/>
                        </a:prstGeom>
                        <a:noFill/>
                        <a:ln w="38100">
                          <a:noFill/>
                          <a:miter/>
                        </a:ln>
                      </p:spPr>
                    </p:pic>
                  </p:oleObj>
                </mc:Fallback>
              </mc:AlternateContent>
            </a:graphicData>
          </a:graphic>
        </p:graphicFrame>
        <p:graphicFrame>
          <p:nvGraphicFramePr>
            <p:cNvPr id="64528" name="对象 106545"/>
            <p:cNvGraphicFramePr>
              <a:graphicFrameLocks noChangeAspect="1"/>
            </p:cNvGraphicFramePr>
            <p:nvPr/>
          </p:nvGraphicFramePr>
          <p:xfrm>
            <a:off x="1791" y="41"/>
            <a:ext cx="126" cy="172"/>
          </p:xfrm>
          <a:graphic>
            <a:graphicData uri="http://schemas.openxmlformats.org/presentationml/2006/ole">
              <mc:AlternateContent xmlns:mc="http://schemas.openxmlformats.org/markup-compatibility/2006">
                <mc:Choice xmlns:v="urn:schemas-microsoft-com:vml" Requires="v">
                  <p:oleObj spid="_x0000_s3451" name="" r:id="rId19" imgW="177165" imgH="241300" progId="Equation.DSMT4">
                    <p:embed/>
                  </p:oleObj>
                </mc:Choice>
                <mc:Fallback>
                  <p:oleObj name="" r:id="rId19" imgW="177165" imgH="241300" progId="Equation.DSMT4">
                    <p:embed/>
                    <p:pic>
                      <p:nvPicPr>
                        <p:cNvPr id="0" name="图片 3450"/>
                        <p:cNvPicPr/>
                        <p:nvPr/>
                      </p:nvPicPr>
                      <p:blipFill>
                        <a:blip r:embed="rId20">
                          <a:clrChange>
                            <a:clrFrom>
                              <a:srgbClr val="000000"/>
                            </a:clrFrom>
                            <a:clrTo>
                              <a:srgbClr val="FFFFFF"/>
                            </a:clrTo>
                          </a:clrChange>
                        </a:blip>
                        <a:stretch>
                          <a:fillRect/>
                        </a:stretch>
                      </p:blipFill>
                      <p:spPr>
                        <a:xfrm>
                          <a:off x="1791" y="41"/>
                          <a:ext cx="126" cy="172"/>
                        </a:xfrm>
                        <a:prstGeom prst="rect">
                          <a:avLst/>
                        </a:prstGeom>
                        <a:noFill/>
                        <a:ln w="38100">
                          <a:noFill/>
                          <a:miter/>
                        </a:ln>
                      </p:spPr>
                    </p:pic>
                  </p:oleObj>
                </mc:Fallback>
              </mc:AlternateContent>
            </a:graphicData>
          </a:graphic>
        </p:graphicFrame>
        <p:sp>
          <p:nvSpPr>
            <p:cNvPr id="64588" name="直接连接符 106546"/>
            <p:cNvSpPr/>
            <p:nvPr/>
          </p:nvSpPr>
          <p:spPr>
            <a:xfrm>
              <a:off x="1422" y="111"/>
              <a:ext cx="336" cy="0"/>
            </a:xfrm>
            <a:prstGeom prst="line">
              <a:avLst/>
            </a:prstGeom>
            <a:ln w="38100" cap="flat" cmpd="sng">
              <a:solidFill>
                <a:srgbClr val="66FFFF"/>
              </a:solidFill>
              <a:prstDash val="solid"/>
              <a:headEnd type="none" w="med" len="med"/>
              <a:tailEnd type="triangle" w="med" len="med"/>
            </a:ln>
          </p:spPr>
        </p:sp>
        <p:sp>
          <p:nvSpPr>
            <p:cNvPr id="64589" name="文本框 106547"/>
            <p:cNvSpPr txBox="1"/>
            <p:nvPr/>
          </p:nvSpPr>
          <p:spPr>
            <a:xfrm>
              <a:off x="1383" y="255"/>
              <a:ext cx="308" cy="364"/>
            </a:xfrm>
            <a:prstGeom prst="rect">
              <a:avLst/>
            </a:prstGeom>
            <a:noFill/>
            <a:ln w="9525">
              <a:noFill/>
            </a:ln>
          </p:spPr>
          <p:txBody>
            <a:bodyPr wrap="square">
              <a:spAutoFit/>
            </a:bodyPr>
            <a:p>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64590" name="文本框 106548"/>
            <p:cNvSpPr txBox="1"/>
            <p:nvPr/>
          </p:nvSpPr>
          <p:spPr>
            <a:xfrm>
              <a:off x="981" y="303"/>
              <a:ext cx="308" cy="364"/>
            </a:xfrm>
            <a:prstGeom prst="rect">
              <a:avLst/>
            </a:prstGeom>
            <a:noFill/>
            <a:ln w="9525">
              <a:noFill/>
            </a:ln>
          </p:spPr>
          <p:txBody>
            <a:bodyPr wrap="square">
              <a:spAutoFit/>
            </a:bodyPr>
            <a:p>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64591" name="文本框 106549"/>
            <p:cNvSpPr txBox="1"/>
            <p:nvPr/>
          </p:nvSpPr>
          <p:spPr>
            <a:xfrm>
              <a:off x="981" y="927"/>
              <a:ext cx="308" cy="364"/>
            </a:xfrm>
            <a:prstGeom prst="rect">
              <a:avLst/>
            </a:prstGeom>
            <a:noFill/>
            <a:ln w="9525">
              <a:noFill/>
            </a:ln>
          </p:spPr>
          <p:txBody>
            <a:bodyPr wrap="square">
              <a:spAutoFit/>
            </a:bodyPr>
            <a:p>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64592" name="椭圆 106550"/>
            <p:cNvSpPr/>
            <p:nvPr/>
          </p:nvSpPr>
          <p:spPr>
            <a:xfrm>
              <a:off x="169" y="631"/>
              <a:ext cx="288" cy="288"/>
            </a:xfrm>
            <a:prstGeom prst="ellipse">
              <a:avLst/>
            </a:prstGeom>
            <a:solidFill>
              <a:srgbClr val="33CCFF"/>
            </a:solidFill>
            <a:ln w="38100" cap="flat" cmpd="sng">
              <a:solidFill>
                <a:srgbClr val="FF9900"/>
              </a:solidFill>
              <a:prstDash val="solid"/>
              <a:headEnd type="none" w="med" len="med"/>
              <a:tailEnd type="none" w="med" len="med"/>
            </a:ln>
          </p:spPr>
          <p:txBody>
            <a:bodyPr/>
            <a:p>
              <a:endParaRPr lang="zh-CN" altLang="en-US" dirty="0">
                <a:latin typeface="Arial" panose="020B0604020202020204" pitchFamily="34" charset="0"/>
              </a:endParaRPr>
            </a:p>
          </p:txBody>
        </p:sp>
        <p:sp>
          <p:nvSpPr>
            <p:cNvPr id="64593" name="文本框 106551"/>
            <p:cNvSpPr txBox="1"/>
            <p:nvPr/>
          </p:nvSpPr>
          <p:spPr>
            <a:xfrm>
              <a:off x="40" y="361"/>
              <a:ext cx="225" cy="364"/>
            </a:xfrm>
            <a:prstGeom prst="rect">
              <a:avLst/>
            </a:prstGeom>
            <a:noFill/>
            <a:ln w="9525">
              <a:noFill/>
            </a:ln>
          </p:spPr>
          <p:txBody>
            <a:bodyPr wrap="squar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64594" name="文本框 106552"/>
            <p:cNvSpPr txBox="1"/>
            <p:nvPr/>
          </p:nvSpPr>
          <p:spPr>
            <a:xfrm>
              <a:off x="53" y="689"/>
              <a:ext cx="212" cy="364"/>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64595" name="直接连接符 106553"/>
            <p:cNvSpPr/>
            <p:nvPr/>
          </p:nvSpPr>
          <p:spPr>
            <a:xfrm>
              <a:off x="308" y="207"/>
              <a:ext cx="0" cy="1152"/>
            </a:xfrm>
            <a:prstGeom prst="line">
              <a:avLst/>
            </a:prstGeom>
            <a:ln w="28575" cap="flat" cmpd="sng">
              <a:solidFill>
                <a:srgbClr val="FFCC00"/>
              </a:solidFill>
              <a:prstDash val="solid"/>
              <a:headEnd type="none" w="med" len="med"/>
              <a:tailEnd type="none" w="med" len="med"/>
            </a:ln>
          </p:spPr>
        </p:sp>
        <p:graphicFrame>
          <p:nvGraphicFramePr>
            <p:cNvPr id="64529" name="对象 106554"/>
            <p:cNvGraphicFramePr>
              <a:graphicFrameLocks noChangeAspect="1"/>
            </p:cNvGraphicFramePr>
            <p:nvPr/>
          </p:nvGraphicFramePr>
          <p:xfrm>
            <a:off x="-10" y="651"/>
            <a:ext cx="194" cy="240"/>
          </p:xfrm>
          <a:graphic>
            <a:graphicData uri="http://schemas.openxmlformats.org/presentationml/2006/ole">
              <mc:AlternateContent xmlns:mc="http://schemas.openxmlformats.org/markup-compatibility/2006">
                <mc:Choice xmlns:v="urn:schemas-microsoft-com:vml" Requires="v">
                  <p:oleObj spid="_x0000_s3453" name="" r:id="rId21" imgW="165100" imgH="203200" progId="Equation.DSMT4">
                    <p:embed/>
                  </p:oleObj>
                </mc:Choice>
                <mc:Fallback>
                  <p:oleObj name="" r:id="rId21" imgW="165100" imgH="203200" progId="Equation.DSMT4">
                    <p:embed/>
                    <p:pic>
                      <p:nvPicPr>
                        <p:cNvPr id="0" name="图片 3452"/>
                        <p:cNvPicPr/>
                        <p:nvPr/>
                      </p:nvPicPr>
                      <p:blipFill>
                        <a:blip r:embed="rId22">
                          <a:clrChange>
                            <a:clrFrom>
                              <a:srgbClr val="000000"/>
                            </a:clrFrom>
                            <a:clrTo>
                              <a:srgbClr val="FFFFFF"/>
                            </a:clrTo>
                          </a:clrChange>
                        </a:blip>
                        <a:stretch>
                          <a:fillRect/>
                        </a:stretch>
                      </p:blipFill>
                      <p:spPr>
                        <a:xfrm>
                          <a:off x="-10" y="651"/>
                          <a:ext cx="194" cy="240"/>
                        </a:xfrm>
                        <a:prstGeom prst="rect">
                          <a:avLst/>
                        </a:prstGeom>
                        <a:noFill/>
                        <a:ln w="38100">
                          <a:noFill/>
                          <a:miter/>
                        </a:ln>
                      </p:spPr>
                    </p:pic>
                  </p:oleObj>
                </mc:Fallback>
              </mc:AlternateContent>
            </a:graphicData>
          </a:graphic>
        </p:graphicFrame>
        <p:graphicFrame>
          <p:nvGraphicFramePr>
            <p:cNvPr id="64530" name="对象 106555"/>
            <p:cNvGraphicFramePr>
              <a:graphicFrameLocks noChangeAspect="1"/>
            </p:cNvGraphicFramePr>
            <p:nvPr/>
          </p:nvGraphicFramePr>
          <p:xfrm>
            <a:off x="1227" y="863"/>
            <a:ext cx="293" cy="292"/>
          </p:xfrm>
          <a:graphic>
            <a:graphicData uri="http://schemas.openxmlformats.org/presentationml/2006/ole">
              <mc:AlternateContent xmlns:mc="http://schemas.openxmlformats.org/markup-compatibility/2006">
                <mc:Choice xmlns:v="urn:schemas-microsoft-com:vml" Requires="v">
                  <p:oleObj spid="_x0000_s3450" name="" r:id="rId23" imgW="241300" imgH="241300" progId="Equation.DSMT4">
                    <p:embed/>
                  </p:oleObj>
                </mc:Choice>
                <mc:Fallback>
                  <p:oleObj name="" r:id="rId23" imgW="241300" imgH="241300" progId="Equation.DSMT4">
                    <p:embed/>
                    <p:pic>
                      <p:nvPicPr>
                        <p:cNvPr id="0" name="图片 3449"/>
                        <p:cNvPicPr/>
                        <p:nvPr/>
                      </p:nvPicPr>
                      <p:blipFill>
                        <a:blip r:embed="rId24">
                          <a:clrChange>
                            <a:clrFrom>
                              <a:srgbClr val="000000"/>
                            </a:clrFrom>
                            <a:clrTo>
                              <a:srgbClr val="FFFFFF"/>
                            </a:clrTo>
                          </a:clrChange>
                        </a:blip>
                        <a:stretch>
                          <a:fillRect/>
                        </a:stretch>
                      </p:blipFill>
                      <p:spPr>
                        <a:xfrm>
                          <a:off x="1227" y="863"/>
                          <a:ext cx="293" cy="292"/>
                        </a:xfrm>
                        <a:prstGeom prst="rect">
                          <a:avLst/>
                        </a:prstGeom>
                        <a:noFill/>
                        <a:ln w="38100">
                          <a:noFill/>
                          <a:miter/>
                        </a:ln>
                      </p:spPr>
                    </p:pic>
                  </p:oleObj>
                </mc:Fallback>
              </mc:AlternateContent>
            </a:graphicData>
          </a:graphic>
        </p:graphicFrame>
        <p:sp>
          <p:nvSpPr>
            <p:cNvPr id="64596" name="文本框 106556"/>
            <p:cNvSpPr txBox="1"/>
            <p:nvPr/>
          </p:nvSpPr>
          <p:spPr>
            <a:xfrm>
              <a:off x="670" y="159"/>
              <a:ext cx="225" cy="364"/>
            </a:xfrm>
            <a:prstGeom prst="rect">
              <a:avLst/>
            </a:prstGeom>
            <a:noFill/>
            <a:ln w="9525">
              <a:noFill/>
            </a:ln>
          </p:spPr>
          <p:txBody>
            <a:bodyPr wrap="square">
              <a:spAutoFit/>
            </a:bodyPr>
            <a:p>
              <a:pPr>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4597" name="文本框 106557"/>
            <p:cNvSpPr txBox="1"/>
            <p:nvPr/>
          </p:nvSpPr>
          <p:spPr>
            <a:xfrm>
              <a:off x="682" y="591"/>
              <a:ext cx="212" cy="364"/>
            </a:xfrm>
            <a:prstGeom prst="rect">
              <a:avLst/>
            </a:prstGeom>
            <a:noFill/>
            <a:ln w="9525">
              <a:noFill/>
            </a:ln>
          </p:spPr>
          <p:txBody>
            <a:bodyPr wrap="square">
              <a:spAutoFit/>
            </a:bodyPr>
            <a:p>
              <a:pPr>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64598" name="文本框 106558"/>
            <p:cNvSpPr txBox="1"/>
            <p:nvPr/>
          </p:nvSpPr>
          <p:spPr>
            <a:xfrm>
              <a:off x="670" y="726"/>
              <a:ext cx="225" cy="364"/>
            </a:xfrm>
            <a:prstGeom prst="rect">
              <a:avLst/>
            </a:prstGeom>
            <a:noFill/>
            <a:ln w="9525">
              <a:noFill/>
            </a:ln>
          </p:spPr>
          <p:txBody>
            <a:bodyPr wrap="square">
              <a:spAutoFit/>
            </a:bodyPr>
            <a:p>
              <a:pPr>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4599" name="文本框 106559"/>
            <p:cNvSpPr txBox="1"/>
            <p:nvPr/>
          </p:nvSpPr>
          <p:spPr>
            <a:xfrm>
              <a:off x="654" y="1119"/>
              <a:ext cx="212" cy="364"/>
            </a:xfrm>
            <a:prstGeom prst="rect">
              <a:avLst/>
            </a:prstGeom>
            <a:noFill/>
            <a:ln w="9525">
              <a:noFill/>
            </a:ln>
          </p:spPr>
          <p:txBody>
            <a:bodyPr wrap="square">
              <a:spAutoFit/>
            </a:bodyPr>
            <a:p>
              <a:pPr>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64600" name="文本框 106560"/>
            <p:cNvSpPr txBox="1"/>
            <p:nvPr/>
          </p:nvSpPr>
          <p:spPr>
            <a:xfrm>
              <a:off x="1794" y="687"/>
              <a:ext cx="225" cy="364"/>
            </a:xfrm>
            <a:prstGeom prst="rect">
              <a:avLst/>
            </a:prstGeom>
            <a:noFill/>
            <a:ln w="9525">
              <a:noFill/>
            </a:ln>
          </p:spPr>
          <p:txBody>
            <a:bodyPr wrap="square">
              <a:spAutoFit/>
            </a:bodyPr>
            <a:p>
              <a:pPr>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4601" name="文本框 106561"/>
            <p:cNvSpPr txBox="1"/>
            <p:nvPr/>
          </p:nvSpPr>
          <p:spPr>
            <a:xfrm>
              <a:off x="1806" y="1119"/>
              <a:ext cx="212" cy="364"/>
            </a:xfrm>
            <a:prstGeom prst="rect">
              <a:avLst/>
            </a:prstGeom>
            <a:noFill/>
            <a:ln w="9525">
              <a:noFill/>
            </a:ln>
          </p:spPr>
          <p:txBody>
            <a:bodyPr wrap="square">
              <a:spAutoFit/>
            </a:bodyPr>
            <a:p>
              <a:pPr>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64602" name="直接连接符 106562"/>
            <p:cNvSpPr/>
            <p:nvPr/>
          </p:nvSpPr>
          <p:spPr>
            <a:xfrm>
              <a:off x="1911" y="663"/>
              <a:ext cx="96" cy="0"/>
            </a:xfrm>
            <a:prstGeom prst="line">
              <a:avLst/>
            </a:prstGeom>
            <a:ln w="28575" cap="flat" cmpd="sng">
              <a:solidFill>
                <a:schemeClr val="bg1"/>
              </a:solidFill>
              <a:prstDash val="solid"/>
              <a:headEnd type="none" w="med" len="med"/>
              <a:tailEnd type="none" w="med" len="med"/>
            </a:ln>
          </p:spPr>
        </p:sp>
        <p:grpSp>
          <p:nvGrpSpPr>
            <p:cNvPr id="64603" name="组合 106563"/>
            <p:cNvGrpSpPr/>
            <p:nvPr/>
          </p:nvGrpSpPr>
          <p:grpSpPr>
            <a:xfrm>
              <a:off x="1911" y="255"/>
              <a:ext cx="96" cy="96"/>
              <a:chOff x="0" y="0"/>
              <a:chExt cx="96" cy="96"/>
            </a:xfrm>
          </p:grpSpPr>
          <p:sp>
            <p:nvSpPr>
              <p:cNvPr id="64604" name="直接连接符 106564"/>
              <p:cNvSpPr/>
              <p:nvPr/>
            </p:nvSpPr>
            <p:spPr>
              <a:xfrm>
                <a:off x="0" y="48"/>
                <a:ext cx="96" cy="0"/>
              </a:xfrm>
              <a:prstGeom prst="line">
                <a:avLst/>
              </a:prstGeom>
              <a:ln w="28575" cap="flat" cmpd="sng">
                <a:solidFill>
                  <a:schemeClr val="bg1"/>
                </a:solidFill>
                <a:prstDash val="solid"/>
                <a:headEnd type="none" w="med" len="med"/>
                <a:tailEnd type="none" w="med" len="med"/>
              </a:ln>
            </p:spPr>
          </p:sp>
          <p:sp>
            <p:nvSpPr>
              <p:cNvPr id="64605" name="直接连接符 106565"/>
              <p:cNvSpPr/>
              <p:nvPr/>
            </p:nvSpPr>
            <p:spPr>
              <a:xfrm rot="5400000">
                <a:off x="0" y="48"/>
                <a:ext cx="96" cy="0"/>
              </a:xfrm>
              <a:prstGeom prst="line">
                <a:avLst/>
              </a:prstGeom>
              <a:ln w="28575" cap="flat" cmpd="sng">
                <a:solidFill>
                  <a:schemeClr val="bg1"/>
                </a:solidFill>
                <a:prstDash val="solid"/>
                <a:headEnd type="none" w="med" len="med"/>
                <a:tailEnd type="none" w="med" len="med"/>
              </a:ln>
            </p:spPr>
          </p:sp>
        </p:grpSp>
        <p:graphicFrame>
          <p:nvGraphicFramePr>
            <p:cNvPr id="64531" name="对象 106566"/>
            <p:cNvGraphicFramePr>
              <a:graphicFrameLocks noChangeAspect="1"/>
            </p:cNvGraphicFramePr>
            <p:nvPr/>
          </p:nvGraphicFramePr>
          <p:xfrm>
            <a:off x="1855" y="351"/>
            <a:ext cx="279" cy="312"/>
          </p:xfrm>
          <a:graphic>
            <a:graphicData uri="http://schemas.openxmlformats.org/presentationml/2006/ole">
              <mc:AlternateContent xmlns:mc="http://schemas.openxmlformats.org/markup-compatibility/2006">
                <mc:Choice xmlns:v="urn:schemas-microsoft-com:vml" Requires="v">
                  <p:oleObj spid="_x0000_s3444" name="" r:id="rId25" imgW="215900" imgH="241300" progId="Equation.DSMT4">
                    <p:embed/>
                  </p:oleObj>
                </mc:Choice>
                <mc:Fallback>
                  <p:oleObj name="" r:id="rId25" imgW="215900" imgH="241300" progId="Equation.DSMT4">
                    <p:embed/>
                    <p:pic>
                      <p:nvPicPr>
                        <p:cNvPr id="0" name="图片 3443"/>
                        <p:cNvPicPr/>
                        <p:nvPr/>
                      </p:nvPicPr>
                      <p:blipFill>
                        <a:blip r:embed="rId26">
                          <a:clrChange>
                            <a:clrFrom>
                              <a:srgbClr val="000000"/>
                            </a:clrFrom>
                            <a:clrTo>
                              <a:srgbClr val="FFFFFF"/>
                            </a:clrTo>
                          </a:clrChange>
                        </a:blip>
                        <a:stretch>
                          <a:fillRect/>
                        </a:stretch>
                      </p:blipFill>
                      <p:spPr>
                        <a:xfrm>
                          <a:off x="1855" y="351"/>
                          <a:ext cx="279" cy="312"/>
                        </a:xfrm>
                        <a:prstGeom prst="rect">
                          <a:avLst/>
                        </a:prstGeom>
                        <a:noFill/>
                        <a:ln w="38100">
                          <a:noFill/>
                          <a:miter/>
                        </a:ln>
                      </p:spPr>
                    </p:pic>
                  </p:oleObj>
                </mc:Fallback>
              </mc:AlternateContent>
            </a:graphicData>
          </a:graphic>
        </p:graphicFrame>
      </p:grpSp>
      <p:grpSp>
        <p:nvGrpSpPr>
          <p:cNvPr id="16" name="组合 71"/>
          <p:cNvGrpSpPr/>
          <p:nvPr/>
        </p:nvGrpSpPr>
        <p:grpSpPr>
          <a:xfrm>
            <a:off x="6300788" y="3105151"/>
            <a:ext cx="1676400" cy="534988"/>
            <a:chOff x="0" y="-23"/>
            <a:chExt cx="1056" cy="337"/>
          </a:xfrm>
        </p:grpSpPr>
        <p:graphicFrame>
          <p:nvGraphicFramePr>
            <p:cNvPr id="64524" name="对象 106568"/>
            <p:cNvGraphicFramePr>
              <a:graphicFrameLocks noChangeAspect="1"/>
            </p:cNvGraphicFramePr>
            <p:nvPr/>
          </p:nvGraphicFramePr>
          <p:xfrm>
            <a:off x="377" y="-23"/>
            <a:ext cx="281" cy="337"/>
          </p:xfrm>
          <a:graphic>
            <a:graphicData uri="http://schemas.openxmlformats.org/presentationml/2006/ole">
              <mc:AlternateContent xmlns:mc="http://schemas.openxmlformats.org/markup-compatibility/2006">
                <mc:Choice xmlns:v="urn:schemas-microsoft-com:vml" Requires="v">
                  <p:oleObj spid="_x0000_s3446" name="" r:id="rId27" imgW="203200" imgH="241300" progId="Equation.DSMT4">
                    <p:embed/>
                  </p:oleObj>
                </mc:Choice>
                <mc:Fallback>
                  <p:oleObj name="" r:id="rId27" imgW="203200" imgH="241300" progId="Equation.DSMT4">
                    <p:embed/>
                    <p:pic>
                      <p:nvPicPr>
                        <p:cNvPr id="0" name="图片 3445"/>
                        <p:cNvPicPr/>
                        <p:nvPr/>
                      </p:nvPicPr>
                      <p:blipFill>
                        <a:blip r:embed="rId28">
                          <a:clrChange>
                            <a:clrFrom>
                              <a:srgbClr val="000000"/>
                            </a:clrFrom>
                            <a:clrTo>
                              <a:srgbClr val="FFFFFF"/>
                            </a:clrTo>
                          </a:clrChange>
                        </a:blip>
                        <a:stretch>
                          <a:fillRect/>
                        </a:stretch>
                      </p:blipFill>
                      <p:spPr>
                        <a:xfrm>
                          <a:off x="377" y="-23"/>
                          <a:ext cx="281" cy="337"/>
                        </a:xfrm>
                        <a:prstGeom prst="rect">
                          <a:avLst/>
                        </a:prstGeom>
                        <a:noFill/>
                        <a:ln w="38100">
                          <a:noFill/>
                          <a:miter/>
                        </a:ln>
                      </p:spPr>
                    </p:pic>
                  </p:oleObj>
                </mc:Fallback>
              </mc:AlternateContent>
            </a:graphicData>
          </a:graphic>
        </p:graphicFrame>
        <p:sp>
          <p:nvSpPr>
            <p:cNvPr id="64570" name="直接连接符 106569"/>
            <p:cNvSpPr/>
            <p:nvPr/>
          </p:nvSpPr>
          <p:spPr>
            <a:xfrm>
              <a:off x="0" y="0"/>
              <a:ext cx="1056" cy="0"/>
            </a:xfrm>
            <a:prstGeom prst="line">
              <a:avLst/>
            </a:prstGeom>
            <a:ln w="38100" cap="flat" cmpd="sng">
              <a:solidFill>
                <a:srgbClr val="66FF33"/>
              </a:solidFill>
              <a:prstDash val="solid"/>
              <a:headEnd type="none" w="med" len="med"/>
              <a:tailEnd type="triangle" w="med" len="med"/>
            </a:ln>
          </p:spPr>
        </p:sp>
      </p:grpSp>
      <p:grpSp>
        <p:nvGrpSpPr>
          <p:cNvPr id="17" name="组合 74"/>
          <p:cNvGrpSpPr/>
          <p:nvPr/>
        </p:nvGrpSpPr>
        <p:grpSpPr>
          <a:xfrm>
            <a:off x="4700588" y="1579563"/>
            <a:ext cx="2667000" cy="1581150"/>
            <a:chOff x="0" y="-24"/>
            <a:chExt cx="1680" cy="996"/>
          </a:xfrm>
        </p:grpSpPr>
        <p:sp>
          <p:nvSpPr>
            <p:cNvPr id="64569" name="直接连接符 106571"/>
            <p:cNvSpPr/>
            <p:nvPr/>
          </p:nvSpPr>
          <p:spPr>
            <a:xfrm flipV="1">
              <a:off x="0" y="204"/>
              <a:ext cx="1680" cy="768"/>
            </a:xfrm>
            <a:prstGeom prst="line">
              <a:avLst/>
            </a:prstGeom>
            <a:ln w="38100" cap="flat" cmpd="sng">
              <a:solidFill>
                <a:srgbClr val="FF0000"/>
              </a:solidFill>
              <a:prstDash val="solid"/>
              <a:headEnd type="none" w="med" len="med"/>
              <a:tailEnd type="triangle" w="med" len="med"/>
            </a:ln>
          </p:spPr>
        </p:sp>
        <p:graphicFrame>
          <p:nvGraphicFramePr>
            <p:cNvPr id="64523" name="对象 106572"/>
            <p:cNvGraphicFramePr>
              <a:graphicFrameLocks noChangeAspect="1"/>
            </p:cNvGraphicFramePr>
            <p:nvPr/>
          </p:nvGraphicFramePr>
          <p:xfrm>
            <a:off x="1288" y="-24"/>
            <a:ext cx="280" cy="313"/>
          </p:xfrm>
          <a:graphic>
            <a:graphicData uri="http://schemas.openxmlformats.org/presentationml/2006/ole">
              <mc:AlternateContent xmlns:mc="http://schemas.openxmlformats.org/markup-compatibility/2006">
                <mc:Choice xmlns:v="urn:schemas-microsoft-com:vml" Requires="v">
                  <p:oleObj spid="_x0000_s3447" name="" r:id="rId29" imgW="215900" imgH="241300" progId="Equation.DSMT4">
                    <p:embed/>
                  </p:oleObj>
                </mc:Choice>
                <mc:Fallback>
                  <p:oleObj name="" r:id="rId29" imgW="215900" imgH="241300" progId="Equation.DSMT4">
                    <p:embed/>
                    <p:pic>
                      <p:nvPicPr>
                        <p:cNvPr id="0" name="图片 3446"/>
                        <p:cNvPicPr/>
                        <p:nvPr/>
                      </p:nvPicPr>
                      <p:blipFill>
                        <a:blip r:embed="rId30">
                          <a:clrChange>
                            <a:clrFrom>
                              <a:srgbClr val="000000"/>
                            </a:clrFrom>
                            <a:clrTo>
                              <a:srgbClr val="FFFFFF"/>
                            </a:clrTo>
                          </a:clrChange>
                        </a:blip>
                        <a:stretch>
                          <a:fillRect/>
                        </a:stretch>
                      </p:blipFill>
                      <p:spPr>
                        <a:xfrm>
                          <a:off x="1288" y="-24"/>
                          <a:ext cx="280" cy="313"/>
                        </a:xfrm>
                        <a:prstGeom prst="rect">
                          <a:avLst/>
                        </a:prstGeom>
                        <a:noFill/>
                        <a:ln w="38100">
                          <a:noFill/>
                          <a:miter/>
                        </a:ln>
                      </p:spPr>
                    </p:pic>
                  </p:oleObj>
                </mc:Fallback>
              </mc:AlternateContent>
            </a:graphicData>
          </a:graphic>
        </p:graphicFrame>
      </p:grpSp>
      <p:grpSp>
        <p:nvGrpSpPr>
          <p:cNvPr id="18" name="组合 77"/>
          <p:cNvGrpSpPr/>
          <p:nvPr/>
        </p:nvGrpSpPr>
        <p:grpSpPr>
          <a:xfrm>
            <a:off x="4700588" y="1427163"/>
            <a:ext cx="1295400" cy="1714500"/>
            <a:chOff x="0" y="-24"/>
            <a:chExt cx="816" cy="1080"/>
          </a:xfrm>
        </p:grpSpPr>
        <p:sp>
          <p:nvSpPr>
            <p:cNvPr id="64568" name="直接连接符 106574"/>
            <p:cNvSpPr/>
            <p:nvPr/>
          </p:nvSpPr>
          <p:spPr>
            <a:xfrm flipV="1">
              <a:off x="0" y="96"/>
              <a:ext cx="816" cy="960"/>
            </a:xfrm>
            <a:prstGeom prst="line">
              <a:avLst/>
            </a:prstGeom>
            <a:ln w="38100" cap="flat" cmpd="sng">
              <a:solidFill>
                <a:srgbClr val="FF9900"/>
              </a:solidFill>
              <a:prstDash val="solid"/>
              <a:headEnd type="none" w="med" len="med"/>
              <a:tailEnd type="triangle" w="med" len="med"/>
            </a:ln>
          </p:spPr>
        </p:sp>
        <p:graphicFrame>
          <p:nvGraphicFramePr>
            <p:cNvPr id="64522" name="对象 106575"/>
            <p:cNvGraphicFramePr>
              <a:graphicFrameLocks noChangeAspect="1"/>
            </p:cNvGraphicFramePr>
            <p:nvPr/>
          </p:nvGraphicFramePr>
          <p:xfrm>
            <a:off x="424" y="-24"/>
            <a:ext cx="280" cy="313"/>
          </p:xfrm>
          <a:graphic>
            <a:graphicData uri="http://schemas.openxmlformats.org/presentationml/2006/ole">
              <mc:AlternateContent xmlns:mc="http://schemas.openxmlformats.org/markup-compatibility/2006">
                <mc:Choice xmlns:v="urn:schemas-microsoft-com:vml" Requires="v">
                  <p:oleObj spid="_x0000_s3448" name="" r:id="rId31" imgW="215900" imgH="241300" progId="Equation.DSMT4">
                    <p:embed/>
                  </p:oleObj>
                </mc:Choice>
                <mc:Fallback>
                  <p:oleObj name="" r:id="rId31" imgW="215900" imgH="241300" progId="Equation.DSMT4">
                    <p:embed/>
                    <p:pic>
                      <p:nvPicPr>
                        <p:cNvPr id="0" name="图片 3447"/>
                        <p:cNvPicPr/>
                        <p:nvPr/>
                      </p:nvPicPr>
                      <p:blipFill>
                        <a:blip r:embed="rId32">
                          <a:clrChange>
                            <a:clrFrom>
                              <a:srgbClr val="000000"/>
                            </a:clrFrom>
                            <a:clrTo>
                              <a:srgbClr val="FFFF00"/>
                            </a:clrTo>
                          </a:clrChange>
                        </a:blip>
                        <a:stretch>
                          <a:fillRect/>
                        </a:stretch>
                      </p:blipFill>
                      <p:spPr>
                        <a:xfrm>
                          <a:off x="424" y="-24"/>
                          <a:ext cx="280" cy="313"/>
                        </a:xfrm>
                        <a:prstGeom prst="rect">
                          <a:avLst/>
                        </a:prstGeom>
                        <a:noFill/>
                        <a:ln w="38100">
                          <a:noFill/>
                          <a:miter/>
                        </a:ln>
                      </p:spPr>
                    </p:pic>
                  </p:oleObj>
                </mc:Fallback>
              </mc:AlternateContent>
            </a:graphicData>
          </a:graphic>
        </p:graphicFrame>
      </p:grpSp>
      <p:graphicFrame>
        <p:nvGraphicFramePr>
          <p:cNvPr id="81" name="对象 80"/>
          <p:cNvGraphicFramePr>
            <a:graphicFrameLocks noChangeAspect="1"/>
          </p:cNvGraphicFramePr>
          <p:nvPr/>
        </p:nvGraphicFramePr>
        <p:xfrm>
          <a:off x="967740" y="3658870"/>
          <a:ext cx="3606165" cy="1283970"/>
        </p:xfrm>
        <a:graphic>
          <a:graphicData uri="http://schemas.openxmlformats.org/presentationml/2006/ole">
            <mc:AlternateContent xmlns:mc="http://schemas.openxmlformats.org/markup-compatibility/2006">
              <mc:Choice xmlns:v="urn:schemas-microsoft-com:vml" Requires="v">
                <p:oleObj spid="_x0000_s3456" name="" r:id="rId33" imgW="1854200" imgH="660400" progId="Equation.DSMT4">
                  <p:embed/>
                </p:oleObj>
              </mc:Choice>
              <mc:Fallback>
                <p:oleObj name="" r:id="rId33" imgW="1854200" imgH="660400" progId="Equation.DSMT4">
                  <p:embed/>
                  <p:pic>
                    <p:nvPicPr>
                      <p:cNvPr id="0" name="图片 3455"/>
                      <p:cNvPicPr/>
                      <p:nvPr/>
                    </p:nvPicPr>
                    <p:blipFill>
                      <a:blip r:embed="rId34">
                        <a:clrChange>
                          <a:clrFrom>
                            <a:srgbClr val="000000"/>
                          </a:clrFrom>
                          <a:clrTo>
                            <a:srgbClr val="FFFFFF"/>
                          </a:clrTo>
                        </a:clrChange>
                      </a:blip>
                      <a:stretch>
                        <a:fillRect/>
                      </a:stretch>
                    </p:blipFill>
                    <p:spPr>
                      <a:xfrm>
                        <a:off x="967740" y="3658870"/>
                        <a:ext cx="3606165" cy="1283970"/>
                      </a:xfrm>
                      <a:prstGeom prst="rect">
                        <a:avLst/>
                      </a:prstGeom>
                      <a:noFill/>
                      <a:ln w="38100">
                        <a:noFill/>
                        <a:miter/>
                      </a:ln>
                    </p:spPr>
                  </p:pic>
                </p:oleObj>
              </mc:Fallback>
            </mc:AlternateContent>
          </a:graphicData>
        </a:graphic>
      </p:graphicFrame>
      <p:grpSp>
        <p:nvGrpSpPr>
          <p:cNvPr id="19" name="组合 81"/>
          <p:cNvGrpSpPr/>
          <p:nvPr/>
        </p:nvGrpSpPr>
        <p:grpSpPr>
          <a:xfrm>
            <a:off x="6300788" y="1916113"/>
            <a:ext cx="1158875" cy="1219200"/>
            <a:chOff x="0" y="0"/>
            <a:chExt cx="730" cy="768"/>
          </a:xfrm>
        </p:grpSpPr>
        <p:sp>
          <p:nvSpPr>
            <p:cNvPr id="64566" name="直接连接符 106578"/>
            <p:cNvSpPr/>
            <p:nvPr/>
          </p:nvSpPr>
          <p:spPr>
            <a:xfrm flipV="1">
              <a:off x="0" y="0"/>
              <a:ext cx="672" cy="768"/>
            </a:xfrm>
            <a:prstGeom prst="line">
              <a:avLst/>
            </a:prstGeom>
            <a:ln w="38100" cap="flat" cmpd="sng">
              <a:solidFill>
                <a:srgbClr val="FF0000"/>
              </a:solidFill>
              <a:prstDash val="solid"/>
              <a:headEnd type="none" w="med" len="med"/>
              <a:tailEnd type="triangle" w="med" len="med"/>
            </a:ln>
          </p:spPr>
        </p:sp>
        <p:sp>
          <p:nvSpPr>
            <p:cNvPr id="64567" name="任意多边形 106579"/>
            <p:cNvSpPr/>
            <p:nvPr/>
          </p:nvSpPr>
          <p:spPr>
            <a:xfrm>
              <a:off x="173" y="586"/>
              <a:ext cx="86" cy="182"/>
            </a:xfrm>
            <a:custGeom>
              <a:avLst/>
              <a:gdLst>
                <a:gd name="txL" fmla="*/ 0 w 86"/>
                <a:gd name="txT" fmla="*/ 0 h 182"/>
                <a:gd name="txR" fmla="*/ 86 w 86"/>
                <a:gd name="txB" fmla="*/ 182 h 182"/>
              </a:gdLst>
              <a:ahLst/>
              <a:cxnLst>
                <a:cxn ang="0">
                  <a:pos x="0" y="0"/>
                </a:cxn>
                <a:cxn ang="0">
                  <a:pos x="38" y="48"/>
                </a:cxn>
                <a:cxn ang="0">
                  <a:pos x="67" y="96"/>
                </a:cxn>
                <a:cxn ang="0">
                  <a:pos x="86" y="182"/>
                </a:cxn>
              </a:cxnLst>
              <a:rect l="txL" t="txT" r="txR" b="txB"/>
              <a:pathLst>
                <a:path w="86" h="182">
                  <a:moveTo>
                    <a:pt x="0" y="0"/>
                  </a:moveTo>
                  <a:cubicBezTo>
                    <a:pt x="11" y="17"/>
                    <a:pt x="27" y="31"/>
                    <a:pt x="38" y="48"/>
                  </a:cubicBezTo>
                  <a:cubicBezTo>
                    <a:pt x="76" y="111"/>
                    <a:pt x="18" y="45"/>
                    <a:pt x="67" y="96"/>
                  </a:cubicBezTo>
                  <a:cubicBezTo>
                    <a:pt x="78" y="127"/>
                    <a:pt x="86" y="149"/>
                    <a:pt x="86" y="182"/>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graphicFrame>
          <p:nvGraphicFramePr>
            <p:cNvPr id="64520" name="对象 106580"/>
            <p:cNvGraphicFramePr>
              <a:graphicFrameLocks noChangeAspect="1"/>
            </p:cNvGraphicFramePr>
            <p:nvPr/>
          </p:nvGraphicFramePr>
          <p:xfrm>
            <a:off x="308" y="532"/>
            <a:ext cx="135" cy="176"/>
          </p:xfrm>
          <a:graphic>
            <a:graphicData uri="http://schemas.openxmlformats.org/presentationml/2006/ole">
              <mc:AlternateContent xmlns:mc="http://schemas.openxmlformats.org/markup-compatibility/2006">
                <mc:Choice xmlns:v="urn:schemas-microsoft-com:vml" Requires="v">
                  <p:oleObj spid="_x0000_s3454" name="" r:id="rId35" imgW="193040" imgH="247650" progId="Equation.3">
                    <p:embed/>
                  </p:oleObj>
                </mc:Choice>
                <mc:Fallback>
                  <p:oleObj name="" r:id="rId35" imgW="193040" imgH="247650" progId="Equation.3">
                    <p:embed/>
                    <p:pic>
                      <p:nvPicPr>
                        <p:cNvPr id="0" name="图片 3453"/>
                        <p:cNvPicPr/>
                        <p:nvPr/>
                      </p:nvPicPr>
                      <p:blipFill>
                        <a:blip r:embed="rId36">
                          <a:clrChange>
                            <a:clrFrom>
                              <a:srgbClr val="000000"/>
                            </a:clrFrom>
                            <a:clrTo>
                              <a:srgbClr val="FFFFFF"/>
                            </a:clrTo>
                          </a:clrChange>
                        </a:blip>
                        <a:stretch>
                          <a:fillRect/>
                        </a:stretch>
                      </p:blipFill>
                      <p:spPr>
                        <a:xfrm>
                          <a:off x="308" y="532"/>
                          <a:ext cx="135" cy="176"/>
                        </a:xfrm>
                        <a:prstGeom prst="rect">
                          <a:avLst/>
                        </a:prstGeom>
                        <a:noFill/>
                        <a:ln w="38100">
                          <a:noFill/>
                          <a:miter/>
                        </a:ln>
                      </p:spPr>
                    </p:pic>
                  </p:oleObj>
                </mc:Fallback>
              </mc:AlternateContent>
            </a:graphicData>
          </a:graphic>
        </p:graphicFrame>
        <p:graphicFrame>
          <p:nvGraphicFramePr>
            <p:cNvPr id="64521" name="对象 106581"/>
            <p:cNvGraphicFramePr>
              <a:graphicFrameLocks noChangeAspect="1"/>
            </p:cNvGraphicFramePr>
            <p:nvPr/>
          </p:nvGraphicFramePr>
          <p:xfrm>
            <a:off x="422" y="179"/>
            <a:ext cx="308" cy="308"/>
          </p:xfrm>
          <a:graphic>
            <a:graphicData uri="http://schemas.openxmlformats.org/presentationml/2006/ole">
              <mc:AlternateContent xmlns:mc="http://schemas.openxmlformats.org/markup-compatibility/2006">
                <mc:Choice xmlns:v="urn:schemas-microsoft-com:vml" Requires="v">
                  <p:oleObj spid="_x0000_s3458" name="" r:id="rId37" imgW="241300" imgH="241300" progId="Equation.DSMT4">
                    <p:embed/>
                  </p:oleObj>
                </mc:Choice>
                <mc:Fallback>
                  <p:oleObj name="" r:id="rId37" imgW="241300" imgH="241300" progId="Equation.DSMT4">
                    <p:embed/>
                    <p:pic>
                      <p:nvPicPr>
                        <p:cNvPr id="0" name="图片 3457"/>
                        <p:cNvPicPr/>
                        <p:nvPr/>
                      </p:nvPicPr>
                      <p:blipFill>
                        <a:blip r:embed="rId38">
                          <a:clrChange>
                            <a:clrFrom>
                              <a:srgbClr val="000000"/>
                            </a:clrFrom>
                            <a:clrTo>
                              <a:srgbClr val="FFFFFF"/>
                            </a:clrTo>
                          </a:clrChange>
                        </a:blip>
                        <a:stretch>
                          <a:fillRect/>
                        </a:stretch>
                      </p:blipFill>
                      <p:spPr>
                        <a:xfrm>
                          <a:off x="422" y="179"/>
                          <a:ext cx="308" cy="308"/>
                        </a:xfrm>
                        <a:prstGeom prst="rect">
                          <a:avLst/>
                        </a:prstGeom>
                        <a:noFill/>
                        <a:ln w="38100">
                          <a:noFill/>
                          <a:miter/>
                        </a:ln>
                      </p:spPr>
                    </p:pic>
                  </p:oleObj>
                </mc:Fallback>
              </mc:AlternateContent>
            </a:graphicData>
          </a:graphic>
        </p:graphicFrame>
      </p:grpSp>
      <p:grpSp>
        <p:nvGrpSpPr>
          <p:cNvPr id="20" name="组合 86"/>
          <p:cNvGrpSpPr/>
          <p:nvPr/>
        </p:nvGrpSpPr>
        <p:grpSpPr>
          <a:xfrm>
            <a:off x="5995988" y="1541463"/>
            <a:ext cx="625475" cy="1593850"/>
            <a:chOff x="0" y="0"/>
            <a:chExt cx="394" cy="1004"/>
          </a:xfrm>
        </p:grpSpPr>
        <p:sp>
          <p:nvSpPr>
            <p:cNvPr id="64564" name="直接连接符 106583"/>
            <p:cNvSpPr/>
            <p:nvPr/>
          </p:nvSpPr>
          <p:spPr>
            <a:xfrm flipH="1" flipV="1">
              <a:off x="0" y="0"/>
              <a:ext cx="192" cy="1004"/>
            </a:xfrm>
            <a:prstGeom prst="line">
              <a:avLst/>
            </a:prstGeom>
            <a:ln w="38100" cap="flat" cmpd="sng">
              <a:solidFill>
                <a:srgbClr val="66FFFF"/>
              </a:solidFill>
              <a:prstDash val="solid"/>
              <a:headEnd type="none" w="med" len="med"/>
              <a:tailEnd type="triangle" w="med" len="med"/>
            </a:ln>
          </p:spPr>
        </p:sp>
        <p:sp>
          <p:nvSpPr>
            <p:cNvPr id="64565" name="任意多边形 106584"/>
            <p:cNvSpPr/>
            <p:nvPr/>
          </p:nvSpPr>
          <p:spPr>
            <a:xfrm>
              <a:off x="173" y="889"/>
              <a:ext cx="117" cy="115"/>
            </a:xfrm>
            <a:custGeom>
              <a:avLst/>
              <a:gdLst>
                <a:gd name="txL" fmla="*/ 0 w 117"/>
                <a:gd name="txT" fmla="*/ 0 h 115"/>
                <a:gd name="txR" fmla="*/ 117 w 117"/>
                <a:gd name="txB" fmla="*/ 115 h 115"/>
              </a:gdLst>
              <a:ahLst/>
              <a:cxnLst>
                <a:cxn ang="0">
                  <a:pos x="0" y="0"/>
                </a:cxn>
                <a:cxn ang="0">
                  <a:pos x="77" y="48"/>
                </a:cxn>
                <a:cxn ang="0">
                  <a:pos x="115" y="115"/>
                </a:cxn>
              </a:cxnLst>
              <a:rect l="txL" t="txT" r="txR" b="txB"/>
              <a:pathLst>
                <a:path w="117" h="115">
                  <a:moveTo>
                    <a:pt x="0" y="0"/>
                  </a:moveTo>
                  <a:cubicBezTo>
                    <a:pt x="33" y="10"/>
                    <a:pt x="48" y="29"/>
                    <a:pt x="77" y="48"/>
                  </a:cubicBezTo>
                  <a:cubicBezTo>
                    <a:pt x="117" y="108"/>
                    <a:pt x="115" y="82"/>
                    <a:pt x="115" y="115"/>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graphicFrame>
          <p:nvGraphicFramePr>
            <p:cNvPr id="64518" name="对象 106585"/>
            <p:cNvGraphicFramePr>
              <a:graphicFrameLocks noChangeAspect="1"/>
            </p:cNvGraphicFramePr>
            <p:nvPr/>
          </p:nvGraphicFramePr>
          <p:xfrm>
            <a:off x="192" y="685"/>
            <a:ext cx="176" cy="183"/>
          </p:xfrm>
          <a:graphic>
            <a:graphicData uri="http://schemas.openxmlformats.org/presentationml/2006/ole">
              <mc:AlternateContent xmlns:mc="http://schemas.openxmlformats.org/markup-compatibility/2006">
                <mc:Choice xmlns:v="urn:schemas-microsoft-com:vml" Requires="v">
                  <p:oleObj spid="_x0000_s3460" name="" r:id="rId39" imgW="247650" imgH="259080" progId="Equation.3">
                    <p:embed/>
                  </p:oleObj>
                </mc:Choice>
                <mc:Fallback>
                  <p:oleObj name="" r:id="rId39" imgW="247650" imgH="259080" progId="Equation.3">
                    <p:embed/>
                    <p:pic>
                      <p:nvPicPr>
                        <p:cNvPr id="0" name="图片 3459"/>
                        <p:cNvPicPr/>
                        <p:nvPr/>
                      </p:nvPicPr>
                      <p:blipFill>
                        <a:blip r:embed="rId40">
                          <a:clrChange>
                            <a:clrFrom>
                              <a:srgbClr val="000000"/>
                            </a:clrFrom>
                            <a:clrTo>
                              <a:srgbClr val="FFFFFF"/>
                            </a:clrTo>
                          </a:clrChange>
                        </a:blip>
                        <a:stretch>
                          <a:fillRect/>
                        </a:stretch>
                      </p:blipFill>
                      <p:spPr>
                        <a:xfrm>
                          <a:off x="192" y="685"/>
                          <a:ext cx="176" cy="183"/>
                        </a:xfrm>
                        <a:prstGeom prst="rect">
                          <a:avLst/>
                        </a:prstGeom>
                        <a:noFill/>
                        <a:ln w="38100">
                          <a:noFill/>
                          <a:miter/>
                        </a:ln>
                      </p:spPr>
                    </p:pic>
                  </p:oleObj>
                </mc:Fallback>
              </mc:AlternateContent>
            </a:graphicData>
          </a:graphic>
        </p:graphicFrame>
        <p:graphicFrame>
          <p:nvGraphicFramePr>
            <p:cNvPr id="64519" name="对象 106586"/>
            <p:cNvGraphicFramePr>
              <a:graphicFrameLocks noChangeAspect="1"/>
            </p:cNvGraphicFramePr>
            <p:nvPr/>
          </p:nvGraphicFramePr>
          <p:xfrm>
            <a:off x="86" y="223"/>
            <a:ext cx="308" cy="308"/>
          </p:xfrm>
          <a:graphic>
            <a:graphicData uri="http://schemas.openxmlformats.org/presentationml/2006/ole">
              <mc:AlternateContent xmlns:mc="http://schemas.openxmlformats.org/markup-compatibility/2006">
                <mc:Choice xmlns:v="urn:schemas-microsoft-com:vml" Requires="v">
                  <p:oleObj spid="_x0000_s3459" name="" r:id="rId41" imgW="241300" imgH="241300" progId="Equation.DSMT4">
                    <p:embed/>
                  </p:oleObj>
                </mc:Choice>
                <mc:Fallback>
                  <p:oleObj name="" r:id="rId41" imgW="241300" imgH="241300" progId="Equation.DSMT4">
                    <p:embed/>
                    <p:pic>
                      <p:nvPicPr>
                        <p:cNvPr id="0" name="图片 3458"/>
                        <p:cNvPicPr/>
                        <p:nvPr/>
                      </p:nvPicPr>
                      <p:blipFill>
                        <a:blip r:embed="rId42">
                          <a:clrChange>
                            <a:clrFrom>
                              <a:srgbClr val="000000"/>
                            </a:clrFrom>
                            <a:clrTo>
                              <a:srgbClr val="FFFF00"/>
                            </a:clrTo>
                          </a:clrChange>
                        </a:blip>
                        <a:stretch>
                          <a:fillRect/>
                        </a:stretch>
                      </p:blipFill>
                      <p:spPr>
                        <a:xfrm>
                          <a:off x="86" y="223"/>
                          <a:ext cx="308" cy="308"/>
                        </a:xfrm>
                        <a:prstGeom prst="rect">
                          <a:avLst/>
                        </a:prstGeom>
                        <a:noFill/>
                        <a:ln w="38100">
                          <a:noFill/>
                          <a:miter/>
                        </a:ln>
                      </p:spPr>
                    </p:pic>
                  </p:oleObj>
                </mc:Fallback>
              </mc:AlternateContent>
            </a:graphicData>
          </a:graphic>
        </p:graphicFrame>
      </p:grpSp>
      <p:sp>
        <p:nvSpPr>
          <p:cNvPr id="92" name="文本框 91"/>
          <p:cNvSpPr txBox="1"/>
          <p:nvPr/>
        </p:nvSpPr>
        <p:spPr>
          <a:xfrm>
            <a:off x="6156325" y="3068638"/>
            <a:ext cx="503238" cy="521970"/>
          </a:xfrm>
          <a:prstGeom prst="rect">
            <a:avLst/>
          </a:prstGeom>
          <a:noFill/>
          <a:ln w="9525">
            <a:noFill/>
          </a:ln>
        </p:spPr>
        <p:txBody>
          <a:bodyPr>
            <a:spAutoFit/>
          </a:bodyPr>
          <a:p>
            <a:pPr>
              <a:spcBef>
                <a:spcPct val="50000"/>
              </a:spcBef>
            </a:pPr>
            <a:r>
              <a:rPr lang="en-US" altLang="zh-CN" sz="2800" dirty="0">
                <a:solidFill>
                  <a:schemeClr val="bg1"/>
                </a:solidFill>
                <a:latin typeface="Times New Roman" panose="02020603050405020304" pitchFamily="18" charset="0"/>
                <a:ea typeface="仿宋_GB2312" pitchFamily="1" charset="-122"/>
              </a:rPr>
              <a:t>a</a:t>
            </a:r>
            <a:endParaRPr lang="en-US" altLang="zh-CN" sz="2800" dirty="0">
              <a:solidFill>
                <a:schemeClr val="bg1"/>
              </a:solidFill>
              <a:latin typeface="Times New Roman" panose="02020603050405020304" pitchFamily="18" charset="0"/>
              <a:ea typeface="仿宋_GB2312" pitchFamily="1" charset="-122"/>
            </a:endParaRPr>
          </a:p>
        </p:txBody>
      </p:sp>
      <p:sp>
        <p:nvSpPr>
          <p:cNvPr id="93" name="文本框 92"/>
          <p:cNvSpPr txBox="1"/>
          <p:nvPr/>
        </p:nvSpPr>
        <p:spPr>
          <a:xfrm>
            <a:off x="7164388" y="1412875"/>
            <a:ext cx="503237" cy="521970"/>
          </a:xfrm>
          <a:prstGeom prst="rect">
            <a:avLst/>
          </a:prstGeom>
          <a:noFill/>
          <a:ln w="9525">
            <a:noFill/>
          </a:ln>
        </p:spPr>
        <p:txBody>
          <a:bodyPr>
            <a:spAutoFit/>
          </a:bodyPr>
          <a:p>
            <a:pPr>
              <a:spcBef>
                <a:spcPct val="50000"/>
              </a:spcBef>
            </a:pPr>
            <a:r>
              <a:rPr lang="en-US" altLang="zh-CN" sz="2800" dirty="0">
                <a:solidFill>
                  <a:schemeClr val="bg1"/>
                </a:solidFill>
                <a:latin typeface="Times New Roman" panose="02020603050405020304" pitchFamily="18" charset="0"/>
                <a:ea typeface="仿宋_GB2312" pitchFamily="1" charset="-122"/>
              </a:rPr>
              <a:t>b</a:t>
            </a:r>
            <a:endParaRPr lang="en-US" altLang="zh-CN" sz="2800" dirty="0">
              <a:solidFill>
                <a:schemeClr val="bg1"/>
              </a:solidFill>
              <a:latin typeface="Times New Roman" panose="02020603050405020304" pitchFamily="18" charset="0"/>
              <a:ea typeface="仿宋_GB2312" pitchFamily="1" charset="-122"/>
            </a:endParaRPr>
          </a:p>
        </p:txBody>
      </p:sp>
      <p:sp>
        <p:nvSpPr>
          <p:cNvPr id="94" name="文本框 93"/>
          <p:cNvSpPr txBox="1"/>
          <p:nvPr/>
        </p:nvSpPr>
        <p:spPr>
          <a:xfrm>
            <a:off x="5724525" y="1109663"/>
            <a:ext cx="503238" cy="521970"/>
          </a:xfrm>
          <a:prstGeom prst="rect">
            <a:avLst/>
          </a:prstGeom>
          <a:noFill/>
          <a:ln w="9525">
            <a:noFill/>
          </a:ln>
        </p:spPr>
        <p:txBody>
          <a:bodyPr>
            <a:spAutoFit/>
          </a:bodyPr>
          <a:p>
            <a:pPr>
              <a:spcBef>
                <a:spcPct val="50000"/>
              </a:spcBef>
            </a:pPr>
            <a:r>
              <a:rPr lang="en-US" altLang="zh-CN" sz="2800" dirty="0">
                <a:solidFill>
                  <a:schemeClr val="bg1"/>
                </a:solidFill>
                <a:latin typeface="Times New Roman" panose="02020603050405020304" pitchFamily="18" charset="0"/>
                <a:ea typeface="仿宋_GB2312" pitchFamily="1" charset="-122"/>
              </a:rPr>
              <a:t>b</a:t>
            </a:r>
            <a:endParaRPr lang="en-US" altLang="zh-CN" sz="2800" dirty="0">
              <a:solidFill>
                <a:schemeClr val="bg1"/>
              </a:solidFill>
              <a:latin typeface="Times New Roman" panose="02020603050405020304" pitchFamily="18" charset="0"/>
              <a:ea typeface="仿宋_GB2312" pitchFamily="1" charset="-122"/>
            </a:endParaRPr>
          </a:p>
        </p:txBody>
      </p:sp>
      <p:pic>
        <p:nvPicPr>
          <p:cNvPr id="97" name="图片 96"/>
          <p:cNvPicPr>
            <a:picLocks noChangeAspect="1"/>
          </p:cNvPicPr>
          <p:nvPr/>
        </p:nvPicPr>
        <p:blipFill>
          <a:blip r:embed="rId43"/>
          <a:stretch>
            <a:fillRect/>
          </a:stretch>
        </p:blipFill>
        <p:spPr>
          <a:xfrm>
            <a:off x="534353" y="179070"/>
            <a:ext cx="3744912" cy="2994025"/>
          </a:xfrm>
          <a:prstGeom prst="rect">
            <a:avLst/>
          </a:prstGeom>
          <a:noFill/>
          <a:ln w="9525">
            <a:noFill/>
          </a:ln>
        </p:spPr>
      </p:pic>
      <p:grpSp>
        <p:nvGrpSpPr>
          <p:cNvPr id="21" name="组合 20"/>
          <p:cNvGrpSpPr/>
          <p:nvPr/>
        </p:nvGrpSpPr>
        <p:grpSpPr>
          <a:xfrm>
            <a:off x="5068570" y="193040"/>
            <a:ext cx="3531870" cy="657860"/>
            <a:chOff x="8100" y="431"/>
            <a:chExt cx="5562" cy="1036"/>
          </a:xfrm>
        </p:grpSpPr>
        <p:graphicFrame>
          <p:nvGraphicFramePr>
            <p:cNvPr id="9" name="对象 8"/>
            <p:cNvGraphicFramePr>
              <a:graphicFrameLocks noChangeAspect="1"/>
            </p:cNvGraphicFramePr>
            <p:nvPr/>
          </p:nvGraphicFramePr>
          <p:xfrm>
            <a:off x="8100" y="431"/>
            <a:ext cx="3748" cy="1037"/>
          </p:xfrm>
          <a:graphic>
            <a:graphicData uri="http://schemas.openxmlformats.org/presentationml/2006/ole">
              <mc:AlternateContent xmlns:mc="http://schemas.openxmlformats.org/markup-compatibility/2006">
                <mc:Choice xmlns:v="urn:schemas-microsoft-com:vml" Requires="v">
                  <p:oleObj spid="_x0000_s3438" name="" r:id="rId44" imgW="920115" imgH="253365" progId="Equation.3">
                    <p:embed/>
                  </p:oleObj>
                </mc:Choice>
                <mc:Fallback>
                  <p:oleObj name="" r:id="rId44" imgW="920115" imgH="253365" progId="Equation.3">
                    <p:embed/>
                    <p:pic>
                      <p:nvPicPr>
                        <p:cNvPr id="0" name="图片 3437"/>
                        <p:cNvPicPr/>
                        <p:nvPr/>
                      </p:nvPicPr>
                      <p:blipFill>
                        <a:blip r:embed="rId45">
                          <a:clrChange>
                            <a:clrFrom>
                              <a:srgbClr val="000000"/>
                            </a:clrFrom>
                            <a:clrTo>
                              <a:srgbClr val="FFFFFF"/>
                            </a:clrTo>
                          </a:clrChange>
                        </a:blip>
                        <a:stretch>
                          <a:fillRect/>
                        </a:stretch>
                      </p:blipFill>
                      <p:spPr>
                        <a:xfrm>
                          <a:off x="8100" y="431"/>
                          <a:ext cx="3748" cy="1037"/>
                        </a:xfrm>
                        <a:prstGeom prst="rect">
                          <a:avLst/>
                        </a:prstGeom>
                        <a:noFill/>
                        <a:ln w="38100">
                          <a:noFill/>
                          <a:miter/>
                        </a:ln>
                      </p:spPr>
                    </p:pic>
                  </p:oleObj>
                </mc:Fallback>
              </mc:AlternateContent>
            </a:graphicData>
          </a:graphic>
        </p:graphicFrame>
        <p:sp>
          <p:nvSpPr>
            <p:cNvPr id="15" name="文本框 14"/>
            <p:cNvSpPr txBox="1"/>
            <p:nvPr/>
          </p:nvSpPr>
          <p:spPr>
            <a:xfrm>
              <a:off x="9264" y="743"/>
              <a:ext cx="4398" cy="725"/>
            </a:xfrm>
            <a:prstGeom prst="rect">
              <a:avLst/>
            </a:prstGeom>
            <a:solidFill>
              <a:schemeClr val="accent2"/>
            </a:solidFill>
          </p:spPr>
          <p:txBody>
            <a:bodyPr wrap="square" rtlCol="0">
              <a:spAutoFit/>
            </a:bodyPr>
            <a:p>
              <a:r>
                <a:rPr lang="en-US" altLang="zh-CN">
                  <a:solidFill>
                    <a:schemeClr val="bg1"/>
                  </a:solidFill>
                  <a:latin typeface="Times New Roman" panose="02020603050405020304" pitchFamily="18" charset="0"/>
                  <a:cs typeface="Times New Roman" panose="02020603050405020304" pitchFamily="18" charset="0"/>
                </a:rPr>
                <a:t>how to change?</a:t>
              </a:r>
              <a:endParaRPr lang="en-US" altLang="zh-CN">
                <a:solidFill>
                  <a:schemeClr val="bg1"/>
                </a:solidFill>
                <a:latin typeface="Times New Roman" panose="02020603050405020304" pitchFamily="18" charset="0"/>
                <a:cs typeface="Times New Roman" panose="02020603050405020304" pitchFamily="18" charset="0"/>
              </a:endParaRPr>
            </a:p>
          </p:txBody>
        </p:sp>
      </p:grpSp>
      <p:grpSp>
        <p:nvGrpSpPr>
          <p:cNvPr id="31" name="组合 30"/>
          <p:cNvGrpSpPr/>
          <p:nvPr/>
        </p:nvGrpSpPr>
        <p:grpSpPr>
          <a:xfrm>
            <a:off x="586740" y="5718810"/>
            <a:ext cx="5746750" cy="483870"/>
            <a:chOff x="924" y="9006"/>
            <a:chExt cx="9050" cy="762"/>
          </a:xfrm>
        </p:grpSpPr>
        <p:graphicFrame>
          <p:nvGraphicFramePr>
            <p:cNvPr id="6" name="对象 5"/>
            <p:cNvGraphicFramePr>
              <a:graphicFrameLocks noChangeAspect="1"/>
            </p:cNvGraphicFramePr>
            <p:nvPr/>
          </p:nvGraphicFramePr>
          <p:xfrm>
            <a:off x="924" y="9006"/>
            <a:ext cx="9050" cy="762"/>
          </p:xfrm>
          <a:graphic>
            <a:graphicData uri="http://schemas.openxmlformats.org/presentationml/2006/ole">
              <mc:AlternateContent xmlns:mc="http://schemas.openxmlformats.org/markup-compatibility/2006">
                <mc:Choice xmlns:v="urn:schemas-microsoft-com:vml" Requires="v">
                  <p:oleObj spid="_x0000_s3541" name="" r:id="rId46" imgW="2049145" imgH="187325" progId="Equation.3">
                    <p:embed/>
                  </p:oleObj>
                </mc:Choice>
                <mc:Fallback>
                  <p:oleObj name="" r:id="rId46" imgW="2049145" imgH="187325" progId="Equation.3">
                    <p:embed/>
                    <p:pic>
                      <p:nvPicPr>
                        <p:cNvPr id="0" name="图片 3540"/>
                        <p:cNvPicPr/>
                        <p:nvPr/>
                      </p:nvPicPr>
                      <p:blipFill>
                        <a:blip r:embed="rId47">
                          <a:clrChange>
                            <a:clrFrom>
                              <a:srgbClr val="000000"/>
                            </a:clrFrom>
                            <a:clrTo>
                              <a:srgbClr val="FFFFFF"/>
                            </a:clrTo>
                          </a:clrChange>
                        </a:blip>
                        <a:stretch>
                          <a:fillRect/>
                        </a:stretch>
                      </p:blipFill>
                      <p:spPr>
                        <a:xfrm>
                          <a:off x="924" y="9006"/>
                          <a:ext cx="9050" cy="762"/>
                        </a:xfrm>
                        <a:prstGeom prst="rect">
                          <a:avLst/>
                        </a:prstGeom>
                        <a:noFill/>
                        <a:ln w="38100">
                          <a:noFill/>
                          <a:miter/>
                        </a:ln>
                      </p:spPr>
                    </p:pic>
                  </p:oleObj>
                </mc:Fallback>
              </mc:AlternateContent>
            </a:graphicData>
          </a:graphic>
        </p:graphicFrame>
        <p:sp>
          <p:nvSpPr>
            <p:cNvPr id="24" name="文本框 23"/>
            <p:cNvSpPr txBox="1"/>
            <p:nvPr/>
          </p:nvSpPr>
          <p:spPr>
            <a:xfrm>
              <a:off x="2278" y="9043"/>
              <a:ext cx="7696"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is </a:t>
              </a:r>
              <a:r>
                <a:rPr lang="zh-CN" altLang="en-US" b="0">
                  <a:solidFill>
                    <a:schemeClr val="bg1"/>
                  </a:solidFill>
                  <a:latin typeface="Times New Roman" panose="02020603050405020304" pitchFamily="18" charset="0"/>
                  <a:cs typeface="Times New Roman" panose="02020603050405020304" pitchFamily="18" charset="0"/>
                </a:rPr>
                <a:t>Phase-shifting Angle</a:t>
              </a:r>
              <a:endParaRPr lang="zh-CN" altLang="en-US" b="0">
                <a:solidFill>
                  <a:schemeClr val="bg1"/>
                </a:solidFill>
                <a:latin typeface="Times New Roman" panose="02020603050405020304" pitchFamily="18" charset="0"/>
                <a:cs typeface="Times New Roman" panose="02020603050405020304" pitchFamily="18" charset="0"/>
              </a:endParaRPr>
            </a:p>
          </p:txBody>
        </p:sp>
      </p:grpSp>
      <p:grpSp>
        <p:nvGrpSpPr>
          <p:cNvPr id="32" name="组合 31"/>
          <p:cNvGrpSpPr/>
          <p:nvPr/>
        </p:nvGrpSpPr>
        <p:grpSpPr>
          <a:xfrm>
            <a:off x="1206500" y="6202680"/>
            <a:ext cx="3778250" cy="459740"/>
            <a:chOff x="1900" y="9768"/>
            <a:chExt cx="5950" cy="724"/>
          </a:xfrm>
        </p:grpSpPr>
        <p:sp>
          <p:nvSpPr>
            <p:cNvPr id="29" name="文本框 28"/>
            <p:cNvSpPr txBox="1"/>
            <p:nvPr/>
          </p:nvSpPr>
          <p:spPr>
            <a:xfrm>
              <a:off x="1900" y="9768"/>
              <a:ext cx="5951" cy="725"/>
            </a:xfrm>
            <a:prstGeom prst="rect">
              <a:avLst/>
            </a:prstGeom>
            <a:no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The range is</a:t>
              </a:r>
              <a:r>
                <a:rPr lang="en-US" altLang="zh-CN"/>
                <a:t> </a:t>
              </a:r>
              <a:endParaRPr lang="en-US" altLang="zh-CN"/>
            </a:p>
          </p:txBody>
        </p:sp>
        <p:pic>
          <p:nvPicPr>
            <p:cNvPr id="30" name="图片 29"/>
            <p:cNvPicPr>
              <a:picLocks noChangeAspect="1"/>
            </p:cNvPicPr>
            <p:nvPr/>
          </p:nvPicPr>
          <p:blipFill>
            <a:blip r:embed="rId48"/>
            <a:stretch>
              <a:fillRect/>
            </a:stretch>
          </p:blipFill>
          <p:spPr>
            <a:xfrm>
              <a:off x="4571" y="9890"/>
              <a:ext cx="1920" cy="480"/>
            </a:xfrm>
            <a:prstGeom prst="rect">
              <a:avLst/>
            </a:prstGeom>
          </p:spPr>
        </p:pic>
      </p:grpSp>
      <p:grpSp>
        <p:nvGrpSpPr>
          <p:cNvPr id="25" name="组合 24"/>
          <p:cNvGrpSpPr/>
          <p:nvPr/>
        </p:nvGrpSpPr>
        <p:grpSpPr>
          <a:xfrm>
            <a:off x="554355" y="4807585"/>
            <a:ext cx="8337550" cy="829310"/>
            <a:chOff x="873" y="7571"/>
            <a:chExt cx="13130" cy="1306"/>
          </a:xfrm>
        </p:grpSpPr>
        <p:sp>
          <p:nvSpPr>
            <p:cNvPr id="22" name="文本框 21"/>
            <p:cNvSpPr txBox="1"/>
            <p:nvPr/>
          </p:nvSpPr>
          <p:spPr>
            <a:xfrm>
              <a:off x="873" y="7571"/>
              <a:ext cx="13131" cy="1307"/>
            </a:xfrm>
            <a:prstGeom prst="rect">
              <a:avLst/>
            </a:prstGeom>
            <a:noFill/>
          </p:spPr>
          <p:txBody>
            <a:bodyPr wrap="square" rtlCol="0">
              <a:spAutoFit/>
            </a:bodyPr>
            <a:p>
              <a:r>
                <a:rPr lang="en-US" altLang="zh-CN">
                  <a:solidFill>
                    <a:schemeClr val="bg1"/>
                  </a:solidFill>
                  <a:latin typeface="Times New Roman" panose="02020603050405020304" pitchFamily="18" charset="0"/>
                  <a:cs typeface="Times New Roman" panose="02020603050405020304" pitchFamily="18" charset="0"/>
                </a:rPr>
                <a:t>From phasor diagram,when R</a:t>
              </a:r>
              <a:r>
                <a:rPr lang="en-US" altLang="zh-CN" baseline="-25000">
                  <a:solidFill>
                    <a:schemeClr val="bg1"/>
                  </a:solidFill>
                  <a:latin typeface="Times New Roman" panose="02020603050405020304" pitchFamily="18" charset="0"/>
                  <a:cs typeface="Times New Roman" panose="02020603050405020304" pitchFamily="18" charset="0"/>
                </a:rPr>
                <a:t>2</a:t>
              </a:r>
              <a:r>
                <a:rPr lang="en-US" altLang="zh-CN">
                  <a:solidFill>
                    <a:schemeClr val="bg1"/>
                  </a:solidFill>
                  <a:latin typeface="Times New Roman" panose="02020603050405020304" pitchFamily="18" charset="0"/>
                  <a:cs typeface="Times New Roman" panose="02020603050405020304" pitchFamily="18" charset="0"/>
                </a:rPr>
                <a:t> changes,               does not change,the phase changes.</a:t>
              </a:r>
              <a:endParaRPr lang="en-US" altLang="zh-CN">
                <a:solidFill>
                  <a:schemeClr val="bg1"/>
                </a:solidFill>
                <a:latin typeface="Times New Roman" panose="02020603050405020304" pitchFamily="18" charset="0"/>
                <a:cs typeface="Times New Roman" panose="02020603050405020304" pitchFamily="18" charset="0"/>
              </a:endParaRPr>
            </a:p>
          </p:txBody>
        </p:sp>
        <p:pic>
          <p:nvPicPr>
            <p:cNvPr id="23" name="图片 22"/>
            <p:cNvPicPr>
              <a:picLocks noChangeAspect="1"/>
            </p:cNvPicPr>
            <p:nvPr/>
          </p:nvPicPr>
          <p:blipFill>
            <a:blip r:embed="rId49"/>
            <a:srcRect r="-3365" b="5029"/>
            <a:stretch>
              <a:fillRect/>
            </a:stretch>
          </p:blipFill>
          <p:spPr>
            <a:xfrm>
              <a:off x="9375" y="7571"/>
              <a:ext cx="1628" cy="812"/>
            </a:xfrm>
            <a:prstGeom prst="rect">
              <a:avLst/>
            </a:prstGeom>
          </p:spPr>
        </p:pic>
      </p:grpSp>
      <p:pic>
        <p:nvPicPr>
          <p:cNvPr id="98" name="图片 97"/>
          <p:cNvPicPr>
            <a:picLocks noChangeAspect="1"/>
          </p:cNvPicPr>
          <p:nvPr/>
        </p:nvPicPr>
        <p:blipFill>
          <a:blip r:embed="rId50"/>
          <a:stretch>
            <a:fillRect/>
          </a:stretch>
        </p:blipFill>
        <p:spPr>
          <a:xfrm>
            <a:off x="5068253" y="178753"/>
            <a:ext cx="3744912" cy="3325812"/>
          </a:xfrm>
          <a:prstGeom prst="rect">
            <a:avLst/>
          </a:prstGeom>
          <a:noFill/>
          <a:ln w="9525">
            <a:noFill/>
          </a:ln>
        </p:spPr>
      </p:pic>
      <p:pic>
        <p:nvPicPr>
          <p:cNvPr id="95" name="图片 94"/>
          <p:cNvPicPr>
            <a:picLocks noChangeAspect="1"/>
          </p:cNvPicPr>
          <p:nvPr/>
        </p:nvPicPr>
        <p:blipFill>
          <a:blip r:embed="rId51"/>
          <a:stretch>
            <a:fillRect/>
          </a:stretch>
        </p:blipFill>
        <p:spPr>
          <a:xfrm>
            <a:off x="534353" y="3403283"/>
            <a:ext cx="3744912" cy="3324225"/>
          </a:xfrm>
          <a:prstGeom prst="rect">
            <a:avLst/>
          </a:prstGeom>
          <a:noFill/>
          <a:ln w="9525">
            <a:noFill/>
          </a:ln>
        </p:spPr>
      </p:pic>
      <p:pic>
        <p:nvPicPr>
          <p:cNvPr id="96" name="图片 95"/>
          <p:cNvPicPr>
            <a:picLocks noChangeAspect="1"/>
          </p:cNvPicPr>
          <p:nvPr/>
        </p:nvPicPr>
        <p:blipFill>
          <a:blip r:embed="rId52"/>
          <a:stretch>
            <a:fillRect/>
          </a:stretch>
        </p:blipFill>
        <p:spPr>
          <a:xfrm>
            <a:off x="5068570" y="3738245"/>
            <a:ext cx="3816350" cy="3049588"/>
          </a:xfrm>
          <a:prstGeom prst="rect">
            <a:avLst/>
          </a:prstGeom>
          <a:noFill/>
          <a:ln w="9525">
            <a:noFill/>
          </a:ln>
        </p:spPr>
      </p:pic>
      <p:pic>
        <p:nvPicPr>
          <p:cNvPr id="99" name="图片 98"/>
          <p:cNvPicPr>
            <a:picLocks noChangeAspect="1"/>
          </p:cNvPicPr>
          <p:nvPr/>
        </p:nvPicPr>
        <p:blipFill>
          <a:blip r:embed="rId53"/>
          <a:stretch>
            <a:fillRect/>
          </a:stretch>
        </p:blipFill>
        <p:spPr>
          <a:xfrm>
            <a:off x="1259840" y="469900"/>
            <a:ext cx="6624638" cy="59182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000000"/>
                                          </p:val>
                                        </p:tav>
                                        <p:tav tm="100000">
                                          <p:val>
                                            <p:strVal val="#ppt_w"/>
                                          </p:val>
                                        </p:tav>
                                      </p:tavLst>
                                    </p:anim>
                                    <p:anim calcmode="lin" valueType="num">
                                      <p:cBhvr>
                                        <p:cTn id="8" dur="1000" fill="hold"/>
                                        <p:tgtEl>
                                          <p:spTgt spid="7"/>
                                        </p:tgtEl>
                                        <p:attrNameLst>
                                          <p:attrName>ppt_h</p:attrName>
                                        </p:attrNameLst>
                                      </p:cBhvr>
                                      <p:tavLst>
                                        <p:tav tm="0">
                                          <p:val>
                                            <p:fltVal val="0.000000"/>
                                          </p:val>
                                        </p:tav>
                                        <p:tav tm="100000">
                                          <p:val>
                                            <p:strVal val="#ppt_h"/>
                                          </p:val>
                                        </p:tav>
                                      </p:tavLst>
                                    </p:anim>
                                    <p:anim calcmode="lin" valueType="num">
                                      <p:cBhvr>
                                        <p:cTn id="9" dur="1000" fill="hold"/>
                                        <p:tgtEl>
                                          <p:spTgt spid="7"/>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7"/>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9" presetClass="entr" presetSubtype="0"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dissolve">
                                      <p:cBhvr>
                                        <p:cTn id="14" dur="500"/>
                                        <p:tgtEl>
                                          <p:spTgt spid="14"/>
                                        </p:tgtEl>
                                      </p:cBhvr>
                                    </p:animEffect>
                                  </p:childTnLst>
                                </p:cTn>
                              </p:par>
                            </p:childTnLst>
                          </p:cTn>
                        </p:par>
                        <p:par>
                          <p:cTn id="15" fill="hold">
                            <p:stCondLst>
                              <p:cond delay="1500"/>
                            </p:stCondLst>
                            <p:childTnLst>
                              <p:par>
                                <p:cTn id="16" presetID="2" presetClass="entr" presetSubtype="2" fill="hold" grpId="0" nodeType="after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500" fill="hold"/>
                                        <p:tgtEl>
                                          <p:spTgt spid="8"/>
                                        </p:tgtEl>
                                        <p:attrNameLst>
                                          <p:attrName>ppt_x</p:attrName>
                                        </p:attrNameLst>
                                      </p:cBhvr>
                                      <p:tavLst>
                                        <p:tav tm="0">
                                          <p:val>
                                            <p:strVal val="1+#ppt_w/2"/>
                                          </p:val>
                                        </p:tav>
                                        <p:tav tm="100000">
                                          <p:val>
                                            <p:strVal val="#ppt_x"/>
                                          </p:val>
                                        </p:tav>
                                      </p:tavLst>
                                    </p:anim>
                                    <p:anim calcmode="lin" valueType="num">
                                      <p:cBhvr additive="base">
                                        <p:cTn id="19" dur="500" fill="hold"/>
                                        <p:tgtEl>
                                          <p:spTgt spid="8"/>
                                        </p:tgtEl>
                                        <p:attrNameLst>
                                          <p:attrName>ppt_y</p:attrName>
                                        </p:attrNameLst>
                                      </p:cBhvr>
                                      <p:tavLst>
                                        <p:tav tm="0">
                                          <p:val>
                                            <p:strVal val="#ppt_y"/>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500" fill="hold"/>
                                        <p:tgtEl>
                                          <p:spTgt spid="21"/>
                                        </p:tgtEl>
                                        <p:attrNameLst>
                                          <p:attrName>ppt_x</p:attrName>
                                        </p:attrNameLst>
                                      </p:cBhvr>
                                      <p:tavLst>
                                        <p:tav tm="0">
                                          <p:val>
                                            <p:strVal val="#ppt_x"/>
                                          </p:val>
                                        </p:tav>
                                        <p:tav tm="100000">
                                          <p:val>
                                            <p:strVal val="#ppt_x"/>
                                          </p:val>
                                        </p:tav>
                                      </p:tavLst>
                                    </p:anim>
                                    <p:anim calcmode="lin" valueType="num">
                                      <p:cBhvr additive="base">
                                        <p:cTn id="2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5"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fltVal val="0.000000"/>
                                          </p:val>
                                        </p:tav>
                                        <p:tav tm="100000">
                                          <p:val>
                                            <p:strVal val="#ppt_w"/>
                                          </p:val>
                                        </p:tav>
                                      </p:tavLst>
                                    </p:anim>
                                    <p:anim calcmode="lin" valueType="num">
                                      <p:cBhvr>
                                        <p:cTn id="29" dur="1000" fill="hold"/>
                                        <p:tgtEl>
                                          <p:spTgt spid="10"/>
                                        </p:tgtEl>
                                        <p:attrNameLst>
                                          <p:attrName>ppt_h</p:attrName>
                                        </p:attrNameLst>
                                      </p:cBhvr>
                                      <p:tavLst>
                                        <p:tav tm="0">
                                          <p:val>
                                            <p:fltVal val="0.000000"/>
                                          </p:val>
                                        </p:tav>
                                        <p:tav tm="100000">
                                          <p:val>
                                            <p:strVal val="#ppt_h"/>
                                          </p:val>
                                        </p:tav>
                                      </p:tavLst>
                                    </p:anim>
                                    <p:anim calcmode="lin" valueType="num">
                                      <p:cBhvr>
                                        <p:cTn id="30" dur="1000" fill="hold"/>
                                        <p:tgtEl>
                                          <p:spTgt spid="10"/>
                                        </p:tgtEl>
                                        <p:attrNameLst>
                                          <p:attrName>ppt_x</p:attrName>
                                        </p:attrNameLst>
                                      </p:cBhvr>
                                      <p:tavLst>
                                        <p:tav tm="0" fmla="#ppt_x+(cos(-2*pi*(1-$))*-#ppt_x-sin(-2*pi*(1-$))*(1-#ppt_y))*(1-$)">
                                          <p:val>
                                            <p:fltVal val="0.000000"/>
                                          </p:val>
                                        </p:tav>
                                        <p:tav tm="100000">
                                          <p:val>
                                            <p:fltVal val="1.000000"/>
                                          </p:val>
                                        </p:tav>
                                      </p:tavLst>
                                    </p:anim>
                                    <p:anim calcmode="lin" valueType="num">
                                      <p:cBhvr>
                                        <p:cTn id="31" dur="1000" fill="hold"/>
                                        <p:tgtEl>
                                          <p:spTgt spid="1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2" fill="hold">
                      <p:stCondLst>
                        <p:cond delay="indefinite"/>
                      </p:stCondLst>
                      <p:childTnLst>
                        <p:par>
                          <p:cTn id="33" fill="hold">
                            <p:stCondLst>
                              <p:cond delay="0"/>
                            </p:stCondLst>
                            <p:childTnLst>
                              <p:par>
                                <p:cTn id="34" presetID="12" presetClass="entr" presetSubtype="2"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slide(fromRigh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81"/>
                                        </p:tgtEl>
                                        <p:attrNameLst>
                                          <p:attrName>style.visibility</p:attrName>
                                        </p:attrNameLst>
                                      </p:cBhvr>
                                      <p:to>
                                        <p:strVal val="visible"/>
                                      </p:to>
                                    </p:set>
                                    <p:animEffect transition="in" filter="wipe(up)">
                                      <p:cBhvr>
                                        <p:cTn id="41" dur="2000"/>
                                        <p:tgtEl>
                                          <p:spTgt spid="8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animEffect transition="in" filter="wipe(left)">
                                      <p:cBhvr>
                                        <p:cTn id="51" dur="2000"/>
                                        <p:tgtEl>
                                          <p:spTgt spid="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20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3" presetClass="entr" presetSubtype="32" fill="hold" grpId="1" nodeType="clickEffect">
                                  <p:stCondLst>
                                    <p:cond delay="0"/>
                                  </p:stCondLst>
                                  <p:childTnLst>
                                    <p:set>
                                      <p:cBhvr>
                                        <p:cTn id="60" dur="1" fill="hold">
                                          <p:stCondLst>
                                            <p:cond delay="0"/>
                                          </p:stCondLst>
                                        </p:cTn>
                                        <p:tgtEl>
                                          <p:spTgt spid="92"/>
                                        </p:tgtEl>
                                        <p:attrNameLst>
                                          <p:attrName>style.visibility</p:attrName>
                                        </p:attrNameLst>
                                      </p:cBhvr>
                                      <p:to>
                                        <p:strVal val="visible"/>
                                      </p:to>
                                    </p:set>
                                    <p:anim calcmode="lin" valueType="num">
                                      <p:cBhvr>
                                        <p:cTn id="61" dur="500" fill="hold"/>
                                        <p:tgtEl>
                                          <p:spTgt spid="92"/>
                                        </p:tgtEl>
                                        <p:attrNameLst>
                                          <p:attrName>ppt_w</p:attrName>
                                        </p:attrNameLst>
                                      </p:cBhvr>
                                      <p:tavLst>
                                        <p:tav tm="0">
                                          <p:val>
                                            <p:strVal val="4*#ppt_w"/>
                                          </p:val>
                                        </p:tav>
                                        <p:tav tm="100000">
                                          <p:val>
                                            <p:strVal val="#ppt_w"/>
                                          </p:val>
                                        </p:tav>
                                      </p:tavLst>
                                    </p:anim>
                                    <p:anim calcmode="lin" valueType="num">
                                      <p:cBhvr>
                                        <p:cTn id="62" dur="500" fill="hold"/>
                                        <p:tgtEl>
                                          <p:spTgt spid="92"/>
                                        </p:tgtEl>
                                        <p:attrNameLst>
                                          <p:attrName>ppt_h</p:attrName>
                                        </p:attrNameLst>
                                      </p:cBhvr>
                                      <p:tavLst>
                                        <p:tav tm="0">
                                          <p:val>
                                            <p:strVal val="4*#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wipe(down)">
                                      <p:cBhvr>
                                        <p:cTn id="67" dur="20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20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4"/>
                                        </p:tgtEl>
                                        <p:attrNameLst>
                                          <p:attrName>style.visibility</p:attrName>
                                        </p:attrNameLst>
                                      </p:cBhvr>
                                      <p:to>
                                        <p:strVal val="visible"/>
                                      </p:to>
                                    </p:set>
                                    <p:animEffect transition="in" filter="wipe(down)">
                                      <p:cBhvr>
                                        <p:cTn id="77" dur="2000"/>
                                        <p:tgtEl>
                                          <p:spTgt spid="4"/>
                                        </p:tgtEl>
                                      </p:cBhvr>
                                    </p:animEffect>
                                  </p:childTnLst>
                                </p:cTn>
                              </p:par>
                            </p:childTnLst>
                          </p:cTn>
                        </p:par>
                        <p:par>
                          <p:cTn id="78" fill="hold">
                            <p:stCondLst>
                              <p:cond delay="2000"/>
                            </p:stCondLst>
                            <p:childTnLst>
                              <p:par>
                                <p:cTn id="79" presetID="23" presetClass="entr" presetSubtype="32" fill="hold" grpId="0" nodeType="afterEffect">
                                  <p:stCondLst>
                                    <p:cond delay="0"/>
                                  </p:stCondLst>
                                  <p:childTnLst>
                                    <p:set>
                                      <p:cBhvr>
                                        <p:cTn id="80" dur="1" fill="hold">
                                          <p:stCondLst>
                                            <p:cond delay="0"/>
                                          </p:stCondLst>
                                        </p:cTn>
                                        <p:tgtEl>
                                          <p:spTgt spid="93"/>
                                        </p:tgtEl>
                                        <p:attrNameLst>
                                          <p:attrName>style.visibility</p:attrName>
                                        </p:attrNameLst>
                                      </p:cBhvr>
                                      <p:to>
                                        <p:strVal val="visible"/>
                                      </p:to>
                                    </p:set>
                                    <p:anim calcmode="lin" valueType="num">
                                      <p:cBhvr>
                                        <p:cTn id="81" dur="500" fill="hold"/>
                                        <p:tgtEl>
                                          <p:spTgt spid="93"/>
                                        </p:tgtEl>
                                        <p:attrNameLst>
                                          <p:attrName>ppt_w</p:attrName>
                                        </p:attrNameLst>
                                      </p:cBhvr>
                                      <p:tavLst>
                                        <p:tav tm="0">
                                          <p:val>
                                            <p:strVal val="4*#ppt_w"/>
                                          </p:val>
                                        </p:tav>
                                        <p:tav tm="100000">
                                          <p:val>
                                            <p:strVal val="#ppt_w"/>
                                          </p:val>
                                        </p:tav>
                                      </p:tavLst>
                                    </p:anim>
                                    <p:anim calcmode="lin" valueType="num">
                                      <p:cBhvr>
                                        <p:cTn id="82" dur="500" fill="hold"/>
                                        <p:tgtEl>
                                          <p:spTgt spid="93"/>
                                        </p:tgtEl>
                                        <p:attrNameLst>
                                          <p:attrName>ppt_h</p:attrName>
                                        </p:attrNameLst>
                                      </p:cBhvr>
                                      <p:tavLst>
                                        <p:tav tm="0">
                                          <p:val>
                                            <p:strVal val="4*#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wipe(down)">
                                      <p:cBhvr>
                                        <p:cTn id="87" dur="20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down)">
                                      <p:cBhvr>
                                        <p:cTn id="92" dur="20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18"/>
                                        </p:tgtEl>
                                        <p:attrNameLst>
                                          <p:attrName>style.visibility</p:attrName>
                                        </p:attrNameLst>
                                      </p:cBhvr>
                                      <p:to>
                                        <p:strVal val="visible"/>
                                      </p:to>
                                    </p:set>
                                    <p:animEffect transition="in" filter="wipe(down)">
                                      <p:cBhvr>
                                        <p:cTn id="97" dur="2000"/>
                                        <p:tgtEl>
                                          <p:spTgt spid="18"/>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1" fill="hold" nodeType="clickEffect">
                                  <p:stCondLst>
                                    <p:cond delay="0"/>
                                  </p:stCondLst>
                                  <p:childTnLst>
                                    <p:set>
                                      <p:cBhvr>
                                        <p:cTn id="101" dur="1" fill="hold">
                                          <p:stCondLst>
                                            <p:cond delay="0"/>
                                          </p:stCondLst>
                                        </p:cTn>
                                        <p:tgtEl>
                                          <p:spTgt spid="12"/>
                                        </p:tgtEl>
                                        <p:attrNameLst>
                                          <p:attrName>style.visibility</p:attrName>
                                        </p:attrNameLst>
                                      </p:cBhvr>
                                      <p:to>
                                        <p:strVal val="visible"/>
                                      </p:to>
                                    </p:set>
                                    <p:animEffect transition="in" filter="wipe(up)">
                                      <p:cBhvr>
                                        <p:cTn id="102" dur="2000"/>
                                        <p:tgtEl>
                                          <p:spTgt spid="1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wipe(down)">
                                      <p:cBhvr>
                                        <p:cTn id="107" dur="2000"/>
                                        <p:tgtEl>
                                          <p:spTgt spid="20"/>
                                        </p:tgtEl>
                                      </p:cBhvr>
                                    </p:animEffect>
                                  </p:childTnLst>
                                </p:cTn>
                              </p:par>
                            </p:childTnLst>
                          </p:cTn>
                        </p:par>
                        <p:par>
                          <p:cTn id="108" fill="hold">
                            <p:stCondLst>
                              <p:cond delay="2000"/>
                            </p:stCondLst>
                            <p:childTnLst>
                              <p:par>
                                <p:cTn id="109" presetID="1" presetClass="exit" presetSubtype="0" fill="hold" grpId="1" nodeType="afterEffect">
                                  <p:stCondLst>
                                    <p:cond delay="0"/>
                                  </p:stCondLst>
                                  <p:childTnLst>
                                    <p:set>
                                      <p:cBhvr>
                                        <p:cTn id="110" dur="1" fill="hold">
                                          <p:stCondLst>
                                            <p:cond delay="0"/>
                                          </p:stCondLst>
                                        </p:cTn>
                                        <p:tgtEl>
                                          <p:spTgt spid="93"/>
                                        </p:tgtEl>
                                        <p:attrNameLst>
                                          <p:attrName>style.visibility</p:attrName>
                                        </p:attrNameLst>
                                      </p:cBhvr>
                                      <p:to>
                                        <p:strVal val="hidden"/>
                                      </p:to>
                                    </p:set>
                                  </p:childTnLst>
                                </p:cTn>
                              </p:par>
                            </p:childTnLst>
                          </p:cTn>
                        </p:par>
                        <p:par>
                          <p:cTn id="111" fill="hold">
                            <p:stCondLst>
                              <p:cond delay="2000"/>
                            </p:stCondLst>
                            <p:childTnLst>
                              <p:par>
                                <p:cTn id="112" presetID="23" presetClass="entr" presetSubtype="32" fill="hold" grpId="0" nodeType="afterEffect">
                                  <p:stCondLst>
                                    <p:cond delay="0"/>
                                  </p:stCondLst>
                                  <p:childTnLst>
                                    <p:set>
                                      <p:cBhvr>
                                        <p:cTn id="113" dur="1" fill="hold">
                                          <p:stCondLst>
                                            <p:cond delay="0"/>
                                          </p:stCondLst>
                                        </p:cTn>
                                        <p:tgtEl>
                                          <p:spTgt spid="94"/>
                                        </p:tgtEl>
                                        <p:attrNameLst>
                                          <p:attrName>style.visibility</p:attrName>
                                        </p:attrNameLst>
                                      </p:cBhvr>
                                      <p:to>
                                        <p:strVal val="visible"/>
                                      </p:to>
                                    </p:set>
                                    <p:anim calcmode="lin" valueType="num">
                                      <p:cBhvr>
                                        <p:cTn id="114" dur="500" fill="hold"/>
                                        <p:tgtEl>
                                          <p:spTgt spid="94"/>
                                        </p:tgtEl>
                                        <p:attrNameLst>
                                          <p:attrName>ppt_w</p:attrName>
                                        </p:attrNameLst>
                                      </p:cBhvr>
                                      <p:tavLst>
                                        <p:tav tm="0">
                                          <p:val>
                                            <p:strVal val="4*#ppt_w"/>
                                          </p:val>
                                        </p:tav>
                                        <p:tav tm="100000">
                                          <p:val>
                                            <p:strVal val="#ppt_w"/>
                                          </p:val>
                                        </p:tav>
                                      </p:tavLst>
                                    </p:anim>
                                    <p:anim calcmode="lin" valueType="num">
                                      <p:cBhvr>
                                        <p:cTn id="115" dur="500" fill="hold"/>
                                        <p:tgtEl>
                                          <p:spTgt spid="94"/>
                                        </p:tgtEl>
                                        <p:attrNameLst>
                                          <p:attrName>ppt_h</p:attrName>
                                        </p:attrNameLst>
                                      </p:cBhvr>
                                      <p:tavLst>
                                        <p:tav tm="0">
                                          <p:val>
                                            <p:strVal val="4*#ppt_h"/>
                                          </p:val>
                                        </p:tav>
                                        <p:tav tm="100000">
                                          <p:val>
                                            <p:strVal val="#ppt_h"/>
                                          </p:val>
                                        </p:tav>
                                      </p:tavLst>
                                    </p:anim>
                                  </p:childTnLst>
                                </p:cTn>
                              </p:par>
                            </p:childTnLst>
                          </p:cTn>
                        </p:par>
                      </p:childTnLst>
                    </p:cTn>
                  </p:par>
                  <p:par>
                    <p:cTn id="116" fill="hold">
                      <p:stCondLst>
                        <p:cond delay="indefinite"/>
                      </p:stCondLst>
                      <p:childTnLst>
                        <p:par>
                          <p:cTn id="117" fill="hold">
                            <p:stCondLst>
                              <p:cond delay="0"/>
                            </p:stCondLst>
                            <p:childTnLst>
                              <p:par>
                                <p:cTn id="118" presetID="22" presetClass="entr" presetSubtype="8" fill="hold" nodeType="clickEffect">
                                  <p:stCondLst>
                                    <p:cond delay="0"/>
                                  </p:stCondLst>
                                  <p:childTnLst>
                                    <p:set>
                                      <p:cBhvr>
                                        <p:cTn id="119" dur="1" fill="hold">
                                          <p:stCondLst>
                                            <p:cond delay="0"/>
                                          </p:stCondLst>
                                        </p:cTn>
                                        <p:tgtEl>
                                          <p:spTgt spid="26"/>
                                        </p:tgtEl>
                                        <p:attrNameLst>
                                          <p:attrName>style.visibility</p:attrName>
                                        </p:attrNameLst>
                                      </p:cBhvr>
                                      <p:to>
                                        <p:strVal val="visible"/>
                                      </p:to>
                                    </p:set>
                                    <p:animEffect transition="in" filter="wipe(left)">
                                      <p:cBhvr>
                                        <p:cTn id="120" dur="2000"/>
                                        <p:tgtEl>
                                          <p:spTgt spid="26"/>
                                        </p:tgtEl>
                                      </p:cBhvr>
                                    </p:animEffec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5"/>
                                        </p:tgtEl>
                                        <p:attrNameLst>
                                          <p:attrName>style.visibility</p:attrName>
                                        </p:attrNameLst>
                                      </p:cBhvr>
                                      <p:to>
                                        <p:strVal val="visible"/>
                                      </p:to>
                                    </p:set>
                                    <p:anim calcmode="lin" valueType="num">
                                      <p:cBhvr additive="base">
                                        <p:cTn id="125" dur="500" fill="hold"/>
                                        <p:tgtEl>
                                          <p:spTgt spid="25"/>
                                        </p:tgtEl>
                                        <p:attrNameLst>
                                          <p:attrName>ppt_x</p:attrName>
                                        </p:attrNameLst>
                                      </p:cBhvr>
                                      <p:tavLst>
                                        <p:tav tm="0">
                                          <p:val>
                                            <p:strVal val="#ppt_x"/>
                                          </p:val>
                                        </p:tav>
                                        <p:tav tm="100000">
                                          <p:val>
                                            <p:strVal val="#ppt_x"/>
                                          </p:val>
                                        </p:tav>
                                      </p:tavLst>
                                    </p:anim>
                                    <p:anim calcmode="lin" valueType="num">
                                      <p:cBhvr additive="base">
                                        <p:cTn id="1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28"/>
                                        </p:tgtEl>
                                        <p:attrNameLst>
                                          <p:attrName>style.visibility</p:attrName>
                                        </p:attrNameLst>
                                      </p:cBhvr>
                                      <p:to>
                                        <p:strVal val="visible"/>
                                      </p:to>
                                    </p:set>
                                    <p:animEffect transition="in" filter="wipe(left)">
                                      <p:cBhvr>
                                        <p:cTn id="131" dur="2000"/>
                                        <p:tgtEl>
                                          <p:spTgt spid="28"/>
                                        </p:tgtEl>
                                      </p:cBhvr>
                                    </p:animEffect>
                                  </p:childTnLst>
                                </p:cTn>
                              </p:par>
                            </p:childTnLst>
                          </p:cTn>
                        </p:par>
                      </p:childTnLst>
                    </p:cTn>
                  </p:par>
                  <p:par>
                    <p:cTn id="132" fill="hold">
                      <p:stCondLst>
                        <p:cond delay="indefinite"/>
                      </p:stCondLst>
                      <p:childTnLst>
                        <p:par>
                          <p:cTn id="133" fill="hold">
                            <p:stCondLst>
                              <p:cond delay="0"/>
                            </p:stCondLst>
                            <p:childTnLst>
                              <p:par>
                                <p:cTn id="134" presetID="2" presetClass="entr" presetSubtype="4" fill="hold" nodeType="clickEffect">
                                  <p:stCondLst>
                                    <p:cond delay="0"/>
                                  </p:stCondLst>
                                  <p:childTnLst>
                                    <p:set>
                                      <p:cBhvr>
                                        <p:cTn id="135" dur="1" fill="hold">
                                          <p:stCondLst>
                                            <p:cond delay="0"/>
                                          </p:stCondLst>
                                        </p:cTn>
                                        <p:tgtEl>
                                          <p:spTgt spid="31"/>
                                        </p:tgtEl>
                                        <p:attrNameLst>
                                          <p:attrName>style.visibility</p:attrName>
                                        </p:attrNameLst>
                                      </p:cBhvr>
                                      <p:to>
                                        <p:strVal val="visible"/>
                                      </p:to>
                                    </p:set>
                                    <p:anim calcmode="lin" valueType="num">
                                      <p:cBhvr additive="base">
                                        <p:cTn id="136" dur="500" fill="hold"/>
                                        <p:tgtEl>
                                          <p:spTgt spid="31"/>
                                        </p:tgtEl>
                                        <p:attrNameLst>
                                          <p:attrName>ppt_x</p:attrName>
                                        </p:attrNameLst>
                                      </p:cBhvr>
                                      <p:tavLst>
                                        <p:tav tm="0">
                                          <p:val>
                                            <p:strVal val="#ppt_x"/>
                                          </p:val>
                                        </p:tav>
                                        <p:tav tm="100000">
                                          <p:val>
                                            <p:strVal val="#ppt_x"/>
                                          </p:val>
                                        </p:tav>
                                      </p:tavLst>
                                    </p:anim>
                                    <p:anim calcmode="lin" valueType="num">
                                      <p:cBhvr additive="base">
                                        <p:cTn id="137" dur="500" fill="hold"/>
                                        <p:tgtEl>
                                          <p:spTgt spid="31"/>
                                        </p:tgtEl>
                                        <p:attrNameLst>
                                          <p:attrName>ppt_y</p:attrName>
                                        </p:attrNameLst>
                                      </p:cBhvr>
                                      <p:tavLst>
                                        <p:tav tm="0">
                                          <p:val>
                                            <p:strVal val="1+#ppt_h/2"/>
                                          </p:val>
                                        </p:tav>
                                        <p:tav tm="100000">
                                          <p:val>
                                            <p:strVal val="#ppt_y"/>
                                          </p:val>
                                        </p:tav>
                                      </p:tavLst>
                                    </p:anim>
                                  </p:childTnLst>
                                </p:cTn>
                              </p:par>
                              <p:par>
                                <p:cTn id="138" presetID="2" presetClass="entr" presetSubtype="4" fill="hold" nodeType="withEffect">
                                  <p:stCondLst>
                                    <p:cond delay="0"/>
                                  </p:stCondLst>
                                  <p:childTnLst>
                                    <p:set>
                                      <p:cBhvr>
                                        <p:cTn id="139" dur="1" fill="hold">
                                          <p:stCondLst>
                                            <p:cond delay="0"/>
                                          </p:stCondLst>
                                        </p:cTn>
                                        <p:tgtEl>
                                          <p:spTgt spid="32"/>
                                        </p:tgtEl>
                                        <p:attrNameLst>
                                          <p:attrName>style.visibility</p:attrName>
                                        </p:attrNameLst>
                                      </p:cBhvr>
                                      <p:to>
                                        <p:strVal val="visible"/>
                                      </p:to>
                                    </p:set>
                                    <p:anim calcmode="lin" valueType="num">
                                      <p:cBhvr additive="base">
                                        <p:cTn id="140" dur="500" fill="hold"/>
                                        <p:tgtEl>
                                          <p:spTgt spid="32"/>
                                        </p:tgtEl>
                                        <p:attrNameLst>
                                          <p:attrName>ppt_x</p:attrName>
                                        </p:attrNameLst>
                                      </p:cBhvr>
                                      <p:tavLst>
                                        <p:tav tm="0">
                                          <p:val>
                                            <p:strVal val="#ppt_x"/>
                                          </p:val>
                                        </p:tav>
                                        <p:tav tm="100000">
                                          <p:val>
                                            <p:strVal val="#ppt_x"/>
                                          </p:val>
                                        </p:tav>
                                      </p:tavLst>
                                    </p:anim>
                                    <p:anim calcmode="lin" valueType="num">
                                      <p:cBhvr additive="base">
                                        <p:cTn id="14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92"/>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0" presetClass="entr" presetSubtype="0" fill="hold" nodeType="click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wedge">
                                      <p:cBhvr>
                                        <p:cTn id="150" dur="2000"/>
                                        <p:tgtEl>
                                          <p:spTgt spid="95"/>
                                        </p:tgtEl>
                                      </p:cBhvr>
                                    </p:animEffect>
                                  </p:childTnLst>
                                  <p:subTnLst>
                                    <p:set>
                                      <p:cBhvr override="childStyle">
                                        <p:cTn dur="1" fill="hold" display="0" masterRel="nextClick" afterEffect="1"/>
                                        <p:tgtEl>
                                          <p:spTgt spid="95"/>
                                        </p:tgtEl>
                                        <p:attrNameLst>
                                          <p:attrName>style.visibility</p:attrName>
                                        </p:attrNameLst>
                                      </p:cBhvr>
                                      <p:to>
                                        <p:strVal val="hidden"/>
                                      </p:to>
                                    </p:set>
                                  </p:subTnLst>
                                </p:cTn>
                              </p:par>
                              <p:par>
                                <p:cTn id="151" presetID="20" presetClass="entr" presetSubtype="0" fill="hold" nodeType="withEffect">
                                  <p:stCondLst>
                                    <p:cond delay="0"/>
                                  </p:stCondLst>
                                  <p:childTnLst>
                                    <p:set>
                                      <p:cBhvr>
                                        <p:cTn id="152" dur="1" fill="hold">
                                          <p:stCondLst>
                                            <p:cond delay="0"/>
                                          </p:stCondLst>
                                        </p:cTn>
                                        <p:tgtEl>
                                          <p:spTgt spid="98"/>
                                        </p:tgtEl>
                                        <p:attrNameLst>
                                          <p:attrName>style.visibility</p:attrName>
                                        </p:attrNameLst>
                                      </p:cBhvr>
                                      <p:to>
                                        <p:strVal val="visible"/>
                                      </p:to>
                                    </p:set>
                                    <p:animEffect transition="in" filter="wedge">
                                      <p:cBhvr>
                                        <p:cTn id="153" dur="2000"/>
                                        <p:tgtEl>
                                          <p:spTgt spid="98"/>
                                        </p:tgtEl>
                                      </p:cBhvr>
                                    </p:animEffect>
                                  </p:childTnLst>
                                  <p:subTnLst>
                                    <p:set>
                                      <p:cBhvr override="childStyle">
                                        <p:cTn dur="1" fill="hold" display="0" masterRel="nextClick" afterEffect="1"/>
                                        <p:tgtEl>
                                          <p:spTgt spid="98"/>
                                        </p:tgtEl>
                                        <p:attrNameLst>
                                          <p:attrName>style.visibility</p:attrName>
                                        </p:attrNameLst>
                                      </p:cBhvr>
                                      <p:to>
                                        <p:strVal val="hidden"/>
                                      </p:to>
                                    </p:set>
                                  </p:subTnLst>
                                </p:cTn>
                              </p:par>
                              <p:par>
                                <p:cTn id="154" presetID="20" presetClass="entr" presetSubtype="0" fill="hold" nodeType="withEffect">
                                  <p:stCondLst>
                                    <p:cond delay="0"/>
                                  </p:stCondLst>
                                  <p:childTnLst>
                                    <p:set>
                                      <p:cBhvr>
                                        <p:cTn id="155" dur="1" fill="hold">
                                          <p:stCondLst>
                                            <p:cond delay="0"/>
                                          </p:stCondLst>
                                        </p:cTn>
                                        <p:tgtEl>
                                          <p:spTgt spid="96"/>
                                        </p:tgtEl>
                                        <p:attrNameLst>
                                          <p:attrName>style.visibility</p:attrName>
                                        </p:attrNameLst>
                                      </p:cBhvr>
                                      <p:to>
                                        <p:strVal val="visible"/>
                                      </p:to>
                                    </p:set>
                                    <p:animEffect transition="in" filter="wedge">
                                      <p:cBhvr>
                                        <p:cTn id="156" dur="2000"/>
                                        <p:tgtEl>
                                          <p:spTgt spid="96"/>
                                        </p:tgtEl>
                                      </p:cBhvr>
                                    </p:animEffect>
                                  </p:childTnLst>
                                  <p:subTnLst>
                                    <p:set>
                                      <p:cBhvr override="childStyle">
                                        <p:cTn dur="1" fill="hold" display="0" masterRel="nextClick" afterEffect="1"/>
                                        <p:tgtEl>
                                          <p:spTgt spid="96"/>
                                        </p:tgtEl>
                                        <p:attrNameLst>
                                          <p:attrName>style.visibility</p:attrName>
                                        </p:attrNameLst>
                                      </p:cBhvr>
                                      <p:to>
                                        <p:strVal val="hidden"/>
                                      </p:to>
                                    </p:set>
                                  </p:subTnLst>
                                </p:cTn>
                              </p:par>
                              <p:par>
                                <p:cTn id="157" presetID="20" presetClass="entr" presetSubtype="0" fill="hold" nodeType="withEffect">
                                  <p:stCondLst>
                                    <p:cond delay="0"/>
                                  </p:stCondLst>
                                  <p:childTnLst>
                                    <p:set>
                                      <p:cBhvr>
                                        <p:cTn id="158" dur="1" fill="hold">
                                          <p:stCondLst>
                                            <p:cond delay="0"/>
                                          </p:stCondLst>
                                        </p:cTn>
                                        <p:tgtEl>
                                          <p:spTgt spid="97"/>
                                        </p:tgtEl>
                                        <p:attrNameLst>
                                          <p:attrName>style.visibility</p:attrName>
                                        </p:attrNameLst>
                                      </p:cBhvr>
                                      <p:to>
                                        <p:strVal val="visible"/>
                                      </p:to>
                                    </p:set>
                                    <p:animEffect transition="in" filter="wedge">
                                      <p:cBhvr>
                                        <p:cTn id="159" dur="2000"/>
                                        <p:tgtEl>
                                          <p:spTgt spid="97"/>
                                        </p:tgtEl>
                                      </p:cBhvr>
                                    </p:animEffect>
                                  </p:childTnLst>
                                  <p:subTnLst>
                                    <p:set>
                                      <p:cBhvr override="childStyle">
                                        <p:cTn dur="1" fill="hold" display="0" masterRel="nextClick" afterEffect="1"/>
                                        <p:tgtEl>
                                          <p:spTgt spid="97"/>
                                        </p:tgtEl>
                                        <p:attrNameLst>
                                          <p:attrName>style.visibility</p:attrName>
                                        </p:attrNameLst>
                                      </p:cBhvr>
                                      <p:to>
                                        <p:strVal val="hidden"/>
                                      </p:to>
                                    </p:set>
                                  </p:subTnLst>
                                </p:cTn>
                              </p:par>
                            </p:childTnLst>
                          </p:cTn>
                        </p:par>
                      </p:childTnLst>
                    </p:cTn>
                  </p:par>
                  <p:par>
                    <p:cTn id="160" fill="hold">
                      <p:stCondLst>
                        <p:cond delay="indefinite"/>
                      </p:stCondLst>
                      <p:childTnLst>
                        <p:par>
                          <p:cTn id="161" fill="hold">
                            <p:stCondLst>
                              <p:cond delay="0"/>
                            </p:stCondLst>
                            <p:childTnLst>
                              <p:par>
                                <p:cTn id="162" presetID="20" presetClass="entr" presetSubtype="0" fill="hold" nodeType="clickEffect">
                                  <p:stCondLst>
                                    <p:cond delay="0"/>
                                  </p:stCondLst>
                                  <p:childTnLst>
                                    <p:set>
                                      <p:cBhvr>
                                        <p:cTn id="163" dur="1" fill="hold">
                                          <p:stCondLst>
                                            <p:cond delay="0"/>
                                          </p:stCondLst>
                                        </p:cTn>
                                        <p:tgtEl>
                                          <p:spTgt spid="99"/>
                                        </p:tgtEl>
                                        <p:attrNameLst>
                                          <p:attrName>style.visibility</p:attrName>
                                        </p:attrNameLst>
                                      </p:cBhvr>
                                      <p:to>
                                        <p:strVal val="visible"/>
                                      </p:to>
                                    </p:set>
                                    <p:animEffect transition="in" filter="wedge">
                                      <p:cBhvr>
                                        <p:cTn id="164" dur="2000"/>
                                        <p:tgtEl>
                                          <p:spTgt spid="99"/>
                                        </p:tgtEl>
                                      </p:cBhvr>
                                    </p:animEffec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p:bldP spid="10" grpId="0" bldLvl="0" animBg="1"/>
      <p:bldP spid="28" grpId="0"/>
      <p:bldP spid="92" grpId="0"/>
      <p:bldP spid="92" grpId="1"/>
      <p:bldP spid="93" grpId="0"/>
      <p:bldP spid="93" grpId="1"/>
      <p:bldP spid="9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07521"/>
          <p:cNvGrpSpPr/>
          <p:nvPr/>
        </p:nvGrpSpPr>
        <p:grpSpPr>
          <a:xfrm>
            <a:off x="5867400" y="2852738"/>
            <a:ext cx="2874963" cy="519112"/>
            <a:chOff x="0" y="0"/>
            <a:chExt cx="1811" cy="327"/>
          </a:xfrm>
        </p:grpSpPr>
        <p:sp>
          <p:nvSpPr>
            <p:cNvPr id="65608" name="直接连接符 107522"/>
            <p:cNvSpPr/>
            <p:nvPr/>
          </p:nvSpPr>
          <p:spPr>
            <a:xfrm>
              <a:off x="0" y="0"/>
              <a:ext cx="1768" cy="0"/>
            </a:xfrm>
            <a:prstGeom prst="line">
              <a:avLst/>
            </a:prstGeom>
            <a:ln w="38100" cap="flat" cmpd="sng">
              <a:solidFill>
                <a:schemeClr val="bg1"/>
              </a:solidFill>
              <a:prstDash val="solid"/>
              <a:headEnd type="none" w="med" len="med"/>
              <a:tailEnd type="triangle" w="med" len="med"/>
            </a:ln>
          </p:spPr>
        </p:sp>
        <p:graphicFrame>
          <p:nvGraphicFramePr>
            <p:cNvPr id="65556" name="对象 107523"/>
            <p:cNvGraphicFramePr>
              <a:graphicFrameLocks noChangeAspect="1"/>
            </p:cNvGraphicFramePr>
            <p:nvPr/>
          </p:nvGraphicFramePr>
          <p:xfrm>
            <a:off x="1607" y="3"/>
            <a:ext cx="204" cy="324"/>
          </p:xfrm>
          <a:graphic>
            <a:graphicData uri="http://schemas.openxmlformats.org/presentationml/2006/ole">
              <mc:AlternateContent xmlns:mc="http://schemas.openxmlformats.org/markup-compatibility/2006">
                <mc:Choice xmlns:v="urn:schemas-microsoft-com:vml" Requires="v">
                  <p:oleObj spid="_x0000_s3455" name="" r:id="rId1" imgW="152400" imgH="241300" progId="Equation.DSMT4">
                    <p:embed/>
                  </p:oleObj>
                </mc:Choice>
                <mc:Fallback>
                  <p:oleObj name="" r:id="rId1" imgW="152400" imgH="241300" progId="Equation.DSMT4">
                    <p:embed/>
                    <p:pic>
                      <p:nvPicPr>
                        <p:cNvPr id="0" name="图片 3454"/>
                        <p:cNvPicPr/>
                        <p:nvPr/>
                      </p:nvPicPr>
                      <p:blipFill>
                        <a:blip r:embed="rId2">
                          <a:clrChange>
                            <a:clrFrom>
                              <a:srgbClr val="000000"/>
                            </a:clrFrom>
                            <a:clrTo>
                              <a:srgbClr val="000000">
                                <a:alpha val="0"/>
                              </a:srgbClr>
                            </a:clrTo>
                          </a:clrChange>
                        </a:blip>
                        <a:stretch>
                          <a:fillRect/>
                        </a:stretch>
                      </p:blipFill>
                      <p:spPr>
                        <a:xfrm>
                          <a:off x="1607" y="3"/>
                          <a:ext cx="204" cy="324"/>
                        </a:xfrm>
                        <a:prstGeom prst="rect">
                          <a:avLst/>
                        </a:prstGeom>
                        <a:noFill/>
                        <a:ln w="38100">
                          <a:noFill/>
                          <a:miter/>
                        </a:ln>
                      </p:spPr>
                    </p:pic>
                  </p:oleObj>
                </mc:Fallback>
              </mc:AlternateContent>
            </a:graphicData>
          </a:graphic>
        </p:graphicFrame>
      </p:grpSp>
      <p:sp>
        <p:nvSpPr>
          <p:cNvPr id="107525" name="文本框 107524"/>
          <p:cNvSpPr txBox="1"/>
          <p:nvPr/>
        </p:nvSpPr>
        <p:spPr>
          <a:xfrm>
            <a:off x="250825" y="260350"/>
            <a:ext cx="228536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 10</a:t>
            </a:r>
            <a:endParaRPr lang="en-US" altLang="zh-CN" sz="2800" dirty="0">
              <a:solidFill>
                <a:schemeClr val="bg1"/>
              </a:solidFill>
              <a:latin typeface="Times New Roman" panose="02020603050405020304" pitchFamily="18" charset="0"/>
            </a:endParaRPr>
          </a:p>
        </p:txBody>
      </p:sp>
      <p:grpSp>
        <p:nvGrpSpPr>
          <p:cNvPr id="3" name="组合 107527"/>
          <p:cNvGrpSpPr/>
          <p:nvPr/>
        </p:nvGrpSpPr>
        <p:grpSpPr>
          <a:xfrm>
            <a:off x="468313" y="1047750"/>
            <a:ext cx="3863975" cy="1781175"/>
            <a:chOff x="0" y="4"/>
            <a:chExt cx="2434" cy="1122"/>
          </a:xfrm>
        </p:grpSpPr>
        <p:sp>
          <p:nvSpPr>
            <p:cNvPr id="65577" name="直接连接符 107528"/>
            <p:cNvSpPr/>
            <p:nvPr/>
          </p:nvSpPr>
          <p:spPr>
            <a:xfrm>
              <a:off x="136" y="461"/>
              <a:ext cx="907" cy="0"/>
            </a:xfrm>
            <a:prstGeom prst="line">
              <a:avLst/>
            </a:prstGeom>
            <a:ln w="28575" cap="flat" cmpd="sng">
              <a:solidFill>
                <a:srgbClr val="FFCC00"/>
              </a:solidFill>
              <a:prstDash val="solid"/>
              <a:headEnd type="none" w="med" len="med"/>
              <a:tailEnd type="none" w="med" len="med"/>
            </a:ln>
          </p:spPr>
        </p:sp>
        <p:sp>
          <p:nvSpPr>
            <p:cNvPr id="65578" name="直接连接符 107529"/>
            <p:cNvSpPr/>
            <p:nvPr/>
          </p:nvSpPr>
          <p:spPr>
            <a:xfrm>
              <a:off x="136" y="1096"/>
              <a:ext cx="2086" cy="0"/>
            </a:xfrm>
            <a:prstGeom prst="line">
              <a:avLst/>
            </a:prstGeom>
            <a:ln w="28575" cap="flat" cmpd="sng">
              <a:solidFill>
                <a:srgbClr val="FFCC00"/>
              </a:solidFill>
              <a:prstDash val="solid"/>
              <a:headEnd type="none" w="med" len="med"/>
              <a:tailEnd type="none" w="med" len="med"/>
            </a:ln>
          </p:spPr>
        </p:sp>
        <p:sp>
          <p:nvSpPr>
            <p:cNvPr id="65579" name="矩形 107530"/>
            <p:cNvSpPr/>
            <p:nvPr/>
          </p:nvSpPr>
          <p:spPr>
            <a:xfrm rot="-5400000">
              <a:off x="587" y="337"/>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5580" name="文本框 107531"/>
            <p:cNvSpPr txBox="1"/>
            <p:nvPr/>
          </p:nvSpPr>
          <p:spPr>
            <a:xfrm>
              <a:off x="498" y="143"/>
              <a:ext cx="308"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65581" name="文本框 107532"/>
            <p:cNvSpPr txBox="1"/>
            <p:nvPr/>
          </p:nvSpPr>
          <p:spPr>
            <a:xfrm>
              <a:off x="1814" y="642"/>
              <a:ext cx="308"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R</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65582" name="文本框 107533"/>
            <p:cNvSpPr txBox="1"/>
            <p:nvPr/>
          </p:nvSpPr>
          <p:spPr>
            <a:xfrm>
              <a:off x="1269" y="596"/>
              <a:ext cx="382"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jX</a:t>
              </a:r>
              <a:r>
                <a:rPr lang="en-US" altLang="zh-CN" baseline="-25000" dirty="0">
                  <a:solidFill>
                    <a:schemeClr val="bg1"/>
                  </a:solidFill>
                  <a:latin typeface="Times New Roman" panose="02020603050405020304" pitchFamily="18" charset="0"/>
                </a:rPr>
                <a:t>L</a:t>
              </a:r>
              <a:endParaRPr lang="en-US" altLang="zh-CN" dirty="0">
                <a:solidFill>
                  <a:schemeClr val="bg1"/>
                </a:solidFill>
                <a:latin typeface="Times New Roman" panose="02020603050405020304" pitchFamily="18" charset="0"/>
              </a:endParaRPr>
            </a:p>
          </p:txBody>
        </p:sp>
        <p:sp>
          <p:nvSpPr>
            <p:cNvPr id="65583" name="文本框 107534"/>
            <p:cNvSpPr txBox="1"/>
            <p:nvPr/>
          </p:nvSpPr>
          <p:spPr>
            <a:xfrm>
              <a:off x="0" y="415"/>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5584" name="文本框 107535"/>
            <p:cNvSpPr txBox="1"/>
            <p:nvPr/>
          </p:nvSpPr>
          <p:spPr>
            <a:xfrm>
              <a:off x="0" y="778"/>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aphicFrame>
          <p:nvGraphicFramePr>
            <p:cNvPr id="65551" name="对象 107536"/>
            <p:cNvGraphicFramePr>
              <a:graphicFrameLocks noChangeAspect="1"/>
            </p:cNvGraphicFramePr>
            <p:nvPr/>
          </p:nvGraphicFramePr>
          <p:xfrm>
            <a:off x="1824" y="237"/>
            <a:ext cx="257" cy="290"/>
          </p:xfrm>
          <a:graphic>
            <a:graphicData uri="http://schemas.openxmlformats.org/presentationml/2006/ole">
              <mc:AlternateContent xmlns:mc="http://schemas.openxmlformats.org/markup-compatibility/2006">
                <mc:Choice xmlns:v="urn:schemas-microsoft-com:vml" Requires="v">
                  <p:oleObj spid="_x0000_s3560" name="" r:id="rId3" imgW="215900" imgH="241300" progId="Equation.DSMT4">
                    <p:embed/>
                  </p:oleObj>
                </mc:Choice>
                <mc:Fallback>
                  <p:oleObj name="" r:id="rId3" imgW="215900" imgH="241300" progId="Equation.DSMT4">
                    <p:embed/>
                    <p:pic>
                      <p:nvPicPr>
                        <p:cNvPr id="0" name="图片 3559"/>
                        <p:cNvPicPr/>
                        <p:nvPr/>
                      </p:nvPicPr>
                      <p:blipFill>
                        <a:blip r:embed="rId4">
                          <a:clrChange>
                            <a:clrFrom>
                              <a:srgbClr val="000000"/>
                            </a:clrFrom>
                            <a:clrTo>
                              <a:srgbClr val="000000">
                                <a:alpha val="0"/>
                              </a:srgbClr>
                            </a:clrTo>
                          </a:clrChange>
                        </a:blip>
                        <a:stretch>
                          <a:fillRect/>
                        </a:stretch>
                      </p:blipFill>
                      <p:spPr>
                        <a:xfrm>
                          <a:off x="1824" y="237"/>
                          <a:ext cx="257" cy="290"/>
                        </a:xfrm>
                        <a:prstGeom prst="rect">
                          <a:avLst/>
                        </a:prstGeom>
                        <a:noFill/>
                        <a:ln w="38100">
                          <a:noFill/>
                          <a:miter/>
                        </a:ln>
                      </p:spPr>
                    </p:pic>
                  </p:oleObj>
                </mc:Fallback>
              </mc:AlternateContent>
            </a:graphicData>
          </a:graphic>
        </p:graphicFrame>
        <p:graphicFrame>
          <p:nvGraphicFramePr>
            <p:cNvPr id="65552" name="对象 107537"/>
            <p:cNvGraphicFramePr>
              <a:graphicFrameLocks noChangeAspect="1"/>
            </p:cNvGraphicFramePr>
            <p:nvPr/>
          </p:nvGraphicFramePr>
          <p:xfrm>
            <a:off x="2" y="691"/>
            <a:ext cx="196" cy="242"/>
          </p:xfrm>
          <a:graphic>
            <a:graphicData uri="http://schemas.openxmlformats.org/presentationml/2006/ole">
              <mc:AlternateContent xmlns:mc="http://schemas.openxmlformats.org/markup-compatibility/2006">
                <mc:Choice xmlns:v="urn:schemas-microsoft-com:vml" Requires="v">
                  <p:oleObj spid="_x0000_s3557" name="" r:id="rId5" imgW="165100" imgH="203200" progId="Equation.DSMT4">
                    <p:embed/>
                  </p:oleObj>
                </mc:Choice>
                <mc:Fallback>
                  <p:oleObj name="" r:id="rId5" imgW="165100" imgH="203200" progId="Equation.DSMT4">
                    <p:embed/>
                    <p:pic>
                      <p:nvPicPr>
                        <p:cNvPr id="0" name="图片 3556"/>
                        <p:cNvPicPr/>
                        <p:nvPr/>
                      </p:nvPicPr>
                      <p:blipFill>
                        <a:blip r:embed="rId6">
                          <a:clrChange>
                            <a:clrFrom>
                              <a:srgbClr val="000000"/>
                            </a:clrFrom>
                            <a:clrTo>
                              <a:srgbClr val="000000">
                                <a:alpha val="0"/>
                              </a:srgbClr>
                            </a:clrTo>
                          </a:clrChange>
                        </a:blip>
                        <a:stretch>
                          <a:fillRect/>
                        </a:stretch>
                      </p:blipFill>
                      <p:spPr>
                        <a:xfrm>
                          <a:off x="2" y="691"/>
                          <a:ext cx="196" cy="242"/>
                        </a:xfrm>
                        <a:prstGeom prst="rect">
                          <a:avLst/>
                        </a:prstGeom>
                        <a:noFill/>
                        <a:ln w="38100">
                          <a:noFill/>
                          <a:miter/>
                        </a:ln>
                      </p:spPr>
                    </p:pic>
                  </p:oleObj>
                </mc:Fallback>
              </mc:AlternateContent>
            </a:graphicData>
          </a:graphic>
        </p:graphicFrame>
        <p:sp>
          <p:nvSpPr>
            <p:cNvPr id="65585" name="文本框 107538"/>
            <p:cNvSpPr txBox="1"/>
            <p:nvPr/>
          </p:nvSpPr>
          <p:spPr>
            <a:xfrm>
              <a:off x="861" y="189"/>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5586" name="文本框 107539"/>
            <p:cNvSpPr txBox="1"/>
            <p:nvPr/>
          </p:nvSpPr>
          <p:spPr>
            <a:xfrm>
              <a:off x="2222" y="143"/>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pSp>
          <p:nvGrpSpPr>
            <p:cNvPr id="65587" name="组合 107540"/>
            <p:cNvGrpSpPr/>
            <p:nvPr/>
          </p:nvGrpSpPr>
          <p:grpSpPr>
            <a:xfrm>
              <a:off x="1270" y="551"/>
              <a:ext cx="384" cy="57"/>
              <a:chOff x="0" y="0"/>
              <a:chExt cx="489" cy="60"/>
            </a:xfrm>
          </p:grpSpPr>
          <p:sp>
            <p:nvSpPr>
              <p:cNvPr id="65604" name="任意多边形 107541"/>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5605" name="任意多边形 107542"/>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5606" name="任意多边形 107543"/>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65607" name="任意多边形 107544"/>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65588" name="椭圆 107545"/>
            <p:cNvSpPr/>
            <p:nvPr/>
          </p:nvSpPr>
          <p:spPr>
            <a:xfrm>
              <a:off x="60" y="1058"/>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65589" name="椭圆 107546"/>
            <p:cNvSpPr/>
            <p:nvPr/>
          </p:nvSpPr>
          <p:spPr>
            <a:xfrm>
              <a:off x="91" y="431"/>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65590" name="直接连接符 107547"/>
            <p:cNvSpPr/>
            <p:nvPr/>
          </p:nvSpPr>
          <p:spPr>
            <a:xfrm>
              <a:off x="207" y="403"/>
              <a:ext cx="240" cy="0"/>
            </a:xfrm>
            <a:prstGeom prst="line">
              <a:avLst/>
            </a:prstGeom>
            <a:ln w="38100" cap="flat" cmpd="sng">
              <a:solidFill>
                <a:srgbClr val="66FFFF"/>
              </a:solidFill>
              <a:prstDash val="solid"/>
              <a:headEnd type="none" w="med" len="med"/>
              <a:tailEnd type="triangle" w="med" len="med"/>
            </a:ln>
          </p:spPr>
        </p:sp>
        <p:graphicFrame>
          <p:nvGraphicFramePr>
            <p:cNvPr id="65553" name="对象 107548"/>
            <p:cNvGraphicFramePr>
              <a:graphicFrameLocks noChangeAspect="1"/>
            </p:cNvGraphicFramePr>
            <p:nvPr/>
          </p:nvGraphicFramePr>
          <p:xfrm>
            <a:off x="205" y="4"/>
            <a:ext cx="196" cy="334"/>
          </p:xfrm>
          <a:graphic>
            <a:graphicData uri="http://schemas.openxmlformats.org/presentationml/2006/ole">
              <mc:AlternateContent xmlns:mc="http://schemas.openxmlformats.org/markup-compatibility/2006">
                <mc:Choice xmlns:v="urn:schemas-microsoft-com:vml" Requires="v">
                  <p:oleObj spid="_x0000_s3558" name="" r:id="rId7" imgW="165100" imgH="279400" progId="Equation.DSMT4">
                    <p:embed/>
                  </p:oleObj>
                </mc:Choice>
                <mc:Fallback>
                  <p:oleObj name="" r:id="rId7" imgW="165100" imgH="279400" progId="Equation.DSMT4">
                    <p:embed/>
                    <p:pic>
                      <p:nvPicPr>
                        <p:cNvPr id="0" name="图片 3557"/>
                        <p:cNvPicPr/>
                        <p:nvPr/>
                      </p:nvPicPr>
                      <p:blipFill>
                        <a:blip r:embed="rId8">
                          <a:clrChange>
                            <a:clrFrom>
                              <a:srgbClr val="000000"/>
                            </a:clrFrom>
                            <a:clrTo>
                              <a:srgbClr val="000000">
                                <a:alpha val="0"/>
                              </a:srgbClr>
                            </a:clrTo>
                          </a:clrChange>
                        </a:blip>
                        <a:stretch>
                          <a:fillRect/>
                        </a:stretch>
                      </p:blipFill>
                      <p:spPr>
                        <a:xfrm>
                          <a:off x="205" y="4"/>
                          <a:ext cx="196" cy="334"/>
                        </a:xfrm>
                        <a:prstGeom prst="rect">
                          <a:avLst/>
                        </a:prstGeom>
                        <a:noFill/>
                        <a:ln w="38100">
                          <a:noFill/>
                          <a:miter/>
                        </a:ln>
                      </p:spPr>
                    </p:pic>
                  </p:oleObj>
                </mc:Fallback>
              </mc:AlternateContent>
            </a:graphicData>
          </a:graphic>
        </p:graphicFrame>
        <p:sp>
          <p:nvSpPr>
            <p:cNvPr id="65591" name="直接连接符 107549"/>
            <p:cNvSpPr/>
            <p:nvPr/>
          </p:nvSpPr>
          <p:spPr>
            <a:xfrm>
              <a:off x="1043" y="234"/>
              <a:ext cx="0" cy="363"/>
            </a:xfrm>
            <a:prstGeom prst="line">
              <a:avLst/>
            </a:prstGeom>
            <a:ln w="28575" cap="flat" cmpd="sng">
              <a:solidFill>
                <a:srgbClr val="FFCC00"/>
              </a:solidFill>
              <a:prstDash val="solid"/>
              <a:headEnd type="none" w="med" len="med"/>
              <a:tailEnd type="none" w="med" len="med"/>
            </a:ln>
          </p:spPr>
        </p:sp>
        <p:sp>
          <p:nvSpPr>
            <p:cNvPr id="65592" name="直接连接符 107550"/>
            <p:cNvSpPr/>
            <p:nvPr/>
          </p:nvSpPr>
          <p:spPr>
            <a:xfrm>
              <a:off x="1043" y="234"/>
              <a:ext cx="363" cy="0"/>
            </a:xfrm>
            <a:prstGeom prst="line">
              <a:avLst/>
            </a:prstGeom>
            <a:ln w="28575" cap="flat" cmpd="sng">
              <a:solidFill>
                <a:srgbClr val="FFCC00"/>
              </a:solidFill>
              <a:prstDash val="solid"/>
              <a:headEnd type="none" w="med" len="med"/>
              <a:tailEnd type="none" w="med" len="med"/>
            </a:ln>
          </p:spPr>
        </p:sp>
        <p:sp>
          <p:nvSpPr>
            <p:cNvPr id="65593" name="直接连接符 107551"/>
            <p:cNvSpPr/>
            <p:nvPr/>
          </p:nvSpPr>
          <p:spPr>
            <a:xfrm>
              <a:off x="1496" y="234"/>
              <a:ext cx="681" cy="0"/>
            </a:xfrm>
            <a:prstGeom prst="line">
              <a:avLst/>
            </a:prstGeom>
            <a:ln w="28575" cap="flat" cmpd="sng">
              <a:solidFill>
                <a:srgbClr val="FFCC00"/>
              </a:solidFill>
              <a:prstDash val="solid"/>
              <a:headEnd type="none" w="med" len="med"/>
              <a:tailEnd type="none" w="med" len="med"/>
            </a:ln>
          </p:spPr>
        </p:sp>
        <p:sp>
          <p:nvSpPr>
            <p:cNvPr id="65594" name="直接连接符 107552"/>
            <p:cNvSpPr/>
            <p:nvPr/>
          </p:nvSpPr>
          <p:spPr>
            <a:xfrm>
              <a:off x="2177" y="234"/>
              <a:ext cx="0" cy="862"/>
            </a:xfrm>
            <a:prstGeom prst="line">
              <a:avLst/>
            </a:prstGeom>
            <a:ln w="28575" cap="flat" cmpd="sng">
              <a:solidFill>
                <a:srgbClr val="FFCC00"/>
              </a:solidFill>
              <a:prstDash val="solid"/>
              <a:headEnd type="none" w="med" len="med"/>
              <a:tailEnd type="none" w="med" len="med"/>
            </a:ln>
          </p:spPr>
        </p:sp>
        <p:sp>
          <p:nvSpPr>
            <p:cNvPr id="65595" name="直接连接符 107553"/>
            <p:cNvSpPr/>
            <p:nvPr/>
          </p:nvSpPr>
          <p:spPr>
            <a:xfrm>
              <a:off x="1043" y="597"/>
              <a:ext cx="227" cy="0"/>
            </a:xfrm>
            <a:prstGeom prst="line">
              <a:avLst/>
            </a:prstGeom>
            <a:ln w="28575" cap="flat" cmpd="sng">
              <a:solidFill>
                <a:srgbClr val="FFCC00"/>
              </a:solidFill>
              <a:prstDash val="solid"/>
              <a:headEnd type="none" w="med" len="med"/>
              <a:tailEnd type="none" w="med" len="med"/>
            </a:ln>
          </p:spPr>
        </p:sp>
        <p:sp>
          <p:nvSpPr>
            <p:cNvPr id="65596" name="直接连接符 107554"/>
            <p:cNvSpPr/>
            <p:nvPr/>
          </p:nvSpPr>
          <p:spPr>
            <a:xfrm>
              <a:off x="1632" y="597"/>
              <a:ext cx="545" cy="0"/>
            </a:xfrm>
            <a:prstGeom prst="line">
              <a:avLst/>
            </a:prstGeom>
            <a:ln w="28575" cap="flat" cmpd="sng">
              <a:solidFill>
                <a:srgbClr val="FFCC00"/>
              </a:solidFill>
              <a:prstDash val="solid"/>
              <a:headEnd type="none" w="med" len="med"/>
              <a:tailEnd type="oval" w="med" len="med"/>
            </a:ln>
          </p:spPr>
        </p:sp>
        <p:grpSp>
          <p:nvGrpSpPr>
            <p:cNvPr id="65597" name="组合 107555"/>
            <p:cNvGrpSpPr/>
            <p:nvPr/>
          </p:nvGrpSpPr>
          <p:grpSpPr>
            <a:xfrm>
              <a:off x="1406" y="143"/>
              <a:ext cx="91" cy="182"/>
              <a:chOff x="0" y="0"/>
              <a:chExt cx="91" cy="182"/>
            </a:xfrm>
          </p:grpSpPr>
          <p:sp>
            <p:nvSpPr>
              <p:cNvPr id="65602" name="直接连接符 107556"/>
              <p:cNvSpPr/>
              <p:nvPr/>
            </p:nvSpPr>
            <p:spPr>
              <a:xfrm>
                <a:off x="0" y="0"/>
                <a:ext cx="0" cy="182"/>
              </a:xfrm>
              <a:prstGeom prst="line">
                <a:avLst/>
              </a:prstGeom>
              <a:ln w="57150" cap="flat" cmpd="sng">
                <a:solidFill>
                  <a:srgbClr val="FF9900"/>
                </a:solidFill>
                <a:prstDash val="solid"/>
                <a:headEnd type="none" w="med" len="med"/>
                <a:tailEnd type="none" w="med" len="med"/>
              </a:ln>
            </p:spPr>
          </p:sp>
          <p:sp>
            <p:nvSpPr>
              <p:cNvPr id="65603" name="直接连接符 107557"/>
              <p:cNvSpPr/>
              <p:nvPr/>
            </p:nvSpPr>
            <p:spPr>
              <a:xfrm>
                <a:off x="91" y="0"/>
                <a:ext cx="0" cy="182"/>
              </a:xfrm>
              <a:prstGeom prst="line">
                <a:avLst/>
              </a:prstGeom>
              <a:ln w="57150" cap="flat" cmpd="sng">
                <a:solidFill>
                  <a:srgbClr val="FF9900"/>
                </a:solidFill>
                <a:prstDash val="solid"/>
                <a:headEnd type="none" w="med" len="med"/>
                <a:tailEnd type="none" w="med" len="med"/>
              </a:ln>
            </p:spPr>
          </p:sp>
        </p:grpSp>
        <p:sp>
          <p:nvSpPr>
            <p:cNvPr id="65598" name="矩形 107558"/>
            <p:cNvSpPr/>
            <p:nvPr/>
          </p:nvSpPr>
          <p:spPr>
            <a:xfrm>
              <a:off x="1814" y="551"/>
              <a:ext cx="272" cy="91"/>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65599" name="文本框 107559"/>
            <p:cNvSpPr txBox="1"/>
            <p:nvPr/>
          </p:nvSpPr>
          <p:spPr>
            <a:xfrm>
              <a:off x="1360" y="279"/>
              <a:ext cx="389"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jX</a:t>
              </a:r>
              <a:r>
                <a:rPr lang="en-US" altLang="zh-CN" baseline="-25000" dirty="0">
                  <a:solidFill>
                    <a:schemeClr val="bg1"/>
                  </a:solidFill>
                  <a:latin typeface="Times New Roman" panose="02020603050405020304" pitchFamily="18" charset="0"/>
                </a:rPr>
                <a:t>C</a:t>
              </a:r>
              <a:endParaRPr lang="en-US" altLang="zh-CN" dirty="0">
                <a:solidFill>
                  <a:schemeClr val="bg1"/>
                </a:solidFill>
                <a:latin typeface="Times New Roman" panose="02020603050405020304" pitchFamily="18" charset="0"/>
              </a:endParaRPr>
            </a:p>
          </p:txBody>
        </p:sp>
        <p:graphicFrame>
          <p:nvGraphicFramePr>
            <p:cNvPr id="65554" name="对象 107560"/>
            <p:cNvGraphicFramePr>
              <a:graphicFrameLocks noChangeAspect="1"/>
            </p:cNvGraphicFramePr>
            <p:nvPr/>
          </p:nvGraphicFramePr>
          <p:xfrm>
            <a:off x="1007" y="601"/>
            <a:ext cx="196" cy="334"/>
          </p:xfrm>
          <a:graphic>
            <a:graphicData uri="http://schemas.openxmlformats.org/presentationml/2006/ole">
              <mc:AlternateContent xmlns:mc="http://schemas.openxmlformats.org/markup-compatibility/2006">
                <mc:Choice xmlns:v="urn:schemas-microsoft-com:vml" Requires="v">
                  <p:oleObj spid="_x0000_s3554" name="" r:id="rId9" imgW="165100" imgH="279400" progId="Equation.DSMT4">
                    <p:embed/>
                  </p:oleObj>
                </mc:Choice>
                <mc:Fallback>
                  <p:oleObj name="" r:id="rId9" imgW="165100" imgH="279400" progId="Equation.DSMT4">
                    <p:embed/>
                    <p:pic>
                      <p:nvPicPr>
                        <p:cNvPr id="0" name="图片 3553"/>
                        <p:cNvPicPr/>
                        <p:nvPr/>
                      </p:nvPicPr>
                      <p:blipFill>
                        <a:blip r:embed="rId10">
                          <a:clrChange>
                            <a:clrFrom>
                              <a:srgbClr val="000000"/>
                            </a:clrFrom>
                            <a:clrTo>
                              <a:srgbClr val="000000">
                                <a:alpha val="0"/>
                              </a:srgbClr>
                            </a:clrTo>
                          </a:clrChange>
                        </a:blip>
                        <a:stretch>
                          <a:fillRect/>
                        </a:stretch>
                      </p:blipFill>
                      <p:spPr>
                        <a:xfrm>
                          <a:off x="1007" y="601"/>
                          <a:ext cx="196" cy="334"/>
                        </a:xfrm>
                        <a:prstGeom prst="rect">
                          <a:avLst/>
                        </a:prstGeom>
                        <a:noFill/>
                        <a:ln w="38100">
                          <a:noFill/>
                          <a:miter/>
                        </a:ln>
                      </p:spPr>
                    </p:pic>
                  </p:oleObj>
                </mc:Fallback>
              </mc:AlternateContent>
            </a:graphicData>
          </a:graphic>
        </p:graphicFrame>
        <p:graphicFrame>
          <p:nvGraphicFramePr>
            <p:cNvPr id="65555" name="对象 107561"/>
            <p:cNvGraphicFramePr>
              <a:graphicFrameLocks noChangeAspect="1"/>
            </p:cNvGraphicFramePr>
            <p:nvPr/>
          </p:nvGraphicFramePr>
          <p:xfrm>
            <a:off x="1091" y="147"/>
            <a:ext cx="211" cy="334"/>
          </p:xfrm>
          <a:graphic>
            <a:graphicData uri="http://schemas.openxmlformats.org/presentationml/2006/ole">
              <mc:AlternateContent xmlns:mc="http://schemas.openxmlformats.org/markup-compatibility/2006">
                <mc:Choice xmlns:v="urn:schemas-microsoft-com:vml" Requires="v">
                  <p:oleObj spid="_x0000_s3559" name="" r:id="rId11" imgW="177165" imgH="279400" progId="Equation.DSMT4">
                    <p:embed/>
                  </p:oleObj>
                </mc:Choice>
                <mc:Fallback>
                  <p:oleObj name="" r:id="rId11" imgW="177165" imgH="279400" progId="Equation.DSMT4">
                    <p:embed/>
                    <p:pic>
                      <p:nvPicPr>
                        <p:cNvPr id="0" name="图片 3558"/>
                        <p:cNvPicPr/>
                        <p:nvPr/>
                      </p:nvPicPr>
                      <p:blipFill>
                        <a:blip r:embed="rId12">
                          <a:clrChange>
                            <a:clrFrom>
                              <a:srgbClr val="000000"/>
                            </a:clrFrom>
                            <a:clrTo>
                              <a:srgbClr val="000000">
                                <a:alpha val="0"/>
                              </a:srgbClr>
                            </a:clrTo>
                          </a:clrChange>
                        </a:blip>
                        <a:stretch>
                          <a:fillRect/>
                        </a:stretch>
                      </p:blipFill>
                      <p:spPr>
                        <a:xfrm>
                          <a:off x="1091" y="147"/>
                          <a:ext cx="211" cy="334"/>
                        </a:xfrm>
                        <a:prstGeom prst="rect">
                          <a:avLst/>
                        </a:prstGeom>
                        <a:noFill/>
                        <a:ln w="38100">
                          <a:noFill/>
                          <a:miter/>
                        </a:ln>
                      </p:spPr>
                    </p:pic>
                  </p:oleObj>
                </mc:Fallback>
              </mc:AlternateContent>
            </a:graphicData>
          </a:graphic>
        </p:graphicFrame>
        <p:sp>
          <p:nvSpPr>
            <p:cNvPr id="65600" name="直接连接符 107562"/>
            <p:cNvSpPr/>
            <p:nvPr/>
          </p:nvSpPr>
          <p:spPr>
            <a:xfrm>
              <a:off x="1088" y="189"/>
              <a:ext cx="227" cy="0"/>
            </a:xfrm>
            <a:prstGeom prst="line">
              <a:avLst/>
            </a:prstGeom>
            <a:ln w="38100" cap="flat" cmpd="sng">
              <a:solidFill>
                <a:srgbClr val="66FFFF"/>
              </a:solidFill>
              <a:prstDash val="solid"/>
              <a:headEnd type="none" w="med" len="med"/>
              <a:tailEnd type="triangle" w="med" len="med"/>
            </a:ln>
          </p:spPr>
        </p:sp>
        <p:sp>
          <p:nvSpPr>
            <p:cNvPr id="65601" name="直接连接符 107563"/>
            <p:cNvSpPr/>
            <p:nvPr/>
          </p:nvSpPr>
          <p:spPr>
            <a:xfrm>
              <a:off x="1043" y="642"/>
              <a:ext cx="227" cy="0"/>
            </a:xfrm>
            <a:prstGeom prst="line">
              <a:avLst/>
            </a:prstGeom>
            <a:ln w="38100" cap="flat" cmpd="sng">
              <a:solidFill>
                <a:srgbClr val="66FFFF"/>
              </a:solidFill>
              <a:prstDash val="solid"/>
              <a:headEnd type="none" w="med" len="med"/>
              <a:tailEnd type="triangle" w="med" len="med"/>
            </a:ln>
          </p:spPr>
        </p:sp>
      </p:grpSp>
      <p:sp>
        <p:nvSpPr>
          <p:cNvPr id="107565" name="文本框 107564"/>
          <p:cNvSpPr txBox="1"/>
          <p:nvPr/>
        </p:nvSpPr>
        <p:spPr>
          <a:xfrm>
            <a:off x="395288" y="2997200"/>
            <a:ext cx="1565275"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pSp>
        <p:nvGrpSpPr>
          <p:cNvPr id="6" name="组合 107565"/>
          <p:cNvGrpSpPr/>
          <p:nvPr/>
        </p:nvGrpSpPr>
        <p:grpSpPr>
          <a:xfrm>
            <a:off x="5940425" y="2844800"/>
            <a:ext cx="2232025" cy="512763"/>
            <a:chOff x="0" y="-5"/>
            <a:chExt cx="1406" cy="323"/>
          </a:xfrm>
        </p:grpSpPr>
        <p:graphicFrame>
          <p:nvGraphicFramePr>
            <p:cNvPr id="65550" name="对象 107566"/>
            <p:cNvGraphicFramePr>
              <a:graphicFrameLocks noChangeAspect="1"/>
            </p:cNvGraphicFramePr>
            <p:nvPr/>
          </p:nvGraphicFramePr>
          <p:xfrm>
            <a:off x="739" y="-5"/>
            <a:ext cx="357" cy="323"/>
          </p:xfrm>
          <a:graphic>
            <a:graphicData uri="http://schemas.openxmlformats.org/presentationml/2006/ole">
              <mc:AlternateContent xmlns:mc="http://schemas.openxmlformats.org/markup-compatibility/2006">
                <mc:Choice xmlns:v="urn:schemas-microsoft-com:vml" Requires="v">
                  <p:oleObj spid="_x0000_s3555" name="" r:id="rId13" imgW="266700" imgH="241300" progId="Equation.DSMT4">
                    <p:embed/>
                  </p:oleObj>
                </mc:Choice>
                <mc:Fallback>
                  <p:oleObj name="" r:id="rId13" imgW="266700" imgH="241300" progId="Equation.DSMT4">
                    <p:embed/>
                    <p:pic>
                      <p:nvPicPr>
                        <p:cNvPr id="0" name="图片 3554"/>
                        <p:cNvPicPr/>
                        <p:nvPr/>
                      </p:nvPicPr>
                      <p:blipFill>
                        <a:blip r:embed="rId14">
                          <a:clrChange>
                            <a:clrFrom>
                              <a:srgbClr val="000000"/>
                            </a:clrFrom>
                            <a:clrTo>
                              <a:srgbClr val="000000">
                                <a:alpha val="0"/>
                              </a:srgbClr>
                            </a:clrTo>
                          </a:clrChange>
                        </a:blip>
                        <a:stretch>
                          <a:fillRect/>
                        </a:stretch>
                      </p:blipFill>
                      <p:spPr>
                        <a:xfrm>
                          <a:off x="739" y="-5"/>
                          <a:ext cx="357" cy="323"/>
                        </a:xfrm>
                        <a:prstGeom prst="rect">
                          <a:avLst/>
                        </a:prstGeom>
                        <a:noFill/>
                        <a:ln w="38100">
                          <a:noFill/>
                          <a:miter/>
                        </a:ln>
                      </p:spPr>
                    </p:pic>
                  </p:oleObj>
                </mc:Fallback>
              </mc:AlternateContent>
            </a:graphicData>
          </a:graphic>
        </p:graphicFrame>
        <p:sp>
          <p:nvSpPr>
            <p:cNvPr id="65576" name="直接连接符 107567"/>
            <p:cNvSpPr/>
            <p:nvPr/>
          </p:nvSpPr>
          <p:spPr>
            <a:xfrm>
              <a:off x="0" y="0"/>
              <a:ext cx="1406" cy="0"/>
            </a:xfrm>
            <a:prstGeom prst="line">
              <a:avLst/>
            </a:prstGeom>
            <a:ln w="38100" cap="flat" cmpd="sng">
              <a:solidFill>
                <a:srgbClr val="CC0000"/>
              </a:solidFill>
              <a:prstDash val="solid"/>
              <a:headEnd type="none" w="med" len="med"/>
              <a:tailEnd type="triangle" w="med" len="med"/>
            </a:ln>
          </p:spPr>
        </p:sp>
      </p:grpSp>
      <p:grpSp>
        <p:nvGrpSpPr>
          <p:cNvPr id="7" name="组合 107568"/>
          <p:cNvGrpSpPr/>
          <p:nvPr/>
        </p:nvGrpSpPr>
        <p:grpSpPr>
          <a:xfrm>
            <a:off x="5940425" y="1412875"/>
            <a:ext cx="2232025" cy="1511300"/>
            <a:chOff x="0" y="0"/>
            <a:chExt cx="1406" cy="952"/>
          </a:xfrm>
        </p:grpSpPr>
        <p:sp>
          <p:nvSpPr>
            <p:cNvPr id="65574" name="直接连接符 107569"/>
            <p:cNvSpPr/>
            <p:nvPr/>
          </p:nvSpPr>
          <p:spPr>
            <a:xfrm flipV="1">
              <a:off x="0" y="0"/>
              <a:ext cx="1406" cy="907"/>
            </a:xfrm>
            <a:prstGeom prst="line">
              <a:avLst/>
            </a:prstGeom>
            <a:ln w="38100" cap="flat" cmpd="sng">
              <a:solidFill>
                <a:srgbClr val="FF3300"/>
              </a:solidFill>
              <a:prstDash val="solid"/>
              <a:headEnd type="none" w="med" len="med"/>
              <a:tailEnd type="triangle" w="med" len="med"/>
            </a:ln>
          </p:spPr>
        </p:sp>
        <p:sp>
          <p:nvSpPr>
            <p:cNvPr id="65575" name="任意多边形 107570"/>
            <p:cNvSpPr/>
            <p:nvPr/>
          </p:nvSpPr>
          <p:spPr>
            <a:xfrm>
              <a:off x="227" y="771"/>
              <a:ext cx="106" cy="181"/>
            </a:xfrm>
            <a:custGeom>
              <a:avLst/>
              <a:gdLst>
                <a:gd name="txL" fmla="*/ 0 w 106"/>
                <a:gd name="txT" fmla="*/ 0 h 181"/>
                <a:gd name="txR" fmla="*/ 106 w 106"/>
                <a:gd name="txB" fmla="*/ 181 h 181"/>
              </a:gdLst>
              <a:ahLst/>
              <a:cxnLst>
                <a:cxn ang="0">
                  <a:pos x="0" y="0"/>
                </a:cxn>
                <a:cxn ang="0">
                  <a:pos x="91" y="45"/>
                </a:cxn>
                <a:cxn ang="0">
                  <a:pos x="91" y="181"/>
                </a:cxn>
              </a:cxnLst>
              <a:rect l="txL" t="txT" r="txR" b="txB"/>
              <a:pathLst>
                <a:path w="106" h="181">
                  <a:moveTo>
                    <a:pt x="0" y="0"/>
                  </a:moveTo>
                  <a:cubicBezTo>
                    <a:pt x="38" y="7"/>
                    <a:pt x="76" y="15"/>
                    <a:pt x="91" y="45"/>
                  </a:cubicBezTo>
                  <a:cubicBezTo>
                    <a:pt x="106" y="75"/>
                    <a:pt x="98" y="128"/>
                    <a:pt x="91" y="181"/>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graphicFrame>
          <p:nvGraphicFramePr>
            <p:cNvPr id="65548" name="对象 107571"/>
            <p:cNvGraphicFramePr>
              <a:graphicFrameLocks noChangeAspect="1"/>
            </p:cNvGraphicFramePr>
            <p:nvPr/>
          </p:nvGraphicFramePr>
          <p:xfrm>
            <a:off x="375" y="683"/>
            <a:ext cx="322" cy="250"/>
          </p:xfrm>
          <a:graphic>
            <a:graphicData uri="http://schemas.openxmlformats.org/presentationml/2006/ole">
              <mc:AlternateContent xmlns:mc="http://schemas.openxmlformats.org/markup-compatibility/2006">
                <mc:Choice xmlns:v="urn:schemas-microsoft-com:vml" Requires="v">
                  <p:oleObj spid="_x0000_s3556" name="" r:id="rId15" imgW="241300" imgH="203200" progId="Equation.DSMT4">
                    <p:embed/>
                  </p:oleObj>
                </mc:Choice>
                <mc:Fallback>
                  <p:oleObj name="" r:id="rId15" imgW="241300" imgH="203200" progId="Equation.DSMT4">
                    <p:embed/>
                    <p:pic>
                      <p:nvPicPr>
                        <p:cNvPr id="0" name="图片 3555"/>
                        <p:cNvPicPr/>
                        <p:nvPr/>
                      </p:nvPicPr>
                      <p:blipFill>
                        <a:blip r:embed="rId16">
                          <a:clrChange>
                            <a:clrFrom>
                              <a:srgbClr val="000000"/>
                            </a:clrFrom>
                            <a:clrTo>
                              <a:srgbClr val="000000">
                                <a:alpha val="0"/>
                              </a:srgbClr>
                            </a:clrTo>
                          </a:clrChange>
                        </a:blip>
                        <a:stretch>
                          <a:fillRect/>
                        </a:stretch>
                      </p:blipFill>
                      <p:spPr>
                        <a:xfrm>
                          <a:off x="375" y="683"/>
                          <a:ext cx="322" cy="250"/>
                        </a:xfrm>
                        <a:prstGeom prst="rect">
                          <a:avLst/>
                        </a:prstGeom>
                        <a:noFill/>
                        <a:ln w="38100">
                          <a:noFill/>
                          <a:miter/>
                        </a:ln>
                      </p:spPr>
                    </p:pic>
                  </p:oleObj>
                </mc:Fallback>
              </mc:AlternateContent>
            </a:graphicData>
          </a:graphic>
        </p:graphicFrame>
        <p:graphicFrame>
          <p:nvGraphicFramePr>
            <p:cNvPr id="65549" name="对象 107572"/>
            <p:cNvGraphicFramePr>
              <a:graphicFrameLocks noChangeAspect="1"/>
            </p:cNvGraphicFramePr>
            <p:nvPr/>
          </p:nvGraphicFramePr>
          <p:xfrm>
            <a:off x="373" y="139"/>
            <a:ext cx="289" cy="323"/>
          </p:xfrm>
          <a:graphic>
            <a:graphicData uri="http://schemas.openxmlformats.org/presentationml/2006/ole">
              <mc:AlternateContent xmlns:mc="http://schemas.openxmlformats.org/markup-compatibility/2006">
                <mc:Choice xmlns:v="urn:schemas-microsoft-com:vml" Requires="v">
                  <p:oleObj spid="_x0000_s3562" name="" r:id="rId17" imgW="215900" imgH="241300" progId="Equation.DSMT4">
                    <p:embed/>
                  </p:oleObj>
                </mc:Choice>
                <mc:Fallback>
                  <p:oleObj name="" r:id="rId17" imgW="215900" imgH="241300" progId="Equation.DSMT4">
                    <p:embed/>
                    <p:pic>
                      <p:nvPicPr>
                        <p:cNvPr id="0" name="图片 3561"/>
                        <p:cNvPicPr/>
                        <p:nvPr/>
                      </p:nvPicPr>
                      <p:blipFill>
                        <a:blip r:embed="rId18">
                          <a:clrChange>
                            <a:clrFrom>
                              <a:srgbClr val="000000"/>
                            </a:clrFrom>
                            <a:clrTo>
                              <a:srgbClr val="000000">
                                <a:alpha val="0"/>
                              </a:srgbClr>
                            </a:clrTo>
                          </a:clrChange>
                        </a:blip>
                        <a:stretch>
                          <a:fillRect/>
                        </a:stretch>
                      </p:blipFill>
                      <p:spPr>
                        <a:xfrm>
                          <a:off x="373" y="139"/>
                          <a:ext cx="289" cy="323"/>
                        </a:xfrm>
                        <a:prstGeom prst="rect">
                          <a:avLst/>
                        </a:prstGeom>
                        <a:noFill/>
                        <a:ln w="38100">
                          <a:noFill/>
                          <a:miter/>
                        </a:ln>
                      </p:spPr>
                    </p:pic>
                  </p:oleObj>
                </mc:Fallback>
              </mc:AlternateContent>
            </a:graphicData>
          </a:graphic>
        </p:graphicFrame>
      </p:grpSp>
      <p:grpSp>
        <p:nvGrpSpPr>
          <p:cNvPr id="8" name="组合 107573"/>
          <p:cNvGrpSpPr/>
          <p:nvPr/>
        </p:nvGrpSpPr>
        <p:grpSpPr>
          <a:xfrm>
            <a:off x="8172450" y="1412875"/>
            <a:ext cx="531813" cy="1439863"/>
            <a:chOff x="0" y="0"/>
            <a:chExt cx="335" cy="907"/>
          </a:xfrm>
        </p:grpSpPr>
        <p:sp>
          <p:nvSpPr>
            <p:cNvPr id="65573" name="直接连接符 107574"/>
            <p:cNvSpPr/>
            <p:nvPr/>
          </p:nvSpPr>
          <p:spPr>
            <a:xfrm flipV="1">
              <a:off x="0" y="0"/>
              <a:ext cx="0" cy="907"/>
            </a:xfrm>
            <a:prstGeom prst="line">
              <a:avLst/>
            </a:prstGeom>
            <a:ln w="38100" cap="flat" cmpd="sng">
              <a:solidFill>
                <a:srgbClr val="66FFFF"/>
              </a:solidFill>
              <a:prstDash val="solid"/>
              <a:headEnd type="none" w="med" len="med"/>
              <a:tailEnd type="triangle" w="med" len="med"/>
            </a:ln>
          </p:spPr>
        </p:sp>
        <p:graphicFrame>
          <p:nvGraphicFramePr>
            <p:cNvPr id="65547" name="对象 107575"/>
            <p:cNvGraphicFramePr>
              <a:graphicFrameLocks noChangeAspect="1"/>
            </p:cNvGraphicFramePr>
            <p:nvPr/>
          </p:nvGraphicFramePr>
          <p:xfrm>
            <a:off x="46" y="358"/>
            <a:ext cx="289" cy="323"/>
          </p:xfrm>
          <a:graphic>
            <a:graphicData uri="http://schemas.openxmlformats.org/presentationml/2006/ole">
              <mc:AlternateContent xmlns:mc="http://schemas.openxmlformats.org/markup-compatibility/2006">
                <mc:Choice xmlns:v="urn:schemas-microsoft-com:vml" Requires="v">
                  <p:oleObj spid="_x0000_s3568" name="" r:id="rId19" imgW="215900" imgH="241300" progId="Equation.DSMT4">
                    <p:embed/>
                  </p:oleObj>
                </mc:Choice>
                <mc:Fallback>
                  <p:oleObj name="" r:id="rId19" imgW="215900" imgH="241300" progId="Equation.DSMT4">
                    <p:embed/>
                    <p:pic>
                      <p:nvPicPr>
                        <p:cNvPr id="0" name="图片 3567"/>
                        <p:cNvPicPr/>
                        <p:nvPr/>
                      </p:nvPicPr>
                      <p:blipFill>
                        <a:blip r:embed="rId20">
                          <a:clrChange>
                            <a:clrFrom>
                              <a:srgbClr val="000000"/>
                            </a:clrFrom>
                            <a:clrTo>
                              <a:srgbClr val="000000">
                                <a:alpha val="0"/>
                              </a:srgbClr>
                            </a:clrTo>
                          </a:clrChange>
                        </a:blip>
                        <a:stretch>
                          <a:fillRect/>
                        </a:stretch>
                      </p:blipFill>
                      <p:spPr>
                        <a:xfrm>
                          <a:off x="46" y="358"/>
                          <a:ext cx="289" cy="323"/>
                        </a:xfrm>
                        <a:prstGeom prst="rect">
                          <a:avLst/>
                        </a:prstGeom>
                        <a:noFill/>
                        <a:ln w="38100">
                          <a:noFill/>
                          <a:miter/>
                        </a:ln>
                      </p:spPr>
                    </p:pic>
                  </p:oleObj>
                </mc:Fallback>
              </mc:AlternateContent>
            </a:graphicData>
          </a:graphic>
        </p:graphicFrame>
      </p:grpSp>
      <p:grpSp>
        <p:nvGrpSpPr>
          <p:cNvPr id="9" name="组合 107576"/>
          <p:cNvGrpSpPr/>
          <p:nvPr/>
        </p:nvGrpSpPr>
        <p:grpSpPr>
          <a:xfrm>
            <a:off x="5219700" y="1333500"/>
            <a:ext cx="1038225" cy="1519238"/>
            <a:chOff x="0" y="-5"/>
            <a:chExt cx="654" cy="957"/>
          </a:xfrm>
        </p:grpSpPr>
        <p:sp>
          <p:nvSpPr>
            <p:cNvPr id="65569" name="直接连接符 107577"/>
            <p:cNvSpPr/>
            <p:nvPr/>
          </p:nvSpPr>
          <p:spPr>
            <a:xfrm flipH="1" flipV="1">
              <a:off x="0" y="181"/>
              <a:ext cx="408" cy="771"/>
            </a:xfrm>
            <a:prstGeom prst="line">
              <a:avLst/>
            </a:prstGeom>
            <a:ln w="38100" cap="flat" cmpd="sng">
              <a:solidFill>
                <a:srgbClr val="66FF33"/>
              </a:solidFill>
              <a:prstDash val="solid"/>
              <a:headEnd type="none" w="med" len="med"/>
              <a:tailEnd type="triangle" w="med" len="med"/>
            </a:ln>
          </p:spPr>
        </p:sp>
        <p:grpSp>
          <p:nvGrpSpPr>
            <p:cNvPr id="65570" name="组合 107578"/>
            <p:cNvGrpSpPr/>
            <p:nvPr/>
          </p:nvGrpSpPr>
          <p:grpSpPr>
            <a:xfrm>
              <a:off x="363" y="725"/>
              <a:ext cx="227" cy="91"/>
              <a:chOff x="0" y="0"/>
              <a:chExt cx="227" cy="91"/>
            </a:xfrm>
          </p:grpSpPr>
          <p:sp>
            <p:nvSpPr>
              <p:cNvPr id="65571" name="直接连接符 107579"/>
              <p:cNvSpPr/>
              <p:nvPr/>
            </p:nvSpPr>
            <p:spPr>
              <a:xfrm flipV="1">
                <a:off x="0" y="0"/>
                <a:ext cx="182" cy="91"/>
              </a:xfrm>
              <a:prstGeom prst="line">
                <a:avLst/>
              </a:prstGeom>
              <a:ln w="38100" cap="flat" cmpd="sng">
                <a:solidFill>
                  <a:srgbClr val="66FF33"/>
                </a:solidFill>
                <a:prstDash val="solid"/>
                <a:headEnd type="none" w="med" len="med"/>
                <a:tailEnd type="none" w="med" len="med"/>
              </a:ln>
            </p:spPr>
          </p:sp>
          <p:sp>
            <p:nvSpPr>
              <p:cNvPr id="65572" name="直接连接符 107580"/>
              <p:cNvSpPr/>
              <p:nvPr/>
            </p:nvSpPr>
            <p:spPr>
              <a:xfrm>
                <a:off x="182" y="0"/>
                <a:ext cx="45" cy="91"/>
              </a:xfrm>
              <a:prstGeom prst="line">
                <a:avLst/>
              </a:prstGeom>
              <a:ln w="38100" cap="flat" cmpd="sng">
                <a:solidFill>
                  <a:srgbClr val="66FF33"/>
                </a:solidFill>
                <a:prstDash val="solid"/>
                <a:headEnd type="none" w="med" len="med"/>
                <a:tailEnd type="none" w="med" len="med"/>
              </a:ln>
            </p:spPr>
          </p:sp>
        </p:grpSp>
        <p:graphicFrame>
          <p:nvGraphicFramePr>
            <p:cNvPr id="65545" name="对象 107581"/>
            <p:cNvGraphicFramePr>
              <a:graphicFrameLocks noChangeAspect="1"/>
            </p:cNvGraphicFramePr>
            <p:nvPr/>
          </p:nvGraphicFramePr>
          <p:xfrm>
            <a:off x="330" y="456"/>
            <a:ext cx="324" cy="272"/>
          </p:xfrm>
          <a:graphic>
            <a:graphicData uri="http://schemas.openxmlformats.org/presentationml/2006/ole">
              <mc:AlternateContent xmlns:mc="http://schemas.openxmlformats.org/markup-compatibility/2006">
                <mc:Choice xmlns:v="urn:schemas-microsoft-com:vml" Requires="v">
                  <p:oleObj spid="_x0000_s3569" name="" r:id="rId21" imgW="241300" imgH="203200" progId="Equation.DSMT4">
                    <p:embed/>
                  </p:oleObj>
                </mc:Choice>
                <mc:Fallback>
                  <p:oleObj name="" r:id="rId21" imgW="241300" imgH="203200" progId="Equation.DSMT4">
                    <p:embed/>
                    <p:pic>
                      <p:nvPicPr>
                        <p:cNvPr id="0" name="图片 3568"/>
                        <p:cNvPicPr/>
                        <p:nvPr/>
                      </p:nvPicPr>
                      <p:blipFill>
                        <a:blip r:embed="rId22">
                          <a:clrChange>
                            <a:clrFrom>
                              <a:srgbClr val="000000"/>
                            </a:clrFrom>
                            <a:clrTo>
                              <a:srgbClr val="000000">
                                <a:alpha val="0"/>
                              </a:srgbClr>
                            </a:clrTo>
                          </a:clrChange>
                        </a:blip>
                        <a:stretch>
                          <a:fillRect/>
                        </a:stretch>
                      </p:blipFill>
                      <p:spPr>
                        <a:xfrm>
                          <a:off x="330" y="456"/>
                          <a:ext cx="324" cy="272"/>
                        </a:xfrm>
                        <a:prstGeom prst="rect">
                          <a:avLst/>
                        </a:prstGeom>
                        <a:noFill/>
                        <a:ln w="38100">
                          <a:noFill/>
                          <a:miter/>
                        </a:ln>
                      </p:spPr>
                    </p:pic>
                  </p:oleObj>
                </mc:Fallback>
              </mc:AlternateContent>
            </a:graphicData>
          </a:graphic>
        </p:graphicFrame>
        <p:graphicFrame>
          <p:nvGraphicFramePr>
            <p:cNvPr id="65546" name="对象 107582"/>
            <p:cNvGraphicFramePr>
              <a:graphicFrameLocks noChangeAspect="1"/>
            </p:cNvGraphicFramePr>
            <p:nvPr/>
          </p:nvGraphicFramePr>
          <p:xfrm>
            <a:off x="111" y="-5"/>
            <a:ext cx="204" cy="324"/>
          </p:xfrm>
          <a:graphic>
            <a:graphicData uri="http://schemas.openxmlformats.org/presentationml/2006/ole">
              <mc:AlternateContent xmlns:mc="http://schemas.openxmlformats.org/markup-compatibility/2006">
                <mc:Choice xmlns:v="urn:schemas-microsoft-com:vml" Requires="v">
                  <p:oleObj spid="_x0000_s3570" name="" r:id="rId23" imgW="152400" imgH="241300" progId="Equation.DSMT4">
                    <p:embed/>
                  </p:oleObj>
                </mc:Choice>
                <mc:Fallback>
                  <p:oleObj name="" r:id="rId23" imgW="152400" imgH="241300" progId="Equation.DSMT4">
                    <p:embed/>
                    <p:pic>
                      <p:nvPicPr>
                        <p:cNvPr id="0" name="图片 3569"/>
                        <p:cNvPicPr/>
                        <p:nvPr/>
                      </p:nvPicPr>
                      <p:blipFill>
                        <a:blip r:embed="rId24">
                          <a:clrChange>
                            <a:clrFrom>
                              <a:srgbClr val="000000"/>
                            </a:clrFrom>
                            <a:clrTo>
                              <a:srgbClr val="000000">
                                <a:alpha val="0"/>
                              </a:srgbClr>
                            </a:clrTo>
                          </a:clrChange>
                        </a:blip>
                        <a:stretch>
                          <a:fillRect/>
                        </a:stretch>
                      </p:blipFill>
                      <p:spPr>
                        <a:xfrm>
                          <a:off x="111" y="-5"/>
                          <a:ext cx="204" cy="324"/>
                        </a:xfrm>
                        <a:prstGeom prst="rect">
                          <a:avLst/>
                        </a:prstGeom>
                        <a:noFill/>
                        <a:ln w="38100">
                          <a:noFill/>
                          <a:miter/>
                        </a:ln>
                      </p:spPr>
                    </p:pic>
                  </p:oleObj>
                </mc:Fallback>
              </mc:AlternateContent>
            </a:graphicData>
          </a:graphic>
        </p:graphicFrame>
      </p:grpSp>
      <p:grpSp>
        <p:nvGrpSpPr>
          <p:cNvPr id="11" name="组合 107583"/>
          <p:cNvGrpSpPr/>
          <p:nvPr/>
        </p:nvGrpSpPr>
        <p:grpSpPr>
          <a:xfrm>
            <a:off x="5867400" y="931863"/>
            <a:ext cx="2520950" cy="1920875"/>
            <a:chOff x="0" y="-5"/>
            <a:chExt cx="1588" cy="1210"/>
          </a:xfrm>
        </p:grpSpPr>
        <p:sp>
          <p:nvSpPr>
            <p:cNvPr id="65568" name="直接连接符 107584"/>
            <p:cNvSpPr/>
            <p:nvPr/>
          </p:nvSpPr>
          <p:spPr>
            <a:xfrm flipV="1">
              <a:off x="0" y="207"/>
              <a:ext cx="1588" cy="998"/>
            </a:xfrm>
            <a:prstGeom prst="line">
              <a:avLst/>
            </a:prstGeom>
            <a:ln w="38100" cap="flat" cmpd="sng">
              <a:solidFill>
                <a:srgbClr val="FFFF00"/>
              </a:solidFill>
              <a:prstDash val="solid"/>
              <a:headEnd type="none" w="med" len="med"/>
              <a:tailEnd type="triangle" w="med" len="med"/>
            </a:ln>
          </p:spPr>
        </p:sp>
        <p:graphicFrame>
          <p:nvGraphicFramePr>
            <p:cNvPr id="65544" name="对象 107585"/>
            <p:cNvGraphicFramePr>
              <a:graphicFrameLocks noChangeAspect="1"/>
            </p:cNvGraphicFramePr>
            <p:nvPr/>
          </p:nvGraphicFramePr>
          <p:xfrm>
            <a:off x="1354" y="-5"/>
            <a:ext cx="187" cy="323"/>
          </p:xfrm>
          <a:graphic>
            <a:graphicData uri="http://schemas.openxmlformats.org/presentationml/2006/ole">
              <mc:AlternateContent xmlns:mc="http://schemas.openxmlformats.org/markup-compatibility/2006">
                <mc:Choice xmlns:v="urn:schemas-microsoft-com:vml" Requires="v">
                  <p:oleObj spid="_x0000_s3564" name="" r:id="rId25" imgW="139700" imgH="241300" progId="Equation.DSMT4">
                    <p:embed/>
                  </p:oleObj>
                </mc:Choice>
                <mc:Fallback>
                  <p:oleObj name="" r:id="rId25" imgW="139700" imgH="241300" progId="Equation.DSMT4">
                    <p:embed/>
                    <p:pic>
                      <p:nvPicPr>
                        <p:cNvPr id="0" name="图片 3563"/>
                        <p:cNvPicPr/>
                        <p:nvPr/>
                      </p:nvPicPr>
                      <p:blipFill>
                        <a:blip r:embed="rId26">
                          <a:clrChange>
                            <a:clrFrom>
                              <a:srgbClr val="000000"/>
                            </a:clrFrom>
                            <a:clrTo>
                              <a:srgbClr val="000000">
                                <a:alpha val="0"/>
                              </a:srgbClr>
                            </a:clrTo>
                          </a:clrChange>
                        </a:blip>
                        <a:stretch>
                          <a:fillRect/>
                        </a:stretch>
                      </p:blipFill>
                      <p:spPr>
                        <a:xfrm>
                          <a:off x="1354" y="-5"/>
                          <a:ext cx="187" cy="323"/>
                        </a:xfrm>
                        <a:prstGeom prst="rect">
                          <a:avLst/>
                        </a:prstGeom>
                        <a:noFill/>
                        <a:ln w="38100">
                          <a:noFill/>
                          <a:miter/>
                        </a:ln>
                      </p:spPr>
                    </p:pic>
                  </p:oleObj>
                </mc:Fallback>
              </mc:AlternateContent>
            </a:graphicData>
          </a:graphic>
        </p:graphicFrame>
      </p:grpSp>
      <p:sp>
        <p:nvSpPr>
          <p:cNvPr id="107587" name="矩形 107586"/>
          <p:cNvSpPr/>
          <p:nvPr/>
        </p:nvSpPr>
        <p:spPr>
          <a:xfrm>
            <a:off x="2163445" y="3150235"/>
            <a:ext cx="4057650" cy="368935"/>
          </a:xfrm>
          <a:prstGeom prst="rect">
            <a:avLst/>
          </a:prstGeom>
          <a:noFill/>
          <a:ln w="9525">
            <a:noFill/>
          </a:ln>
        </p:spPr>
        <p:txBody>
          <a:bodyPr wrap="square" lIns="0" tIns="0" rIns="0" bIns="0">
            <a:spAutoFit/>
          </a:bodyPr>
          <a:p>
            <a:pPr eaLnBrk="1" hangingPunct="1"/>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Applying phasoe diagram:</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107588" name="对象 107587"/>
          <p:cNvGraphicFramePr>
            <a:graphicFrameLocks noChangeAspect="1"/>
          </p:cNvGraphicFramePr>
          <p:nvPr/>
        </p:nvGraphicFramePr>
        <p:xfrm>
          <a:off x="859155" y="3645376"/>
          <a:ext cx="6895465" cy="550545"/>
        </p:xfrm>
        <a:graphic>
          <a:graphicData uri="http://schemas.openxmlformats.org/presentationml/2006/ole">
            <mc:AlternateContent xmlns:mc="http://schemas.openxmlformats.org/markup-compatibility/2006">
              <mc:Choice xmlns:v="urn:schemas-microsoft-com:vml" Requires="v">
                <p:oleObj spid="_x0000_s3565" name="" r:id="rId27" imgW="3175000" imgH="254000" progId="Equation.DSMT4">
                  <p:embed/>
                </p:oleObj>
              </mc:Choice>
              <mc:Fallback>
                <p:oleObj name="" r:id="rId27" imgW="3175000" imgH="254000" progId="Equation.DSMT4">
                  <p:embed/>
                  <p:pic>
                    <p:nvPicPr>
                      <p:cNvPr id="0" name="图片 3564"/>
                      <p:cNvPicPr/>
                      <p:nvPr/>
                    </p:nvPicPr>
                    <p:blipFill>
                      <a:blip r:embed="rId28">
                        <a:clrChange>
                          <a:clrFrom>
                            <a:srgbClr val="000000"/>
                          </a:clrFrom>
                          <a:clrTo>
                            <a:srgbClr val="000000">
                              <a:alpha val="0"/>
                            </a:srgbClr>
                          </a:clrTo>
                        </a:clrChange>
                      </a:blip>
                      <a:stretch>
                        <a:fillRect/>
                      </a:stretch>
                    </p:blipFill>
                    <p:spPr>
                      <a:xfrm>
                        <a:off x="859155" y="3645376"/>
                        <a:ext cx="6895465" cy="550545"/>
                      </a:xfrm>
                      <a:prstGeom prst="rect">
                        <a:avLst/>
                      </a:prstGeom>
                      <a:noFill/>
                      <a:ln w="38100">
                        <a:noFill/>
                        <a:miter/>
                      </a:ln>
                    </p:spPr>
                  </p:pic>
                </p:oleObj>
              </mc:Fallback>
            </mc:AlternateContent>
          </a:graphicData>
        </a:graphic>
      </p:graphicFrame>
      <p:graphicFrame>
        <p:nvGraphicFramePr>
          <p:cNvPr id="107589" name="对象 107588"/>
          <p:cNvGraphicFramePr>
            <a:graphicFrameLocks noChangeAspect="1"/>
          </p:cNvGraphicFramePr>
          <p:nvPr/>
        </p:nvGraphicFramePr>
        <p:xfrm>
          <a:off x="793274" y="4221004"/>
          <a:ext cx="6447790" cy="523240"/>
        </p:xfrm>
        <a:graphic>
          <a:graphicData uri="http://schemas.openxmlformats.org/presentationml/2006/ole">
            <mc:AlternateContent xmlns:mc="http://schemas.openxmlformats.org/markup-compatibility/2006">
              <mc:Choice xmlns:v="urn:schemas-microsoft-com:vml" Requires="v">
                <p:oleObj spid="_x0000_s3571" name="" r:id="rId29" imgW="2971800" imgH="241300" progId="Equation.DSMT4">
                  <p:embed/>
                </p:oleObj>
              </mc:Choice>
              <mc:Fallback>
                <p:oleObj name="" r:id="rId29" imgW="2971800" imgH="241300" progId="Equation.DSMT4">
                  <p:embed/>
                  <p:pic>
                    <p:nvPicPr>
                      <p:cNvPr id="0" name="图片 3570"/>
                      <p:cNvPicPr/>
                      <p:nvPr/>
                    </p:nvPicPr>
                    <p:blipFill>
                      <a:blip r:embed="rId30">
                        <a:clrChange>
                          <a:clrFrom>
                            <a:srgbClr val="000000"/>
                          </a:clrFrom>
                          <a:clrTo>
                            <a:srgbClr val="000000">
                              <a:alpha val="0"/>
                            </a:srgbClr>
                          </a:clrTo>
                        </a:clrChange>
                      </a:blip>
                      <a:stretch>
                        <a:fillRect/>
                      </a:stretch>
                    </p:blipFill>
                    <p:spPr>
                      <a:xfrm>
                        <a:off x="793274" y="4221004"/>
                        <a:ext cx="6447790" cy="523240"/>
                      </a:xfrm>
                      <a:prstGeom prst="rect">
                        <a:avLst/>
                      </a:prstGeom>
                      <a:noFill/>
                      <a:ln w="38100">
                        <a:noFill/>
                        <a:miter/>
                      </a:ln>
                    </p:spPr>
                  </p:pic>
                </p:oleObj>
              </mc:Fallback>
            </mc:AlternateContent>
          </a:graphicData>
        </a:graphic>
      </p:graphicFrame>
      <p:graphicFrame>
        <p:nvGraphicFramePr>
          <p:cNvPr id="107590" name="对象 107589"/>
          <p:cNvGraphicFramePr>
            <a:graphicFrameLocks noChangeAspect="1"/>
          </p:cNvGraphicFramePr>
          <p:nvPr/>
        </p:nvGraphicFramePr>
        <p:xfrm>
          <a:off x="735330" y="4710430"/>
          <a:ext cx="6914515" cy="635000"/>
        </p:xfrm>
        <a:graphic>
          <a:graphicData uri="http://schemas.openxmlformats.org/presentationml/2006/ole">
            <mc:AlternateContent xmlns:mc="http://schemas.openxmlformats.org/markup-compatibility/2006">
              <mc:Choice xmlns:v="urn:schemas-microsoft-com:vml" Requires="v">
                <p:oleObj spid="_x0000_s3563" name="" r:id="rId31" imgW="3187700" imgH="292100" progId="Equation.DSMT4">
                  <p:embed/>
                </p:oleObj>
              </mc:Choice>
              <mc:Fallback>
                <p:oleObj name="" r:id="rId31" imgW="3187700" imgH="292100" progId="Equation.DSMT4">
                  <p:embed/>
                  <p:pic>
                    <p:nvPicPr>
                      <p:cNvPr id="0" name="图片 3562"/>
                      <p:cNvPicPr/>
                      <p:nvPr/>
                    </p:nvPicPr>
                    <p:blipFill>
                      <a:blip r:embed="rId32">
                        <a:clrChange>
                          <a:clrFrom>
                            <a:srgbClr val="000000"/>
                          </a:clrFrom>
                          <a:clrTo>
                            <a:srgbClr val="000000">
                              <a:alpha val="0"/>
                            </a:srgbClr>
                          </a:clrTo>
                        </a:clrChange>
                      </a:blip>
                      <a:stretch>
                        <a:fillRect/>
                      </a:stretch>
                    </p:blipFill>
                    <p:spPr>
                      <a:xfrm>
                        <a:off x="735330" y="4710430"/>
                        <a:ext cx="6914515" cy="635000"/>
                      </a:xfrm>
                      <a:prstGeom prst="rect">
                        <a:avLst/>
                      </a:prstGeom>
                      <a:noFill/>
                      <a:ln w="38100">
                        <a:noFill/>
                        <a:miter/>
                      </a:ln>
                    </p:spPr>
                  </p:pic>
                </p:oleObj>
              </mc:Fallback>
            </mc:AlternateContent>
          </a:graphicData>
        </a:graphic>
      </p:graphicFrame>
      <p:graphicFrame>
        <p:nvGraphicFramePr>
          <p:cNvPr id="107591" name="对象 107590"/>
          <p:cNvGraphicFramePr>
            <a:graphicFrameLocks noChangeAspect="1"/>
          </p:cNvGraphicFramePr>
          <p:nvPr/>
        </p:nvGraphicFramePr>
        <p:xfrm>
          <a:off x="766763" y="5459730"/>
          <a:ext cx="6061075" cy="963613"/>
        </p:xfrm>
        <a:graphic>
          <a:graphicData uri="http://schemas.openxmlformats.org/presentationml/2006/ole">
            <mc:AlternateContent xmlns:mc="http://schemas.openxmlformats.org/markup-compatibility/2006">
              <mc:Choice xmlns:v="urn:schemas-microsoft-com:vml" Requires="v">
                <p:oleObj spid="_x0000_s3561" name="" r:id="rId33" imgW="2794000" imgH="444500" progId="Equation.DSMT4">
                  <p:embed/>
                </p:oleObj>
              </mc:Choice>
              <mc:Fallback>
                <p:oleObj name="" r:id="rId33" imgW="2794000" imgH="444500" progId="Equation.DSMT4">
                  <p:embed/>
                  <p:pic>
                    <p:nvPicPr>
                      <p:cNvPr id="0" name="图片 3560"/>
                      <p:cNvPicPr/>
                      <p:nvPr/>
                    </p:nvPicPr>
                    <p:blipFill>
                      <a:blip r:embed="rId34">
                        <a:clrChange>
                          <a:clrFrom>
                            <a:srgbClr val="000000"/>
                          </a:clrFrom>
                          <a:clrTo>
                            <a:srgbClr val="000000">
                              <a:alpha val="0"/>
                            </a:srgbClr>
                          </a:clrTo>
                        </a:clrChange>
                      </a:blip>
                      <a:stretch>
                        <a:fillRect/>
                      </a:stretch>
                    </p:blipFill>
                    <p:spPr>
                      <a:xfrm>
                        <a:off x="766763" y="5459730"/>
                        <a:ext cx="6061075" cy="963613"/>
                      </a:xfrm>
                      <a:prstGeom prst="rect">
                        <a:avLst/>
                      </a:prstGeom>
                      <a:noFill/>
                      <a:ln w="38100">
                        <a:noFill/>
                        <a:miter/>
                      </a:ln>
                    </p:spPr>
                  </p:pic>
                </p:oleObj>
              </mc:Fallback>
            </mc:AlternateContent>
          </a:graphicData>
        </a:graphic>
      </p:graphicFrame>
      <p:graphicFrame>
        <p:nvGraphicFramePr>
          <p:cNvPr id="107592" name="对象 107591"/>
          <p:cNvGraphicFramePr>
            <a:graphicFrameLocks noChangeAspect="1"/>
          </p:cNvGraphicFramePr>
          <p:nvPr/>
        </p:nvGraphicFramePr>
        <p:xfrm>
          <a:off x="6967697" y="1404938"/>
          <a:ext cx="541020" cy="511175"/>
        </p:xfrm>
        <a:graphic>
          <a:graphicData uri="http://schemas.openxmlformats.org/presentationml/2006/ole">
            <mc:AlternateContent xmlns:mc="http://schemas.openxmlformats.org/markup-compatibility/2006">
              <mc:Choice xmlns:v="urn:schemas-microsoft-com:vml" Requires="v">
                <p:oleObj spid="_x0000_s3566" name="" r:id="rId35" imgW="254000" imgH="241300" progId="Equation.DSMT4">
                  <p:embed/>
                </p:oleObj>
              </mc:Choice>
              <mc:Fallback>
                <p:oleObj name="" r:id="rId35" imgW="254000" imgH="241300" progId="Equation.DSMT4">
                  <p:embed/>
                  <p:pic>
                    <p:nvPicPr>
                      <p:cNvPr id="0" name="图片 3565"/>
                      <p:cNvPicPr/>
                      <p:nvPr/>
                    </p:nvPicPr>
                    <p:blipFill>
                      <a:blip r:embed="rId36">
                        <a:clrChange>
                          <a:clrFrom>
                            <a:srgbClr val="000000"/>
                          </a:clrFrom>
                          <a:clrTo>
                            <a:srgbClr val="000000">
                              <a:alpha val="0"/>
                            </a:srgbClr>
                          </a:clrTo>
                        </a:clrChange>
                      </a:blip>
                      <a:stretch>
                        <a:fillRect/>
                      </a:stretch>
                    </p:blipFill>
                    <p:spPr>
                      <a:xfrm>
                        <a:off x="6967697" y="1404938"/>
                        <a:ext cx="541020" cy="511175"/>
                      </a:xfrm>
                      <a:prstGeom prst="rect">
                        <a:avLst/>
                      </a:prstGeom>
                      <a:noFill/>
                      <a:ln w="38100">
                        <a:noFill/>
                        <a:miter/>
                      </a:ln>
                    </p:spPr>
                  </p:pic>
                </p:oleObj>
              </mc:Fallback>
            </mc:AlternateContent>
          </a:graphicData>
        </a:graphic>
      </p:graphicFrame>
      <p:grpSp>
        <p:nvGrpSpPr>
          <p:cNvPr id="5" name="组合 4"/>
          <p:cNvGrpSpPr/>
          <p:nvPr/>
        </p:nvGrpSpPr>
        <p:grpSpPr>
          <a:xfrm>
            <a:off x="2627630" y="260350"/>
            <a:ext cx="5528310" cy="1020445"/>
            <a:chOff x="4600" y="350"/>
            <a:chExt cx="8706" cy="1607"/>
          </a:xfrm>
        </p:grpSpPr>
        <p:graphicFrame>
          <p:nvGraphicFramePr>
            <p:cNvPr id="107527" name="对象 107526"/>
            <p:cNvGraphicFramePr>
              <a:graphicFrameLocks noChangeAspect="1"/>
            </p:cNvGraphicFramePr>
            <p:nvPr/>
          </p:nvGraphicFramePr>
          <p:xfrm>
            <a:off x="4600" y="350"/>
            <a:ext cx="8706" cy="1495"/>
          </p:xfrm>
          <a:graphic>
            <a:graphicData uri="http://schemas.openxmlformats.org/presentationml/2006/ole">
              <mc:AlternateContent xmlns:mc="http://schemas.openxmlformats.org/markup-compatibility/2006">
                <mc:Choice xmlns:v="urn:schemas-microsoft-com:vml" Requires="v">
                  <p:oleObj spid="_x0000_s3457" name="" r:id="rId37" imgW="2806700" imgH="482600" progId="Equation.DSMT4">
                    <p:embed/>
                  </p:oleObj>
                </mc:Choice>
                <mc:Fallback>
                  <p:oleObj name="" r:id="rId37" imgW="2806700" imgH="482600" progId="Equation.DSMT4">
                    <p:embed/>
                    <p:pic>
                      <p:nvPicPr>
                        <p:cNvPr id="0" name="图片 3456"/>
                        <p:cNvPicPr/>
                        <p:nvPr/>
                      </p:nvPicPr>
                      <p:blipFill>
                        <a:blip r:embed="rId38">
                          <a:clrChange>
                            <a:clrFrom>
                              <a:srgbClr val="000000"/>
                            </a:clrFrom>
                            <a:clrTo>
                              <a:srgbClr val="000000">
                                <a:alpha val="0"/>
                              </a:srgbClr>
                            </a:clrTo>
                          </a:clrChange>
                        </a:blip>
                        <a:stretch>
                          <a:fillRect/>
                        </a:stretch>
                      </p:blipFill>
                      <p:spPr>
                        <a:xfrm>
                          <a:off x="4600" y="350"/>
                          <a:ext cx="8706" cy="1495"/>
                        </a:xfrm>
                        <a:prstGeom prst="rect">
                          <a:avLst/>
                        </a:prstGeom>
                        <a:noFill/>
                        <a:ln w="38100">
                          <a:noFill/>
                          <a:miter/>
                        </a:ln>
                      </p:spPr>
                    </p:pic>
                  </p:oleObj>
                </mc:Fallback>
              </mc:AlternateContent>
            </a:graphicData>
          </a:graphic>
        </p:graphicFrame>
        <p:sp>
          <p:nvSpPr>
            <p:cNvPr id="4" name="文本框 3"/>
            <p:cNvSpPr txBox="1"/>
            <p:nvPr/>
          </p:nvSpPr>
          <p:spPr>
            <a:xfrm>
              <a:off x="6293" y="1232"/>
              <a:ext cx="4578" cy="725"/>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Find: </a:t>
              </a:r>
              <a:r>
                <a:rPr lang="en-US" altLang="zh-CN" b="0" i="1">
                  <a:solidFill>
                    <a:schemeClr val="bg1"/>
                  </a:solidFill>
                  <a:latin typeface="Times New Roman" panose="02020603050405020304" pitchFamily="18" charset="0"/>
                  <a:cs typeface="Times New Roman" panose="02020603050405020304" pitchFamily="18" charset="0"/>
                </a:rPr>
                <a:t>I</a:t>
              </a:r>
              <a:r>
                <a:rPr lang="en-US" altLang="zh-CN" b="0" i="1" baseline="-25000">
                  <a:solidFill>
                    <a:schemeClr val="bg1"/>
                  </a:solidFill>
                  <a:latin typeface="Times New Roman" panose="02020603050405020304" pitchFamily="18" charset="0"/>
                  <a:cs typeface="Times New Roman" panose="02020603050405020304" pitchFamily="18" charset="0"/>
                </a:rPr>
                <a:t>1</a:t>
              </a:r>
              <a:r>
                <a:rPr lang="zh-CN" altLang="en-US" b="0" i="1" baseline="-25000">
                  <a:solidFill>
                    <a:schemeClr val="bg1"/>
                  </a:solidFill>
                  <a:latin typeface="Times New Roman" panose="02020603050405020304" pitchFamily="18" charset="0"/>
                  <a:cs typeface="Times New Roman" panose="02020603050405020304" pitchFamily="18" charset="0"/>
                </a:rPr>
                <a:t>、</a:t>
              </a:r>
              <a:r>
                <a:rPr lang="en-US" altLang="zh-CN" b="0" i="1">
                  <a:solidFill>
                    <a:schemeClr val="bg1"/>
                  </a:solidFill>
                  <a:latin typeface="Times New Roman" panose="02020603050405020304" pitchFamily="18" charset="0"/>
                  <a:cs typeface="Times New Roman" panose="02020603050405020304" pitchFamily="18" charset="0"/>
                </a:rPr>
                <a:t>X</a:t>
              </a:r>
              <a:r>
                <a:rPr lang="en-US" altLang="zh-CN" b="0" i="1" baseline="-25000">
                  <a:solidFill>
                    <a:schemeClr val="bg1"/>
                  </a:solidFill>
                  <a:latin typeface="Times New Roman" panose="02020603050405020304" pitchFamily="18" charset="0"/>
                  <a:cs typeface="Times New Roman" panose="02020603050405020304" pitchFamily="18" charset="0"/>
                </a:rPr>
                <a:t>C</a:t>
              </a:r>
              <a:r>
                <a:rPr lang="zh-CN" altLang="en-US" b="0" i="1" baseline="-25000">
                  <a:solidFill>
                    <a:schemeClr val="bg1"/>
                  </a:solidFill>
                  <a:latin typeface="Times New Roman" panose="02020603050405020304" pitchFamily="18" charset="0"/>
                  <a:cs typeface="Times New Roman" panose="02020603050405020304" pitchFamily="18" charset="0"/>
                </a:rPr>
                <a:t>、</a:t>
              </a:r>
              <a:r>
                <a:rPr lang="en-US" altLang="zh-CN" b="0" i="1">
                  <a:solidFill>
                    <a:schemeClr val="bg1"/>
                  </a:solidFill>
                  <a:latin typeface="Times New Roman" panose="02020603050405020304" pitchFamily="18" charset="0"/>
                  <a:cs typeface="Times New Roman" panose="02020603050405020304" pitchFamily="18" charset="0"/>
                </a:rPr>
                <a:t>X</a:t>
              </a:r>
              <a:r>
                <a:rPr lang="en-US" altLang="zh-CN" b="0" i="1" baseline="-25000">
                  <a:solidFill>
                    <a:schemeClr val="bg1"/>
                  </a:solidFill>
                  <a:latin typeface="Times New Roman" panose="02020603050405020304" pitchFamily="18" charset="0"/>
                  <a:cs typeface="Times New Roman" panose="02020603050405020304" pitchFamily="18" charset="0"/>
                </a:rPr>
                <a:t>L</a:t>
              </a:r>
              <a:r>
                <a:rPr lang="zh-CN" altLang="en-US" b="0" i="1" baseline="-25000">
                  <a:solidFill>
                    <a:schemeClr val="bg1"/>
                  </a:solidFill>
                  <a:latin typeface="Times New Roman" panose="02020603050405020304" pitchFamily="18" charset="0"/>
                  <a:cs typeface="Times New Roman" panose="02020603050405020304" pitchFamily="18" charset="0"/>
                </a:rPr>
                <a:t>、</a:t>
              </a:r>
              <a:r>
                <a:rPr lang="en-US" altLang="zh-CN" b="0" i="1">
                  <a:solidFill>
                    <a:schemeClr val="bg1"/>
                  </a:solidFill>
                  <a:latin typeface="Times New Roman" panose="02020603050405020304" pitchFamily="18" charset="0"/>
                  <a:cs typeface="Times New Roman" panose="02020603050405020304" pitchFamily="18" charset="0"/>
                </a:rPr>
                <a:t>R</a:t>
              </a:r>
              <a:r>
                <a:rPr lang="en-US" altLang="zh-CN" b="0" i="1" baseline="-25000">
                  <a:solidFill>
                    <a:schemeClr val="bg1"/>
                  </a:solidFill>
                  <a:latin typeface="Times New Roman" panose="02020603050405020304" pitchFamily="18" charset="0"/>
                  <a:cs typeface="Times New Roman" panose="02020603050405020304" pitchFamily="18" charset="0"/>
                </a:rPr>
                <a:t>2.</a:t>
              </a:r>
              <a:endParaRPr lang="zh-CN" altLang="en-US" b="0" i="1" baseline="-2500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 calcmode="lin" valueType="num">
                                      <p:cBhvr>
                                        <p:cTn id="7" dur="1000" fill="hold"/>
                                        <p:tgtEl>
                                          <p:spTgt spid="107525"/>
                                        </p:tgtEl>
                                        <p:attrNameLst>
                                          <p:attrName>ppt_w</p:attrName>
                                        </p:attrNameLst>
                                      </p:cBhvr>
                                      <p:tavLst>
                                        <p:tav tm="0">
                                          <p:val>
                                            <p:fltVal val="0.000000"/>
                                          </p:val>
                                        </p:tav>
                                        <p:tav tm="100000">
                                          <p:val>
                                            <p:strVal val="#ppt_w"/>
                                          </p:val>
                                        </p:tav>
                                      </p:tavLst>
                                    </p:anim>
                                    <p:anim calcmode="lin" valueType="num">
                                      <p:cBhvr>
                                        <p:cTn id="8" dur="1000" fill="hold"/>
                                        <p:tgtEl>
                                          <p:spTgt spid="107525"/>
                                        </p:tgtEl>
                                        <p:attrNameLst>
                                          <p:attrName>ppt_h</p:attrName>
                                        </p:attrNameLst>
                                      </p:cBhvr>
                                      <p:tavLst>
                                        <p:tav tm="0">
                                          <p:val>
                                            <p:fltVal val="0.000000"/>
                                          </p:val>
                                        </p:tav>
                                        <p:tav tm="100000">
                                          <p:val>
                                            <p:strVal val="#ppt_h"/>
                                          </p:val>
                                        </p:tav>
                                      </p:tavLst>
                                    </p:anim>
                                    <p:anim calcmode="lin" valueType="num">
                                      <p:cBhvr>
                                        <p:cTn id="9" dur="1000" fill="hold"/>
                                        <p:tgtEl>
                                          <p:spTgt spid="107525"/>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07525"/>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edge">
                                      <p:cBhvr>
                                        <p:cTn id="14" dur="2000"/>
                                        <p:tgtEl>
                                          <p:spTgt spid="3"/>
                                        </p:tgtEl>
                                      </p:cBhvr>
                                    </p:animEffect>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107565"/>
                                        </p:tgtEl>
                                        <p:attrNameLst>
                                          <p:attrName>style.visibility</p:attrName>
                                        </p:attrNameLst>
                                      </p:cBhvr>
                                      <p:to>
                                        <p:strVal val="visible"/>
                                      </p:to>
                                    </p:set>
                                    <p:anim calcmode="lin" valueType="num">
                                      <p:cBhvr>
                                        <p:cTn id="23" dur="1000" fill="hold"/>
                                        <p:tgtEl>
                                          <p:spTgt spid="107565"/>
                                        </p:tgtEl>
                                        <p:attrNameLst>
                                          <p:attrName>ppt_w</p:attrName>
                                        </p:attrNameLst>
                                      </p:cBhvr>
                                      <p:tavLst>
                                        <p:tav tm="0">
                                          <p:val>
                                            <p:fltVal val="0.000000"/>
                                          </p:val>
                                        </p:tav>
                                        <p:tav tm="100000">
                                          <p:val>
                                            <p:strVal val="#ppt_w"/>
                                          </p:val>
                                        </p:tav>
                                      </p:tavLst>
                                    </p:anim>
                                    <p:anim calcmode="lin" valueType="num">
                                      <p:cBhvr>
                                        <p:cTn id="24" dur="1000" fill="hold"/>
                                        <p:tgtEl>
                                          <p:spTgt spid="107565"/>
                                        </p:tgtEl>
                                        <p:attrNameLst>
                                          <p:attrName>ppt_h</p:attrName>
                                        </p:attrNameLst>
                                      </p:cBhvr>
                                      <p:tavLst>
                                        <p:tav tm="0">
                                          <p:val>
                                            <p:fltVal val="0.000000"/>
                                          </p:val>
                                        </p:tav>
                                        <p:tav tm="100000">
                                          <p:val>
                                            <p:strVal val="#ppt_h"/>
                                          </p:val>
                                        </p:tav>
                                      </p:tavLst>
                                    </p:anim>
                                    <p:anim calcmode="lin" valueType="num">
                                      <p:cBhvr>
                                        <p:cTn id="25" dur="1000" fill="hold"/>
                                        <p:tgtEl>
                                          <p:spTgt spid="107565"/>
                                        </p:tgtEl>
                                        <p:attrNameLst>
                                          <p:attrName>ppt_x</p:attrName>
                                        </p:attrNameLst>
                                      </p:cBhvr>
                                      <p:tavLst>
                                        <p:tav tm="0" fmla="#ppt_x+(cos(-2*pi*(1-$))*-#ppt_x-sin(-2*pi*(1-$))*(1-#ppt_y))*(1-$)">
                                          <p:val>
                                            <p:fltVal val="0.000000"/>
                                          </p:val>
                                        </p:tav>
                                        <p:tav tm="100000">
                                          <p:val>
                                            <p:fltVal val="1.000000"/>
                                          </p:val>
                                        </p:tav>
                                      </p:tavLst>
                                    </p:anim>
                                    <p:anim calcmode="lin" valueType="num">
                                      <p:cBhvr>
                                        <p:cTn id="26" dur="1000" fill="hold"/>
                                        <p:tgtEl>
                                          <p:spTgt spid="107565"/>
                                        </p:tgtEl>
                                        <p:attrNameLst>
                                          <p:attrName>ppt_y</p:attrName>
                                        </p:attrNameLst>
                                      </p:cBhvr>
                                      <p:tavLst>
                                        <p:tav tm="0" fmla="#ppt_y+(sin(-2*pi*(1-$))*-#ppt_x+cos(-2*pi*(1-$))*(1-#ppt_y))*(1-$)">
                                          <p:val>
                                            <p:fltVal val="0.000000"/>
                                          </p:val>
                                        </p:tav>
                                        <p:tav tm="100000">
                                          <p:val>
                                            <p:fltVal val="1.000000"/>
                                          </p:val>
                                        </p:tav>
                                      </p:tavLst>
                                    </p:anim>
                                  </p:childTnLst>
                                </p:cTn>
                              </p:par>
                            </p:childTnLst>
                          </p:cTn>
                        </p:par>
                        <p:par>
                          <p:cTn id="27" fill="hold">
                            <p:stCondLst>
                              <p:cond delay="1000"/>
                            </p:stCondLst>
                            <p:childTnLst>
                              <p:par>
                                <p:cTn id="28" presetID="12" presetClass="entr" presetSubtype="2" fill="hold" grpId="0" nodeType="afterEffect">
                                  <p:stCondLst>
                                    <p:cond delay="0"/>
                                  </p:stCondLst>
                                  <p:childTnLst>
                                    <p:set>
                                      <p:cBhvr>
                                        <p:cTn id="29" dur="1" fill="hold">
                                          <p:stCondLst>
                                            <p:cond delay="0"/>
                                          </p:stCondLst>
                                        </p:cTn>
                                        <p:tgtEl>
                                          <p:spTgt spid="107587"/>
                                        </p:tgtEl>
                                        <p:attrNameLst>
                                          <p:attrName>style.visibility</p:attrName>
                                        </p:attrNameLst>
                                      </p:cBhvr>
                                      <p:to>
                                        <p:strVal val="visible"/>
                                      </p:to>
                                    </p:set>
                                    <p:animEffect transition="in" filter="slide(fromRight)">
                                      <p:cBhvr>
                                        <p:cTn id="30" dur="500"/>
                                        <p:tgtEl>
                                          <p:spTgt spid="10758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20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left)">
                                      <p:cBhvr>
                                        <p:cTn id="40" dur="2000"/>
                                        <p:tgtEl>
                                          <p:spTgt spid="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20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down)">
                                      <p:cBhvr>
                                        <p:cTn id="50" dur="20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down)">
                                      <p:cBhvr>
                                        <p:cTn id="55" dur="20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107588"/>
                                        </p:tgtEl>
                                        <p:attrNameLst>
                                          <p:attrName>style.visibility</p:attrName>
                                        </p:attrNameLst>
                                      </p:cBhvr>
                                      <p:to>
                                        <p:strVal val="visible"/>
                                      </p:to>
                                    </p:set>
                                    <p:animEffect transition="in" filter="wipe(up)">
                                      <p:cBhvr>
                                        <p:cTn id="60" dur="2000"/>
                                        <p:tgtEl>
                                          <p:spTgt spid="10758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down)">
                                      <p:cBhvr>
                                        <p:cTn id="65" dur="20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107592"/>
                                        </p:tgtEl>
                                        <p:attrNameLst>
                                          <p:attrName>style.visibility</p:attrName>
                                        </p:attrNameLst>
                                      </p:cBhvr>
                                      <p:to>
                                        <p:strVal val="visible"/>
                                      </p:to>
                                    </p:set>
                                    <p:anim calcmode="lin" valueType="num">
                                      <p:cBhvr>
                                        <p:cTn id="70" dur="500" fill="hold"/>
                                        <p:tgtEl>
                                          <p:spTgt spid="107592"/>
                                        </p:tgtEl>
                                        <p:attrNameLst>
                                          <p:attrName>ppt_x</p:attrName>
                                        </p:attrNameLst>
                                      </p:cBhvr>
                                      <p:tavLst>
                                        <p:tav tm="0">
                                          <p:val>
                                            <p:strVal val="1+#ppt_w/2"/>
                                          </p:val>
                                        </p:tav>
                                        <p:tav tm="100000">
                                          <p:val>
                                            <p:strVal val="#ppt_x"/>
                                          </p:val>
                                        </p:tav>
                                      </p:tavLst>
                                    </p:anim>
                                    <p:anim calcmode="lin" valueType="num">
                                      <p:cBhvr>
                                        <p:cTn id="71" dur="500" fill="hold"/>
                                        <p:tgtEl>
                                          <p:spTgt spid="107592"/>
                                        </p:tgtEl>
                                        <p:attrNameLst>
                                          <p:attrName>ppt_y</p:attrName>
                                        </p:attrNameLst>
                                      </p:cBhvr>
                                      <p:tavLst>
                                        <p:tav tm="0">
                                          <p:val>
                                            <p:strVal val="#ppt_y"/>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107589"/>
                                        </p:tgtEl>
                                        <p:attrNameLst>
                                          <p:attrName>style.visibility</p:attrName>
                                        </p:attrNameLst>
                                      </p:cBhvr>
                                      <p:to>
                                        <p:strVal val="visible"/>
                                      </p:to>
                                    </p:set>
                                    <p:animEffect transition="in" filter="wipe(up)">
                                      <p:cBhvr>
                                        <p:cTn id="76" dur="2000"/>
                                        <p:tgtEl>
                                          <p:spTgt spid="107589"/>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1" fill="hold" nodeType="clickEffect">
                                  <p:stCondLst>
                                    <p:cond delay="0"/>
                                  </p:stCondLst>
                                  <p:childTnLst>
                                    <p:set>
                                      <p:cBhvr>
                                        <p:cTn id="80" dur="1" fill="hold">
                                          <p:stCondLst>
                                            <p:cond delay="0"/>
                                          </p:stCondLst>
                                        </p:cTn>
                                        <p:tgtEl>
                                          <p:spTgt spid="107590"/>
                                        </p:tgtEl>
                                        <p:attrNameLst>
                                          <p:attrName>style.visibility</p:attrName>
                                        </p:attrNameLst>
                                      </p:cBhvr>
                                      <p:to>
                                        <p:strVal val="visible"/>
                                      </p:to>
                                    </p:set>
                                    <p:animEffect transition="in" filter="wipe(up)">
                                      <p:cBhvr>
                                        <p:cTn id="81" dur="2000"/>
                                        <p:tgtEl>
                                          <p:spTgt spid="10759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1" fill="hold" nodeType="clickEffect">
                                  <p:stCondLst>
                                    <p:cond delay="0"/>
                                  </p:stCondLst>
                                  <p:childTnLst>
                                    <p:set>
                                      <p:cBhvr>
                                        <p:cTn id="85" dur="1" fill="hold">
                                          <p:stCondLst>
                                            <p:cond delay="0"/>
                                          </p:stCondLst>
                                        </p:cTn>
                                        <p:tgtEl>
                                          <p:spTgt spid="107591"/>
                                        </p:tgtEl>
                                        <p:attrNameLst>
                                          <p:attrName>style.visibility</p:attrName>
                                        </p:attrNameLst>
                                      </p:cBhvr>
                                      <p:to>
                                        <p:strVal val="visible"/>
                                      </p:to>
                                    </p:set>
                                    <p:animEffect transition="in" filter="wipe(up)">
                                      <p:cBhvr>
                                        <p:cTn id="86" dur="2000"/>
                                        <p:tgtEl>
                                          <p:spTgt spid="107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bldLvl="0" animBg="1"/>
      <p:bldP spid="107565" grpId="0" bldLvl="0" animBg="1"/>
      <p:bldP spid="10758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文本框 61441"/>
          <p:cNvSpPr txBox="1"/>
          <p:nvPr/>
        </p:nvSpPr>
        <p:spPr>
          <a:xfrm>
            <a:off x="655955" y="288290"/>
            <a:ext cx="8267700" cy="583565"/>
          </a:xfrm>
          <a:prstGeom prst="rect">
            <a:avLst/>
          </a:prstGeom>
          <a:noFill/>
          <a:ln w="9525">
            <a:noFill/>
          </a:ln>
          <a:effectLst>
            <a:prstShdw prst="shdw17" dist="17961" dir="2699999">
              <a:srgbClr val="7A8E99"/>
            </a:prstShdw>
          </a:effectLst>
        </p:spPr>
        <p:txBody>
          <a:bodyPr wrap="square" anchor="ctr">
            <a:spAutoFit/>
          </a:bodyPr>
          <a:p>
            <a:pPr algn="l" eaLnBrk="1" hangingPunct="1">
              <a:buClrTx/>
              <a:buSzTx/>
              <a:buFontTx/>
            </a:pPr>
            <a:r>
              <a:rPr lang="en-US" altLang="zh-CN" sz="2800" i="1" dirty="0">
                <a:solidFill>
                  <a:schemeClr val="bg1"/>
                </a:solidFill>
                <a:latin typeface="+mn-lt"/>
                <a:ea typeface="仿宋_GB2312" pitchFamily="1" charset="-122"/>
                <a:cs typeface="+mn-lt"/>
              </a:rPr>
              <a:t>5.6 Power of the sinusoidal steady-state circuit</a:t>
            </a:r>
            <a:endParaRPr lang="en-US" altLang="zh-CN" sz="2800" i="1" dirty="0">
              <a:solidFill>
                <a:schemeClr val="bg1"/>
              </a:solidFill>
              <a:latin typeface="+mn-lt"/>
              <a:ea typeface="仿宋_GB2312" pitchFamily="1" charset="-122"/>
              <a:cs typeface="+mn-lt"/>
            </a:endParaRPr>
          </a:p>
        </p:txBody>
      </p:sp>
      <p:sp>
        <p:nvSpPr>
          <p:cNvPr id="61443" name="文本框 61442"/>
          <p:cNvSpPr txBox="1"/>
          <p:nvPr/>
        </p:nvSpPr>
        <p:spPr>
          <a:xfrm>
            <a:off x="540068" y="955993"/>
            <a:ext cx="7886700" cy="460375"/>
          </a:xfrm>
          <a:prstGeom prst="rect">
            <a:avLst/>
          </a:prstGeom>
          <a:noFill/>
          <a:ln w="38100" cap="flat" cmpd="sng">
            <a:solidFill>
              <a:srgbClr val="66FFFF"/>
            </a:solidFill>
            <a:prstDash val="solid"/>
            <a:miter/>
            <a:headEnd type="none" w="med" len="med"/>
            <a:tailEnd type="none" w="med" len="med"/>
          </a:ln>
        </p:spPr>
        <p:txBody>
          <a:bodyPr wrap="none" anchor="ctr">
            <a:spAutoFit/>
          </a:bodyPr>
          <a:p>
            <a:pPr algn="l" eaLnBrk="1" hangingPunct="1"/>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The power absorbed by a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source-free</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 one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terminal</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 network</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61445" name="文本框 61444"/>
          <p:cNvSpPr txBox="1"/>
          <p:nvPr/>
        </p:nvSpPr>
        <p:spPr>
          <a:xfrm>
            <a:off x="611505" y="3627914"/>
            <a:ext cx="3756025" cy="521970"/>
          </a:xfrm>
          <a:prstGeom prst="rect">
            <a:avLst/>
          </a:prstGeom>
          <a:solidFill>
            <a:srgbClr val="FF3300"/>
          </a:solidFill>
          <a:ln w="9525">
            <a:noFill/>
          </a:ln>
        </p:spPr>
        <p:txBody>
          <a:bodyPr wrap="none" anchor="ctr">
            <a:spAutoFit/>
          </a:bodyPr>
          <a:p>
            <a:pPr algn="ctr" eaLnBrk="1" hangingPunct="1"/>
            <a:r>
              <a:rPr lang="en-US" altLang="zh-CN" sz="2800" dirty="0">
                <a:solidFill>
                  <a:schemeClr val="bg1"/>
                </a:solidFill>
                <a:latin typeface="仿宋_GB2312" pitchFamily="1" charset="-122"/>
                <a:ea typeface="仿宋_GB2312" pitchFamily="1" charset="-122"/>
              </a:rPr>
              <a:t>1. </a:t>
            </a:r>
            <a:r>
              <a:rPr lang="en-US" altLang="zh-CN" sz="2800" i="1" dirty="0">
                <a:solidFill>
                  <a:schemeClr val="bg1"/>
                </a:solidFill>
                <a:latin typeface="Times New Roman" panose="02020603050405020304" pitchFamily="18" charset="0"/>
              </a:rPr>
              <a:t>instantaneous power</a:t>
            </a:r>
            <a:endParaRPr lang="en-US" altLang="zh-CN" sz="2800" dirty="0">
              <a:solidFill>
                <a:schemeClr val="bg1"/>
              </a:solidFill>
              <a:latin typeface="Times New Roman" panose="02020603050405020304" pitchFamily="18" charset="0"/>
            </a:endParaRPr>
          </a:p>
        </p:txBody>
      </p:sp>
      <p:graphicFrame>
        <p:nvGraphicFramePr>
          <p:cNvPr id="61446" name="对象 61445"/>
          <p:cNvGraphicFramePr>
            <a:graphicFrameLocks noChangeAspect="1"/>
          </p:cNvGraphicFramePr>
          <p:nvPr/>
        </p:nvGraphicFramePr>
        <p:xfrm>
          <a:off x="655638" y="4262438"/>
          <a:ext cx="6435725" cy="1628775"/>
        </p:xfrm>
        <a:graphic>
          <a:graphicData uri="http://schemas.openxmlformats.org/presentationml/2006/ole">
            <mc:AlternateContent xmlns:mc="http://schemas.openxmlformats.org/markup-compatibility/2006">
              <mc:Choice xmlns:v="urn:schemas-microsoft-com:vml" Requires="v">
                <p:oleObj spid="_x0000_s3572" name="" r:id="rId1" imgW="2755900" imgH="698500" progId="Equation.DSMT4">
                  <p:embed/>
                </p:oleObj>
              </mc:Choice>
              <mc:Fallback>
                <p:oleObj name="" r:id="rId1" imgW="2755900" imgH="698500" progId="Equation.DSMT4">
                  <p:embed/>
                  <p:pic>
                    <p:nvPicPr>
                      <p:cNvPr id="0" name="图片 3571"/>
                      <p:cNvPicPr/>
                      <p:nvPr/>
                    </p:nvPicPr>
                    <p:blipFill>
                      <a:blip r:embed="rId2"/>
                      <a:stretch>
                        <a:fillRect/>
                      </a:stretch>
                    </p:blipFill>
                    <p:spPr>
                      <a:xfrm>
                        <a:off x="655638" y="4262438"/>
                        <a:ext cx="6435725" cy="1628775"/>
                      </a:xfrm>
                      <a:prstGeom prst="rect">
                        <a:avLst/>
                      </a:prstGeom>
                      <a:noFill/>
                      <a:ln w="38100">
                        <a:noFill/>
                        <a:miter/>
                      </a:ln>
                    </p:spPr>
                  </p:pic>
                </p:oleObj>
              </mc:Fallback>
            </mc:AlternateContent>
          </a:graphicData>
        </a:graphic>
      </p:graphicFrame>
      <p:grpSp>
        <p:nvGrpSpPr>
          <p:cNvPr id="2" name="组合 61446"/>
          <p:cNvGrpSpPr/>
          <p:nvPr/>
        </p:nvGrpSpPr>
        <p:grpSpPr>
          <a:xfrm>
            <a:off x="755650" y="1700213"/>
            <a:ext cx="2838840" cy="1447800"/>
            <a:chOff x="0" y="0"/>
            <a:chExt cx="1469" cy="912"/>
          </a:xfrm>
        </p:grpSpPr>
        <p:sp>
          <p:nvSpPr>
            <p:cNvPr id="66570" name="矩形 61447"/>
            <p:cNvSpPr/>
            <p:nvPr/>
          </p:nvSpPr>
          <p:spPr>
            <a:xfrm>
              <a:off x="728" y="192"/>
              <a:ext cx="741" cy="720"/>
            </a:xfrm>
            <a:prstGeom prst="rect">
              <a:avLst/>
            </a:prstGeom>
            <a:solidFill>
              <a:srgbClr val="FF9900"/>
            </a:solidFill>
            <a:ln w="28575" cap="flat" cmpd="sng">
              <a:solidFill>
                <a:srgbClr val="FFCC00"/>
              </a:solidFill>
              <a:prstDash val="solid"/>
              <a:miter/>
              <a:headEnd type="none" w="med" len="med"/>
              <a:tailEnd type="none" w="med" len="med"/>
            </a:ln>
          </p:spPr>
          <p:txBody>
            <a:bodyPr wrap="none" anchor="ctr"/>
            <a:p>
              <a:pPr algn="ctr" eaLnBrk="1" hangingPunct="1"/>
              <a:r>
                <a:rPr lang="en-US" altLang="zh-CN" b="0" dirty="0">
                  <a:solidFill>
                    <a:schemeClr val="tx1"/>
                  </a:solidFill>
                  <a:latin typeface="Times New Roman" panose="02020603050405020304" pitchFamily="18" charset="0"/>
                </a:rPr>
                <a:t>source-free</a:t>
              </a:r>
              <a:endParaRPr lang="en-US" altLang="zh-CN" b="0" dirty="0">
                <a:solidFill>
                  <a:schemeClr val="tx1"/>
                </a:solidFill>
                <a:latin typeface="Times New Roman" panose="02020603050405020304" pitchFamily="18" charset="0"/>
              </a:endParaRPr>
            </a:p>
          </p:txBody>
        </p:sp>
        <p:sp>
          <p:nvSpPr>
            <p:cNvPr id="66571" name="任意多边形 61448"/>
            <p:cNvSpPr/>
            <p:nvPr/>
          </p:nvSpPr>
          <p:spPr>
            <a:xfrm>
              <a:off x="273" y="792"/>
              <a:ext cx="540" cy="2"/>
            </a:xfrm>
            <a:custGeom>
              <a:avLst/>
              <a:gdLst>
                <a:gd name="txL" fmla="*/ 0 w 540"/>
                <a:gd name="txT" fmla="*/ 0 h 2"/>
                <a:gd name="txR" fmla="*/ 540 w 540"/>
                <a:gd name="txB" fmla="*/ 2 h 2"/>
              </a:gdLst>
              <a:ahLst/>
              <a:cxnLst>
                <a:cxn ang="0">
                  <a:pos x="0" y="2"/>
                </a:cxn>
                <a:cxn ang="0">
                  <a:pos x="540" y="0"/>
                </a:cxn>
              </a:cxnLst>
              <a:rect l="txL" t="txT" r="txR" b="txB"/>
              <a:pathLst>
                <a:path w="540" h="2">
                  <a:moveTo>
                    <a:pt x="0" y="2"/>
                  </a:moveTo>
                  <a:lnTo>
                    <a:pt x="540" y="0"/>
                  </a:lnTo>
                </a:path>
              </a:pathLst>
            </a:custGeom>
            <a:noFill/>
            <a:ln w="38100" cap="flat" cmpd="sng">
              <a:solidFill>
                <a:srgbClr val="FFCC00">
                  <a:alpha val="100000"/>
                </a:srgbClr>
              </a:solidFill>
              <a:prstDash val="solid"/>
              <a:round/>
              <a:headEnd type="none" w="med" len="med"/>
              <a:tailEnd type="none" w="med" len="med"/>
            </a:ln>
          </p:spPr>
          <p:txBody>
            <a:bodyPr/>
            <a:p>
              <a:endParaRPr lang="zh-CN" altLang="en-US"/>
            </a:p>
          </p:txBody>
        </p:sp>
        <p:sp>
          <p:nvSpPr>
            <p:cNvPr id="66572" name="直接连接符 61449"/>
            <p:cNvSpPr/>
            <p:nvPr/>
          </p:nvSpPr>
          <p:spPr>
            <a:xfrm>
              <a:off x="335" y="240"/>
              <a:ext cx="288" cy="0"/>
            </a:xfrm>
            <a:prstGeom prst="line">
              <a:avLst/>
            </a:prstGeom>
            <a:ln w="38100" cap="flat" cmpd="sng">
              <a:solidFill>
                <a:srgbClr val="66FFFF"/>
              </a:solidFill>
              <a:prstDash val="solid"/>
              <a:headEnd type="none" w="med" len="med"/>
              <a:tailEnd type="triangle" w="med" len="med"/>
            </a:ln>
          </p:spPr>
        </p:sp>
        <p:sp>
          <p:nvSpPr>
            <p:cNvPr id="66573" name="文本框 61450"/>
            <p:cNvSpPr txBox="1"/>
            <p:nvPr/>
          </p:nvSpPr>
          <p:spPr>
            <a:xfrm>
              <a:off x="1" y="144"/>
              <a:ext cx="224" cy="288"/>
            </a:xfrm>
            <a:prstGeom prst="rect">
              <a:avLst/>
            </a:prstGeom>
            <a:noFill/>
            <a:ln w="9525">
              <a:noFill/>
            </a:ln>
          </p:spPr>
          <p:txBody>
            <a:bodyPr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66574" name="文本框 61451"/>
            <p:cNvSpPr txBox="1"/>
            <p:nvPr/>
          </p:nvSpPr>
          <p:spPr>
            <a:xfrm>
              <a:off x="0" y="394"/>
              <a:ext cx="183"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u</a:t>
              </a:r>
              <a:endParaRPr lang="en-US" altLang="zh-CN" i="1" dirty="0">
                <a:solidFill>
                  <a:schemeClr val="bg1"/>
                </a:solidFill>
                <a:latin typeface="Times New Roman" panose="02020603050405020304" pitchFamily="18" charset="0"/>
              </a:endParaRPr>
            </a:p>
          </p:txBody>
        </p:sp>
        <p:sp>
          <p:nvSpPr>
            <p:cNvPr id="66575" name="文本框 61452"/>
            <p:cNvSpPr txBox="1"/>
            <p:nvPr/>
          </p:nvSpPr>
          <p:spPr>
            <a:xfrm>
              <a:off x="397" y="0"/>
              <a:ext cx="139"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i</a:t>
              </a:r>
              <a:endParaRPr lang="en-US" altLang="zh-CN" i="1" dirty="0">
                <a:solidFill>
                  <a:schemeClr val="bg1"/>
                </a:solidFill>
                <a:latin typeface="Times New Roman" panose="02020603050405020304" pitchFamily="18" charset="0"/>
              </a:endParaRPr>
            </a:p>
          </p:txBody>
        </p:sp>
        <p:sp>
          <p:nvSpPr>
            <p:cNvPr id="66576" name="文本框 61453"/>
            <p:cNvSpPr txBox="1"/>
            <p:nvPr/>
          </p:nvSpPr>
          <p:spPr>
            <a:xfrm>
              <a:off x="13" y="576"/>
              <a:ext cx="212" cy="288"/>
            </a:xfrm>
            <a:prstGeom prst="rect">
              <a:avLst/>
            </a:prstGeom>
            <a:noFill/>
            <a:ln w="9525">
              <a:noFill/>
            </a:ln>
          </p:spPr>
          <p:txBody>
            <a:bodyPr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66577" name="椭圆 61454"/>
            <p:cNvSpPr/>
            <p:nvPr/>
          </p:nvSpPr>
          <p:spPr>
            <a:xfrm>
              <a:off x="225" y="768"/>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66578" name="任意多边形 61455"/>
            <p:cNvSpPr/>
            <p:nvPr/>
          </p:nvSpPr>
          <p:spPr>
            <a:xfrm>
              <a:off x="273" y="312"/>
              <a:ext cx="540" cy="2"/>
            </a:xfrm>
            <a:custGeom>
              <a:avLst/>
              <a:gdLst>
                <a:gd name="txL" fmla="*/ 0 w 540"/>
                <a:gd name="txT" fmla="*/ 0 h 2"/>
                <a:gd name="txR" fmla="*/ 540 w 540"/>
                <a:gd name="txB" fmla="*/ 2 h 2"/>
              </a:gdLst>
              <a:ahLst/>
              <a:cxnLst>
                <a:cxn ang="0">
                  <a:pos x="0" y="2"/>
                </a:cxn>
                <a:cxn ang="0">
                  <a:pos x="540" y="0"/>
                </a:cxn>
              </a:cxnLst>
              <a:rect l="txL" t="txT" r="txR" b="txB"/>
              <a:pathLst>
                <a:path w="540" h="2">
                  <a:moveTo>
                    <a:pt x="0" y="2"/>
                  </a:moveTo>
                  <a:lnTo>
                    <a:pt x="540" y="0"/>
                  </a:lnTo>
                </a:path>
              </a:pathLst>
            </a:custGeom>
            <a:noFill/>
            <a:ln w="38100" cap="flat" cmpd="sng">
              <a:solidFill>
                <a:srgbClr val="FFCC00">
                  <a:alpha val="100000"/>
                </a:srgbClr>
              </a:solidFill>
              <a:prstDash val="solid"/>
              <a:round/>
              <a:headEnd type="none" w="med" len="med"/>
              <a:tailEnd type="none" w="med" len="med"/>
            </a:ln>
          </p:spPr>
          <p:txBody>
            <a:bodyPr/>
            <a:p>
              <a:endParaRPr lang="zh-CN" altLang="en-US"/>
            </a:p>
          </p:txBody>
        </p:sp>
        <p:sp>
          <p:nvSpPr>
            <p:cNvPr id="66579" name="椭圆 61456"/>
            <p:cNvSpPr/>
            <p:nvPr/>
          </p:nvSpPr>
          <p:spPr>
            <a:xfrm>
              <a:off x="225" y="288"/>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61458" name="文本框 61457"/>
          <p:cNvSpPr txBox="1"/>
          <p:nvPr/>
        </p:nvSpPr>
        <p:spPr>
          <a:xfrm>
            <a:off x="5375910" y="4940300"/>
            <a:ext cx="3668395" cy="460375"/>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ea typeface="楷体_GB2312" pitchFamily="1" charset="-122"/>
              </a:rPr>
              <a:t>Decomposition method 1</a:t>
            </a:r>
            <a:r>
              <a:rPr lang="zh-CN" altLang="en-US" dirty="0">
                <a:solidFill>
                  <a:schemeClr val="bg1"/>
                </a:solidFill>
                <a:latin typeface="Times New Roman" panose="02020603050405020304" pitchFamily="18" charset="0"/>
                <a:ea typeface="楷体_GB2312" pitchFamily="1" charset="-122"/>
              </a:rPr>
              <a:t>；</a:t>
            </a:r>
            <a:endParaRPr lang="zh-CN" altLang="en-US" dirty="0">
              <a:solidFill>
                <a:schemeClr val="bg1"/>
              </a:solidFill>
              <a:latin typeface="Times New Roman" panose="02020603050405020304" pitchFamily="18" charset="0"/>
              <a:ea typeface="楷体_GB2312" pitchFamily="1" charset="-122"/>
            </a:endParaRPr>
          </a:p>
        </p:txBody>
      </p:sp>
      <p:sp>
        <p:nvSpPr>
          <p:cNvPr id="61459" name="文本框 61458"/>
          <p:cNvSpPr txBox="1"/>
          <p:nvPr/>
        </p:nvSpPr>
        <p:spPr>
          <a:xfrm>
            <a:off x="4667885" y="5793423"/>
            <a:ext cx="3400425"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ea typeface="楷体_GB2312" pitchFamily="1" charset="-122"/>
              </a:rPr>
              <a:t>Decomposition method 2</a:t>
            </a:r>
            <a:endParaRPr lang="en-US" altLang="zh-CN" dirty="0">
              <a:solidFill>
                <a:schemeClr val="bg1"/>
              </a:solidFill>
              <a:latin typeface="Times New Roman" panose="02020603050405020304" pitchFamily="18" charset="0"/>
              <a:ea typeface="楷体_GB2312" pitchFamily="1" charset="-122"/>
            </a:endParaRPr>
          </a:p>
        </p:txBody>
      </p:sp>
      <p:grpSp>
        <p:nvGrpSpPr>
          <p:cNvPr id="5" name="组合 4"/>
          <p:cNvGrpSpPr/>
          <p:nvPr/>
        </p:nvGrpSpPr>
        <p:grpSpPr>
          <a:xfrm>
            <a:off x="3895090" y="1788160"/>
            <a:ext cx="4665345" cy="1983105"/>
            <a:chOff x="6022" y="2590"/>
            <a:chExt cx="7347" cy="3767"/>
          </a:xfrm>
        </p:grpSpPr>
        <p:graphicFrame>
          <p:nvGraphicFramePr>
            <p:cNvPr id="61444" name="对象 61443"/>
            <p:cNvGraphicFramePr>
              <a:graphicFrameLocks noChangeAspect="1"/>
            </p:cNvGraphicFramePr>
            <p:nvPr/>
          </p:nvGraphicFramePr>
          <p:xfrm>
            <a:off x="6022" y="2590"/>
            <a:ext cx="7085" cy="2867"/>
          </p:xfrm>
          <a:graphic>
            <a:graphicData uri="http://schemas.openxmlformats.org/presentationml/2006/ole">
              <mc:AlternateContent xmlns:mc="http://schemas.openxmlformats.org/markup-compatibility/2006">
                <mc:Choice xmlns:v="urn:schemas-microsoft-com:vml" Requires="v">
                  <p:oleObj spid="_x0000_s3567" name="" r:id="rId3" imgW="1854200" imgH="749300" progId="Equation.DSMT4">
                    <p:embed/>
                  </p:oleObj>
                </mc:Choice>
                <mc:Fallback>
                  <p:oleObj name="" r:id="rId3" imgW="1854200" imgH="749300" progId="Equation.DSMT4">
                    <p:embed/>
                    <p:pic>
                      <p:nvPicPr>
                        <p:cNvPr id="0" name="图片 3566"/>
                        <p:cNvPicPr/>
                        <p:nvPr/>
                      </p:nvPicPr>
                      <p:blipFill>
                        <a:blip r:embed="rId4"/>
                        <a:stretch>
                          <a:fillRect/>
                        </a:stretch>
                      </p:blipFill>
                      <p:spPr>
                        <a:xfrm>
                          <a:off x="6022" y="2590"/>
                          <a:ext cx="7085" cy="2867"/>
                        </a:xfrm>
                        <a:prstGeom prst="rect">
                          <a:avLst/>
                        </a:prstGeom>
                        <a:noFill/>
                        <a:ln w="38100">
                          <a:noFill/>
                          <a:miter/>
                        </a:ln>
                      </p:spPr>
                    </p:pic>
                  </p:oleObj>
                </mc:Fallback>
              </mc:AlternateContent>
            </a:graphicData>
          </a:graphic>
        </p:graphicFrame>
        <p:sp>
          <p:nvSpPr>
            <p:cNvPr id="3" name="文本框 2"/>
            <p:cNvSpPr txBox="1"/>
            <p:nvPr/>
          </p:nvSpPr>
          <p:spPr>
            <a:xfrm>
              <a:off x="6022" y="4406"/>
              <a:ext cx="7347" cy="1577"/>
            </a:xfrm>
            <a:prstGeom prst="rect">
              <a:avLst/>
            </a:prstGeom>
            <a:solidFill>
              <a:schemeClr val="accent2"/>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φ is phase difference of </a:t>
              </a:r>
              <a:r>
                <a:rPr lang="en-US" altLang="zh-CN" b="0" i="1">
                  <a:solidFill>
                    <a:schemeClr val="bg1"/>
                  </a:solidFill>
                  <a:latin typeface="Times New Roman" panose="02020603050405020304" pitchFamily="18" charset="0"/>
                  <a:cs typeface="Times New Roman" panose="02020603050405020304" pitchFamily="18" charset="0"/>
                </a:rPr>
                <a:t>u </a:t>
              </a:r>
              <a:r>
                <a:rPr lang="en-US" altLang="zh-CN" b="0">
                  <a:solidFill>
                    <a:schemeClr val="bg1"/>
                  </a:solidFill>
                  <a:latin typeface="Times New Roman" panose="02020603050405020304" pitchFamily="18" charset="0"/>
                  <a:cs typeface="Times New Roman" panose="02020603050405020304" pitchFamily="18" charset="0"/>
                </a:rPr>
                <a:t>and </a:t>
              </a:r>
              <a:r>
                <a:rPr lang="en-US" altLang="zh-CN" b="0" i="1">
                  <a:solidFill>
                    <a:schemeClr val="bg1"/>
                  </a:solidFill>
                  <a:latin typeface="Times New Roman" panose="02020603050405020304" pitchFamily="18" charset="0"/>
                  <a:cs typeface="Times New Roman" panose="02020603050405020304" pitchFamily="18" charset="0"/>
                </a:rPr>
                <a:t>i</a:t>
              </a:r>
              <a:endParaRPr lang="en-US" altLang="zh-CN" b="0" i="1">
                <a:solidFill>
                  <a:schemeClr val="bg1"/>
                </a:solidFill>
                <a:latin typeface="Times New Roman" panose="02020603050405020304" pitchFamily="18" charset="0"/>
                <a:cs typeface="Times New Roman" panose="02020603050405020304" pitchFamily="18" charset="0"/>
              </a:endParaRPr>
            </a:p>
            <a:p>
              <a:r>
                <a:rPr lang="en-US" altLang="zh-CN" b="0" i="1">
                  <a:solidFill>
                    <a:schemeClr val="bg1"/>
                  </a:solidFill>
                  <a:latin typeface="Times New Roman" panose="02020603050405020304" pitchFamily="18" charset="0"/>
                  <a:cs typeface="Times New Roman" panose="02020603050405020304" pitchFamily="18" charset="0"/>
                </a:rPr>
                <a:t> </a:t>
              </a:r>
              <a:endParaRPr lang="en-US" altLang="zh-CN" b="0" i="1">
                <a:solidFill>
                  <a:schemeClr val="bg1"/>
                </a:solidFill>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5"/>
            <a:stretch>
              <a:fillRect/>
            </a:stretch>
          </p:blipFill>
          <p:spPr>
            <a:xfrm>
              <a:off x="7869" y="5458"/>
              <a:ext cx="2639" cy="899"/>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61442"/>
                                        </p:tgtEl>
                                        <p:attrNameLst>
                                          <p:attrName>style.visibility</p:attrName>
                                        </p:attrNameLst>
                                      </p:cBhvr>
                                      <p:to>
                                        <p:strVal val="visible"/>
                                      </p:to>
                                    </p:set>
                                    <p:anim calcmode="lin" valueType="num">
                                      <p:cBhvr additive="base">
                                        <p:cTn id="7" dur="500" fill="hold"/>
                                        <p:tgtEl>
                                          <p:spTgt spid="61442"/>
                                        </p:tgtEl>
                                        <p:attrNameLst>
                                          <p:attrName>ppt_x</p:attrName>
                                        </p:attrNameLst>
                                      </p:cBhvr>
                                      <p:tavLst>
                                        <p:tav tm="0">
                                          <p:val>
                                            <p:strVal val="0-#ppt_w/2"/>
                                          </p:val>
                                        </p:tav>
                                        <p:tav tm="100000">
                                          <p:val>
                                            <p:strVal val="#ppt_x"/>
                                          </p:val>
                                        </p:tav>
                                      </p:tavLst>
                                    </p:anim>
                                    <p:anim calcmode="lin" valueType="num">
                                      <p:cBhvr additive="base">
                                        <p:cTn id="8" dur="500" fill="hold"/>
                                        <p:tgtEl>
                                          <p:spTgt spid="6144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61443"/>
                                        </p:tgtEl>
                                        <p:attrNameLst>
                                          <p:attrName>style.visibility</p:attrName>
                                        </p:attrNameLst>
                                      </p:cBhvr>
                                      <p:to>
                                        <p:strVal val="visible"/>
                                      </p:to>
                                    </p:set>
                                    <p:animEffect transition="in" filter="wipe(left)">
                                      <p:cBhvr>
                                        <p:cTn id="13" dur="2000"/>
                                        <p:tgtEl>
                                          <p:spTgt spid="61443"/>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32"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ox(ou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61445"/>
                                        </p:tgtEl>
                                        <p:attrNameLst>
                                          <p:attrName>style.visibility</p:attrName>
                                        </p:attrNameLst>
                                      </p:cBhvr>
                                      <p:to>
                                        <p:strVal val="visible"/>
                                      </p:to>
                                    </p:set>
                                    <p:anim calcmode="lin" valueType="num">
                                      <p:cBhvr additive="base">
                                        <p:cTn id="29" dur="500" fill="hold"/>
                                        <p:tgtEl>
                                          <p:spTgt spid="61445"/>
                                        </p:tgtEl>
                                        <p:attrNameLst>
                                          <p:attrName>ppt_x</p:attrName>
                                        </p:attrNameLst>
                                      </p:cBhvr>
                                      <p:tavLst>
                                        <p:tav tm="0">
                                          <p:val>
                                            <p:strVal val="0-#ppt_w/2"/>
                                          </p:val>
                                        </p:tav>
                                        <p:tav tm="100000">
                                          <p:val>
                                            <p:strVal val="#ppt_x"/>
                                          </p:val>
                                        </p:tav>
                                      </p:tavLst>
                                    </p:anim>
                                    <p:anim calcmode="lin" valueType="num">
                                      <p:cBhvr additive="base">
                                        <p:cTn id="30" dur="500" fill="hold"/>
                                        <p:tgtEl>
                                          <p:spTgt spid="61445"/>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61446"/>
                                        </p:tgtEl>
                                        <p:attrNameLst>
                                          <p:attrName>style.visibility</p:attrName>
                                        </p:attrNameLst>
                                      </p:cBhvr>
                                      <p:to>
                                        <p:strVal val="visible"/>
                                      </p:to>
                                    </p:set>
                                    <p:animEffect transition="in" filter="wipe(up)">
                                      <p:cBhvr>
                                        <p:cTn id="35" dur="2000"/>
                                        <p:tgtEl>
                                          <p:spTgt spid="61446"/>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grpId="0" nodeType="clickEffect">
                                  <p:stCondLst>
                                    <p:cond delay="0"/>
                                  </p:stCondLst>
                                  <p:childTnLst>
                                    <p:set>
                                      <p:cBhvr>
                                        <p:cTn id="39" dur="1" fill="hold">
                                          <p:stCondLst>
                                            <p:cond delay="0"/>
                                          </p:stCondLst>
                                        </p:cTn>
                                        <p:tgtEl>
                                          <p:spTgt spid="61458"/>
                                        </p:tgtEl>
                                        <p:attrNameLst>
                                          <p:attrName>style.visibility</p:attrName>
                                        </p:attrNameLst>
                                      </p:cBhvr>
                                      <p:to>
                                        <p:strVal val="visible"/>
                                      </p:to>
                                    </p:set>
                                    <p:anim calcmode="lin" valueType="num">
                                      <p:cBhvr additive="base">
                                        <p:cTn id="40" dur="500" fill="hold"/>
                                        <p:tgtEl>
                                          <p:spTgt spid="61458"/>
                                        </p:tgtEl>
                                        <p:attrNameLst>
                                          <p:attrName>ppt_x</p:attrName>
                                        </p:attrNameLst>
                                      </p:cBhvr>
                                      <p:tavLst>
                                        <p:tav tm="0">
                                          <p:val>
                                            <p:strVal val="1+#ppt_w/2"/>
                                          </p:val>
                                        </p:tav>
                                        <p:tav tm="100000">
                                          <p:val>
                                            <p:strVal val="#ppt_x"/>
                                          </p:val>
                                        </p:tav>
                                      </p:tavLst>
                                    </p:anim>
                                    <p:anim calcmode="lin" valueType="num">
                                      <p:cBhvr additive="base">
                                        <p:cTn id="41" dur="500" fill="hold"/>
                                        <p:tgtEl>
                                          <p:spTgt spid="61458"/>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61459"/>
                                        </p:tgtEl>
                                        <p:attrNameLst>
                                          <p:attrName>style.visibility</p:attrName>
                                        </p:attrNameLst>
                                      </p:cBhvr>
                                      <p:to>
                                        <p:strVal val="visible"/>
                                      </p:to>
                                    </p:set>
                                    <p:anim calcmode="lin" valueType="num">
                                      <p:cBhvr additive="base">
                                        <p:cTn id="46" dur="500" fill="hold"/>
                                        <p:tgtEl>
                                          <p:spTgt spid="61459"/>
                                        </p:tgtEl>
                                        <p:attrNameLst>
                                          <p:attrName>ppt_x</p:attrName>
                                        </p:attrNameLst>
                                      </p:cBhvr>
                                      <p:tavLst>
                                        <p:tav tm="0">
                                          <p:val>
                                            <p:strVal val="1+#ppt_w/2"/>
                                          </p:val>
                                        </p:tav>
                                        <p:tav tm="100000">
                                          <p:val>
                                            <p:strVal val="#ppt_x"/>
                                          </p:val>
                                        </p:tav>
                                      </p:tavLst>
                                    </p:anim>
                                    <p:anim calcmode="lin" valueType="num">
                                      <p:cBhvr additive="base">
                                        <p:cTn id="47" dur="500" fill="hold"/>
                                        <p:tgtEl>
                                          <p:spTgt spid="614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ldLvl="0" animBg="1"/>
      <p:bldP spid="61443" grpId="0" bldLvl="0" animBg="1"/>
      <p:bldP spid="61445" grpId="0" bldLvl="0" animBg="1"/>
      <p:bldP spid="61458" grpId="0"/>
      <p:bldP spid="6145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文本框 62465"/>
          <p:cNvSpPr txBox="1"/>
          <p:nvPr/>
        </p:nvSpPr>
        <p:spPr>
          <a:xfrm>
            <a:off x="289243" y="234315"/>
            <a:ext cx="3706495" cy="460375"/>
          </a:xfrm>
          <a:prstGeom prst="rect">
            <a:avLst/>
          </a:prstGeom>
          <a:no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ea typeface="楷体_GB2312" pitchFamily="1" charset="-122"/>
                <a:sym typeface="+mn-ea"/>
              </a:rPr>
              <a:t>Decomposition method 1</a:t>
            </a:r>
            <a:r>
              <a:rPr lang="zh-CN" altLang="en-US" dirty="0">
                <a:solidFill>
                  <a:schemeClr val="bg1"/>
                </a:solidFill>
                <a:latin typeface="Times New Roman" panose="02020603050405020304" pitchFamily="18" charset="0"/>
                <a:ea typeface="仿宋_GB2312" pitchFamily="1" charset="-122"/>
              </a:rPr>
              <a:t>：</a:t>
            </a:r>
            <a:endParaRPr lang="zh-CN" altLang="en-US" dirty="0">
              <a:solidFill>
                <a:schemeClr val="bg1"/>
              </a:solidFill>
              <a:latin typeface="Times New Roman" panose="02020603050405020304" pitchFamily="18" charset="0"/>
              <a:ea typeface="仿宋_GB2312" pitchFamily="1" charset="-122"/>
            </a:endParaRPr>
          </a:p>
        </p:txBody>
      </p:sp>
      <p:sp>
        <p:nvSpPr>
          <p:cNvPr id="62467" name="文本框 62466"/>
          <p:cNvSpPr txBox="1"/>
          <p:nvPr/>
        </p:nvSpPr>
        <p:spPr>
          <a:xfrm>
            <a:off x="1764030" y="4005580"/>
            <a:ext cx="4490720" cy="1938020"/>
          </a:xfrm>
          <a:prstGeom prst="rect">
            <a:avLst/>
          </a:prstGeom>
          <a:noFill/>
          <a:ln w="9525">
            <a:noFill/>
            <a:miter/>
          </a:ln>
        </p:spPr>
        <p:txBody>
          <a:bodyPr wrap="square">
            <a:spAutoFit/>
          </a:bodyPr>
          <a:lstStyle/>
          <a:p>
            <a:pPr marL="381000" marR="0" indent="-381000" algn="just" defTabSz="914400" eaLnBrk="1" hangingPunct="1">
              <a:spcBef>
                <a:spcPct val="50000"/>
              </a:spcBef>
              <a:buClr>
                <a:srgbClr val="000000"/>
              </a:buClr>
              <a:buSzTx/>
              <a:buFont typeface="Arial" panose="020B0604020202020204" pitchFamily="34" charset="0"/>
              <a:defRPr/>
            </a:pPr>
            <a:r>
              <a:rPr kumimoji="0" lang="en-US" altLang="x-none" kern="1200" cap="none" spc="0" normalizeH="0" baseline="0" noProof="1">
                <a:solidFill>
                  <a:schemeClr val="bg1"/>
                </a:solidFill>
                <a:latin typeface="Times New Roman" panose="02020603050405020304" pitchFamily="18" charset="0"/>
                <a:ea typeface="宋体" panose="02010600030101010101" pitchFamily="2" charset="-122"/>
                <a:cs typeface="+mn-ea"/>
                <a:sym typeface="Symbol" panose="05050102010706020507" pitchFamily="18" charset="2"/>
              </a:rPr>
              <a:t>   </a:t>
            </a:r>
            <a:r>
              <a:rPr kumimoji="0" lang="zh-CN" altLang="en-US" i="1" kern="1200" cap="none" spc="0" normalizeH="0" baseline="0" noProof="1">
                <a:solidFill>
                  <a:schemeClr val="bg1"/>
                </a:solidFill>
                <a:latin typeface="Times New Roman" panose="02020603050405020304" pitchFamily="18" charset="0"/>
                <a:ea typeface="宋体" panose="02010600030101010101" pitchFamily="2" charset="-122"/>
                <a:cs typeface="+mn-ea"/>
              </a:rPr>
              <a:t>p  </a:t>
            </a:r>
            <a:r>
              <a:rPr kumimoji="0" lang="en-US" altLang="zh-CN" kern="1200" cap="none" spc="0" normalizeH="0" baseline="0" noProof="1">
                <a:solidFill>
                  <a:schemeClr val="bg1"/>
                </a:solidFill>
                <a:latin typeface="Times New Roman" panose="02020603050405020304" pitchFamily="18" charset="0"/>
                <a:ea typeface="楷体_GB2312" pitchFamily="1" charset="-122"/>
                <a:cs typeface="+mn-ea"/>
              </a:rPr>
              <a:t>Sometimes it's positive, sometimes it's negative ；</a:t>
            </a:r>
            <a:endParaRPr kumimoji="0" lang="zh-CN" altLang="en-US" kern="1200" cap="none" spc="0" normalizeH="0" baseline="0" noProof="1">
              <a:solidFill>
                <a:schemeClr val="bg1"/>
              </a:solidFill>
              <a:latin typeface="楷体_GB2312" pitchFamily="1" charset="-122"/>
              <a:ea typeface="楷体_GB2312" pitchFamily="1" charset="-122"/>
              <a:cs typeface="+mn-cs"/>
            </a:endParaRPr>
          </a:p>
          <a:p>
            <a:pPr marR="0" algn="just" defTabSz="914400" eaLnBrk="1" hangingPunct="1">
              <a:spcBef>
                <a:spcPct val="50000"/>
              </a:spcBef>
              <a:buClr>
                <a:srgbClr val="000000"/>
              </a:buClr>
              <a:buSzTx/>
              <a:buFont typeface="Symbol" panose="05050102010706020507" pitchFamily="18" charset="2"/>
              <a:defRPr/>
            </a:pPr>
            <a:r>
              <a:rPr kumimoji="0" lang="en-US" altLang="x-none" kern="1200" cap="none" spc="0" normalizeH="0" baseline="0" noProof="1">
                <a:solidFill>
                  <a:schemeClr val="bg1"/>
                </a:solidFill>
                <a:latin typeface="Times New Roman" panose="02020603050405020304" pitchFamily="18" charset="0"/>
                <a:ea typeface="宋体" panose="02010600030101010101" pitchFamily="2" charset="-122"/>
                <a:cs typeface="+mn-ea"/>
                <a:sym typeface="Symbol" panose="05050102010706020507" pitchFamily="18" charset="2"/>
              </a:rPr>
              <a:t>  </a:t>
            </a:r>
            <a:r>
              <a:rPr kumimoji="0" lang="zh-CN" altLang="en-US" i="1" kern="1200" cap="none" spc="0" normalizeH="0" baseline="0" noProof="1">
                <a:solidFill>
                  <a:schemeClr val="bg1"/>
                </a:solidFill>
                <a:latin typeface="Times New Roman" panose="02020603050405020304" pitchFamily="18" charset="0"/>
                <a:ea typeface="宋体" panose="02010600030101010101" pitchFamily="2" charset="-122"/>
                <a:cs typeface="+mn-ea"/>
              </a:rPr>
              <a:t>p</a:t>
            </a:r>
            <a:r>
              <a:rPr kumimoji="0" lang="zh-CN" altLang="en-US" kern="1200" cap="none" spc="0" normalizeH="0" baseline="0" noProof="1">
                <a:solidFill>
                  <a:schemeClr val="bg1"/>
                </a:solidFill>
                <a:latin typeface="Times New Roman" panose="02020603050405020304" pitchFamily="18" charset="0"/>
                <a:ea typeface="宋体" panose="02010600030101010101" pitchFamily="2" charset="-122"/>
                <a:cs typeface="+mn-ea"/>
              </a:rPr>
              <a:t>&gt;0, </a:t>
            </a:r>
            <a:r>
              <a:rPr kumimoji="0" lang="en-US" altLang="zh-CN" kern="1200" cap="none" spc="0" normalizeH="0" baseline="0" noProof="1">
                <a:solidFill>
                  <a:schemeClr val="bg1"/>
                </a:solidFill>
                <a:latin typeface="Times New Roman" panose="02020603050405020304" pitchFamily="18" charset="0"/>
                <a:ea typeface="宋体" panose="02010600030101010101" pitchFamily="2" charset="-122"/>
                <a:cs typeface="+mn-ea"/>
              </a:rPr>
              <a:t>Circuit </a:t>
            </a:r>
            <a:r>
              <a:rPr kumimoji="0" lang="en-US" altLang="zh-CN" kern="1200" cap="none" spc="0" normalizeH="0" baseline="0" noProof="1">
                <a:solidFill>
                  <a:schemeClr val="bg1"/>
                </a:solidFill>
                <a:latin typeface="Times New Roman" panose="02020603050405020304" pitchFamily="18" charset="0"/>
                <a:ea typeface="楷体_GB2312" pitchFamily="1" charset="-122"/>
                <a:cs typeface="+mn-ea"/>
              </a:rPr>
              <a:t>absorbs power</a:t>
            </a:r>
            <a:r>
              <a:rPr kumimoji="0" lang="zh-CN" altLang="en-US" kern="1200" cap="none" spc="0" normalizeH="0" baseline="0" noProof="1">
                <a:solidFill>
                  <a:schemeClr val="bg1"/>
                </a:solidFill>
                <a:latin typeface="Times New Roman" panose="02020603050405020304" pitchFamily="18" charset="0"/>
                <a:ea typeface="楷体_GB2312" pitchFamily="1" charset="-122"/>
                <a:cs typeface="+mn-ea"/>
              </a:rPr>
              <a:t>；</a:t>
            </a:r>
            <a:endParaRPr kumimoji="0" lang="zh-CN" altLang="en-US" kern="1200" cap="none" spc="0" normalizeH="0" baseline="0" noProof="1">
              <a:solidFill>
                <a:schemeClr val="bg1"/>
              </a:solidFill>
              <a:latin typeface="Times New Roman" panose="02020603050405020304" pitchFamily="18" charset="0"/>
              <a:ea typeface="楷体_GB2312" pitchFamily="1" charset="-122"/>
              <a:cs typeface="+mn-cs"/>
            </a:endParaRPr>
          </a:p>
          <a:p>
            <a:pPr marR="0" algn="just" defTabSz="914400" eaLnBrk="1" hangingPunct="1">
              <a:spcBef>
                <a:spcPct val="50000"/>
              </a:spcBef>
              <a:buClr>
                <a:srgbClr val="000000"/>
              </a:buClr>
              <a:buSzTx/>
              <a:buFont typeface="Symbol" panose="05050102010706020507" pitchFamily="18" charset="2"/>
              <a:defRPr/>
            </a:pPr>
            <a:r>
              <a:rPr kumimoji="0" lang="en-US" altLang="x-none" kern="1200" cap="none" spc="0" normalizeH="0" baseline="0" noProof="1">
                <a:solidFill>
                  <a:schemeClr val="bg1"/>
                </a:solidFill>
                <a:latin typeface="Times New Roman" panose="02020603050405020304" pitchFamily="18" charset="0"/>
                <a:ea typeface="宋体" panose="02010600030101010101" pitchFamily="2" charset="-122"/>
                <a:cs typeface="+mn-ea"/>
                <a:sym typeface="Symbol" panose="05050102010706020507" pitchFamily="18" charset="2"/>
              </a:rPr>
              <a:t>  </a:t>
            </a:r>
            <a:r>
              <a:rPr kumimoji="0" lang="zh-CN" altLang="en-US" i="1" kern="1200" cap="none" spc="0" normalizeH="0" baseline="0" noProof="1">
                <a:solidFill>
                  <a:schemeClr val="bg1"/>
                </a:solidFill>
                <a:latin typeface="Times New Roman" panose="02020603050405020304" pitchFamily="18" charset="0"/>
                <a:ea typeface="宋体" panose="02010600030101010101" pitchFamily="2" charset="-122"/>
                <a:cs typeface="+mn-ea"/>
              </a:rPr>
              <a:t>p</a:t>
            </a:r>
            <a:r>
              <a:rPr kumimoji="0" lang="zh-CN" altLang="en-US" kern="1200" cap="none" spc="0" normalizeH="0" baseline="0" noProof="1">
                <a:solidFill>
                  <a:schemeClr val="bg1"/>
                </a:solidFill>
                <a:latin typeface="Times New Roman" panose="02020603050405020304" pitchFamily="18" charset="0"/>
                <a:ea typeface="宋体" panose="02010600030101010101" pitchFamily="2" charset="-122"/>
                <a:cs typeface="+mn-ea"/>
              </a:rPr>
              <a:t>&lt;0，</a:t>
            </a:r>
            <a:r>
              <a:rPr kumimoji="0" lang="en-US" altLang="zh-CN" kern="1200" cap="none" spc="0" normalizeH="0" baseline="0" noProof="1">
                <a:solidFill>
                  <a:schemeClr val="bg1"/>
                </a:solidFill>
                <a:latin typeface="Times New Roman" panose="02020603050405020304" pitchFamily="18" charset="0"/>
                <a:ea typeface="宋体" panose="02010600030101010101" pitchFamily="2" charset="-122"/>
                <a:cs typeface="+mn-ea"/>
              </a:rPr>
              <a:t>Circuit </a:t>
            </a:r>
            <a:r>
              <a:rPr kumimoji="0" lang="en-US" altLang="zh-CN" kern="1200" cap="none" spc="0" normalizeH="0" baseline="0" noProof="1">
                <a:solidFill>
                  <a:schemeClr val="bg1"/>
                </a:solidFill>
                <a:latin typeface="Times New Roman" panose="02020603050405020304" pitchFamily="18" charset="0"/>
                <a:ea typeface="楷体_GB2312" pitchFamily="1" charset="-122"/>
                <a:cs typeface="+mn-ea"/>
              </a:rPr>
              <a:t>releases power</a:t>
            </a:r>
            <a:r>
              <a:rPr kumimoji="0" lang="zh-CN" altLang="en-US" kern="1200" cap="none" spc="0" normalizeH="0" baseline="0" noProof="1">
                <a:solidFill>
                  <a:schemeClr val="bg1"/>
                </a:solidFill>
                <a:latin typeface="Times New Roman" panose="02020603050405020304" pitchFamily="18" charset="0"/>
                <a:ea typeface="楷体_GB2312" pitchFamily="1" charset="-122"/>
                <a:cs typeface="+mn-ea"/>
              </a:rPr>
              <a:t>；</a:t>
            </a:r>
            <a:endParaRPr kumimoji="0" lang="zh-CN" altLang="en-US" i="1" kern="1200" cap="none" spc="0" normalizeH="0" baseline="0" noProof="1">
              <a:solidFill>
                <a:schemeClr val="bg1"/>
              </a:solidFill>
              <a:latin typeface="Times New Roman" panose="02020603050405020304" pitchFamily="18" charset="0"/>
              <a:ea typeface="楷体_GB2312" pitchFamily="1" charset="-122"/>
              <a:cs typeface="+mn-cs"/>
            </a:endParaRPr>
          </a:p>
        </p:txBody>
      </p:sp>
      <p:grpSp>
        <p:nvGrpSpPr>
          <p:cNvPr id="2" name="组合 62467"/>
          <p:cNvGrpSpPr/>
          <p:nvPr/>
        </p:nvGrpSpPr>
        <p:grpSpPr>
          <a:xfrm>
            <a:off x="1692275" y="1279525"/>
            <a:ext cx="4041775" cy="2295525"/>
            <a:chOff x="0" y="0"/>
            <a:chExt cx="2546" cy="1446"/>
          </a:xfrm>
        </p:grpSpPr>
        <p:sp>
          <p:nvSpPr>
            <p:cNvPr id="67601" name="任意多边形 62468"/>
            <p:cNvSpPr/>
            <p:nvPr/>
          </p:nvSpPr>
          <p:spPr>
            <a:xfrm>
              <a:off x="218" y="0"/>
              <a:ext cx="1" cy="1446"/>
            </a:xfrm>
            <a:custGeom>
              <a:avLst/>
              <a:gdLst>
                <a:gd name="txL" fmla="*/ 0 w 1"/>
                <a:gd name="txT" fmla="*/ 0 h 1446"/>
                <a:gd name="txR" fmla="*/ 1 w 1"/>
                <a:gd name="txB" fmla="*/ 1446 h 1446"/>
              </a:gdLst>
              <a:ahLst/>
              <a:cxnLst>
                <a:cxn ang="0">
                  <a:pos x="0" y="1446"/>
                </a:cxn>
                <a:cxn ang="0">
                  <a:pos x="0" y="0"/>
                </a:cxn>
              </a:cxnLst>
              <a:rect l="txL" t="txT" r="txR" b="txB"/>
              <a:pathLst>
                <a:path w="1" h="1446">
                  <a:moveTo>
                    <a:pt x="0" y="1446"/>
                  </a:moveTo>
                  <a:lnTo>
                    <a:pt x="0" y="0"/>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sp>
          <p:nvSpPr>
            <p:cNvPr id="67602" name="直接连接符 62469"/>
            <p:cNvSpPr/>
            <p:nvPr/>
          </p:nvSpPr>
          <p:spPr>
            <a:xfrm flipV="1">
              <a:off x="26" y="884"/>
              <a:ext cx="2429" cy="7"/>
            </a:xfrm>
            <a:prstGeom prst="line">
              <a:avLst/>
            </a:prstGeom>
            <a:ln w="38100" cap="flat" cmpd="sng">
              <a:solidFill>
                <a:srgbClr val="FFFF00"/>
              </a:solidFill>
              <a:prstDash val="solid"/>
              <a:headEnd type="none" w="med" len="med"/>
              <a:tailEnd type="triangle" w="med" len="med"/>
            </a:ln>
          </p:spPr>
        </p:sp>
        <p:sp>
          <p:nvSpPr>
            <p:cNvPr id="67603" name="文本框 62470"/>
            <p:cNvSpPr txBox="1"/>
            <p:nvPr/>
          </p:nvSpPr>
          <p:spPr>
            <a:xfrm>
              <a:off x="2197" y="881"/>
              <a:ext cx="349" cy="288"/>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rPr>
                <a:t>t</a:t>
              </a:r>
              <a:endParaRPr lang="en-US" altLang="zh-CN" i="1" dirty="0">
                <a:solidFill>
                  <a:schemeClr val="bg1"/>
                </a:solidFill>
                <a:latin typeface="Times New Roman" panose="02020603050405020304" pitchFamily="18" charset="0"/>
              </a:endParaRPr>
            </a:p>
          </p:txBody>
        </p:sp>
        <p:sp>
          <p:nvSpPr>
            <p:cNvPr id="67604" name="任意多边形 62471"/>
            <p:cNvSpPr/>
            <p:nvPr/>
          </p:nvSpPr>
          <p:spPr>
            <a:xfrm>
              <a:off x="188" y="658"/>
              <a:ext cx="2022" cy="452"/>
            </a:xfrm>
            <a:custGeom>
              <a:avLst/>
              <a:gdLst>
                <a:gd name="txL" fmla="*/ 0 w 2022"/>
                <a:gd name="txT" fmla="*/ 0 h 452"/>
                <a:gd name="txR" fmla="*/ 2022 w 2022"/>
                <a:gd name="txB" fmla="*/ 452 h 452"/>
              </a:gdLst>
              <a:ahLst/>
              <a:cxnLst>
                <a:cxn ang="0">
                  <a:pos x="0" y="368"/>
                </a:cxn>
                <a:cxn ang="0">
                  <a:pos x="258" y="151"/>
                </a:cxn>
                <a:cxn ang="0">
                  <a:pos x="333" y="86"/>
                </a:cxn>
                <a:cxn ang="0">
                  <a:pos x="428" y="30"/>
                </a:cxn>
                <a:cxn ang="0">
                  <a:pos x="536" y="4"/>
                </a:cxn>
                <a:cxn ang="0">
                  <a:pos x="670" y="36"/>
                </a:cxn>
                <a:cxn ang="0">
                  <a:pos x="804" y="130"/>
                </a:cxn>
                <a:cxn ang="0">
                  <a:pos x="904" y="225"/>
                </a:cxn>
                <a:cxn ang="0">
                  <a:pos x="1017" y="328"/>
                </a:cxn>
                <a:cxn ang="0">
                  <a:pos x="1128" y="411"/>
                </a:cxn>
                <a:cxn ang="0">
                  <a:pos x="1282" y="449"/>
                </a:cxn>
                <a:cxn ang="0">
                  <a:pos x="1447" y="389"/>
                </a:cxn>
                <a:cxn ang="0">
                  <a:pos x="1635" y="231"/>
                </a:cxn>
                <a:cxn ang="0">
                  <a:pos x="1722" y="146"/>
                </a:cxn>
                <a:cxn ang="0">
                  <a:pos x="1874" y="37"/>
                </a:cxn>
                <a:cxn ang="0">
                  <a:pos x="2000" y="5"/>
                </a:cxn>
                <a:cxn ang="0">
                  <a:pos x="2007" y="7"/>
                </a:cxn>
              </a:cxnLst>
              <a:rect l="txL" t="txT" r="txR" b="txB"/>
              <a:pathLst>
                <a:path w="2022" h="452">
                  <a:moveTo>
                    <a:pt x="0" y="368"/>
                  </a:moveTo>
                  <a:cubicBezTo>
                    <a:pt x="43" y="333"/>
                    <a:pt x="202" y="198"/>
                    <a:pt x="258" y="151"/>
                  </a:cubicBezTo>
                  <a:cubicBezTo>
                    <a:pt x="314" y="104"/>
                    <a:pt x="305" y="107"/>
                    <a:pt x="333" y="86"/>
                  </a:cubicBezTo>
                  <a:cubicBezTo>
                    <a:pt x="361" y="66"/>
                    <a:pt x="395" y="43"/>
                    <a:pt x="428" y="30"/>
                  </a:cubicBezTo>
                  <a:cubicBezTo>
                    <a:pt x="462" y="16"/>
                    <a:pt x="496" y="3"/>
                    <a:pt x="536" y="4"/>
                  </a:cubicBezTo>
                  <a:cubicBezTo>
                    <a:pt x="577" y="5"/>
                    <a:pt x="625" y="15"/>
                    <a:pt x="670" y="36"/>
                  </a:cubicBezTo>
                  <a:cubicBezTo>
                    <a:pt x="715" y="57"/>
                    <a:pt x="765" y="98"/>
                    <a:pt x="804" y="130"/>
                  </a:cubicBezTo>
                  <a:cubicBezTo>
                    <a:pt x="842" y="161"/>
                    <a:pt x="868" y="192"/>
                    <a:pt x="904" y="225"/>
                  </a:cubicBezTo>
                  <a:cubicBezTo>
                    <a:pt x="940" y="258"/>
                    <a:pt x="980" y="297"/>
                    <a:pt x="1017" y="328"/>
                  </a:cubicBezTo>
                  <a:cubicBezTo>
                    <a:pt x="1055" y="358"/>
                    <a:pt x="1084" y="390"/>
                    <a:pt x="1128" y="411"/>
                  </a:cubicBezTo>
                  <a:cubicBezTo>
                    <a:pt x="1172" y="431"/>
                    <a:pt x="1229" y="452"/>
                    <a:pt x="1282" y="449"/>
                  </a:cubicBezTo>
                  <a:cubicBezTo>
                    <a:pt x="1336" y="445"/>
                    <a:pt x="1388" y="426"/>
                    <a:pt x="1447" y="389"/>
                  </a:cubicBezTo>
                  <a:cubicBezTo>
                    <a:pt x="1506" y="353"/>
                    <a:pt x="1589" y="272"/>
                    <a:pt x="1635" y="231"/>
                  </a:cubicBezTo>
                  <a:cubicBezTo>
                    <a:pt x="1680" y="191"/>
                    <a:pt x="1683" y="178"/>
                    <a:pt x="1722" y="146"/>
                  </a:cubicBezTo>
                  <a:cubicBezTo>
                    <a:pt x="1762" y="114"/>
                    <a:pt x="1828" y="61"/>
                    <a:pt x="1874" y="37"/>
                  </a:cubicBezTo>
                  <a:cubicBezTo>
                    <a:pt x="1920" y="13"/>
                    <a:pt x="1978" y="10"/>
                    <a:pt x="2000" y="5"/>
                  </a:cubicBezTo>
                  <a:cubicBezTo>
                    <a:pt x="2022" y="0"/>
                    <a:pt x="2006" y="7"/>
                    <a:pt x="2007" y="7"/>
                  </a:cubicBez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sp>
          <p:nvSpPr>
            <p:cNvPr id="67605" name="任意多边形 62472"/>
            <p:cNvSpPr/>
            <p:nvPr/>
          </p:nvSpPr>
          <p:spPr>
            <a:xfrm>
              <a:off x="181" y="538"/>
              <a:ext cx="2016" cy="672"/>
            </a:xfrm>
            <a:custGeom>
              <a:avLst/>
              <a:gdLst>
                <a:gd name="txL" fmla="*/ 0 w 1977"/>
                <a:gd name="txT" fmla="*/ 0 h 432"/>
                <a:gd name="txR" fmla="*/ 1977 w 1977"/>
                <a:gd name="txB" fmla="*/ 432 h 432"/>
              </a:gdLst>
              <a:ahLst/>
              <a:cxnLst>
                <a:cxn ang="0">
                  <a:pos x="24" y="1272"/>
                </a:cxn>
                <a:cxn ang="0">
                  <a:pos x="34" y="1272"/>
                </a:cxn>
                <a:cxn ang="0">
                  <a:pos x="37" y="1258"/>
                </a:cxn>
                <a:cxn ang="0">
                  <a:pos x="251" y="310"/>
                </a:cxn>
                <a:cxn ang="0">
                  <a:pos x="444" y="12"/>
                </a:cxn>
                <a:cxn ang="0">
                  <a:pos x="634" y="392"/>
                </a:cxn>
                <a:cxn ang="0">
                  <a:pos x="826" y="1272"/>
                </a:cxn>
                <a:cxn ang="0">
                  <a:pos x="1061" y="2256"/>
                </a:cxn>
                <a:cxn ang="0">
                  <a:pos x="1206" y="2518"/>
                </a:cxn>
                <a:cxn ang="0">
                  <a:pos x="1360" y="2326"/>
                </a:cxn>
                <a:cxn ang="0">
                  <a:pos x="1515" y="1674"/>
                </a:cxn>
                <a:cxn ang="0">
                  <a:pos x="1622" y="1201"/>
                </a:cxn>
                <a:cxn ang="0">
                  <a:pos x="1771" y="482"/>
                </a:cxn>
                <a:cxn ang="0">
                  <a:pos x="1956" y="75"/>
                </a:cxn>
                <a:cxn ang="0">
                  <a:pos x="2083" y="165"/>
                </a:cxn>
                <a:cxn ang="0">
                  <a:pos x="2138" y="305"/>
                </a:cxn>
              </a:cxnLst>
              <a:rect l="txL" t="txT" r="txR" b="txB"/>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38100" cap="flat" cmpd="sng">
              <a:solidFill>
                <a:srgbClr val="66FF66">
                  <a:alpha val="100000"/>
                </a:srgbClr>
              </a:solidFill>
              <a:prstDash val="solid"/>
              <a:round/>
              <a:headEnd type="none" w="med" len="med"/>
              <a:tailEnd type="none" w="med" len="med"/>
            </a:ln>
          </p:spPr>
          <p:txBody>
            <a:bodyPr/>
            <a:p>
              <a:endParaRPr lang="zh-CN" altLang="en-US"/>
            </a:p>
          </p:txBody>
        </p:sp>
        <p:sp>
          <p:nvSpPr>
            <p:cNvPr id="67606" name="文本框 62473"/>
            <p:cNvSpPr txBox="1"/>
            <p:nvPr/>
          </p:nvSpPr>
          <p:spPr>
            <a:xfrm>
              <a:off x="2018" y="630"/>
              <a:ext cx="302"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i</a:t>
              </a:r>
              <a:endParaRPr lang="en-US" altLang="zh-CN" dirty="0">
                <a:solidFill>
                  <a:schemeClr val="bg1"/>
                </a:solidFill>
                <a:latin typeface="Times New Roman" panose="02020603050405020304" pitchFamily="18" charset="0"/>
              </a:endParaRPr>
            </a:p>
          </p:txBody>
        </p:sp>
        <p:sp>
          <p:nvSpPr>
            <p:cNvPr id="67607" name="文本框 62474"/>
            <p:cNvSpPr txBox="1"/>
            <p:nvPr/>
          </p:nvSpPr>
          <p:spPr>
            <a:xfrm>
              <a:off x="0" y="855"/>
              <a:ext cx="212"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0</a:t>
              </a:r>
              <a:endParaRPr lang="en-US" altLang="zh-CN" dirty="0">
                <a:solidFill>
                  <a:schemeClr val="bg1"/>
                </a:solidFill>
                <a:latin typeface="Times New Roman" panose="02020603050405020304" pitchFamily="18" charset="0"/>
              </a:endParaRPr>
            </a:p>
          </p:txBody>
        </p:sp>
        <p:sp>
          <p:nvSpPr>
            <p:cNvPr id="67608" name="文本框 62475"/>
            <p:cNvSpPr txBox="1"/>
            <p:nvPr/>
          </p:nvSpPr>
          <p:spPr>
            <a:xfrm>
              <a:off x="2210" y="438"/>
              <a:ext cx="223"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u</a:t>
              </a:r>
              <a:endParaRPr lang="en-US" altLang="zh-CN" dirty="0">
                <a:solidFill>
                  <a:schemeClr val="bg1"/>
                </a:solidFill>
                <a:latin typeface="Times New Roman" panose="02020603050405020304" pitchFamily="18" charset="0"/>
              </a:endParaRPr>
            </a:p>
          </p:txBody>
        </p:sp>
      </p:grpSp>
      <p:grpSp>
        <p:nvGrpSpPr>
          <p:cNvPr id="3" name="组合 62476"/>
          <p:cNvGrpSpPr/>
          <p:nvPr/>
        </p:nvGrpSpPr>
        <p:grpSpPr>
          <a:xfrm>
            <a:off x="2051050" y="981075"/>
            <a:ext cx="2709863" cy="1892300"/>
            <a:chOff x="0" y="0"/>
            <a:chExt cx="1707" cy="1192"/>
          </a:xfrm>
        </p:grpSpPr>
        <p:grpSp>
          <p:nvGrpSpPr>
            <p:cNvPr id="67597" name="组合 62477"/>
            <p:cNvGrpSpPr/>
            <p:nvPr/>
          </p:nvGrpSpPr>
          <p:grpSpPr>
            <a:xfrm>
              <a:off x="0" y="272"/>
              <a:ext cx="1707" cy="920"/>
              <a:chOff x="0" y="0"/>
              <a:chExt cx="1707" cy="920"/>
            </a:xfrm>
          </p:grpSpPr>
          <p:sp>
            <p:nvSpPr>
              <p:cNvPr id="67599" name="任意多边形 62478"/>
              <p:cNvSpPr/>
              <p:nvPr/>
            </p:nvSpPr>
            <p:spPr>
              <a:xfrm flipV="1">
                <a:off x="843" y="0"/>
                <a:ext cx="864" cy="912"/>
              </a:xfrm>
              <a:custGeom>
                <a:avLst/>
                <a:gdLst>
                  <a:gd name="txL" fmla="*/ 0 w 890"/>
                  <a:gd name="txT" fmla="*/ 0 h 1248"/>
                  <a:gd name="txR" fmla="*/ 890 w 890"/>
                  <a:gd name="txB" fmla="*/ 1248 h 1248"/>
                </a:gdLst>
                <a:ahLst/>
                <a:cxnLst>
                  <a:cxn ang="0">
                    <a:pos x="790" y="170"/>
                  </a:cxn>
                  <a:cxn ang="0">
                    <a:pos x="764" y="121"/>
                  </a:cxn>
                  <a:cxn ang="0">
                    <a:pos x="729" y="69"/>
                  </a:cxn>
                  <a:cxn ang="0">
                    <a:pos x="679" y="23"/>
                  </a:cxn>
                  <a:cxn ang="0">
                    <a:pos x="630" y="4"/>
                  </a:cxn>
                  <a:cxn ang="0">
                    <a:pos x="580" y="18"/>
                  </a:cxn>
                  <a:cxn ang="0">
                    <a:pos x="511" y="98"/>
                  </a:cxn>
                  <a:cxn ang="0">
                    <a:pos x="466" y="173"/>
                  </a:cxn>
                  <a:cxn ang="0">
                    <a:pos x="425" y="258"/>
                  </a:cxn>
                  <a:cxn ang="0">
                    <a:pos x="380" y="324"/>
                  </a:cxn>
                  <a:cxn ang="0">
                    <a:pos x="316" y="353"/>
                  </a:cxn>
                  <a:cxn ang="0">
                    <a:pos x="247" y="306"/>
                  </a:cxn>
                  <a:cxn ang="0">
                    <a:pos x="151" y="171"/>
                  </a:cxn>
                  <a:cxn ang="0">
                    <a:pos x="119" y="108"/>
                  </a:cxn>
                  <a:cxn ang="0">
                    <a:pos x="51" y="19"/>
                  </a:cxn>
                  <a:cxn ang="0">
                    <a:pos x="8" y="3"/>
                  </a:cxn>
                  <a:cxn ang="0">
                    <a:pos x="11" y="3"/>
                  </a:cxn>
                </a:cxnLst>
                <a:rect l="txL" t="txT" r="txR" b="txB"/>
                <a:pathLst>
                  <a:path w="890" h="1248">
                    <a:moveTo>
                      <a:pt x="890" y="594"/>
                    </a:moveTo>
                    <a:cubicBezTo>
                      <a:pt x="885" y="566"/>
                      <a:pt x="871" y="482"/>
                      <a:pt x="860" y="423"/>
                    </a:cubicBezTo>
                    <a:cubicBezTo>
                      <a:pt x="849" y="364"/>
                      <a:pt x="837" y="297"/>
                      <a:pt x="821" y="240"/>
                    </a:cubicBezTo>
                    <a:cubicBezTo>
                      <a:pt x="805" y="183"/>
                      <a:pt x="782" y="119"/>
                      <a:pt x="764" y="81"/>
                    </a:cubicBezTo>
                    <a:cubicBezTo>
                      <a:pt x="746" y="43"/>
                      <a:pt x="728" y="15"/>
                      <a:pt x="710" y="12"/>
                    </a:cubicBezTo>
                    <a:cubicBezTo>
                      <a:pt x="692" y="9"/>
                      <a:pt x="675" y="8"/>
                      <a:pt x="653" y="63"/>
                    </a:cubicBezTo>
                    <a:cubicBezTo>
                      <a:pt x="631" y="118"/>
                      <a:pt x="596" y="255"/>
                      <a:pt x="575" y="345"/>
                    </a:cubicBezTo>
                    <a:cubicBezTo>
                      <a:pt x="554" y="435"/>
                      <a:pt x="540" y="513"/>
                      <a:pt x="524" y="606"/>
                    </a:cubicBezTo>
                    <a:cubicBezTo>
                      <a:pt x="508" y="699"/>
                      <a:pt x="495" y="817"/>
                      <a:pt x="479" y="905"/>
                    </a:cubicBezTo>
                    <a:cubicBezTo>
                      <a:pt x="463" y="993"/>
                      <a:pt x="448" y="1078"/>
                      <a:pt x="427" y="1134"/>
                    </a:cubicBezTo>
                    <a:cubicBezTo>
                      <a:pt x="406" y="1189"/>
                      <a:pt x="380" y="1248"/>
                      <a:pt x="355" y="1239"/>
                    </a:cubicBezTo>
                    <a:cubicBezTo>
                      <a:pt x="330" y="1229"/>
                      <a:pt x="309" y="1181"/>
                      <a:pt x="278" y="1075"/>
                    </a:cubicBezTo>
                    <a:cubicBezTo>
                      <a:pt x="247" y="969"/>
                      <a:pt x="195" y="716"/>
                      <a:pt x="171" y="600"/>
                    </a:cubicBezTo>
                    <a:cubicBezTo>
                      <a:pt x="147" y="484"/>
                      <a:pt x="154" y="467"/>
                      <a:pt x="135" y="378"/>
                    </a:cubicBezTo>
                    <a:cubicBezTo>
                      <a:pt x="116" y="289"/>
                      <a:pt x="80" y="127"/>
                      <a:pt x="59" y="66"/>
                    </a:cubicBezTo>
                    <a:cubicBezTo>
                      <a:pt x="38" y="5"/>
                      <a:pt x="16" y="18"/>
                      <a:pt x="8" y="9"/>
                    </a:cubicBezTo>
                    <a:cubicBezTo>
                      <a:pt x="0" y="0"/>
                      <a:pt x="11" y="9"/>
                      <a:pt x="11" y="9"/>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67600" name="任意多边形 62479"/>
              <p:cNvSpPr/>
              <p:nvPr/>
            </p:nvSpPr>
            <p:spPr>
              <a:xfrm>
                <a:off x="0" y="0"/>
                <a:ext cx="843" cy="920"/>
              </a:xfrm>
              <a:custGeom>
                <a:avLst/>
                <a:gdLst>
                  <a:gd name="txL" fmla="*/ 0 w 843"/>
                  <a:gd name="txT" fmla="*/ 0 h 920"/>
                  <a:gd name="txR" fmla="*/ 843 w 843"/>
                  <a:gd name="txB" fmla="*/ 920 h 920"/>
                </a:gdLst>
                <a:ahLst/>
                <a:cxnLst>
                  <a:cxn ang="0">
                    <a:pos x="3" y="834"/>
                  </a:cxn>
                  <a:cxn ang="0">
                    <a:pos x="3" y="828"/>
                  </a:cxn>
                  <a:cxn ang="0">
                    <a:pos x="3" y="834"/>
                  </a:cxn>
                  <a:cxn ang="0">
                    <a:pos x="11" y="858"/>
                  </a:cxn>
                  <a:cxn ang="0">
                    <a:pos x="67" y="912"/>
                  </a:cxn>
                  <a:cxn ang="0">
                    <a:pos x="137" y="847"/>
                  </a:cxn>
                  <a:cxn ang="0">
                    <a:pos x="207" y="655"/>
                  </a:cxn>
                  <a:cxn ang="0">
                    <a:pos x="259" y="462"/>
                  </a:cxn>
                  <a:cxn ang="0">
                    <a:pos x="318" y="253"/>
                  </a:cxn>
                  <a:cxn ang="0">
                    <a:pos x="376" y="85"/>
                  </a:cxn>
                  <a:cxn ang="0">
                    <a:pos x="456" y="6"/>
                  </a:cxn>
                  <a:cxn ang="0">
                    <a:pos x="542" y="127"/>
                  </a:cxn>
                  <a:cxn ang="0">
                    <a:pos x="640" y="449"/>
                  </a:cxn>
                  <a:cxn ang="0">
                    <a:pos x="685" y="622"/>
                  </a:cxn>
                  <a:cxn ang="0">
                    <a:pos x="765" y="843"/>
                  </a:cxn>
                  <a:cxn ang="0">
                    <a:pos x="831" y="909"/>
                  </a:cxn>
                  <a:cxn ang="0">
                    <a:pos x="834" y="905"/>
                  </a:cxn>
                </a:cxnLst>
                <a:rect l="txL" t="txT" r="txR" b="txB"/>
                <a:pathLst>
                  <a:path w="843" h="920">
                    <a:moveTo>
                      <a:pt x="3" y="834"/>
                    </a:moveTo>
                    <a:cubicBezTo>
                      <a:pt x="3" y="832"/>
                      <a:pt x="3" y="828"/>
                      <a:pt x="3" y="828"/>
                    </a:cubicBezTo>
                    <a:cubicBezTo>
                      <a:pt x="3" y="828"/>
                      <a:pt x="2" y="829"/>
                      <a:pt x="3" y="834"/>
                    </a:cubicBezTo>
                    <a:cubicBezTo>
                      <a:pt x="4" y="839"/>
                      <a:pt x="0" y="845"/>
                      <a:pt x="11" y="858"/>
                    </a:cubicBezTo>
                    <a:cubicBezTo>
                      <a:pt x="22" y="871"/>
                      <a:pt x="46" y="914"/>
                      <a:pt x="67" y="912"/>
                    </a:cubicBezTo>
                    <a:cubicBezTo>
                      <a:pt x="88" y="909"/>
                      <a:pt x="113" y="889"/>
                      <a:pt x="137" y="847"/>
                    </a:cubicBezTo>
                    <a:cubicBezTo>
                      <a:pt x="160" y="803"/>
                      <a:pt x="186" y="719"/>
                      <a:pt x="207" y="655"/>
                    </a:cubicBezTo>
                    <a:cubicBezTo>
                      <a:pt x="226" y="592"/>
                      <a:pt x="240" y="529"/>
                      <a:pt x="259" y="462"/>
                    </a:cubicBezTo>
                    <a:cubicBezTo>
                      <a:pt x="278" y="395"/>
                      <a:pt x="298" y="316"/>
                      <a:pt x="318" y="253"/>
                    </a:cubicBezTo>
                    <a:cubicBezTo>
                      <a:pt x="338" y="190"/>
                      <a:pt x="353" y="126"/>
                      <a:pt x="376" y="85"/>
                    </a:cubicBezTo>
                    <a:cubicBezTo>
                      <a:pt x="399" y="43"/>
                      <a:pt x="428" y="0"/>
                      <a:pt x="456" y="6"/>
                    </a:cubicBezTo>
                    <a:cubicBezTo>
                      <a:pt x="484" y="14"/>
                      <a:pt x="511" y="54"/>
                      <a:pt x="542" y="127"/>
                    </a:cubicBezTo>
                    <a:cubicBezTo>
                      <a:pt x="573" y="201"/>
                      <a:pt x="616" y="366"/>
                      <a:pt x="640" y="449"/>
                    </a:cubicBezTo>
                    <a:cubicBezTo>
                      <a:pt x="664" y="531"/>
                      <a:pt x="665" y="557"/>
                      <a:pt x="685" y="622"/>
                    </a:cubicBezTo>
                    <a:cubicBezTo>
                      <a:pt x="706" y="688"/>
                      <a:pt x="741" y="795"/>
                      <a:pt x="765" y="843"/>
                    </a:cubicBezTo>
                    <a:cubicBezTo>
                      <a:pt x="789" y="891"/>
                      <a:pt x="819" y="899"/>
                      <a:pt x="831" y="909"/>
                    </a:cubicBezTo>
                    <a:cubicBezTo>
                      <a:pt x="843" y="920"/>
                      <a:pt x="834" y="906"/>
                      <a:pt x="834" y="905"/>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sp>
          <p:nvSpPr>
            <p:cNvPr id="67598" name="文本框 62480"/>
            <p:cNvSpPr txBox="1"/>
            <p:nvPr/>
          </p:nvSpPr>
          <p:spPr>
            <a:xfrm>
              <a:off x="1225" y="0"/>
              <a:ext cx="288"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p</a:t>
              </a:r>
              <a:endParaRPr lang="en-US" altLang="zh-CN" sz="2800" dirty="0">
                <a:solidFill>
                  <a:schemeClr val="bg1"/>
                </a:solidFill>
                <a:latin typeface="Times New Roman" panose="02020603050405020304" pitchFamily="18" charset="0"/>
              </a:endParaRPr>
            </a:p>
          </p:txBody>
        </p:sp>
      </p:grpSp>
      <p:sp>
        <p:nvSpPr>
          <p:cNvPr id="62482" name="直接连接符 62481"/>
          <p:cNvSpPr/>
          <p:nvPr/>
        </p:nvSpPr>
        <p:spPr>
          <a:xfrm>
            <a:off x="2051050" y="2133600"/>
            <a:ext cx="3733800" cy="0"/>
          </a:xfrm>
          <a:prstGeom prst="line">
            <a:avLst/>
          </a:prstGeom>
          <a:ln w="38100" cap="flat" cmpd="sng">
            <a:solidFill>
              <a:schemeClr val="bg1"/>
            </a:solidFill>
            <a:prstDash val="dash"/>
            <a:headEnd type="none" w="med" len="med"/>
            <a:tailEnd type="none" w="med" len="med"/>
          </a:ln>
        </p:spPr>
      </p:sp>
      <p:grpSp>
        <p:nvGrpSpPr>
          <p:cNvPr id="5" name="组合 62482"/>
          <p:cNvGrpSpPr/>
          <p:nvPr/>
        </p:nvGrpSpPr>
        <p:grpSpPr>
          <a:xfrm>
            <a:off x="2051050" y="1916113"/>
            <a:ext cx="2671763" cy="1460500"/>
            <a:chOff x="0" y="0"/>
            <a:chExt cx="1683" cy="920"/>
          </a:xfrm>
        </p:grpSpPr>
        <p:sp>
          <p:nvSpPr>
            <p:cNvPr id="67595" name="任意多边形 62483"/>
            <p:cNvSpPr/>
            <p:nvPr/>
          </p:nvSpPr>
          <p:spPr>
            <a:xfrm>
              <a:off x="0" y="0"/>
              <a:ext cx="843" cy="920"/>
            </a:xfrm>
            <a:custGeom>
              <a:avLst/>
              <a:gdLst>
                <a:gd name="txL" fmla="*/ 0 w 843"/>
                <a:gd name="txT" fmla="*/ 0 h 920"/>
                <a:gd name="txR" fmla="*/ 843 w 843"/>
                <a:gd name="txB" fmla="*/ 920 h 920"/>
              </a:gdLst>
              <a:ahLst/>
              <a:cxnLst>
                <a:cxn ang="0">
                  <a:pos x="3" y="834"/>
                </a:cxn>
                <a:cxn ang="0">
                  <a:pos x="3" y="828"/>
                </a:cxn>
                <a:cxn ang="0">
                  <a:pos x="3" y="834"/>
                </a:cxn>
                <a:cxn ang="0">
                  <a:pos x="11" y="858"/>
                </a:cxn>
                <a:cxn ang="0">
                  <a:pos x="67" y="912"/>
                </a:cxn>
                <a:cxn ang="0">
                  <a:pos x="137" y="847"/>
                </a:cxn>
                <a:cxn ang="0">
                  <a:pos x="207" y="655"/>
                </a:cxn>
                <a:cxn ang="0">
                  <a:pos x="259" y="462"/>
                </a:cxn>
                <a:cxn ang="0">
                  <a:pos x="318" y="253"/>
                </a:cxn>
                <a:cxn ang="0">
                  <a:pos x="376" y="85"/>
                </a:cxn>
                <a:cxn ang="0">
                  <a:pos x="456" y="6"/>
                </a:cxn>
                <a:cxn ang="0">
                  <a:pos x="542" y="127"/>
                </a:cxn>
                <a:cxn ang="0">
                  <a:pos x="640" y="449"/>
                </a:cxn>
                <a:cxn ang="0">
                  <a:pos x="685" y="622"/>
                </a:cxn>
                <a:cxn ang="0">
                  <a:pos x="765" y="843"/>
                </a:cxn>
                <a:cxn ang="0">
                  <a:pos x="831" y="909"/>
                </a:cxn>
                <a:cxn ang="0">
                  <a:pos x="834" y="905"/>
                </a:cxn>
              </a:cxnLst>
              <a:rect l="txL" t="txT" r="txR" b="txB"/>
              <a:pathLst>
                <a:path w="843" h="920">
                  <a:moveTo>
                    <a:pt x="3" y="834"/>
                  </a:moveTo>
                  <a:cubicBezTo>
                    <a:pt x="3" y="832"/>
                    <a:pt x="3" y="828"/>
                    <a:pt x="3" y="828"/>
                  </a:cubicBezTo>
                  <a:cubicBezTo>
                    <a:pt x="3" y="828"/>
                    <a:pt x="2" y="829"/>
                    <a:pt x="3" y="834"/>
                  </a:cubicBezTo>
                  <a:cubicBezTo>
                    <a:pt x="4" y="839"/>
                    <a:pt x="0" y="845"/>
                    <a:pt x="11" y="858"/>
                  </a:cubicBezTo>
                  <a:cubicBezTo>
                    <a:pt x="22" y="871"/>
                    <a:pt x="46" y="914"/>
                    <a:pt x="67" y="912"/>
                  </a:cubicBezTo>
                  <a:cubicBezTo>
                    <a:pt x="88" y="909"/>
                    <a:pt x="113" y="889"/>
                    <a:pt x="137" y="847"/>
                  </a:cubicBezTo>
                  <a:cubicBezTo>
                    <a:pt x="160" y="803"/>
                    <a:pt x="186" y="719"/>
                    <a:pt x="207" y="655"/>
                  </a:cubicBezTo>
                  <a:cubicBezTo>
                    <a:pt x="226" y="592"/>
                    <a:pt x="240" y="529"/>
                    <a:pt x="259" y="462"/>
                  </a:cubicBezTo>
                  <a:cubicBezTo>
                    <a:pt x="278" y="395"/>
                    <a:pt x="298" y="316"/>
                    <a:pt x="318" y="253"/>
                  </a:cubicBezTo>
                  <a:cubicBezTo>
                    <a:pt x="338" y="190"/>
                    <a:pt x="353" y="126"/>
                    <a:pt x="376" y="85"/>
                  </a:cubicBezTo>
                  <a:cubicBezTo>
                    <a:pt x="399" y="43"/>
                    <a:pt x="428" y="0"/>
                    <a:pt x="456" y="6"/>
                  </a:cubicBezTo>
                  <a:cubicBezTo>
                    <a:pt x="484" y="14"/>
                    <a:pt x="511" y="54"/>
                    <a:pt x="542" y="127"/>
                  </a:cubicBezTo>
                  <a:cubicBezTo>
                    <a:pt x="573" y="201"/>
                    <a:pt x="616" y="366"/>
                    <a:pt x="640" y="449"/>
                  </a:cubicBezTo>
                  <a:cubicBezTo>
                    <a:pt x="664" y="531"/>
                    <a:pt x="665" y="557"/>
                    <a:pt x="685" y="622"/>
                  </a:cubicBezTo>
                  <a:cubicBezTo>
                    <a:pt x="706" y="688"/>
                    <a:pt x="741" y="795"/>
                    <a:pt x="765" y="843"/>
                  </a:cubicBezTo>
                  <a:cubicBezTo>
                    <a:pt x="789" y="891"/>
                    <a:pt x="819" y="899"/>
                    <a:pt x="831" y="909"/>
                  </a:cubicBezTo>
                  <a:cubicBezTo>
                    <a:pt x="843" y="920"/>
                    <a:pt x="834" y="906"/>
                    <a:pt x="834" y="905"/>
                  </a:cubicBezTo>
                </a:path>
              </a:pathLst>
            </a:custGeom>
            <a:noFill/>
            <a:ln w="38100" cap="flat" cmpd="sng">
              <a:solidFill>
                <a:srgbClr val="FFCC00">
                  <a:alpha val="100000"/>
                </a:srgbClr>
              </a:solidFill>
              <a:prstDash val="dash"/>
              <a:round/>
              <a:headEnd type="none" w="med" len="med"/>
              <a:tailEnd type="none" w="med" len="med"/>
            </a:ln>
          </p:spPr>
          <p:txBody>
            <a:bodyPr/>
            <a:p>
              <a:endParaRPr lang="zh-CN" altLang="en-US"/>
            </a:p>
          </p:txBody>
        </p:sp>
        <p:sp>
          <p:nvSpPr>
            <p:cNvPr id="67596" name="任意多边形 62484"/>
            <p:cNvSpPr/>
            <p:nvPr/>
          </p:nvSpPr>
          <p:spPr>
            <a:xfrm flipV="1">
              <a:off x="819" y="0"/>
              <a:ext cx="864" cy="912"/>
            </a:xfrm>
            <a:custGeom>
              <a:avLst/>
              <a:gdLst>
                <a:gd name="txL" fmla="*/ 0 w 890"/>
                <a:gd name="txT" fmla="*/ 0 h 1248"/>
                <a:gd name="txR" fmla="*/ 890 w 890"/>
                <a:gd name="txB" fmla="*/ 1248 h 1248"/>
              </a:gdLst>
              <a:ahLst/>
              <a:cxnLst>
                <a:cxn ang="0">
                  <a:pos x="790" y="170"/>
                </a:cxn>
                <a:cxn ang="0">
                  <a:pos x="764" y="121"/>
                </a:cxn>
                <a:cxn ang="0">
                  <a:pos x="729" y="69"/>
                </a:cxn>
                <a:cxn ang="0">
                  <a:pos x="679" y="23"/>
                </a:cxn>
                <a:cxn ang="0">
                  <a:pos x="630" y="4"/>
                </a:cxn>
                <a:cxn ang="0">
                  <a:pos x="580" y="18"/>
                </a:cxn>
                <a:cxn ang="0">
                  <a:pos x="511" y="98"/>
                </a:cxn>
                <a:cxn ang="0">
                  <a:pos x="466" y="173"/>
                </a:cxn>
                <a:cxn ang="0">
                  <a:pos x="425" y="258"/>
                </a:cxn>
                <a:cxn ang="0">
                  <a:pos x="380" y="324"/>
                </a:cxn>
                <a:cxn ang="0">
                  <a:pos x="316" y="353"/>
                </a:cxn>
                <a:cxn ang="0">
                  <a:pos x="247" y="306"/>
                </a:cxn>
                <a:cxn ang="0">
                  <a:pos x="151" y="171"/>
                </a:cxn>
                <a:cxn ang="0">
                  <a:pos x="119" y="108"/>
                </a:cxn>
                <a:cxn ang="0">
                  <a:pos x="51" y="19"/>
                </a:cxn>
                <a:cxn ang="0">
                  <a:pos x="8" y="3"/>
                </a:cxn>
                <a:cxn ang="0">
                  <a:pos x="11" y="3"/>
                </a:cxn>
              </a:cxnLst>
              <a:rect l="txL" t="txT" r="txR" b="txB"/>
              <a:pathLst>
                <a:path w="890" h="1248">
                  <a:moveTo>
                    <a:pt x="890" y="594"/>
                  </a:moveTo>
                  <a:cubicBezTo>
                    <a:pt x="885" y="566"/>
                    <a:pt x="871" y="482"/>
                    <a:pt x="860" y="423"/>
                  </a:cubicBezTo>
                  <a:cubicBezTo>
                    <a:pt x="849" y="364"/>
                    <a:pt x="837" y="297"/>
                    <a:pt x="821" y="240"/>
                  </a:cubicBezTo>
                  <a:cubicBezTo>
                    <a:pt x="805" y="183"/>
                    <a:pt x="782" y="119"/>
                    <a:pt x="764" y="81"/>
                  </a:cubicBezTo>
                  <a:cubicBezTo>
                    <a:pt x="746" y="43"/>
                    <a:pt x="728" y="15"/>
                    <a:pt x="710" y="12"/>
                  </a:cubicBezTo>
                  <a:cubicBezTo>
                    <a:pt x="692" y="9"/>
                    <a:pt x="675" y="8"/>
                    <a:pt x="653" y="63"/>
                  </a:cubicBezTo>
                  <a:cubicBezTo>
                    <a:pt x="631" y="118"/>
                    <a:pt x="596" y="255"/>
                    <a:pt x="575" y="345"/>
                  </a:cubicBezTo>
                  <a:cubicBezTo>
                    <a:pt x="554" y="435"/>
                    <a:pt x="540" y="513"/>
                    <a:pt x="524" y="606"/>
                  </a:cubicBezTo>
                  <a:cubicBezTo>
                    <a:pt x="508" y="699"/>
                    <a:pt x="495" y="817"/>
                    <a:pt x="479" y="905"/>
                  </a:cubicBezTo>
                  <a:cubicBezTo>
                    <a:pt x="463" y="993"/>
                    <a:pt x="448" y="1078"/>
                    <a:pt x="427" y="1134"/>
                  </a:cubicBezTo>
                  <a:cubicBezTo>
                    <a:pt x="406" y="1189"/>
                    <a:pt x="380" y="1248"/>
                    <a:pt x="355" y="1239"/>
                  </a:cubicBezTo>
                  <a:cubicBezTo>
                    <a:pt x="330" y="1229"/>
                    <a:pt x="309" y="1181"/>
                    <a:pt x="278" y="1075"/>
                  </a:cubicBezTo>
                  <a:cubicBezTo>
                    <a:pt x="247" y="969"/>
                    <a:pt x="195" y="716"/>
                    <a:pt x="171" y="600"/>
                  </a:cubicBezTo>
                  <a:cubicBezTo>
                    <a:pt x="147" y="484"/>
                    <a:pt x="154" y="467"/>
                    <a:pt x="135" y="378"/>
                  </a:cubicBezTo>
                  <a:cubicBezTo>
                    <a:pt x="116" y="289"/>
                    <a:pt x="80" y="127"/>
                    <a:pt x="59" y="66"/>
                  </a:cubicBezTo>
                  <a:cubicBezTo>
                    <a:pt x="38" y="5"/>
                    <a:pt x="16" y="18"/>
                    <a:pt x="8" y="9"/>
                  </a:cubicBezTo>
                  <a:cubicBezTo>
                    <a:pt x="0" y="0"/>
                    <a:pt x="11" y="9"/>
                    <a:pt x="11" y="9"/>
                  </a:cubicBezTo>
                </a:path>
              </a:pathLst>
            </a:custGeom>
            <a:noFill/>
            <a:ln w="38100" cap="flat" cmpd="sng">
              <a:solidFill>
                <a:srgbClr val="FFCC00">
                  <a:alpha val="100000"/>
                </a:srgbClr>
              </a:solidFill>
              <a:prstDash val="dash"/>
              <a:round/>
              <a:headEnd type="none" w="med" len="med"/>
              <a:tailEnd type="none" w="med" len="med"/>
            </a:ln>
          </p:spPr>
          <p:txBody>
            <a:bodyPr/>
            <a:p>
              <a:endParaRPr lang="zh-CN" altLang="en-US"/>
            </a:p>
          </p:txBody>
        </p:sp>
      </p:grpSp>
      <p:graphicFrame>
        <p:nvGraphicFramePr>
          <p:cNvPr id="62486" name="对象 62485"/>
          <p:cNvGraphicFramePr>
            <a:graphicFrameLocks noChangeAspect="1"/>
          </p:cNvGraphicFramePr>
          <p:nvPr/>
        </p:nvGraphicFramePr>
        <p:xfrm>
          <a:off x="3626485" y="525145"/>
          <a:ext cx="4470400" cy="455613"/>
        </p:xfrm>
        <a:graphic>
          <a:graphicData uri="http://schemas.openxmlformats.org/presentationml/2006/ole">
            <mc:AlternateContent xmlns:mc="http://schemas.openxmlformats.org/markup-compatibility/2006">
              <mc:Choice xmlns:v="urn:schemas-microsoft-com:vml" Requires="v">
                <p:oleObj spid="_x0000_s3573" name="" r:id="rId1" imgW="1968500" imgH="203200" progId="Equation.DSMT4">
                  <p:embed/>
                </p:oleObj>
              </mc:Choice>
              <mc:Fallback>
                <p:oleObj name="" r:id="rId1" imgW="1968500" imgH="203200" progId="Equation.DSMT4">
                  <p:embed/>
                  <p:pic>
                    <p:nvPicPr>
                      <p:cNvPr id="0" name="图片 3572"/>
                      <p:cNvPicPr/>
                      <p:nvPr/>
                    </p:nvPicPr>
                    <p:blipFill>
                      <a:blip r:embed="rId2"/>
                      <a:stretch>
                        <a:fillRect/>
                      </a:stretch>
                    </p:blipFill>
                    <p:spPr>
                      <a:xfrm>
                        <a:off x="3626485" y="525145"/>
                        <a:ext cx="4470400" cy="455613"/>
                      </a:xfrm>
                      <a:prstGeom prst="rect">
                        <a:avLst/>
                      </a:prstGeom>
                      <a:noFill/>
                      <a:ln w="38100">
                        <a:noFill/>
                        <a:miter/>
                      </a:ln>
                    </p:spPr>
                  </p:pic>
                </p:oleObj>
              </mc:Fallback>
            </mc:AlternateContent>
          </a:graphicData>
        </a:graphic>
      </p:graphicFrame>
      <p:sp>
        <p:nvSpPr>
          <p:cNvPr id="62487" name="圆角矩形标注 62486"/>
          <p:cNvSpPr/>
          <p:nvPr/>
        </p:nvSpPr>
        <p:spPr>
          <a:xfrm>
            <a:off x="5867400" y="1125855"/>
            <a:ext cx="3079115" cy="791210"/>
          </a:xfrm>
          <a:prstGeom prst="wedgeRoundRectCallout">
            <a:avLst>
              <a:gd name="adj1" fmla="val -70484"/>
              <a:gd name="adj2" fmla="val 60513"/>
              <a:gd name="adj3" fmla="val 16667"/>
            </a:avLst>
          </a:prstGeom>
          <a:solidFill>
            <a:schemeClr val="accent1"/>
          </a:solidFill>
          <a:ln w="9525">
            <a:noFill/>
          </a:ln>
        </p:spPr>
        <p:txBody>
          <a:bodyPr/>
          <a:p>
            <a:pPr eaLnBrk="1" hangingPunct="1">
              <a:spcBef>
                <a:spcPts val="0"/>
              </a:spcBef>
            </a:pPr>
            <a:r>
              <a:rPr lang="en-US" altLang="zh-CN" i="1" dirty="0">
                <a:solidFill>
                  <a:schemeClr val="tx1"/>
                </a:solidFill>
                <a:latin typeface="Times New Roman" panose="02020603050405020304" pitchFamily="18" charset="0"/>
                <a:ea typeface="仿宋_GB2312" pitchFamily="1" charset="-122"/>
              </a:rPr>
              <a:t>UI</a:t>
            </a:r>
            <a:r>
              <a:rPr lang="en-US" altLang="zh-CN" dirty="0">
                <a:solidFill>
                  <a:schemeClr val="tx1"/>
                </a:solidFill>
                <a:latin typeface="Times New Roman" panose="02020603050405020304" pitchFamily="18" charset="0"/>
                <a:ea typeface="仿宋_GB2312" pitchFamily="1" charset="-122"/>
              </a:rPr>
              <a:t>cos</a:t>
            </a:r>
            <a:r>
              <a:rPr lang="en-US" altLang="zh-CN" i="1" dirty="0">
                <a:solidFill>
                  <a:schemeClr val="tx1"/>
                </a:solidFill>
                <a:latin typeface="Times New Roman" panose="02020603050405020304" pitchFamily="18" charset="0"/>
                <a:ea typeface="仿宋_GB2312" pitchFamily="1" charset="-122"/>
                <a:sym typeface="Symbol" panose="05050102010706020507" pitchFamily="18" charset="2"/>
              </a:rPr>
              <a:t>  </a:t>
            </a:r>
            <a:r>
              <a:rPr lang="en-US" altLang="zh-CN" b="0" i="1" dirty="0">
                <a:solidFill>
                  <a:schemeClr val="tx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is </a:t>
            </a:r>
            <a:endParaRPr lang="en-US" altLang="zh-CN" b="0" i="1" dirty="0">
              <a:solidFill>
                <a:schemeClr val="tx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endParaRPr>
          </a:p>
          <a:p>
            <a:pPr eaLnBrk="1" hangingPunct="1">
              <a:spcBef>
                <a:spcPts val="0"/>
              </a:spcBef>
            </a:pPr>
            <a:r>
              <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rPr>
              <a:t>Constant component</a:t>
            </a:r>
            <a:endPar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sp>
        <p:nvSpPr>
          <p:cNvPr id="62488" name="圆角矩形标注 62487"/>
          <p:cNvSpPr/>
          <p:nvPr/>
        </p:nvSpPr>
        <p:spPr>
          <a:xfrm>
            <a:off x="5940425" y="2637155"/>
            <a:ext cx="3005455" cy="863600"/>
          </a:xfrm>
          <a:prstGeom prst="wedgeRoundRectCallout">
            <a:avLst>
              <a:gd name="adj1" fmla="val -100153"/>
              <a:gd name="adj2" fmla="val 4227"/>
              <a:gd name="adj3" fmla="val 16667"/>
            </a:avLst>
          </a:prstGeom>
          <a:solidFill>
            <a:schemeClr val="accent1"/>
          </a:solidFill>
          <a:ln w="9525">
            <a:noFill/>
          </a:ln>
        </p:spPr>
        <p:txBody>
          <a:bodyPr/>
          <a:p>
            <a:pPr eaLnBrk="1" hangingPunct="1">
              <a:spcBef>
                <a:spcPct val="50000"/>
              </a:spcBef>
            </a:pPr>
            <a:r>
              <a:rPr lang="en-US" altLang="zh-CN" i="1" dirty="0">
                <a:solidFill>
                  <a:schemeClr val="tx1"/>
                </a:solidFill>
                <a:latin typeface="Times New Roman" panose="02020603050405020304" pitchFamily="18" charset="0"/>
                <a:ea typeface="仿宋_GB2312" pitchFamily="1" charset="-122"/>
              </a:rPr>
              <a:t>UI</a:t>
            </a:r>
            <a:r>
              <a:rPr lang="en-US" altLang="zh-CN" dirty="0">
                <a:solidFill>
                  <a:schemeClr val="tx1"/>
                </a:solidFill>
                <a:latin typeface="Times New Roman" panose="02020603050405020304" pitchFamily="18" charset="0"/>
                <a:ea typeface="仿宋_GB2312" pitchFamily="1" charset="-122"/>
              </a:rPr>
              <a:t>cos</a:t>
            </a:r>
            <a:r>
              <a:rPr lang="en-US" altLang="zh-CN" i="1" dirty="0">
                <a:solidFill>
                  <a:schemeClr val="tx1"/>
                </a:solidFill>
                <a:latin typeface="Times New Roman" panose="02020603050405020304" pitchFamily="18" charset="0"/>
                <a:ea typeface="仿宋_GB2312" pitchFamily="1" charset="-122"/>
                <a:sym typeface="Symbol" panose="05050102010706020507" pitchFamily="18" charset="2"/>
              </a:rPr>
              <a:t> </a:t>
            </a:r>
            <a:r>
              <a:rPr lang="en-US" altLang="zh-CN" dirty="0">
                <a:solidFill>
                  <a:schemeClr val="tx1"/>
                </a:solidFill>
                <a:latin typeface="Times New Roman" panose="02020603050405020304" pitchFamily="18" charset="0"/>
                <a:ea typeface="仿宋_GB2312" pitchFamily="1" charset="-122"/>
                <a:sym typeface="Symbol" panose="05050102010706020507" pitchFamily="18" charset="2"/>
              </a:rPr>
              <a:t>(2</a:t>
            </a:r>
            <a:r>
              <a:rPr lang="en-US" altLang="zh-CN" i="1" dirty="0">
                <a:solidFill>
                  <a:schemeClr val="tx1"/>
                </a:solidFill>
                <a:latin typeface="Times New Roman" panose="02020603050405020304" pitchFamily="18" charset="0"/>
                <a:ea typeface="仿宋_GB2312" pitchFamily="1" charset="-122"/>
                <a:sym typeface="Symbol" panose="05050102010706020507" pitchFamily="18" charset="2"/>
              </a:rPr>
              <a:t> t </a:t>
            </a:r>
            <a:r>
              <a:rPr lang="zh-CN" altLang="en-US" i="1" dirty="0">
                <a:solidFill>
                  <a:schemeClr val="tx1"/>
                </a:solidFill>
                <a:latin typeface="Times New Roman" panose="02020603050405020304" pitchFamily="18" charset="0"/>
                <a:ea typeface="仿宋_GB2312" pitchFamily="1" charset="-122"/>
                <a:sym typeface="Symbol" panose="05050102010706020507" pitchFamily="18" charset="2"/>
              </a:rPr>
              <a:t>－</a:t>
            </a:r>
            <a:r>
              <a:rPr lang="en-US" altLang="zh-CN" i="1" dirty="0">
                <a:solidFill>
                  <a:schemeClr val="tx1"/>
                </a:solidFill>
                <a:latin typeface="Times New Roman" panose="02020603050405020304" pitchFamily="18" charset="0"/>
                <a:ea typeface="仿宋_GB2312" pitchFamily="1" charset="-122"/>
                <a:sym typeface="Symbol" panose="05050102010706020507" pitchFamily="18" charset="2"/>
              </a:rPr>
              <a:t></a:t>
            </a:r>
            <a:r>
              <a:rPr lang="en-US" altLang="zh-CN" dirty="0">
                <a:solidFill>
                  <a:schemeClr val="tx1"/>
                </a:solidFill>
                <a:latin typeface="Times New Roman" panose="02020603050405020304" pitchFamily="18" charset="0"/>
                <a:ea typeface="仿宋_GB2312" pitchFamily="1" charset="-122"/>
                <a:sym typeface="Symbol" panose="05050102010706020507" pitchFamily="18" charset="2"/>
              </a:rPr>
              <a:t>) </a:t>
            </a:r>
            <a:r>
              <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rPr>
              <a:t>is</a:t>
            </a:r>
            <a:r>
              <a:rPr lang="en-US" altLang="zh-CN" dirty="0">
                <a:solidFill>
                  <a:schemeClr val="tx1"/>
                </a:solidFill>
                <a:latin typeface="Arial" panose="020B0604020202020204" pitchFamily="34" charset="0"/>
                <a:ea typeface="仿宋_GB2312" pitchFamily="1" charset="-122"/>
              </a:rPr>
              <a:t> </a:t>
            </a:r>
            <a:r>
              <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rPr>
              <a:t>Sinusoidal component</a:t>
            </a:r>
            <a:endParaRPr lang="zh-CN" altLang="en-US" dirty="0">
              <a:solidFill>
                <a:schemeClr val="tx1"/>
              </a:solidFill>
              <a:latin typeface="Times New Roman" panose="02020603050405020304" pitchFamily="18" charset="0"/>
              <a:ea typeface="仿宋_GB2312" pitchFamily="1" charset="-122"/>
            </a:endParaRPr>
          </a:p>
          <a:p>
            <a:pPr algn="ctr" eaLnBrk="1" hangingPunct="1"/>
            <a:endParaRPr lang="zh-CN" altLang="en-US" dirty="0">
              <a:solidFill>
                <a:schemeClr val="tx1"/>
              </a:solidFill>
              <a:latin typeface="Times New Roman" panose="02020603050405020304" pitchFamily="18" charset="0"/>
              <a:ea typeface="仿宋_GB2312" pitchFamily="1"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 calcmode="lin" valueType="num">
                                      <p:cBhvr additive="base">
                                        <p:cTn id="7" dur="500" fill="hold"/>
                                        <p:tgtEl>
                                          <p:spTgt spid="62466"/>
                                        </p:tgtEl>
                                        <p:attrNameLst>
                                          <p:attrName>ppt_x</p:attrName>
                                        </p:attrNameLst>
                                      </p:cBhvr>
                                      <p:tavLst>
                                        <p:tav tm="0">
                                          <p:val>
                                            <p:strVal val="0-#ppt_w/2"/>
                                          </p:val>
                                        </p:tav>
                                        <p:tav tm="100000">
                                          <p:val>
                                            <p:strVal val="#ppt_x"/>
                                          </p:val>
                                        </p:tav>
                                      </p:tavLst>
                                    </p:anim>
                                    <p:anim calcmode="lin" valueType="num">
                                      <p:cBhvr additive="base">
                                        <p:cTn id="8" dur="500" fill="hold"/>
                                        <p:tgtEl>
                                          <p:spTgt spid="62466"/>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nodeType="afterEffect">
                                  <p:stCondLst>
                                    <p:cond delay="0"/>
                                  </p:stCondLst>
                                  <p:childTnLst>
                                    <p:set>
                                      <p:cBhvr>
                                        <p:cTn id="11" dur="1" fill="hold">
                                          <p:stCondLst>
                                            <p:cond delay="0"/>
                                          </p:stCondLst>
                                        </p:cTn>
                                        <p:tgtEl>
                                          <p:spTgt spid="62486"/>
                                        </p:tgtEl>
                                        <p:attrNameLst>
                                          <p:attrName>style.visibility</p:attrName>
                                        </p:attrNameLst>
                                      </p:cBhvr>
                                      <p:to>
                                        <p:strVal val="visible"/>
                                      </p:to>
                                    </p:set>
                                    <p:animEffect transition="in" filter="box(out)">
                                      <p:cBhvr>
                                        <p:cTn id="12" dur="500"/>
                                        <p:tgtEl>
                                          <p:spTgt spid="6248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2482"/>
                                        </p:tgtEl>
                                        <p:attrNameLst>
                                          <p:attrName>style.visibility</p:attrName>
                                        </p:attrNameLst>
                                      </p:cBhvr>
                                      <p:to>
                                        <p:strVal val="visible"/>
                                      </p:to>
                                    </p:set>
                                    <p:animEffect transition="in" filter="wipe(left)">
                                      <p:cBhvr>
                                        <p:cTn id="22" dur="500"/>
                                        <p:tgtEl>
                                          <p:spTgt spid="62482"/>
                                        </p:tgtEl>
                                      </p:cBhvr>
                                    </p:animEffect>
                                  </p:childTnLst>
                                </p:cTn>
                              </p:par>
                            </p:childTnLst>
                          </p:cTn>
                        </p:par>
                        <p:par>
                          <p:cTn id="23" fill="hold">
                            <p:stCondLst>
                              <p:cond delay="500"/>
                            </p:stCondLst>
                            <p:childTnLst>
                              <p:par>
                                <p:cTn id="24" presetID="20" presetClass="entr" presetSubtype="0" fill="hold" grpId="0" nodeType="afterEffect">
                                  <p:stCondLst>
                                    <p:cond delay="0"/>
                                  </p:stCondLst>
                                  <p:childTnLst>
                                    <p:set>
                                      <p:cBhvr>
                                        <p:cTn id="25" dur="1" fill="hold">
                                          <p:stCondLst>
                                            <p:cond delay="0"/>
                                          </p:stCondLst>
                                        </p:cTn>
                                        <p:tgtEl>
                                          <p:spTgt spid="62487"/>
                                        </p:tgtEl>
                                        <p:attrNameLst>
                                          <p:attrName>style.visibility</p:attrName>
                                        </p:attrNameLst>
                                      </p:cBhvr>
                                      <p:to>
                                        <p:strVal val="visible"/>
                                      </p:to>
                                    </p:set>
                                    <p:animEffect transition="in" filter="wedge">
                                      <p:cBhvr>
                                        <p:cTn id="26" dur="2000"/>
                                        <p:tgtEl>
                                          <p:spTgt spid="6248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left)">
                                      <p:cBhvr>
                                        <p:cTn id="31" dur="1000"/>
                                        <p:tgtEl>
                                          <p:spTgt spid="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62488"/>
                                        </p:tgtEl>
                                        <p:attrNameLst>
                                          <p:attrName>style.visibility</p:attrName>
                                        </p:attrNameLst>
                                      </p:cBhvr>
                                      <p:to>
                                        <p:strVal val="visible"/>
                                      </p:to>
                                    </p:set>
                                    <p:animEffect transition="in" filter="wipe(left)">
                                      <p:cBhvr>
                                        <p:cTn id="35" dur="500"/>
                                        <p:tgtEl>
                                          <p:spTgt spid="6248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left)">
                                      <p:cBhvr>
                                        <p:cTn id="40" dur="10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62467"/>
                                        </p:tgtEl>
                                        <p:attrNameLst>
                                          <p:attrName>style.visibility</p:attrName>
                                        </p:attrNameLst>
                                      </p:cBhvr>
                                      <p:to>
                                        <p:strVal val="visible"/>
                                      </p:to>
                                    </p:set>
                                    <p:animEffect transition="in" filter="slide(fromBottom)">
                                      <p:cBhvr>
                                        <p:cTn id="45" dur="1000"/>
                                        <p:tgtEl>
                                          <p:spTgt spid="62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p:bldP spid="62467" grpId="0"/>
      <p:bldP spid="62487" grpId="0" bldLvl="0" animBg="1"/>
      <p:bldP spid="62488" grpId="0" bldLvl="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63489"/>
          <p:cNvGrpSpPr/>
          <p:nvPr/>
        </p:nvGrpSpPr>
        <p:grpSpPr>
          <a:xfrm>
            <a:off x="466725" y="2347913"/>
            <a:ext cx="3938588" cy="2295525"/>
            <a:chOff x="0" y="0"/>
            <a:chExt cx="2481" cy="1446"/>
          </a:xfrm>
        </p:grpSpPr>
        <p:sp>
          <p:nvSpPr>
            <p:cNvPr id="68624" name="任意多边形 63490"/>
            <p:cNvSpPr/>
            <p:nvPr/>
          </p:nvSpPr>
          <p:spPr>
            <a:xfrm>
              <a:off x="227" y="0"/>
              <a:ext cx="1" cy="1446"/>
            </a:xfrm>
            <a:custGeom>
              <a:avLst/>
              <a:gdLst>
                <a:gd name="txL" fmla="*/ 0 w 1"/>
                <a:gd name="txT" fmla="*/ 0 h 1446"/>
                <a:gd name="txR" fmla="*/ 1 w 1"/>
                <a:gd name="txB" fmla="*/ 1446 h 1446"/>
              </a:gdLst>
              <a:ahLst/>
              <a:cxnLst>
                <a:cxn ang="0">
                  <a:pos x="0" y="1446"/>
                </a:cxn>
                <a:cxn ang="0">
                  <a:pos x="0" y="0"/>
                </a:cxn>
              </a:cxnLst>
              <a:rect l="txL" t="txT" r="txR" b="txB"/>
              <a:pathLst>
                <a:path w="1" h="1446">
                  <a:moveTo>
                    <a:pt x="0" y="1446"/>
                  </a:moveTo>
                  <a:lnTo>
                    <a:pt x="0" y="0"/>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sp>
          <p:nvSpPr>
            <p:cNvPr id="68625" name="直接连接符 63491"/>
            <p:cNvSpPr/>
            <p:nvPr/>
          </p:nvSpPr>
          <p:spPr>
            <a:xfrm flipV="1">
              <a:off x="27" y="884"/>
              <a:ext cx="2429" cy="7"/>
            </a:xfrm>
            <a:prstGeom prst="line">
              <a:avLst/>
            </a:prstGeom>
            <a:ln w="38100" cap="flat" cmpd="sng">
              <a:solidFill>
                <a:srgbClr val="FFFF00"/>
              </a:solidFill>
              <a:prstDash val="solid"/>
              <a:headEnd type="none" w="med" len="med"/>
              <a:tailEnd type="triangle" w="med" len="med"/>
            </a:ln>
          </p:spPr>
        </p:sp>
        <p:sp>
          <p:nvSpPr>
            <p:cNvPr id="68626" name="文本框 63492"/>
            <p:cNvSpPr txBox="1"/>
            <p:nvPr/>
          </p:nvSpPr>
          <p:spPr>
            <a:xfrm>
              <a:off x="2132" y="545"/>
              <a:ext cx="349" cy="288"/>
            </a:xfrm>
            <a:prstGeom prst="rect">
              <a:avLst/>
            </a:prstGeom>
            <a:noFill/>
            <a:ln w="9525">
              <a:noFill/>
            </a:ln>
          </p:spPr>
          <p:txBody>
            <a:bodyPr wrap="none">
              <a:spAutoFit/>
            </a:bodyPr>
            <a:p>
              <a:r>
                <a:rPr lang="en-US" altLang="zh-CN" i="1" dirty="0">
                  <a:solidFill>
                    <a:schemeClr val="bg1"/>
                  </a:solidFill>
                  <a:latin typeface="Times New Roman" panose="02020603050405020304" pitchFamily="18" charset="0"/>
                  <a:sym typeface="Symbol" panose="05050102010706020507" pitchFamily="18" charset="2"/>
                </a:rPr>
                <a:t> </a:t>
              </a:r>
              <a:r>
                <a:rPr lang="en-US" altLang="zh-CN" i="1" dirty="0">
                  <a:solidFill>
                    <a:schemeClr val="bg1"/>
                  </a:solidFill>
                  <a:latin typeface="Times New Roman" panose="02020603050405020304" pitchFamily="18" charset="0"/>
                </a:rPr>
                <a:t>t</a:t>
              </a:r>
              <a:endParaRPr lang="en-US" altLang="zh-CN" i="1" dirty="0">
                <a:solidFill>
                  <a:schemeClr val="bg1"/>
                </a:solidFill>
                <a:latin typeface="Times New Roman" panose="02020603050405020304" pitchFamily="18" charset="0"/>
              </a:endParaRPr>
            </a:p>
          </p:txBody>
        </p:sp>
        <p:sp>
          <p:nvSpPr>
            <p:cNvPr id="68627" name="文本框 63493"/>
            <p:cNvSpPr txBox="1"/>
            <p:nvPr/>
          </p:nvSpPr>
          <p:spPr>
            <a:xfrm>
              <a:off x="0" y="862"/>
              <a:ext cx="212" cy="288"/>
            </a:xfrm>
            <a:prstGeom prst="rect">
              <a:avLst/>
            </a:prstGeom>
            <a:noFill/>
            <a:ln w="9525">
              <a:noFill/>
            </a:ln>
          </p:spPr>
          <p:txBody>
            <a:bodyPr wrap="none">
              <a:spAutoFit/>
            </a:bodyPr>
            <a:p>
              <a:pPr eaLnBrk="1" hangingPunct="1">
                <a:spcBef>
                  <a:spcPct val="50000"/>
                </a:spcBef>
              </a:pPr>
              <a:r>
                <a:rPr lang="en-US" altLang="zh-CN" i="1" dirty="0">
                  <a:solidFill>
                    <a:schemeClr val="bg1"/>
                  </a:solidFill>
                  <a:latin typeface="Times New Roman" panose="02020603050405020304" pitchFamily="18" charset="0"/>
                </a:rPr>
                <a:t>0</a:t>
              </a:r>
              <a:endParaRPr lang="en-US" altLang="zh-CN" dirty="0">
                <a:solidFill>
                  <a:schemeClr val="bg1"/>
                </a:solidFill>
                <a:latin typeface="Times New Roman" panose="02020603050405020304" pitchFamily="18" charset="0"/>
              </a:endParaRPr>
            </a:p>
          </p:txBody>
        </p:sp>
      </p:grpSp>
      <p:grpSp>
        <p:nvGrpSpPr>
          <p:cNvPr id="3" name="组合 63494"/>
          <p:cNvGrpSpPr/>
          <p:nvPr/>
        </p:nvGrpSpPr>
        <p:grpSpPr>
          <a:xfrm>
            <a:off x="827088" y="2276475"/>
            <a:ext cx="2774950" cy="1482725"/>
            <a:chOff x="0" y="0"/>
            <a:chExt cx="1748" cy="934"/>
          </a:xfrm>
        </p:grpSpPr>
        <p:sp>
          <p:nvSpPr>
            <p:cNvPr id="68622" name="任意多边形 63495"/>
            <p:cNvSpPr/>
            <p:nvPr/>
          </p:nvSpPr>
          <p:spPr>
            <a:xfrm>
              <a:off x="0" y="0"/>
              <a:ext cx="765" cy="934"/>
            </a:xfrm>
            <a:custGeom>
              <a:avLst/>
              <a:gdLst>
                <a:gd name="txL" fmla="*/ 0 w 765"/>
                <a:gd name="txT" fmla="*/ 0 h 934"/>
                <a:gd name="txR" fmla="*/ 765 w 765"/>
                <a:gd name="txB" fmla="*/ 934 h 934"/>
              </a:gdLst>
              <a:ahLst/>
              <a:cxnLst>
                <a:cxn ang="0">
                  <a:pos x="758" y="924"/>
                </a:cxn>
                <a:cxn ang="0">
                  <a:pos x="746" y="918"/>
                </a:cxn>
                <a:cxn ang="0">
                  <a:pos x="740" y="924"/>
                </a:cxn>
                <a:cxn ang="0">
                  <a:pos x="746" y="921"/>
                </a:cxn>
                <a:cxn ang="0">
                  <a:pos x="752" y="921"/>
                </a:cxn>
                <a:cxn ang="0">
                  <a:pos x="666" y="866"/>
                </a:cxn>
                <a:cxn ang="0">
                  <a:pos x="590" y="660"/>
                </a:cxn>
                <a:cxn ang="0">
                  <a:pos x="541" y="469"/>
                </a:cxn>
                <a:cxn ang="0">
                  <a:pos x="497" y="251"/>
                </a:cxn>
                <a:cxn ang="0">
                  <a:pos x="447" y="83"/>
                </a:cxn>
                <a:cxn ang="0">
                  <a:pos x="377" y="7"/>
                </a:cxn>
                <a:cxn ang="0">
                  <a:pos x="302" y="126"/>
                </a:cxn>
                <a:cxn ang="0">
                  <a:pos x="198" y="474"/>
                </a:cxn>
                <a:cxn ang="0">
                  <a:pos x="163" y="636"/>
                </a:cxn>
                <a:cxn ang="0">
                  <a:pos x="89" y="864"/>
                </a:cxn>
                <a:cxn ang="0">
                  <a:pos x="8" y="927"/>
                </a:cxn>
                <a:cxn ang="0">
                  <a:pos x="43" y="905"/>
                </a:cxn>
              </a:cxnLst>
              <a:rect l="txL" t="txT" r="txR" b="txB"/>
              <a:pathLst>
                <a:path w="765" h="934">
                  <a:moveTo>
                    <a:pt x="758" y="924"/>
                  </a:moveTo>
                  <a:cubicBezTo>
                    <a:pt x="756" y="923"/>
                    <a:pt x="749" y="918"/>
                    <a:pt x="746" y="918"/>
                  </a:cubicBezTo>
                  <a:cubicBezTo>
                    <a:pt x="743" y="918"/>
                    <a:pt x="740" y="924"/>
                    <a:pt x="740" y="924"/>
                  </a:cubicBezTo>
                  <a:cubicBezTo>
                    <a:pt x="740" y="924"/>
                    <a:pt x="744" y="922"/>
                    <a:pt x="746" y="921"/>
                  </a:cubicBezTo>
                  <a:cubicBezTo>
                    <a:pt x="748" y="920"/>
                    <a:pt x="765" y="930"/>
                    <a:pt x="752" y="921"/>
                  </a:cubicBezTo>
                  <a:cubicBezTo>
                    <a:pt x="739" y="912"/>
                    <a:pt x="693" y="910"/>
                    <a:pt x="666" y="866"/>
                  </a:cubicBezTo>
                  <a:cubicBezTo>
                    <a:pt x="639" y="822"/>
                    <a:pt x="611" y="726"/>
                    <a:pt x="590" y="660"/>
                  </a:cubicBezTo>
                  <a:cubicBezTo>
                    <a:pt x="570" y="594"/>
                    <a:pt x="556" y="537"/>
                    <a:pt x="541" y="469"/>
                  </a:cubicBezTo>
                  <a:cubicBezTo>
                    <a:pt x="525" y="401"/>
                    <a:pt x="513" y="315"/>
                    <a:pt x="497" y="251"/>
                  </a:cubicBezTo>
                  <a:cubicBezTo>
                    <a:pt x="481" y="186"/>
                    <a:pt x="467" y="124"/>
                    <a:pt x="447" y="83"/>
                  </a:cubicBezTo>
                  <a:cubicBezTo>
                    <a:pt x="426" y="43"/>
                    <a:pt x="401" y="0"/>
                    <a:pt x="377" y="7"/>
                  </a:cubicBezTo>
                  <a:cubicBezTo>
                    <a:pt x="352" y="14"/>
                    <a:pt x="332" y="49"/>
                    <a:pt x="302" y="126"/>
                  </a:cubicBezTo>
                  <a:cubicBezTo>
                    <a:pt x="272" y="204"/>
                    <a:pt x="221" y="389"/>
                    <a:pt x="198" y="474"/>
                  </a:cubicBezTo>
                  <a:cubicBezTo>
                    <a:pt x="175" y="558"/>
                    <a:pt x="182" y="571"/>
                    <a:pt x="163" y="636"/>
                  </a:cubicBezTo>
                  <a:cubicBezTo>
                    <a:pt x="145" y="701"/>
                    <a:pt x="115" y="816"/>
                    <a:pt x="89" y="864"/>
                  </a:cubicBezTo>
                  <a:cubicBezTo>
                    <a:pt x="63" y="912"/>
                    <a:pt x="16" y="920"/>
                    <a:pt x="8" y="927"/>
                  </a:cubicBezTo>
                  <a:cubicBezTo>
                    <a:pt x="0" y="934"/>
                    <a:pt x="36" y="910"/>
                    <a:pt x="43" y="905"/>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68623" name="任意多边形 63496"/>
            <p:cNvSpPr/>
            <p:nvPr/>
          </p:nvSpPr>
          <p:spPr>
            <a:xfrm>
              <a:off x="737" y="0"/>
              <a:ext cx="1011" cy="931"/>
            </a:xfrm>
            <a:custGeom>
              <a:avLst/>
              <a:gdLst>
                <a:gd name="txL" fmla="*/ 0 w 1011"/>
                <a:gd name="txT" fmla="*/ 0 h 931"/>
                <a:gd name="txR" fmla="*/ 1011 w 1011"/>
                <a:gd name="txB" fmla="*/ 931 h 931"/>
              </a:gdLst>
              <a:ahLst/>
              <a:cxnLst>
                <a:cxn ang="0">
                  <a:pos x="1011" y="582"/>
                </a:cxn>
                <a:cxn ang="0">
                  <a:pos x="927" y="816"/>
                </a:cxn>
                <a:cxn ang="0">
                  <a:pos x="861" y="900"/>
                </a:cxn>
                <a:cxn ang="0">
                  <a:pos x="789" y="912"/>
                </a:cxn>
                <a:cxn ang="0">
                  <a:pos x="792" y="912"/>
                </a:cxn>
                <a:cxn ang="0">
                  <a:pos x="717" y="834"/>
                </a:cxn>
                <a:cxn ang="0">
                  <a:pos x="652" y="655"/>
                </a:cxn>
                <a:cxn ang="0">
                  <a:pos x="600" y="462"/>
                </a:cxn>
                <a:cxn ang="0">
                  <a:pos x="541" y="253"/>
                </a:cxn>
                <a:cxn ang="0">
                  <a:pos x="483" y="85"/>
                </a:cxn>
                <a:cxn ang="0">
                  <a:pos x="403" y="6"/>
                </a:cxn>
                <a:cxn ang="0">
                  <a:pos x="317" y="127"/>
                </a:cxn>
                <a:cxn ang="0">
                  <a:pos x="219" y="449"/>
                </a:cxn>
                <a:cxn ang="0">
                  <a:pos x="174" y="622"/>
                </a:cxn>
                <a:cxn ang="0">
                  <a:pos x="94" y="843"/>
                </a:cxn>
                <a:cxn ang="0">
                  <a:pos x="12" y="921"/>
                </a:cxn>
                <a:cxn ang="0">
                  <a:pos x="25" y="905"/>
                </a:cxn>
              </a:cxnLst>
              <a:rect l="txL" t="txT" r="txR" b="txB"/>
              <a:pathLst>
                <a:path w="1011" h="931">
                  <a:moveTo>
                    <a:pt x="1011" y="582"/>
                  </a:moveTo>
                  <a:cubicBezTo>
                    <a:pt x="996" y="621"/>
                    <a:pt x="952" y="763"/>
                    <a:pt x="927" y="816"/>
                  </a:cubicBezTo>
                  <a:cubicBezTo>
                    <a:pt x="902" y="869"/>
                    <a:pt x="884" y="884"/>
                    <a:pt x="861" y="900"/>
                  </a:cubicBezTo>
                  <a:cubicBezTo>
                    <a:pt x="838" y="916"/>
                    <a:pt x="800" y="910"/>
                    <a:pt x="789" y="912"/>
                  </a:cubicBezTo>
                  <a:cubicBezTo>
                    <a:pt x="778" y="914"/>
                    <a:pt x="804" y="925"/>
                    <a:pt x="792" y="912"/>
                  </a:cubicBezTo>
                  <a:cubicBezTo>
                    <a:pt x="780" y="899"/>
                    <a:pt x="740" y="877"/>
                    <a:pt x="717" y="834"/>
                  </a:cubicBezTo>
                  <a:cubicBezTo>
                    <a:pt x="694" y="791"/>
                    <a:pt x="671" y="717"/>
                    <a:pt x="652" y="655"/>
                  </a:cubicBezTo>
                  <a:cubicBezTo>
                    <a:pt x="633" y="593"/>
                    <a:pt x="619" y="529"/>
                    <a:pt x="600" y="462"/>
                  </a:cubicBezTo>
                  <a:cubicBezTo>
                    <a:pt x="581" y="395"/>
                    <a:pt x="561" y="316"/>
                    <a:pt x="541" y="253"/>
                  </a:cubicBezTo>
                  <a:cubicBezTo>
                    <a:pt x="521" y="190"/>
                    <a:pt x="506" y="126"/>
                    <a:pt x="483" y="85"/>
                  </a:cubicBezTo>
                  <a:cubicBezTo>
                    <a:pt x="460" y="43"/>
                    <a:pt x="431" y="0"/>
                    <a:pt x="403" y="6"/>
                  </a:cubicBezTo>
                  <a:cubicBezTo>
                    <a:pt x="375" y="14"/>
                    <a:pt x="348" y="54"/>
                    <a:pt x="317" y="127"/>
                  </a:cubicBezTo>
                  <a:cubicBezTo>
                    <a:pt x="286" y="201"/>
                    <a:pt x="243" y="366"/>
                    <a:pt x="219" y="449"/>
                  </a:cubicBezTo>
                  <a:cubicBezTo>
                    <a:pt x="195" y="531"/>
                    <a:pt x="194" y="557"/>
                    <a:pt x="174" y="622"/>
                  </a:cubicBezTo>
                  <a:cubicBezTo>
                    <a:pt x="153" y="688"/>
                    <a:pt x="121" y="793"/>
                    <a:pt x="94" y="843"/>
                  </a:cubicBezTo>
                  <a:cubicBezTo>
                    <a:pt x="67" y="893"/>
                    <a:pt x="24" y="911"/>
                    <a:pt x="12" y="921"/>
                  </a:cubicBezTo>
                  <a:cubicBezTo>
                    <a:pt x="0" y="931"/>
                    <a:pt x="22" y="908"/>
                    <a:pt x="25" y="905"/>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grpSp>
      <p:sp>
        <p:nvSpPr>
          <p:cNvPr id="63498" name="文本框 63497"/>
          <p:cNvSpPr txBox="1"/>
          <p:nvPr/>
        </p:nvSpPr>
        <p:spPr>
          <a:xfrm>
            <a:off x="395288" y="620713"/>
            <a:ext cx="3706495" cy="460375"/>
          </a:xfrm>
          <a:prstGeom prst="rect">
            <a:avLst/>
          </a:prstGeom>
          <a:no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ea typeface="楷体_GB2312" pitchFamily="1" charset="-122"/>
                <a:sym typeface="+mn-ea"/>
              </a:rPr>
              <a:t>Decomposition method 2</a:t>
            </a:r>
            <a:r>
              <a:rPr lang="zh-CN" altLang="en-US" dirty="0">
                <a:solidFill>
                  <a:schemeClr val="bg1"/>
                </a:solidFill>
                <a:latin typeface="Times New Roman" panose="02020603050405020304" pitchFamily="18" charset="0"/>
                <a:ea typeface="仿宋_GB2312" pitchFamily="1" charset="-122"/>
              </a:rPr>
              <a:t>：</a:t>
            </a:r>
            <a:endParaRPr lang="zh-CN" altLang="en-US" dirty="0">
              <a:solidFill>
                <a:schemeClr val="bg1"/>
              </a:solidFill>
              <a:latin typeface="Times New Roman" panose="02020603050405020304" pitchFamily="18" charset="0"/>
              <a:ea typeface="仿宋_GB2312" pitchFamily="1" charset="-122"/>
            </a:endParaRPr>
          </a:p>
        </p:txBody>
      </p:sp>
      <p:graphicFrame>
        <p:nvGraphicFramePr>
          <p:cNvPr id="63499" name="对象 63498"/>
          <p:cNvGraphicFramePr>
            <a:graphicFrameLocks noChangeAspect="1"/>
          </p:cNvGraphicFramePr>
          <p:nvPr/>
        </p:nvGraphicFramePr>
        <p:xfrm>
          <a:off x="1316038" y="1293813"/>
          <a:ext cx="6100762" cy="449262"/>
        </p:xfrm>
        <a:graphic>
          <a:graphicData uri="http://schemas.openxmlformats.org/presentationml/2006/ole">
            <mc:AlternateContent xmlns:mc="http://schemas.openxmlformats.org/markup-compatibility/2006">
              <mc:Choice xmlns:v="urn:schemas-microsoft-com:vml" Requires="v">
                <p:oleObj spid="_x0000_s3574" name="" r:id="rId1" imgW="2730500" imgH="203200" progId="Equation.DSMT4">
                  <p:embed/>
                </p:oleObj>
              </mc:Choice>
              <mc:Fallback>
                <p:oleObj name="" r:id="rId1" imgW="2730500" imgH="203200" progId="Equation.DSMT4">
                  <p:embed/>
                  <p:pic>
                    <p:nvPicPr>
                      <p:cNvPr id="0" name="图片 3573"/>
                      <p:cNvPicPr/>
                      <p:nvPr/>
                    </p:nvPicPr>
                    <p:blipFill>
                      <a:blip r:embed="rId2"/>
                      <a:stretch>
                        <a:fillRect/>
                      </a:stretch>
                    </p:blipFill>
                    <p:spPr>
                      <a:xfrm>
                        <a:off x="1316038" y="1293813"/>
                        <a:ext cx="6100762" cy="449262"/>
                      </a:xfrm>
                      <a:prstGeom prst="rect">
                        <a:avLst/>
                      </a:prstGeom>
                      <a:noFill/>
                      <a:ln w="38100">
                        <a:noFill/>
                        <a:miter/>
                      </a:ln>
                    </p:spPr>
                  </p:pic>
                </p:oleObj>
              </mc:Fallback>
            </mc:AlternateContent>
          </a:graphicData>
        </a:graphic>
      </p:graphicFrame>
      <p:sp>
        <p:nvSpPr>
          <p:cNvPr id="63500" name="圆角矩形标注 63499"/>
          <p:cNvSpPr/>
          <p:nvPr/>
        </p:nvSpPr>
        <p:spPr>
          <a:xfrm>
            <a:off x="4211955" y="2132330"/>
            <a:ext cx="3169285" cy="936625"/>
          </a:xfrm>
          <a:prstGeom prst="wedgeRoundRectCallout">
            <a:avLst>
              <a:gd name="adj1" fmla="val -78845"/>
              <a:gd name="adj2" fmla="val -372"/>
              <a:gd name="adj3" fmla="val 16667"/>
            </a:avLst>
          </a:prstGeom>
          <a:solidFill>
            <a:schemeClr val="accent1"/>
          </a:solidFill>
          <a:ln w="9525">
            <a:noFill/>
          </a:ln>
        </p:spPr>
        <p:txBody>
          <a:bodyPr/>
          <a:p>
            <a:pPr eaLnBrk="1" hangingPunct="1">
              <a:spcBef>
                <a:spcPts val="0"/>
              </a:spcBef>
            </a:pPr>
            <a:r>
              <a:rPr lang="en-US" altLang="zh-CN" i="1" dirty="0">
                <a:solidFill>
                  <a:schemeClr val="tx1"/>
                </a:solidFill>
                <a:latin typeface="Times New Roman" panose="02020603050405020304" pitchFamily="18" charset="0"/>
                <a:ea typeface="仿宋_GB2312" pitchFamily="1" charset="-122"/>
              </a:rPr>
              <a:t>UI</a:t>
            </a:r>
            <a:r>
              <a:rPr lang="en-US" altLang="zh-CN" dirty="0">
                <a:solidFill>
                  <a:schemeClr val="tx1"/>
                </a:solidFill>
                <a:latin typeface="Times New Roman" panose="02020603050405020304" pitchFamily="18" charset="0"/>
                <a:ea typeface="仿宋_GB2312" pitchFamily="1" charset="-122"/>
              </a:rPr>
              <a:t>cos</a:t>
            </a:r>
            <a:r>
              <a:rPr lang="en-US" altLang="zh-CN" i="1" dirty="0">
                <a:solidFill>
                  <a:schemeClr val="tx1"/>
                </a:solidFill>
                <a:latin typeface="Times New Roman" panose="02020603050405020304" pitchFamily="18" charset="0"/>
                <a:ea typeface="仿宋_GB2312" pitchFamily="1" charset="-122"/>
                <a:sym typeface="Symbol" panose="05050102010706020507" pitchFamily="18" charset="2"/>
              </a:rPr>
              <a:t> </a:t>
            </a:r>
            <a:r>
              <a:rPr lang="en-US" altLang="zh-CN" dirty="0">
                <a:solidFill>
                  <a:schemeClr val="tx1"/>
                </a:solidFill>
                <a:latin typeface="Times New Roman" panose="02020603050405020304" pitchFamily="18" charset="0"/>
                <a:ea typeface="仿宋_GB2312" pitchFamily="1" charset="-122"/>
                <a:sym typeface="Symbol" panose="05050102010706020507" pitchFamily="18" charset="2"/>
              </a:rPr>
              <a:t>(1-cos2</a:t>
            </a:r>
            <a:r>
              <a:rPr lang="en-US" altLang="zh-CN" i="1" dirty="0">
                <a:solidFill>
                  <a:schemeClr val="tx1"/>
                </a:solidFill>
                <a:latin typeface="Times New Roman" panose="02020603050405020304" pitchFamily="18" charset="0"/>
                <a:ea typeface="仿宋_GB2312" pitchFamily="1" charset="-122"/>
                <a:sym typeface="Symbol" panose="05050102010706020507" pitchFamily="18" charset="2"/>
              </a:rPr>
              <a:t> t</a:t>
            </a:r>
            <a:r>
              <a:rPr lang="en-US" altLang="zh-CN" dirty="0">
                <a:solidFill>
                  <a:schemeClr val="tx1"/>
                </a:solidFill>
                <a:latin typeface="Times New Roman" panose="02020603050405020304" pitchFamily="18" charset="0"/>
                <a:ea typeface="仿宋_GB2312" pitchFamily="1" charset="-122"/>
                <a:sym typeface="Symbol" panose="05050102010706020507" pitchFamily="18" charset="2"/>
              </a:rPr>
              <a:t>)</a:t>
            </a:r>
            <a:endParaRPr lang="en-US" altLang="zh-CN" dirty="0">
              <a:solidFill>
                <a:schemeClr val="tx1"/>
              </a:solidFill>
              <a:latin typeface="Times New Roman" panose="02020603050405020304" pitchFamily="18" charset="0"/>
              <a:ea typeface="仿宋_GB2312" pitchFamily="1" charset="-122"/>
              <a:sym typeface="Symbol" panose="05050102010706020507" pitchFamily="18" charset="2"/>
            </a:endParaRPr>
          </a:p>
          <a:p>
            <a:pPr eaLnBrk="1" hangingPunct="1">
              <a:spcBef>
                <a:spcPts val="0"/>
              </a:spcBef>
            </a:pPr>
            <a:r>
              <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rPr>
              <a:t>is irreversible compent</a:t>
            </a:r>
            <a:endPar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sp>
        <p:nvSpPr>
          <p:cNvPr id="63501" name="圆角矩形标注 63500"/>
          <p:cNvSpPr/>
          <p:nvPr/>
        </p:nvSpPr>
        <p:spPr>
          <a:xfrm>
            <a:off x="5003800" y="3716655"/>
            <a:ext cx="3734435" cy="1007745"/>
          </a:xfrm>
          <a:prstGeom prst="wedgeRoundRectCallout">
            <a:avLst>
              <a:gd name="adj1" fmla="val -96335"/>
              <a:gd name="adj2" fmla="val -26118"/>
              <a:gd name="adj3" fmla="val 16667"/>
            </a:avLst>
          </a:prstGeom>
          <a:solidFill>
            <a:schemeClr val="accent1"/>
          </a:solidFill>
          <a:ln w="9525">
            <a:noFill/>
          </a:ln>
        </p:spPr>
        <p:txBody>
          <a:bodyPr/>
          <a:p>
            <a:pPr eaLnBrk="1" hangingPunct="1">
              <a:lnSpc>
                <a:spcPct val="120000"/>
              </a:lnSpc>
              <a:spcBef>
                <a:spcPts val="0"/>
              </a:spcBef>
            </a:pPr>
            <a:r>
              <a:rPr lang="en-US" altLang="zh-CN" i="1" dirty="0">
                <a:solidFill>
                  <a:schemeClr val="tx1"/>
                </a:solidFill>
                <a:latin typeface="Times New Roman" panose="02020603050405020304" pitchFamily="18" charset="0"/>
                <a:ea typeface="仿宋_GB2312" pitchFamily="1" charset="-122"/>
              </a:rPr>
              <a:t>UI</a:t>
            </a:r>
            <a:r>
              <a:rPr lang="en-US" altLang="zh-CN" dirty="0">
                <a:solidFill>
                  <a:schemeClr val="tx1"/>
                </a:solidFill>
                <a:latin typeface="Times New Roman" panose="02020603050405020304" pitchFamily="18" charset="0"/>
                <a:ea typeface="仿宋_GB2312" pitchFamily="1" charset="-122"/>
              </a:rPr>
              <a:t>sin</a:t>
            </a:r>
            <a:r>
              <a:rPr lang="en-US" altLang="zh-CN" i="1" dirty="0">
                <a:solidFill>
                  <a:schemeClr val="tx1"/>
                </a:solidFill>
                <a:latin typeface="Times New Roman" panose="02020603050405020304" pitchFamily="18" charset="0"/>
                <a:ea typeface="仿宋_GB2312" pitchFamily="1" charset="-122"/>
                <a:sym typeface="Symbol" panose="05050102010706020507" pitchFamily="18" charset="2"/>
              </a:rPr>
              <a:t> </a:t>
            </a:r>
            <a:r>
              <a:rPr lang="en-US" altLang="zh-CN" dirty="0">
                <a:solidFill>
                  <a:schemeClr val="tx1"/>
                </a:solidFill>
                <a:latin typeface="Times New Roman" panose="02020603050405020304" pitchFamily="18" charset="0"/>
                <a:ea typeface="仿宋_GB2312" pitchFamily="1" charset="-122"/>
                <a:sym typeface="Symbol" panose="05050102010706020507" pitchFamily="18" charset="2"/>
              </a:rPr>
              <a:t>sin2</a:t>
            </a:r>
            <a:r>
              <a:rPr lang="en-US" altLang="zh-CN" i="1" dirty="0">
                <a:solidFill>
                  <a:schemeClr val="tx1"/>
                </a:solidFill>
                <a:latin typeface="Times New Roman" panose="02020603050405020304" pitchFamily="18" charset="0"/>
                <a:ea typeface="仿宋_GB2312" pitchFamily="1" charset="-122"/>
                <a:sym typeface="Symbol" panose="05050102010706020507" pitchFamily="18" charset="2"/>
              </a:rPr>
              <a:t> t</a:t>
            </a:r>
            <a:endParaRPr lang="en-US" altLang="zh-CN" i="1" dirty="0">
              <a:solidFill>
                <a:schemeClr val="tx1"/>
              </a:solidFill>
              <a:latin typeface="Times New Roman" panose="02020603050405020304" pitchFamily="18" charset="0"/>
              <a:ea typeface="仿宋_GB2312" pitchFamily="1" charset="-122"/>
              <a:sym typeface="Symbol" panose="05050102010706020507" pitchFamily="18" charset="2"/>
            </a:endParaRPr>
          </a:p>
          <a:p>
            <a:pPr eaLnBrk="1" hangingPunct="1">
              <a:lnSpc>
                <a:spcPct val="120000"/>
              </a:lnSpc>
              <a:spcBef>
                <a:spcPts val="0"/>
              </a:spcBef>
            </a:pPr>
            <a:r>
              <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rPr>
              <a:t>is reversible compent</a:t>
            </a:r>
            <a:endPar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grpSp>
        <p:nvGrpSpPr>
          <p:cNvPr id="4" name="组合 63501"/>
          <p:cNvGrpSpPr/>
          <p:nvPr/>
        </p:nvGrpSpPr>
        <p:grpSpPr>
          <a:xfrm>
            <a:off x="827088" y="3284538"/>
            <a:ext cx="3122612" cy="914400"/>
            <a:chOff x="0" y="0"/>
            <a:chExt cx="1967" cy="576"/>
          </a:xfrm>
        </p:grpSpPr>
        <p:grpSp>
          <p:nvGrpSpPr>
            <p:cNvPr id="68618" name="组合 63502"/>
            <p:cNvGrpSpPr/>
            <p:nvPr/>
          </p:nvGrpSpPr>
          <p:grpSpPr>
            <a:xfrm>
              <a:off x="136" y="0"/>
              <a:ext cx="1831" cy="576"/>
              <a:chOff x="0" y="0"/>
              <a:chExt cx="1831" cy="576"/>
            </a:xfrm>
          </p:grpSpPr>
          <p:sp>
            <p:nvSpPr>
              <p:cNvPr id="68620" name="任意多边形 63503"/>
              <p:cNvSpPr/>
              <p:nvPr/>
            </p:nvSpPr>
            <p:spPr>
              <a:xfrm rot="10800000">
                <a:off x="817" y="0"/>
                <a:ext cx="1014" cy="576"/>
              </a:xfrm>
              <a:custGeom>
                <a:avLst/>
                <a:gdLst>
                  <a:gd name="txL" fmla="*/ 0 w 1014"/>
                  <a:gd name="txT" fmla="*/ 0 h 576"/>
                  <a:gd name="txR" fmla="*/ 1014 w 1014"/>
                  <a:gd name="txB" fmla="*/ 576 h 576"/>
                </a:gdLst>
                <a:ahLst/>
                <a:cxnLst>
                  <a:cxn ang="0">
                    <a:pos x="12" y="287"/>
                  </a:cxn>
                  <a:cxn ang="0">
                    <a:pos x="15" y="287"/>
                  </a:cxn>
                  <a:cxn ang="0">
                    <a:pos x="17" y="289"/>
                  </a:cxn>
                  <a:cxn ang="0">
                    <a:pos x="118" y="505"/>
                  </a:cxn>
                  <a:cxn ang="0">
                    <a:pos x="210" y="573"/>
                  </a:cxn>
                  <a:cxn ang="0">
                    <a:pos x="299" y="487"/>
                  </a:cxn>
                  <a:cxn ang="0">
                    <a:pos x="390" y="287"/>
                  </a:cxn>
                  <a:cxn ang="0">
                    <a:pos x="500" y="63"/>
                  </a:cxn>
                  <a:cxn ang="0">
                    <a:pos x="569" y="3"/>
                  </a:cxn>
                  <a:cxn ang="0">
                    <a:pos x="641" y="47"/>
                  </a:cxn>
                  <a:cxn ang="0">
                    <a:pos x="714" y="195"/>
                  </a:cxn>
                  <a:cxn ang="0">
                    <a:pos x="765" y="303"/>
                  </a:cxn>
                  <a:cxn ang="0">
                    <a:pos x="835" y="467"/>
                  </a:cxn>
                  <a:cxn ang="0">
                    <a:pos x="915" y="558"/>
                  </a:cxn>
                  <a:cxn ang="0">
                    <a:pos x="978" y="552"/>
                  </a:cxn>
                  <a:cxn ang="0">
                    <a:pos x="1014" y="519"/>
                  </a:cxn>
                </a:cxnLst>
                <a:rect l="txL" t="txT" r="txR" b="txB"/>
                <a:pathLst>
                  <a:path w="1014" h="576">
                    <a:moveTo>
                      <a:pt x="12" y="287"/>
                    </a:moveTo>
                    <a:cubicBezTo>
                      <a:pt x="12" y="287"/>
                      <a:pt x="15" y="287"/>
                      <a:pt x="15" y="287"/>
                    </a:cubicBezTo>
                    <a:cubicBezTo>
                      <a:pt x="16" y="287"/>
                      <a:pt x="0" y="253"/>
                      <a:pt x="17" y="289"/>
                    </a:cubicBezTo>
                    <a:cubicBezTo>
                      <a:pt x="34" y="325"/>
                      <a:pt x="86" y="459"/>
                      <a:pt x="118" y="505"/>
                    </a:cubicBezTo>
                    <a:cubicBezTo>
                      <a:pt x="150" y="552"/>
                      <a:pt x="179" y="576"/>
                      <a:pt x="210" y="573"/>
                    </a:cubicBezTo>
                    <a:cubicBezTo>
                      <a:pt x="240" y="569"/>
                      <a:pt x="269" y="535"/>
                      <a:pt x="299" y="487"/>
                    </a:cubicBezTo>
                    <a:cubicBezTo>
                      <a:pt x="328" y="439"/>
                      <a:pt x="356" y="357"/>
                      <a:pt x="390" y="287"/>
                    </a:cubicBezTo>
                    <a:cubicBezTo>
                      <a:pt x="423" y="216"/>
                      <a:pt x="470" y="111"/>
                      <a:pt x="500" y="63"/>
                    </a:cubicBezTo>
                    <a:cubicBezTo>
                      <a:pt x="530" y="15"/>
                      <a:pt x="546" y="5"/>
                      <a:pt x="569" y="3"/>
                    </a:cubicBezTo>
                    <a:cubicBezTo>
                      <a:pt x="592" y="0"/>
                      <a:pt x="617" y="15"/>
                      <a:pt x="641" y="47"/>
                    </a:cubicBezTo>
                    <a:cubicBezTo>
                      <a:pt x="666" y="79"/>
                      <a:pt x="693" y="152"/>
                      <a:pt x="714" y="195"/>
                    </a:cubicBezTo>
                    <a:cubicBezTo>
                      <a:pt x="735" y="238"/>
                      <a:pt x="745" y="258"/>
                      <a:pt x="765" y="303"/>
                    </a:cubicBezTo>
                    <a:cubicBezTo>
                      <a:pt x="785" y="348"/>
                      <a:pt x="810" y="424"/>
                      <a:pt x="835" y="467"/>
                    </a:cubicBezTo>
                    <a:cubicBezTo>
                      <a:pt x="860" y="510"/>
                      <a:pt x="891" y="544"/>
                      <a:pt x="915" y="558"/>
                    </a:cubicBezTo>
                    <a:cubicBezTo>
                      <a:pt x="939" y="572"/>
                      <a:pt x="962" y="558"/>
                      <a:pt x="978" y="552"/>
                    </a:cubicBezTo>
                    <a:cubicBezTo>
                      <a:pt x="994" y="546"/>
                      <a:pt x="1006" y="526"/>
                      <a:pt x="1014" y="519"/>
                    </a:cubicBezTo>
                  </a:path>
                </a:pathLst>
              </a:custGeom>
              <a:noFill/>
              <a:ln w="38100" cap="flat" cmpd="sng">
                <a:solidFill>
                  <a:srgbClr val="66FF66">
                    <a:alpha val="100000"/>
                  </a:srgbClr>
                </a:solidFill>
                <a:prstDash val="solid"/>
                <a:round/>
                <a:headEnd type="none" w="med" len="med"/>
                <a:tailEnd type="none" w="med" len="med"/>
              </a:ln>
            </p:spPr>
            <p:txBody>
              <a:bodyPr/>
              <a:p>
                <a:endParaRPr lang="zh-CN" altLang="en-US"/>
              </a:p>
            </p:txBody>
          </p:sp>
          <p:sp>
            <p:nvSpPr>
              <p:cNvPr id="68621" name="任意多边形 63504"/>
              <p:cNvSpPr/>
              <p:nvPr/>
            </p:nvSpPr>
            <p:spPr>
              <a:xfrm rot="10800000">
                <a:off x="0" y="0"/>
                <a:ext cx="1098" cy="574"/>
              </a:xfrm>
              <a:custGeom>
                <a:avLst/>
                <a:gdLst>
                  <a:gd name="txL" fmla="*/ 0 w 1098"/>
                  <a:gd name="txT" fmla="*/ 0 h 574"/>
                  <a:gd name="txR" fmla="*/ 1098 w 1098"/>
                  <a:gd name="txB" fmla="*/ 574 h 574"/>
                </a:gdLst>
                <a:ahLst/>
                <a:cxnLst>
                  <a:cxn ang="0">
                    <a:pos x="72" y="381"/>
                  </a:cxn>
                  <a:cxn ang="0">
                    <a:pos x="18" y="264"/>
                  </a:cxn>
                  <a:cxn ang="0">
                    <a:pos x="21" y="267"/>
                  </a:cxn>
                  <a:cxn ang="0">
                    <a:pos x="147" y="525"/>
                  </a:cxn>
                  <a:cxn ang="0">
                    <a:pos x="237" y="561"/>
                  </a:cxn>
                  <a:cxn ang="0">
                    <a:pos x="321" y="487"/>
                  </a:cxn>
                  <a:cxn ang="0">
                    <a:pos x="421" y="287"/>
                  </a:cxn>
                  <a:cxn ang="0">
                    <a:pos x="542" y="63"/>
                  </a:cxn>
                  <a:cxn ang="0">
                    <a:pos x="617" y="3"/>
                  </a:cxn>
                  <a:cxn ang="0">
                    <a:pos x="696" y="47"/>
                  </a:cxn>
                  <a:cxn ang="0">
                    <a:pos x="776" y="195"/>
                  </a:cxn>
                  <a:cxn ang="0">
                    <a:pos x="832" y="303"/>
                  </a:cxn>
                  <a:cxn ang="0">
                    <a:pos x="909" y="467"/>
                  </a:cxn>
                  <a:cxn ang="0">
                    <a:pos x="1004" y="559"/>
                  </a:cxn>
                  <a:cxn ang="0">
                    <a:pos x="1070" y="539"/>
                  </a:cxn>
                  <a:cxn ang="0">
                    <a:pos x="1098" y="507"/>
                  </a:cxn>
                </a:cxnLst>
                <a:rect l="txL" t="txT" r="txR" b="txB"/>
                <a:pathLst>
                  <a:path w="1098" h="574">
                    <a:moveTo>
                      <a:pt x="72" y="381"/>
                    </a:moveTo>
                    <a:cubicBezTo>
                      <a:pt x="63" y="362"/>
                      <a:pt x="26" y="283"/>
                      <a:pt x="18" y="264"/>
                    </a:cubicBezTo>
                    <a:cubicBezTo>
                      <a:pt x="10" y="245"/>
                      <a:pt x="0" y="224"/>
                      <a:pt x="21" y="267"/>
                    </a:cubicBezTo>
                    <a:cubicBezTo>
                      <a:pt x="42" y="310"/>
                      <a:pt x="111" y="476"/>
                      <a:pt x="147" y="525"/>
                    </a:cubicBezTo>
                    <a:cubicBezTo>
                      <a:pt x="183" y="574"/>
                      <a:pt x="208" y="567"/>
                      <a:pt x="237" y="561"/>
                    </a:cubicBezTo>
                    <a:cubicBezTo>
                      <a:pt x="266" y="555"/>
                      <a:pt x="290" y="533"/>
                      <a:pt x="321" y="487"/>
                    </a:cubicBezTo>
                    <a:cubicBezTo>
                      <a:pt x="352" y="441"/>
                      <a:pt x="384" y="357"/>
                      <a:pt x="421" y="287"/>
                    </a:cubicBezTo>
                    <a:cubicBezTo>
                      <a:pt x="457" y="216"/>
                      <a:pt x="509" y="111"/>
                      <a:pt x="542" y="63"/>
                    </a:cubicBezTo>
                    <a:cubicBezTo>
                      <a:pt x="575" y="15"/>
                      <a:pt x="592" y="5"/>
                      <a:pt x="617" y="3"/>
                    </a:cubicBezTo>
                    <a:cubicBezTo>
                      <a:pt x="643" y="0"/>
                      <a:pt x="670" y="15"/>
                      <a:pt x="696" y="47"/>
                    </a:cubicBezTo>
                    <a:cubicBezTo>
                      <a:pt x="723" y="79"/>
                      <a:pt x="754" y="152"/>
                      <a:pt x="776" y="195"/>
                    </a:cubicBezTo>
                    <a:cubicBezTo>
                      <a:pt x="799" y="237"/>
                      <a:pt x="810" y="257"/>
                      <a:pt x="832" y="303"/>
                    </a:cubicBezTo>
                    <a:cubicBezTo>
                      <a:pt x="853" y="348"/>
                      <a:pt x="880" y="424"/>
                      <a:pt x="909" y="467"/>
                    </a:cubicBezTo>
                    <a:cubicBezTo>
                      <a:pt x="937" y="509"/>
                      <a:pt x="977" y="547"/>
                      <a:pt x="1004" y="559"/>
                    </a:cubicBezTo>
                    <a:cubicBezTo>
                      <a:pt x="1031" y="571"/>
                      <a:pt x="1054" y="548"/>
                      <a:pt x="1070" y="539"/>
                    </a:cubicBezTo>
                    <a:cubicBezTo>
                      <a:pt x="1085" y="529"/>
                      <a:pt x="1092" y="513"/>
                      <a:pt x="1098" y="507"/>
                    </a:cubicBezTo>
                  </a:path>
                </a:pathLst>
              </a:custGeom>
              <a:noFill/>
              <a:ln w="38100" cap="flat" cmpd="sng">
                <a:solidFill>
                  <a:srgbClr val="66FF66">
                    <a:alpha val="100000"/>
                  </a:srgbClr>
                </a:solidFill>
                <a:prstDash val="solid"/>
                <a:round/>
                <a:headEnd type="none" w="med" len="med"/>
                <a:tailEnd type="none" w="med" len="med"/>
              </a:ln>
            </p:spPr>
            <p:txBody>
              <a:bodyPr/>
              <a:p>
                <a:endParaRPr lang="zh-CN" altLang="en-US"/>
              </a:p>
            </p:txBody>
          </p:sp>
        </p:grpSp>
        <p:sp>
          <p:nvSpPr>
            <p:cNvPr id="68619" name="任意多边形 63505"/>
            <p:cNvSpPr/>
            <p:nvPr/>
          </p:nvSpPr>
          <p:spPr>
            <a:xfrm>
              <a:off x="0" y="46"/>
              <a:ext cx="136" cy="227"/>
            </a:xfrm>
            <a:custGeom>
              <a:avLst/>
              <a:gdLst>
                <a:gd name="txL" fmla="*/ 0 w 136"/>
                <a:gd name="txT" fmla="*/ 0 h 227"/>
                <a:gd name="txR" fmla="*/ 136 w 136"/>
                <a:gd name="txB" fmla="*/ 227 h 227"/>
              </a:gdLst>
              <a:ahLst/>
              <a:cxnLst>
                <a:cxn ang="0">
                  <a:pos x="136" y="0"/>
                </a:cxn>
                <a:cxn ang="0">
                  <a:pos x="46" y="136"/>
                </a:cxn>
                <a:cxn ang="0">
                  <a:pos x="0" y="227"/>
                </a:cxn>
              </a:cxnLst>
              <a:rect l="txL" t="txT" r="txR" b="txB"/>
              <a:pathLst>
                <a:path w="136" h="227">
                  <a:moveTo>
                    <a:pt x="136" y="0"/>
                  </a:moveTo>
                  <a:cubicBezTo>
                    <a:pt x="102" y="49"/>
                    <a:pt x="69" y="98"/>
                    <a:pt x="46" y="136"/>
                  </a:cubicBezTo>
                  <a:cubicBezTo>
                    <a:pt x="23" y="174"/>
                    <a:pt x="8" y="212"/>
                    <a:pt x="0" y="227"/>
                  </a:cubicBezTo>
                </a:path>
              </a:pathLst>
            </a:custGeom>
            <a:noFill/>
            <a:ln w="28575" cap="flat" cmpd="sng">
              <a:solidFill>
                <a:srgbClr val="00FF00">
                  <a:alpha val="100000"/>
                </a:srgbClr>
              </a:solidFill>
              <a:prstDash val="solid"/>
              <a:round/>
              <a:headEnd type="none" w="med" len="med"/>
              <a:tailEnd type="none" w="med" len="med"/>
            </a:ln>
          </p:spPr>
          <p:txBody>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3498"/>
                                        </p:tgtEl>
                                        <p:attrNameLst>
                                          <p:attrName>style.visibility</p:attrName>
                                        </p:attrNameLst>
                                      </p:cBhvr>
                                      <p:to>
                                        <p:strVal val="visible"/>
                                      </p:to>
                                    </p:set>
                                    <p:anim calcmode="lin" valueType="num">
                                      <p:cBhvr additive="base">
                                        <p:cTn id="7" dur="500" fill="hold"/>
                                        <p:tgtEl>
                                          <p:spTgt spid="63498"/>
                                        </p:tgtEl>
                                        <p:attrNameLst>
                                          <p:attrName>ppt_x</p:attrName>
                                        </p:attrNameLst>
                                      </p:cBhvr>
                                      <p:tavLst>
                                        <p:tav tm="0">
                                          <p:val>
                                            <p:strVal val="0-#ppt_w/2"/>
                                          </p:val>
                                        </p:tav>
                                        <p:tav tm="100000">
                                          <p:val>
                                            <p:strVal val="#ppt_x"/>
                                          </p:val>
                                        </p:tav>
                                      </p:tavLst>
                                    </p:anim>
                                    <p:anim calcmode="lin" valueType="num">
                                      <p:cBhvr additive="base">
                                        <p:cTn id="8" dur="500" fill="hold"/>
                                        <p:tgtEl>
                                          <p:spTgt spid="6349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nodeType="afterEffect">
                                  <p:stCondLst>
                                    <p:cond delay="0"/>
                                  </p:stCondLst>
                                  <p:childTnLst>
                                    <p:set>
                                      <p:cBhvr>
                                        <p:cTn id="11" dur="1" fill="hold">
                                          <p:stCondLst>
                                            <p:cond delay="0"/>
                                          </p:stCondLst>
                                        </p:cTn>
                                        <p:tgtEl>
                                          <p:spTgt spid="63499"/>
                                        </p:tgtEl>
                                        <p:attrNameLst>
                                          <p:attrName>style.visibility</p:attrName>
                                        </p:attrNameLst>
                                      </p:cBhvr>
                                      <p:to>
                                        <p:strVal val="visible"/>
                                      </p:to>
                                    </p:set>
                                    <p:animEffect transition="in" filter="box(out)">
                                      <p:cBhvr>
                                        <p:cTn id="12" dur="500"/>
                                        <p:tgtEl>
                                          <p:spTgt spid="634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1000"/>
                                        <p:tgtEl>
                                          <p:spTgt spid="3"/>
                                        </p:tgtEl>
                                      </p:cBhvr>
                                    </p:animEffect>
                                  </p:childTnLst>
                                </p:cTn>
                              </p:par>
                            </p:childTnLst>
                          </p:cTn>
                        </p:par>
                        <p:par>
                          <p:cTn id="23" fill="hold">
                            <p:stCondLst>
                              <p:cond delay="1000"/>
                            </p:stCondLst>
                            <p:childTnLst>
                              <p:par>
                                <p:cTn id="24" presetID="20" presetClass="entr" presetSubtype="0" fill="hold" grpId="0" nodeType="afterEffect">
                                  <p:stCondLst>
                                    <p:cond delay="0"/>
                                  </p:stCondLst>
                                  <p:childTnLst>
                                    <p:set>
                                      <p:cBhvr>
                                        <p:cTn id="25" dur="1" fill="hold">
                                          <p:stCondLst>
                                            <p:cond delay="0"/>
                                          </p:stCondLst>
                                        </p:cTn>
                                        <p:tgtEl>
                                          <p:spTgt spid="63500"/>
                                        </p:tgtEl>
                                        <p:attrNameLst>
                                          <p:attrName>style.visibility</p:attrName>
                                        </p:attrNameLst>
                                      </p:cBhvr>
                                      <p:to>
                                        <p:strVal val="visible"/>
                                      </p:to>
                                    </p:set>
                                    <p:animEffect transition="in" filter="wedge">
                                      <p:cBhvr>
                                        <p:cTn id="26" dur="2000"/>
                                        <p:tgtEl>
                                          <p:spTgt spid="6350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1000"/>
                                        <p:tgtEl>
                                          <p:spTgt spid="4"/>
                                        </p:tgtEl>
                                      </p:cBhvr>
                                    </p:animEffect>
                                  </p:childTnLst>
                                </p:cTn>
                              </p:par>
                            </p:childTnLst>
                          </p:cTn>
                        </p:par>
                        <p:par>
                          <p:cTn id="32" fill="hold">
                            <p:stCondLst>
                              <p:cond delay="1000"/>
                            </p:stCondLst>
                            <p:childTnLst>
                              <p:par>
                                <p:cTn id="33" presetID="20" presetClass="entr" presetSubtype="0" fill="hold" grpId="0" nodeType="afterEffect">
                                  <p:stCondLst>
                                    <p:cond delay="0"/>
                                  </p:stCondLst>
                                  <p:childTnLst>
                                    <p:set>
                                      <p:cBhvr>
                                        <p:cTn id="34" dur="1" fill="hold">
                                          <p:stCondLst>
                                            <p:cond delay="0"/>
                                          </p:stCondLst>
                                        </p:cTn>
                                        <p:tgtEl>
                                          <p:spTgt spid="63501"/>
                                        </p:tgtEl>
                                        <p:attrNameLst>
                                          <p:attrName>style.visibility</p:attrName>
                                        </p:attrNameLst>
                                      </p:cBhvr>
                                      <p:to>
                                        <p:strVal val="visible"/>
                                      </p:to>
                                    </p:set>
                                    <p:animEffect transition="in" filter="wedge">
                                      <p:cBhvr>
                                        <p:cTn id="35" dur="2000"/>
                                        <p:tgtEl>
                                          <p:spTgt spid="63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8" grpId="0"/>
      <p:bldP spid="63500" grpId="0" bldLvl="0" animBg="1"/>
      <p:bldP spid="63501" grpId="0" bldLvl="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文本框 64513"/>
          <p:cNvSpPr txBox="1"/>
          <p:nvPr/>
        </p:nvSpPr>
        <p:spPr>
          <a:xfrm>
            <a:off x="468630" y="403225"/>
            <a:ext cx="3426460" cy="521970"/>
          </a:xfrm>
          <a:prstGeom prst="rect">
            <a:avLst/>
          </a:prstGeom>
          <a:solidFill>
            <a:srgbClr val="FF3300"/>
          </a:solidFill>
          <a:ln w="9525">
            <a:noFill/>
          </a:ln>
        </p:spPr>
        <p:txBody>
          <a:bodyPr wrap="square" anchor="ctr">
            <a:spAutoFit/>
          </a:bodyPr>
          <a:p>
            <a:pPr algn="ctr" eaLnBrk="1" hangingPunct="1"/>
            <a:r>
              <a:rPr lang="en-US" altLang="zh-CN" sz="2800" dirty="0">
                <a:solidFill>
                  <a:schemeClr val="bg1"/>
                </a:solidFill>
                <a:latin typeface="Times New Roman" panose="02020603050405020304" pitchFamily="18" charset="0"/>
              </a:rPr>
              <a:t>2</a:t>
            </a:r>
            <a:r>
              <a:rPr lang="en-US" altLang="zh-CN" sz="2800" i="1" dirty="0">
                <a:solidFill>
                  <a:schemeClr val="bg1"/>
                </a:solidFill>
                <a:latin typeface="Times New Roman" panose="02020603050405020304" pitchFamily="18" charset="0"/>
              </a:rPr>
              <a:t>.P(average power)</a:t>
            </a:r>
            <a:endParaRPr lang="en-US" altLang="zh-CN" sz="2800" dirty="0">
              <a:solidFill>
                <a:schemeClr val="bg1"/>
              </a:solidFill>
              <a:latin typeface="Times New Roman" panose="02020603050405020304" pitchFamily="18" charset="0"/>
            </a:endParaRPr>
          </a:p>
        </p:txBody>
      </p:sp>
      <p:graphicFrame>
        <p:nvGraphicFramePr>
          <p:cNvPr id="64515" name="对象 64514"/>
          <p:cNvGraphicFramePr>
            <a:graphicFrameLocks noChangeAspect="1"/>
          </p:cNvGraphicFramePr>
          <p:nvPr/>
        </p:nvGraphicFramePr>
        <p:xfrm>
          <a:off x="952500" y="1214438"/>
          <a:ext cx="1982788" cy="931862"/>
        </p:xfrm>
        <a:graphic>
          <a:graphicData uri="http://schemas.openxmlformats.org/presentationml/2006/ole">
            <mc:AlternateContent xmlns:mc="http://schemas.openxmlformats.org/markup-compatibility/2006">
              <mc:Choice xmlns:v="urn:schemas-microsoft-com:vml" Requires="v">
                <p:oleObj spid="_x0000_s3575" name="" r:id="rId1" imgW="838200" imgH="393700" progId="Equation.DSMT4">
                  <p:embed/>
                </p:oleObj>
              </mc:Choice>
              <mc:Fallback>
                <p:oleObj name="" r:id="rId1" imgW="838200" imgH="393700" progId="Equation.DSMT4">
                  <p:embed/>
                  <p:pic>
                    <p:nvPicPr>
                      <p:cNvPr id="0" name="图片 3574"/>
                      <p:cNvPicPr/>
                      <p:nvPr/>
                    </p:nvPicPr>
                    <p:blipFill>
                      <a:blip r:embed="rId2"/>
                      <a:stretch>
                        <a:fillRect/>
                      </a:stretch>
                    </p:blipFill>
                    <p:spPr>
                      <a:xfrm>
                        <a:off x="952500" y="1214438"/>
                        <a:ext cx="1982788" cy="931862"/>
                      </a:xfrm>
                      <a:prstGeom prst="rect">
                        <a:avLst/>
                      </a:prstGeom>
                      <a:noFill/>
                      <a:ln w="38100">
                        <a:noFill/>
                        <a:miter/>
                      </a:ln>
                    </p:spPr>
                  </p:pic>
                </p:oleObj>
              </mc:Fallback>
            </mc:AlternateContent>
          </a:graphicData>
        </a:graphic>
      </p:graphicFrame>
      <p:sp>
        <p:nvSpPr>
          <p:cNvPr id="64516" name="文本框 64515"/>
          <p:cNvSpPr txBox="1"/>
          <p:nvPr/>
        </p:nvSpPr>
        <p:spPr>
          <a:xfrm>
            <a:off x="990600" y="4213225"/>
            <a:ext cx="6858000" cy="1494155"/>
          </a:xfrm>
          <a:prstGeom prst="rect">
            <a:avLst/>
          </a:prstGeom>
          <a:noFill/>
          <a:ln w="9525">
            <a:noFill/>
          </a:ln>
        </p:spPr>
        <p:txBody>
          <a:bodyPr>
            <a:spAutoFit/>
          </a:bodyPr>
          <a:p>
            <a:pPr marL="1714500" indent="-1714500" algn="just" eaLnBrk="1" hangingPunct="1">
              <a:lnSpc>
                <a:spcPct val="120000"/>
              </a:lnSpc>
              <a:spcBef>
                <a:spcPct val="50000"/>
              </a:spcBef>
            </a:pPr>
            <a:r>
              <a:rPr lang="zh-CN" altLang="en-US" sz="2800" i="1" dirty="0">
                <a:solidFill>
                  <a:schemeClr val="bg1"/>
                </a:solidFill>
                <a:latin typeface="Times New Roman" panose="02020603050405020304" pitchFamily="18" charset="0"/>
                <a:sym typeface="Symbol" panose="05050102010706020507" pitchFamily="18" charset="2"/>
              </a:rPr>
              <a:t> </a:t>
            </a:r>
            <a:r>
              <a:rPr lang="zh-CN" altLang="en-US" sz="2800" dirty="0">
                <a:solidFill>
                  <a:schemeClr val="bg1"/>
                </a:solidFill>
                <a:latin typeface="Times New Roman" panose="02020603050405020304" pitchFamily="18" charset="0"/>
                <a:sym typeface="Symbol" panose="05050102010706020507" pitchFamily="18" charset="2"/>
              </a:rPr>
              <a:t>=</a:t>
            </a:r>
            <a:r>
              <a:rPr lang="zh-CN" altLang="en-US" sz="2800" i="1" dirty="0">
                <a:solidFill>
                  <a:schemeClr val="bg1"/>
                </a:solidFill>
                <a:latin typeface="Times New Roman" panose="02020603050405020304" pitchFamily="18" charset="0"/>
                <a:sym typeface="Symbol" panose="05050102010706020507" pitchFamily="18" charset="2"/>
              </a:rPr>
              <a:t></a:t>
            </a:r>
            <a:r>
              <a:rPr lang="zh-CN" altLang="en-US" sz="2800" i="1" baseline="-25000" dirty="0">
                <a:solidFill>
                  <a:schemeClr val="bg1"/>
                </a:solidFill>
                <a:latin typeface="Times New Roman" panose="02020603050405020304" pitchFamily="18" charset="0"/>
                <a:sym typeface="Symbol" panose="05050102010706020507" pitchFamily="18" charset="2"/>
              </a:rPr>
              <a:t>u</a:t>
            </a:r>
            <a:r>
              <a:rPr lang="zh-CN" altLang="en-US" sz="2800" i="1" dirty="0">
                <a:solidFill>
                  <a:schemeClr val="bg1"/>
                </a:solidFill>
                <a:latin typeface="宋体" panose="02010600030101010101" pitchFamily="2" charset="-122"/>
                <a:sym typeface="Symbol" panose="05050102010706020507" pitchFamily="18" charset="2"/>
              </a:rPr>
              <a:t>-</a:t>
            </a:r>
            <a:r>
              <a:rPr lang="zh-CN" altLang="en-US" sz="2800" i="1" dirty="0">
                <a:solidFill>
                  <a:schemeClr val="bg1"/>
                </a:solidFill>
                <a:latin typeface="Times New Roman" panose="02020603050405020304" pitchFamily="18" charset="0"/>
                <a:sym typeface="Symbol" panose="05050102010706020507" pitchFamily="18" charset="2"/>
              </a:rPr>
              <a:t></a:t>
            </a:r>
            <a:r>
              <a:rPr lang="zh-CN" altLang="en-US" sz="2800" i="1" baseline="-25000" dirty="0">
                <a:solidFill>
                  <a:schemeClr val="bg1"/>
                </a:solidFill>
                <a:latin typeface="Times New Roman" panose="02020603050405020304" pitchFamily="18" charset="0"/>
                <a:sym typeface="Symbol" panose="05050102010706020507" pitchFamily="18" charset="2"/>
              </a:rPr>
              <a:t>i</a:t>
            </a:r>
            <a:r>
              <a:rPr lang="zh-CN" altLang="en-US" dirty="0">
                <a:solidFill>
                  <a:schemeClr val="bg1"/>
                </a:solidFill>
                <a:latin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power factor angle</a:t>
            </a:r>
            <a:r>
              <a:rPr lang="zh-CN" altLang="en-US" dirty="0">
                <a:solidFill>
                  <a:schemeClr val="bg1"/>
                </a:solidFill>
                <a:latin typeface="Times New Roman" panose="02020603050405020304" pitchFamily="18" charset="0"/>
                <a:ea typeface="仿宋_GB2312" pitchFamily="1" charset="-122"/>
                <a:sym typeface="Symbol" panose="05050102010706020507" pitchFamily="18" charset="2"/>
              </a:rPr>
              <a:t>。</a:t>
            </a:r>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For source-free network</a:t>
            </a:r>
            <a:r>
              <a:rPr lang="zh-CN" altLang="en-US" dirty="0">
                <a:solidFill>
                  <a:schemeClr val="bg1"/>
                </a:solidFill>
                <a:latin typeface="Times New Roman" panose="02020603050405020304" pitchFamily="18" charset="0"/>
                <a:ea typeface="仿宋_GB2312" pitchFamily="1" charset="-122"/>
                <a:sym typeface="Symbol" panose="05050102010706020507" pitchFamily="18" charset="2"/>
              </a:rPr>
              <a:t>，</a:t>
            </a:r>
            <a:r>
              <a:rPr lang="zh-CN" altLang="en-US" i="1" dirty="0">
                <a:solidFill>
                  <a:schemeClr val="bg1"/>
                </a:solidFill>
                <a:latin typeface="Times New Roman" panose="02020603050405020304" pitchFamily="18" charset="0"/>
                <a:sym typeface="Symbol" panose="05050102010706020507" pitchFamily="18" charset="2"/>
              </a:rPr>
              <a:t>  </a:t>
            </a:r>
            <a:r>
              <a:rPr lang="en-US" altLang="zh-CN" dirty="0">
                <a:solidFill>
                  <a:schemeClr val="bg1"/>
                </a:solidFill>
                <a:latin typeface="Times New Roman" panose="02020603050405020304" pitchFamily="18" charset="0"/>
                <a:sym typeface="Symbol" panose="05050102010706020507" pitchFamily="18" charset="2"/>
              </a:rPr>
              <a:t>is impedance angle of equivalent impedance.</a:t>
            </a:r>
            <a:endParaRPr lang="zh-CN" altLang="en-US" baseline="30000"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64517" name="文本框 64516"/>
          <p:cNvSpPr txBox="1"/>
          <p:nvPr/>
        </p:nvSpPr>
        <p:spPr>
          <a:xfrm>
            <a:off x="1030288" y="5707063"/>
            <a:ext cx="3457575" cy="521970"/>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cos </a:t>
            </a:r>
            <a:r>
              <a:rPr lang="en-US" altLang="zh-CN" sz="2800" i="1" dirty="0">
                <a:solidFill>
                  <a:schemeClr val="bg1"/>
                </a:solidFill>
                <a:latin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sym typeface="Symbol" panose="05050102010706020507" pitchFamily="18" charset="2"/>
              </a:rPr>
              <a:t> </a:t>
            </a:r>
            <a:r>
              <a:rPr lang="zh-CN" altLang="en-US" dirty="0">
                <a:solidFill>
                  <a:schemeClr val="bg1"/>
                </a:solidFill>
                <a:latin typeface="Times New Roman" panose="02020603050405020304" pitchFamily="18" charset="0"/>
                <a:sym typeface="Symbol" panose="05050102010706020507" pitchFamily="18" charset="2"/>
              </a:rPr>
              <a:t>：</a:t>
            </a:r>
            <a:r>
              <a:rPr lang="en-US" altLang="zh-CN" dirty="0">
                <a:solidFill>
                  <a:schemeClr val="bg1"/>
                </a:solidFill>
                <a:latin typeface="Times New Roman" panose="02020603050405020304" pitchFamily="18" charset="0"/>
                <a:ea typeface="仿宋_GB2312" pitchFamily="1" charset="-122"/>
                <a:sym typeface="Symbol" panose="05050102010706020507" pitchFamily="18" charset="2"/>
              </a:rPr>
              <a:t>power factor</a:t>
            </a:r>
            <a:endParaRPr lang="zh-CN" altLang="en-US" i="1" dirty="0">
              <a:solidFill>
                <a:schemeClr val="bg1"/>
              </a:solidFill>
              <a:latin typeface="Times New Roman" panose="02020603050405020304" pitchFamily="18" charset="0"/>
              <a:ea typeface="仿宋_GB2312" pitchFamily="1" charset="-122"/>
              <a:sym typeface="Symbol" panose="05050102010706020507" pitchFamily="18" charset="2"/>
            </a:endParaRPr>
          </a:p>
        </p:txBody>
      </p:sp>
      <p:sp>
        <p:nvSpPr>
          <p:cNvPr id="64518" name="文本框 64517"/>
          <p:cNvSpPr txBox="1"/>
          <p:nvPr/>
        </p:nvSpPr>
        <p:spPr>
          <a:xfrm>
            <a:off x="1042988" y="3357563"/>
            <a:ext cx="2625090"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Unit</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W</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Watt</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64519" name="对象 64518"/>
          <p:cNvGraphicFramePr>
            <a:graphicFrameLocks noChangeAspect="1"/>
          </p:cNvGraphicFramePr>
          <p:nvPr/>
        </p:nvGraphicFramePr>
        <p:xfrm>
          <a:off x="3005138" y="1250950"/>
          <a:ext cx="4830762" cy="844550"/>
        </p:xfrm>
        <a:graphic>
          <a:graphicData uri="http://schemas.openxmlformats.org/presentationml/2006/ole">
            <mc:AlternateContent xmlns:mc="http://schemas.openxmlformats.org/markup-compatibility/2006">
              <mc:Choice xmlns:v="urn:schemas-microsoft-com:vml" Requires="v">
                <p:oleObj spid="_x0000_s3576" name="" r:id="rId3" imgW="2247900" imgH="393700" progId="Equation.DSMT4">
                  <p:embed/>
                </p:oleObj>
              </mc:Choice>
              <mc:Fallback>
                <p:oleObj name="" r:id="rId3" imgW="2247900" imgH="393700" progId="Equation.DSMT4">
                  <p:embed/>
                  <p:pic>
                    <p:nvPicPr>
                      <p:cNvPr id="0" name="图片 3575"/>
                      <p:cNvPicPr/>
                      <p:nvPr/>
                    </p:nvPicPr>
                    <p:blipFill>
                      <a:blip r:embed="rId4"/>
                      <a:stretch>
                        <a:fillRect/>
                      </a:stretch>
                    </p:blipFill>
                    <p:spPr>
                      <a:xfrm>
                        <a:off x="3005138" y="1250950"/>
                        <a:ext cx="4830762" cy="844550"/>
                      </a:xfrm>
                      <a:prstGeom prst="rect">
                        <a:avLst/>
                      </a:prstGeom>
                      <a:noFill/>
                      <a:ln w="38100">
                        <a:noFill/>
                        <a:miter/>
                      </a:ln>
                    </p:spPr>
                  </p:pic>
                </p:oleObj>
              </mc:Fallback>
            </mc:AlternateContent>
          </a:graphicData>
        </a:graphic>
      </p:graphicFrame>
      <p:graphicFrame>
        <p:nvGraphicFramePr>
          <p:cNvPr id="64520" name="对象 64519"/>
          <p:cNvGraphicFramePr>
            <a:graphicFrameLocks noChangeAspect="1"/>
          </p:cNvGraphicFramePr>
          <p:nvPr/>
        </p:nvGraphicFramePr>
        <p:xfrm>
          <a:off x="1030288" y="2360613"/>
          <a:ext cx="1793875" cy="523875"/>
        </p:xfrm>
        <a:graphic>
          <a:graphicData uri="http://schemas.openxmlformats.org/presentationml/2006/ole">
            <mc:AlternateContent xmlns:mc="http://schemas.openxmlformats.org/markup-compatibility/2006">
              <mc:Choice xmlns:v="urn:schemas-microsoft-com:vml" Requires="v">
                <p:oleObj spid="_x0000_s3577" name="" r:id="rId5" imgW="647700" imgH="190500" progId="Equation.DSMT4">
                  <p:embed/>
                </p:oleObj>
              </mc:Choice>
              <mc:Fallback>
                <p:oleObj name="" r:id="rId5" imgW="647700" imgH="190500" progId="Equation.DSMT4">
                  <p:embed/>
                  <p:pic>
                    <p:nvPicPr>
                      <p:cNvPr id="0" name="图片 3576"/>
                      <p:cNvPicPr/>
                      <p:nvPr/>
                    </p:nvPicPr>
                    <p:blipFill>
                      <a:blip r:embed="rId6"/>
                      <a:stretch>
                        <a:fillRect/>
                      </a:stretch>
                    </p:blipFill>
                    <p:spPr>
                      <a:xfrm>
                        <a:off x="1030288" y="2360613"/>
                        <a:ext cx="1793875" cy="523875"/>
                      </a:xfrm>
                      <a:prstGeom prst="rect">
                        <a:avLst/>
                      </a:prstGeom>
                      <a:noFill/>
                      <a:ln w="38100">
                        <a:noFill/>
                        <a:miter/>
                      </a:ln>
                    </p:spPr>
                  </p:pic>
                </p:oleObj>
              </mc:Fallback>
            </mc:AlternateContent>
          </a:graphicData>
        </a:graphic>
      </p:graphicFrame>
      <p:graphicFrame>
        <p:nvGraphicFramePr>
          <p:cNvPr id="64521" name="对象 64520"/>
          <p:cNvGraphicFramePr>
            <a:graphicFrameLocks noChangeAspect="1"/>
          </p:cNvGraphicFramePr>
          <p:nvPr/>
        </p:nvGraphicFramePr>
        <p:xfrm>
          <a:off x="4572000" y="2276475"/>
          <a:ext cx="2879725" cy="692150"/>
        </p:xfrm>
        <a:graphic>
          <a:graphicData uri="http://schemas.openxmlformats.org/presentationml/2006/ole">
            <mc:AlternateContent xmlns:mc="http://schemas.openxmlformats.org/markup-compatibility/2006">
              <mc:Choice xmlns:v="urn:schemas-microsoft-com:vml" Requires="v">
                <p:oleObj spid="_x0000_s3578" name="" r:id="rId7" imgW="817245" imgH="179070" progId="Equation.3">
                  <p:embed/>
                </p:oleObj>
              </mc:Choice>
              <mc:Fallback>
                <p:oleObj name="" r:id="rId7" imgW="817245" imgH="179070" progId="Equation.3">
                  <p:embed/>
                  <p:pic>
                    <p:nvPicPr>
                      <p:cNvPr id="0" name="图片 3577"/>
                      <p:cNvPicPr/>
                      <p:nvPr/>
                    </p:nvPicPr>
                    <p:blipFill>
                      <a:blip r:embed="rId8"/>
                      <a:stretch>
                        <a:fillRect/>
                      </a:stretch>
                    </p:blipFill>
                    <p:spPr>
                      <a:xfrm>
                        <a:off x="4572000" y="2276475"/>
                        <a:ext cx="2879725" cy="692150"/>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4514"/>
                                        </p:tgtEl>
                                        <p:attrNameLst>
                                          <p:attrName>style.visibility</p:attrName>
                                        </p:attrNameLst>
                                      </p:cBhvr>
                                      <p:to>
                                        <p:strVal val="visible"/>
                                      </p:to>
                                    </p:set>
                                    <p:anim calcmode="lin" valueType="num">
                                      <p:cBhvr additive="base">
                                        <p:cTn id="7" dur="500" fill="hold"/>
                                        <p:tgtEl>
                                          <p:spTgt spid="64514"/>
                                        </p:tgtEl>
                                        <p:attrNameLst>
                                          <p:attrName>ppt_x</p:attrName>
                                        </p:attrNameLst>
                                      </p:cBhvr>
                                      <p:tavLst>
                                        <p:tav tm="0">
                                          <p:val>
                                            <p:strVal val="0-#ppt_w/2"/>
                                          </p:val>
                                        </p:tav>
                                        <p:tav tm="100000">
                                          <p:val>
                                            <p:strVal val="#ppt_x"/>
                                          </p:val>
                                        </p:tav>
                                      </p:tavLst>
                                    </p:anim>
                                    <p:anim calcmode="lin" valueType="num">
                                      <p:cBhvr additive="base">
                                        <p:cTn id="8" dur="500" fill="hold"/>
                                        <p:tgtEl>
                                          <p:spTgt spid="6451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4515"/>
                                        </p:tgtEl>
                                        <p:attrNameLst>
                                          <p:attrName>style.visibility</p:attrName>
                                        </p:attrNameLst>
                                      </p:cBhvr>
                                      <p:to>
                                        <p:strVal val="visible"/>
                                      </p:to>
                                    </p:set>
                                    <p:animEffect transition="in" filter="wipe(left)">
                                      <p:cBhvr>
                                        <p:cTn id="13" dur="2000"/>
                                        <p:tgtEl>
                                          <p:spTgt spid="6451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4519"/>
                                        </p:tgtEl>
                                        <p:attrNameLst>
                                          <p:attrName>style.visibility</p:attrName>
                                        </p:attrNameLst>
                                      </p:cBhvr>
                                      <p:to>
                                        <p:strVal val="visible"/>
                                      </p:to>
                                    </p:set>
                                    <p:animEffect transition="in" filter="wipe(left)">
                                      <p:cBhvr>
                                        <p:cTn id="18" dur="2000"/>
                                        <p:tgtEl>
                                          <p:spTgt spid="64519"/>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4520"/>
                                        </p:tgtEl>
                                        <p:attrNameLst>
                                          <p:attrName>style.visibility</p:attrName>
                                        </p:attrNameLst>
                                      </p:cBhvr>
                                      <p:to>
                                        <p:strVal val="visible"/>
                                      </p:to>
                                    </p:set>
                                    <p:animEffect transition="in" filter="wipe(left)">
                                      <p:cBhvr>
                                        <p:cTn id="23" dur="2000"/>
                                        <p:tgtEl>
                                          <p:spTgt spid="64520"/>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64521"/>
                                        </p:tgtEl>
                                        <p:attrNameLst>
                                          <p:attrName>style.visibility</p:attrName>
                                        </p:attrNameLst>
                                      </p:cBhvr>
                                      <p:to>
                                        <p:strVal val="visible"/>
                                      </p:to>
                                    </p:set>
                                    <p:animEffect transition="in" filter="strips(downRight)">
                                      <p:cBhvr>
                                        <p:cTn id="28" dur="2000"/>
                                        <p:tgtEl>
                                          <p:spTgt spid="64521"/>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64518"/>
                                        </p:tgtEl>
                                        <p:attrNameLst>
                                          <p:attrName>style.visibility</p:attrName>
                                        </p:attrNameLst>
                                      </p:cBhvr>
                                      <p:to>
                                        <p:strVal val="visible"/>
                                      </p:to>
                                    </p:set>
                                    <p:anim calcmode="lin" valueType="num">
                                      <p:cBhvr>
                                        <p:cTn id="33" dur="1000" fill="hold"/>
                                        <p:tgtEl>
                                          <p:spTgt spid="64518"/>
                                        </p:tgtEl>
                                        <p:attrNameLst>
                                          <p:attrName>ppt_w</p:attrName>
                                        </p:attrNameLst>
                                      </p:cBhvr>
                                      <p:tavLst>
                                        <p:tav tm="0">
                                          <p:val>
                                            <p:strVal val="#ppt_w*0.70"/>
                                          </p:val>
                                        </p:tav>
                                        <p:tav tm="100000">
                                          <p:val>
                                            <p:strVal val="#ppt_w"/>
                                          </p:val>
                                        </p:tav>
                                      </p:tavLst>
                                    </p:anim>
                                    <p:anim calcmode="lin" valueType="num">
                                      <p:cBhvr>
                                        <p:cTn id="34" dur="1000" fill="hold"/>
                                        <p:tgtEl>
                                          <p:spTgt spid="64518"/>
                                        </p:tgtEl>
                                        <p:attrNameLst>
                                          <p:attrName>ppt_h</p:attrName>
                                        </p:attrNameLst>
                                      </p:cBhvr>
                                      <p:tavLst>
                                        <p:tav tm="0">
                                          <p:val>
                                            <p:strVal val="#ppt_h"/>
                                          </p:val>
                                        </p:tav>
                                        <p:tav tm="100000">
                                          <p:val>
                                            <p:strVal val="#ppt_h"/>
                                          </p:val>
                                        </p:tav>
                                      </p:tavLst>
                                    </p:anim>
                                    <p:animEffect transition="in" filter="fade">
                                      <p:cBhvr>
                                        <p:cTn id="35" dur="1000"/>
                                        <p:tgtEl>
                                          <p:spTgt spid="645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64516"/>
                                        </p:tgtEl>
                                        <p:attrNameLst>
                                          <p:attrName>style.visibility</p:attrName>
                                        </p:attrNameLst>
                                      </p:cBhvr>
                                      <p:to>
                                        <p:strVal val="visible"/>
                                      </p:to>
                                    </p:set>
                                    <p:animEffect transition="in" filter="wipe(up)">
                                      <p:cBhvr>
                                        <p:cTn id="40" dur="2000"/>
                                        <p:tgtEl>
                                          <p:spTgt spid="64516"/>
                                        </p:tgtEl>
                                      </p:cBhvr>
                                    </p:animEffect>
                                  </p:childTnLst>
                                </p:cTn>
                              </p:par>
                            </p:childTnLst>
                          </p:cTn>
                        </p:par>
                      </p:childTnLst>
                    </p:cTn>
                  </p:par>
                  <p:par>
                    <p:cTn id="41" fill="hold">
                      <p:stCondLst>
                        <p:cond delay="indefinite"/>
                      </p:stCondLst>
                      <p:childTnLst>
                        <p:par>
                          <p:cTn id="42" fill="hold">
                            <p:stCondLst>
                              <p:cond delay="0"/>
                            </p:stCondLst>
                            <p:childTnLst>
                              <p:par>
                                <p:cTn id="43" presetID="55" presetClass="entr" presetSubtype="0" fill="hold" grpId="0" nodeType="clickEffect">
                                  <p:stCondLst>
                                    <p:cond delay="0"/>
                                  </p:stCondLst>
                                  <p:childTnLst>
                                    <p:set>
                                      <p:cBhvr>
                                        <p:cTn id="44" dur="1" fill="hold">
                                          <p:stCondLst>
                                            <p:cond delay="0"/>
                                          </p:stCondLst>
                                        </p:cTn>
                                        <p:tgtEl>
                                          <p:spTgt spid="64517"/>
                                        </p:tgtEl>
                                        <p:attrNameLst>
                                          <p:attrName>style.visibility</p:attrName>
                                        </p:attrNameLst>
                                      </p:cBhvr>
                                      <p:to>
                                        <p:strVal val="visible"/>
                                      </p:to>
                                    </p:set>
                                    <p:anim calcmode="lin" valueType="num">
                                      <p:cBhvr>
                                        <p:cTn id="45" dur="1000" fill="hold"/>
                                        <p:tgtEl>
                                          <p:spTgt spid="64517"/>
                                        </p:tgtEl>
                                        <p:attrNameLst>
                                          <p:attrName>ppt_w</p:attrName>
                                        </p:attrNameLst>
                                      </p:cBhvr>
                                      <p:tavLst>
                                        <p:tav tm="0">
                                          <p:val>
                                            <p:strVal val="#ppt_w*0.70"/>
                                          </p:val>
                                        </p:tav>
                                        <p:tav tm="100000">
                                          <p:val>
                                            <p:strVal val="#ppt_w"/>
                                          </p:val>
                                        </p:tav>
                                      </p:tavLst>
                                    </p:anim>
                                    <p:anim calcmode="lin" valueType="num">
                                      <p:cBhvr>
                                        <p:cTn id="46" dur="1000" fill="hold"/>
                                        <p:tgtEl>
                                          <p:spTgt spid="64517"/>
                                        </p:tgtEl>
                                        <p:attrNameLst>
                                          <p:attrName>ppt_h</p:attrName>
                                        </p:attrNameLst>
                                      </p:cBhvr>
                                      <p:tavLst>
                                        <p:tav tm="0">
                                          <p:val>
                                            <p:strVal val="#ppt_h"/>
                                          </p:val>
                                        </p:tav>
                                        <p:tav tm="100000">
                                          <p:val>
                                            <p:strVal val="#ppt_h"/>
                                          </p:val>
                                        </p:tav>
                                      </p:tavLst>
                                    </p:anim>
                                    <p:animEffect transition="in" filter="fade">
                                      <p:cBhvr>
                                        <p:cTn id="47" dur="10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4" grpId="0" bldLvl="0" animBg="1"/>
      <p:bldP spid="64516" grpId="0"/>
      <p:bldP spid="64517" grpId="0"/>
      <p:bldP spid="6451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文本框 65537"/>
          <p:cNvSpPr txBox="1"/>
          <p:nvPr/>
        </p:nvSpPr>
        <p:spPr>
          <a:xfrm>
            <a:off x="539750" y="1627347"/>
            <a:ext cx="3640455" cy="521970"/>
          </a:xfrm>
          <a:prstGeom prst="rect">
            <a:avLst/>
          </a:prstGeom>
          <a:noFill/>
          <a:ln w="9525">
            <a:noFill/>
          </a:ln>
        </p:spPr>
        <p:txBody>
          <a:bodyPr wrap="none" anchor="ctr">
            <a:spAutoFit/>
          </a:bodyPr>
          <a:p>
            <a:pPr eaLnBrk="1" hangingPunct="1"/>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Generally</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 </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 </a:t>
            </a: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0</a:t>
            </a: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cos</a:t>
            </a:r>
            <a:r>
              <a:rPr lang="en-US" altLang="zh-CN" sz="2800" i="1"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1</a:t>
            </a:r>
            <a:endPar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endParaRPr>
          </a:p>
        </p:txBody>
      </p:sp>
      <p:sp>
        <p:nvSpPr>
          <p:cNvPr id="65539" name="文本框 65538"/>
          <p:cNvSpPr txBox="1"/>
          <p:nvPr/>
        </p:nvSpPr>
        <p:spPr>
          <a:xfrm>
            <a:off x="971550" y="2203609"/>
            <a:ext cx="6537325" cy="521970"/>
          </a:xfrm>
          <a:prstGeom prst="rect">
            <a:avLst/>
          </a:prstGeom>
          <a:noFill/>
          <a:ln w="9525">
            <a:noFill/>
          </a:ln>
        </p:spPr>
        <p:txBody>
          <a:bodyPr anchor="ctr">
            <a:spAutoFit/>
          </a:bodyPr>
          <a:p>
            <a:pPr eaLnBrk="1" hangingPunct="1"/>
            <a:r>
              <a:rPr lang="zh-CN" altLang="en-US" sz="2800" i="1" dirty="0">
                <a:solidFill>
                  <a:schemeClr val="bg1"/>
                </a:solidFill>
                <a:latin typeface="Times New Roman" panose="02020603050405020304" pitchFamily="18" charset="0"/>
                <a:cs typeface="Times New Roman" panose="02020603050405020304" pitchFamily="18" charset="0"/>
              </a:rPr>
              <a:t>X</a:t>
            </a:r>
            <a:r>
              <a:rPr lang="zh-CN" altLang="en-US" sz="2800" dirty="0">
                <a:solidFill>
                  <a:schemeClr val="bg1"/>
                </a:solidFill>
                <a:latin typeface="Times New Roman" panose="02020603050405020304" pitchFamily="18" charset="0"/>
                <a:cs typeface="Times New Roman" panose="02020603050405020304" pitchFamily="18" charset="0"/>
              </a:rPr>
              <a:t>&gt;0, </a:t>
            </a:r>
            <a:r>
              <a:rPr lang="en-US" altLang="zh-CN" sz="2800" i="1"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zh-CN" altLang="en-US" sz="2800" i="1" dirty="0">
                <a:solidFill>
                  <a:schemeClr val="bg1"/>
                </a:solidFill>
                <a:latin typeface="Times New Roman" panose="02020603050405020304" pitchFamily="18" charset="0"/>
                <a:cs typeface="Times New Roman" panose="02020603050405020304" pitchFamily="18" charset="0"/>
              </a:rPr>
              <a:t> </a:t>
            </a:r>
            <a:r>
              <a:rPr lang="zh-CN" altLang="en-US" sz="2800" dirty="0">
                <a:solidFill>
                  <a:schemeClr val="bg1"/>
                </a:solidFill>
                <a:latin typeface="Times New Roman" panose="02020603050405020304" pitchFamily="18" charset="0"/>
                <a:cs typeface="Times New Roman" panose="02020603050405020304" pitchFamily="18" charset="0"/>
              </a:rPr>
              <a:t>&gt;0 ,</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Inductive</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65540" name="文本框 65539"/>
          <p:cNvSpPr txBox="1"/>
          <p:nvPr/>
        </p:nvSpPr>
        <p:spPr>
          <a:xfrm>
            <a:off x="4602163" y="2203609"/>
            <a:ext cx="3930650" cy="521970"/>
          </a:xfrm>
          <a:prstGeom prst="rect">
            <a:avLst/>
          </a:prstGeom>
          <a:noFill/>
          <a:ln w="9525">
            <a:noFill/>
          </a:ln>
        </p:spPr>
        <p:txBody>
          <a:bodyPr anchor="ctr">
            <a:spAutoFit/>
          </a:bodyPr>
          <a:p>
            <a:pPr eaLnBrk="1" hangingPunct="1"/>
            <a:r>
              <a:rPr lang="en-US" altLang="zh-CN" sz="2800" i="1" dirty="0">
                <a:solidFill>
                  <a:schemeClr val="bg1"/>
                </a:solidFill>
                <a:latin typeface="Times New Roman" panose="02020603050405020304" pitchFamily="18" charset="0"/>
                <a:cs typeface="Times New Roman" panose="02020603050405020304" pitchFamily="18" charset="0"/>
              </a:rPr>
              <a:t>  </a:t>
            </a:r>
            <a:r>
              <a:rPr lang="zh-CN" altLang="en-US" sz="2800" i="1" dirty="0">
                <a:solidFill>
                  <a:schemeClr val="bg1"/>
                </a:solidFill>
                <a:latin typeface="Times New Roman" panose="02020603050405020304" pitchFamily="18" charset="0"/>
                <a:cs typeface="Times New Roman" panose="02020603050405020304" pitchFamily="18" charset="0"/>
              </a:rPr>
              <a:t>X</a:t>
            </a:r>
            <a:r>
              <a:rPr lang="zh-CN" altLang="en-US" sz="2800" dirty="0">
                <a:solidFill>
                  <a:schemeClr val="bg1"/>
                </a:solidFill>
                <a:latin typeface="Times New Roman" panose="02020603050405020304" pitchFamily="18" charset="0"/>
                <a:cs typeface="Times New Roman" panose="02020603050405020304" pitchFamily="18" charset="0"/>
              </a:rPr>
              <a:t>&lt;0, </a:t>
            </a:r>
            <a:r>
              <a:rPr lang="en-US" altLang="zh-CN" sz="2800" i="1"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zh-CN" altLang="en-US" sz="2800" i="1" dirty="0">
                <a:solidFill>
                  <a:schemeClr val="bg1"/>
                </a:solidFill>
                <a:latin typeface="Times New Roman" panose="02020603050405020304" pitchFamily="18" charset="0"/>
                <a:cs typeface="Times New Roman" panose="02020603050405020304" pitchFamily="18" charset="0"/>
              </a:rPr>
              <a:t> </a:t>
            </a:r>
            <a:r>
              <a:rPr lang="zh-CN" altLang="en-US" sz="2800" dirty="0">
                <a:solidFill>
                  <a:schemeClr val="bg1"/>
                </a:solidFill>
                <a:latin typeface="Times New Roman" panose="02020603050405020304" pitchFamily="18" charset="0"/>
                <a:cs typeface="Times New Roman" panose="02020603050405020304" pitchFamily="18" charset="0"/>
              </a:rPr>
              <a:t>&lt;0 ,</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Capacitive</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65541" name="文本框 65540"/>
          <p:cNvSpPr txBox="1"/>
          <p:nvPr/>
        </p:nvSpPr>
        <p:spPr>
          <a:xfrm>
            <a:off x="971233" y="3259932"/>
            <a:ext cx="7489825" cy="891540"/>
          </a:xfrm>
          <a:prstGeom prst="rect">
            <a:avLst/>
          </a:prstGeom>
          <a:noFill/>
          <a:ln w="9525">
            <a:noFill/>
          </a:ln>
        </p:spPr>
        <p:txBody>
          <a:bodyPr anchor="ctr">
            <a:spAutoFit/>
          </a:bodyPr>
          <a:p>
            <a:pPr eaLnBrk="1" hangingPunct="1"/>
            <a:r>
              <a:rPr lang="zh-CN" altLang="en-US" dirty="0">
                <a:solidFill>
                  <a:schemeClr val="bg1"/>
                </a:solidFill>
                <a:latin typeface="Times New Roman" panose="02020603050405020304" pitchFamily="18" charset="0"/>
                <a:cs typeface="Times New Roman" panose="02020603050405020304" pitchFamily="18" charset="0"/>
              </a:rPr>
              <a:t>  </a:t>
            </a:r>
            <a:r>
              <a:rPr lang="zh-CN" altLang="en-US" sz="2800" dirty="0">
                <a:solidFill>
                  <a:schemeClr val="bg1"/>
                </a:solidFill>
                <a:latin typeface="Times New Roman" panose="02020603050405020304" pitchFamily="18" charset="0"/>
                <a:cs typeface="Times New Roman" panose="02020603050405020304" pitchFamily="18" charset="0"/>
              </a:rPr>
              <a:t>cos</a:t>
            </a:r>
            <a:r>
              <a:rPr lang="en-US" altLang="zh-CN" sz="2800" i="1"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zh-CN" altLang="en-US" sz="2800" i="1" dirty="0">
                <a:solidFill>
                  <a:schemeClr val="bg1"/>
                </a:solidFill>
                <a:latin typeface="Times New Roman" panose="02020603050405020304" pitchFamily="18" charset="0"/>
                <a:cs typeface="Times New Roman" panose="02020603050405020304" pitchFamily="18" charset="0"/>
              </a:rPr>
              <a:t> </a:t>
            </a:r>
            <a:r>
              <a:rPr lang="zh-CN" altLang="en-US" sz="2800" dirty="0">
                <a:solidFill>
                  <a:schemeClr val="bg1"/>
                </a:solidFill>
                <a:latin typeface="Times New Roman" panose="02020603050405020304" pitchFamily="18" charset="0"/>
                <a:cs typeface="Times New Roman" panose="02020603050405020304" pitchFamily="18" charset="0"/>
              </a:rPr>
              <a:t>=0.5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Inductive</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so </a:t>
            </a:r>
            <a:r>
              <a:rPr lang="en-US" altLang="zh-CN" sz="2800" i="1"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r>
              <a:rPr lang="zh-CN" altLang="en-US" sz="2800" dirty="0">
                <a:solidFill>
                  <a:schemeClr val="bg1"/>
                </a:solidFill>
                <a:latin typeface="Times New Roman" panose="02020603050405020304" pitchFamily="18" charset="0"/>
                <a:cs typeface="Times New Roman" panose="02020603050405020304" pitchFamily="18" charset="0"/>
              </a:rPr>
              <a:t> =60</a:t>
            </a:r>
            <a:r>
              <a:rPr lang="zh-CN" altLang="en-US" sz="2800" baseline="50000" dirty="0">
                <a:solidFill>
                  <a:schemeClr val="bg1"/>
                </a:solidFill>
                <a:latin typeface="Times New Roman" panose="02020603050405020304" pitchFamily="18" charset="0"/>
                <a:cs typeface="Times New Roman" panose="02020603050405020304" pitchFamily="18" charset="0"/>
              </a:rPr>
              <a:t>o</a:t>
            </a:r>
            <a:r>
              <a:rPr lang="zh-CN" altLang="en-US" baseline="50000" dirty="0">
                <a:solidFill>
                  <a:schemeClr val="bg1"/>
                </a:solidFill>
                <a:latin typeface="Times New Roman" panose="02020603050405020304" pitchFamily="18" charset="0"/>
                <a:cs typeface="Times New Roman" panose="02020603050405020304" pitchFamily="18" charset="0"/>
              </a:rPr>
              <a:t>   </a:t>
            </a:r>
            <a:r>
              <a:rPr lang="zh-CN" altLang="en-US" dirty="0">
                <a:solidFill>
                  <a:schemeClr val="bg1"/>
                </a:solidFill>
                <a:latin typeface="Times New Roman" panose="02020603050405020304" pitchFamily="18" charset="0"/>
                <a:cs typeface="Times New Roman" panose="02020603050405020304" pitchFamily="18" charset="0"/>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voltage leads to current by </a:t>
            </a:r>
            <a:r>
              <a:rPr lang="zh-CN" altLang="en-US" dirty="0">
                <a:solidFill>
                  <a:schemeClr val="bg1"/>
                </a:solidFill>
                <a:latin typeface="Times New Roman" panose="02020603050405020304" pitchFamily="18" charset="0"/>
                <a:cs typeface="Times New Roman" panose="02020603050405020304" pitchFamily="18" charset="0"/>
              </a:rPr>
              <a:t>60</a:t>
            </a:r>
            <a:r>
              <a:rPr lang="zh-CN" altLang="en-US" baseline="50000" dirty="0">
                <a:solidFill>
                  <a:schemeClr val="bg1"/>
                </a:solidFill>
                <a:latin typeface="Times New Roman" panose="02020603050405020304" pitchFamily="18" charset="0"/>
                <a:cs typeface="Times New Roman" panose="02020603050405020304" pitchFamily="18" charset="0"/>
              </a:rPr>
              <a:t>o</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baseline="50000" dirty="0">
              <a:solidFill>
                <a:schemeClr val="bg1"/>
              </a:solidFill>
              <a:latin typeface="Times New Roman" panose="02020603050405020304" pitchFamily="18" charset="0"/>
              <a:cs typeface="Times New Roman" panose="02020603050405020304" pitchFamily="18" charset="0"/>
            </a:endParaRPr>
          </a:p>
        </p:txBody>
      </p:sp>
      <p:grpSp>
        <p:nvGrpSpPr>
          <p:cNvPr id="2" name="组合 65541"/>
          <p:cNvGrpSpPr/>
          <p:nvPr/>
        </p:nvGrpSpPr>
        <p:grpSpPr>
          <a:xfrm>
            <a:off x="1468120" y="588731"/>
            <a:ext cx="4525639" cy="922037"/>
            <a:chOff x="0" y="-1"/>
            <a:chExt cx="2294" cy="614"/>
          </a:xfrm>
        </p:grpSpPr>
        <p:sp>
          <p:nvSpPr>
            <p:cNvPr id="147465" name="矩形 65542"/>
            <p:cNvSpPr/>
            <p:nvPr/>
          </p:nvSpPr>
          <p:spPr>
            <a:xfrm>
              <a:off x="0" y="75"/>
              <a:ext cx="442" cy="348"/>
            </a:xfrm>
            <a:prstGeom prst="rect">
              <a:avLst/>
            </a:prstGeom>
            <a:noFill/>
            <a:ln w="9525">
              <a:noFill/>
            </a:ln>
          </p:spPr>
          <p:txBody>
            <a:bodyPr wrap="none" anchor="ctr">
              <a:spAutoFit/>
            </a:bodyPr>
            <a:p>
              <a:pPr algn="l" eaLnBrk="1" hangingPunct="1"/>
              <a:r>
                <a:rPr lang="en-US" altLang="zh-CN" sz="2800" dirty="0">
                  <a:solidFill>
                    <a:schemeClr val="bg1"/>
                  </a:solidFill>
                  <a:latin typeface="Times New Roman" panose="02020603050405020304" pitchFamily="18" charset="0"/>
                  <a:cs typeface="Times New Roman" panose="02020603050405020304" pitchFamily="18" charset="0"/>
                </a:rPr>
                <a:t>cos</a:t>
              </a:r>
              <a:r>
                <a:rPr lang="en-US" altLang="zh-CN" sz="2800" i="1"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147466" name="文本框 65543"/>
            <p:cNvSpPr txBox="1"/>
            <p:nvPr/>
          </p:nvSpPr>
          <p:spPr>
            <a:xfrm>
              <a:off x="720" y="-1"/>
              <a:ext cx="1574" cy="307"/>
            </a:xfrm>
            <a:prstGeom prst="rect">
              <a:avLst/>
            </a:prstGeom>
            <a:noFill/>
            <a:ln w="9525">
              <a:noFill/>
            </a:ln>
          </p:spPr>
          <p:txBody>
            <a:bodyPr wrap="square" anchor="ctr">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1,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pure resistor</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47467" name="文本框 65544"/>
            <p:cNvSpPr txBox="1"/>
            <p:nvPr/>
          </p:nvSpPr>
          <p:spPr>
            <a:xfrm>
              <a:off x="672" y="306"/>
              <a:ext cx="1293" cy="307"/>
            </a:xfrm>
            <a:prstGeom prst="rect">
              <a:avLst/>
            </a:prstGeom>
            <a:noFill/>
            <a:ln w="9525">
              <a:noFill/>
            </a:ln>
          </p:spPr>
          <p:txBody>
            <a:bodyPr wrap="none" lIns="198000" rIns="198000" anchor="ctr">
              <a:spAutoFit/>
            </a:bodyPr>
            <a:p>
              <a:pPr eaLnBrk="1" hangingPunct="1"/>
              <a:r>
                <a:rPr lang="en-US" altLang="zh-CN" dirty="0">
                  <a:solidFill>
                    <a:schemeClr val="bg1"/>
                  </a:solidFill>
                  <a:latin typeface="Times New Roman" panose="02020603050405020304" pitchFamily="18" charset="0"/>
                  <a:cs typeface="Times New Roman" panose="02020603050405020304" pitchFamily="18" charset="0"/>
                </a:rPr>
                <a:t>0</a:t>
              </a:r>
              <a:r>
                <a:rPr lang="zh-CN" altLang="en-US" dirty="0">
                  <a:solidFill>
                    <a:schemeClr val="bg1"/>
                  </a:solidFill>
                  <a:latin typeface="Times New Roman" panose="02020603050405020304" pitchFamily="18" charset="0"/>
                  <a:cs typeface="Times New Roman" panose="02020603050405020304" pitchFamily="18" charset="0"/>
                </a:rPr>
                <a:t>， </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pure reactor</a:t>
              </a:r>
              <a:endPar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147468" name="左大括号 65545"/>
            <p:cNvSpPr/>
            <p:nvPr/>
          </p:nvSpPr>
          <p:spPr>
            <a:xfrm>
              <a:off x="528" y="76"/>
              <a:ext cx="144" cy="432"/>
            </a:xfrm>
            <a:prstGeom prst="leftBrace">
              <a:avLst>
                <a:gd name="adj1" fmla="val 25000"/>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grpSp>
      <p:sp>
        <p:nvSpPr>
          <p:cNvPr id="65547" name="文本框 65546"/>
          <p:cNvSpPr txBox="1"/>
          <p:nvPr/>
        </p:nvSpPr>
        <p:spPr>
          <a:xfrm>
            <a:off x="539433" y="4302601"/>
            <a:ext cx="8077200" cy="1937385"/>
          </a:xfrm>
          <a:prstGeom prst="rect">
            <a:avLst/>
          </a:prstGeom>
          <a:noFill/>
          <a:ln w="9525">
            <a:noFill/>
          </a:ln>
        </p:spPr>
        <p:txBody>
          <a:bodyPr anchor="ctr">
            <a:spAutoFit/>
          </a:bodyPr>
          <a:p>
            <a:pPr indent="571500" algn="just" eaLnBrk="1" hangingPunct="1">
              <a:lnSpc>
                <a:spcPct val="120000"/>
              </a:lnSpc>
            </a:pP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Average power is actually the power consumed by the resist</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or</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 also </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called</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 as active power.Represents the actual power consumed by the circuit, it is not only related to the </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equivalent value of </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voltage </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and </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 current , and associated with </a:t>
            </a:r>
            <a:r>
              <a:rPr lang="en-US" altLang="zh-CN" sz="2800" b="0" dirty="0">
                <a:solidFill>
                  <a:schemeClr val="bg1"/>
                </a:solidFill>
                <a:latin typeface="Times New Roman" panose="02020603050405020304" pitchFamily="18" charset="0"/>
                <a:ea typeface="楷体_GB2312" pitchFamily="1" charset="-122"/>
                <a:cs typeface="Times New Roman" panose="02020603050405020304" pitchFamily="18" charset="0"/>
              </a:rPr>
              <a:t>cos</a:t>
            </a:r>
            <a:r>
              <a:rPr lang="en-US" altLang="zh-CN" sz="2800" b="0" i="1" dirty="0">
                <a:solidFill>
                  <a:schemeClr val="bg1"/>
                </a:solidFill>
                <a:latin typeface="Times New Roman" panose="02020603050405020304" pitchFamily="18" charset="0"/>
                <a:ea typeface="楷体_GB2312" pitchFamily="1" charset="-122"/>
                <a:cs typeface="Times New Roman" panose="02020603050405020304" pitchFamily="18" charset="0"/>
                <a:sym typeface="Symbol" panose="05050102010706020507" pitchFamily="18" charset="2"/>
              </a:rPr>
              <a:t> </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65548" name="文本框 65547"/>
          <p:cNvSpPr txBox="1"/>
          <p:nvPr/>
        </p:nvSpPr>
        <p:spPr>
          <a:xfrm>
            <a:off x="143510" y="2780665"/>
            <a:ext cx="167640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Example:</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5538"/>
                                        </p:tgtEl>
                                        <p:attrNameLst>
                                          <p:attrName>style.visibility</p:attrName>
                                        </p:attrNameLst>
                                      </p:cBhvr>
                                      <p:to>
                                        <p:strVal val="visible"/>
                                      </p:to>
                                    </p:set>
                                    <p:animEffect transition="in" filter="slide(fromBottom)">
                                      <p:cBhvr>
                                        <p:cTn id="12" dur="500"/>
                                        <p:tgtEl>
                                          <p:spTgt spid="6553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5539"/>
                                        </p:tgtEl>
                                        <p:attrNameLst>
                                          <p:attrName>style.visibility</p:attrName>
                                        </p:attrNameLst>
                                      </p:cBhvr>
                                      <p:to>
                                        <p:strVal val="visible"/>
                                      </p:to>
                                    </p:set>
                                    <p:animEffect transition="in" filter="slide(fromBottom)">
                                      <p:cBhvr>
                                        <p:cTn id="17" dur="500"/>
                                        <p:tgtEl>
                                          <p:spTgt spid="6553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65540"/>
                                        </p:tgtEl>
                                        <p:attrNameLst>
                                          <p:attrName>style.visibility</p:attrName>
                                        </p:attrNameLst>
                                      </p:cBhvr>
                                      <p:to>
                                        <p:strVal val="visible"/>
                                      </p:to>
                                    </p:set>
                                    <p:animEffect transition="in" filter="slide(fromBottom)">
                                      <p:cBhvr>
                                        <p:cTn id="22" dur="500"/>
                                        <p:tgtEl>
                                          <p:spTgt spid="65540"/>
                                        </p:tgtEl>
                                      </p:cBhvr>
                                    </p:animEffect>
                                  </p:childTnLst>
                                </p:cTn>
                              </p:par>
                            </p:childTnLst>
                          </p:cTn>
                        </p:par>
                      </p:childTnLst>
                    </p:cTn>
                  </p:par>
                  <p:par>
                    <p:cTn id="23" fill="hold">
                      <p:stCondLst>
                        <p:cond delay="indefinite"/>
                      </p:stCondLst>
                      <p:childTnLst>
                        <p:par>
                          <p:cTn id="24" fill="hold">
                            <p:stCondLst>
                              <p:cond delay="0"/>
                            </p:stCondLst>
                            <p:childTnLst>
                              <p:par>
                                <p:cTn id="25" presetID="15" presetClass="entr" presetSubtype="0" fill="hold" grpId="0" nodeType="clickEffect">
                                  <p:stCondLst>
                                    <p:cond delay="0"/>
                                  </p:stCondLst>
                                  <p:childTnLst>
                                    <p:set>
                                      <p:cBhvr>
                                        <p:cTn id="26" dur="1" fill="hold">
                                          <p:stCondLst>
                                            <p:cond delay="0"/>
                                          </p:stCondLst>
                                        </p:cTn>
                                        <p:tgtEl>
                                          <p:spTgt spid="65548"/>
                                        </p:tgtEl>
                                        <p:attrNameLst>
                                          <p:attrName>style.visibility</p:attrName>
                                        </p:attrNameLst>
                                      </p:cBhvr>
                                      <p:to>
                                        <p:strVal val="visible"/>
                                      </p:to>
                                    </p:set>
                                    <p:anim calcmode="lin" valueType="num">
                                      <p:cBhvr>
                                        <p:cTn id="27" dur="1000" fill="hold"/>
                                        <p:tgtEl>
                                          <p:spTgt spid="65548"/>
                                        </p:tgtEl>
                                        <p:attrNameLst>
                                          <p:attrName>ppt_w</p:attrName>
                                        </p:attrNameLst>
                                      </p:cBhvr>
                                      <p:tavLst>
                                        <p:tav tm="0">
                                          <p:val>
                                            <p:fltVal val="0.000000"/>
                                          </p:val>
                                        </p:tav>
                                        <p:tav tm="100000">
                                          <p:val>
                                            <p:strVal val="#ppt_w"/>
                                          </p:val>
                                        </p:tav>
                                      </p:tavLst>
                                    </p:anim>
                                    <p:anim calcmode="lin" valueType="num">
                                      <p:cBhvr>
                                        <p:cTn id="28" dur="1000" fill="hold"/>
                                        <p:tgtEl>
                                          <p:spTgt spid="65548"/>
                                        </p:tgtEl>
                                        <p:attrNameLst>
                                          <p:attrName>ppt_h</p:attrName>
                                        </p:attrNameLst>
                                      </p:cBhvr>
                                      <p:tavLst>
                                        <p:tav tm="0">
                                          <p:val>
                                            <p:fltVal val="0.000000"/>
                                          </p:val>
                                        </p:tav>
                                        <p:tav tm="100000">
                                          <p:val>
                                            <p:strVal val="#ppt_h"/>
                                          </p:val>
                                        </p:tav>
                                      </p:tavLst>
                                    </p:anim>
                                    <p:anim calcmode="lin" valueType="num">
                                      <p:cBhvr>
                                        <p:cTn id="29" dur="1000" fill="hold"/>
                                        <p:tgtEl>
                                          <p:spTgt spid="65548"/>
                                        </p:tgtEl>
                                        <p:attrNameLst>
                                          <p:attrName>ppt_x</p:attrName>
                                        </p:attrNameLst>
                                      </p:cBhvr>
                                      <p:tavLst>
                                        <p:tav tm="0" fmla="#ppt_x+(cos(-2*pi*(1-$))*-#ppt_x-sin(-2*pi*(1-$))*(1-#ppt_y))*(1-$)">
                                          <p:val>
                                            <p:fltVal val="0.000000"/>
                                          </p:val>
                                        </p:tav>
                                        <p:tav tm="100000">
                                          <p:val>
                                            <p:fltVal val="1.000000"/>
                                          </p:val>
                                        </p:tav>
                                      </p:tavLst>
                                    </p:anim>
                                    <p:anim calcmode="lin" valueType="num">
                                      <p:cBhvr>
                                        <p:cTn id="30" dur="1000" fill="hold"/>
                                        <p:tgtEl>
                                          <p:spTgt spid="65548"/>
                                        </p:tgtEl>
                                        <p:attrNameLst>
                                          <p:attrName>ppt_y</p:attrName>
                                        </p:attrNameLst>
                                      </p:cBhvr>
                                      <p:tavLst>
                                        <p:tav tm="0" fmla="#ppt_y+(sin(-2*pi*(1-$))*-#ppt_x+cos(-2*pi*(1-$))*(1-#ppt_y))*(1-$)">
                                          <p:val>
                                            <p:fltVal val="0.000000"/>
                                          </p:val>
                                        </p:tav>
                                        <p:tav tm="100000">
                                          <p:val>
                                            <p:fltVal val="1.000000"/>
                                          </p:val>
                                        </p:tav>
                                      </p:tavLst>
                                    </p:anim>
                                  </p:childTnLst>
                                </p:cTn>
                              </p:par>
                            </p:childTnLst>
                          </p:cTn>
                        </p:par>
                        <p:par>
                          <p:cTn id="31" fill="hold">
                            <p:stCondLst>
                              <p:cond delay="1000"/>
                            </p:stCondLst>
                            <p:childTnLst>
                              <p:par>
                                <p:cTn id="32" presetID="4" presetClass="entr" presetSubtype="32" fill="hold" grpId="0" nodeType="afterEffect">
                                  <p:stCondLst>
                                    <p:cond delay="0"/>
                                  </p:stCondLst>
                                  <p:childTnLst>
                                    <p:set>
                                      <p:cBhvr>
                                        <p:cTn id="33" dur="1" fill="hold">
                                          <p:stCondLst>
                                            <p:cond delay="0"/>
                                          </p:stCondLst>
                                        </p:cTn>
                                        <p:tgtEl>
                                          <p:spTgt spid="65541"/>
                                        </p:tgtEl>
                                        <p:attrNameLst>
                                          <p:attrName>style.visibility</p:attrName>
                                        </p:attrNameLst>
                                      </p:cBhvr>
                                      <p:to>
                                        <p:strVal val="visible"/>
                                      </p:to>
                                    </p:set>
                                    <p:animEffect transition="in" filter="box(out)">
                                      <p:cBhvr>
                                        <p:cTn id="34" dur="500"/>
                                        <p:tgtEl>
                                          <p:spTgt spid="65541"/>
                                        </p:tgtEl>
                                      </p:cBhvr>
                                    </p:animEffect>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grpId="0" nodeType="clickEffect">
                                  <p:stCondLst>
                                    <p:cond delay="0"/>
                                  </p:stCondLst>
                                  <p:iterate type="lt">
                                    <p:tmPct val="100000"/>
                                  </p:iterate>
                                  <p:childTnLst>
                                    <p:set>
                                      <p:cBhvr>
                                        <p:cTn id="38" dur="1" fill="hold">
                                          <p:stCondLst>
                                            <p:cond delay="0"/>
                                          </p:stCondLst>
                                        </p:cTn>
                                        <p:tgtEl>
                                          <p:spTgt spid="65547"/>
                                        </p:tgtEl>
                                        <p:attrNameLst>
                                          <p:attrName>style.visibility</p:attrName>
                                        </p:attrNameLst>
                                      </p:cBhvr>
                                      <p:to>
                                        <p:strVal val="visible"/>
                                      </p:to>
                                    </p:set>
                                    <p:anim calcmode="lin" valueType="num">
                                      <p:cBhvr>
                                        <p:cTn id="39" dur="75" fill="hold"/>
                                        <p:tgtEl>
                                          <p:spTgt spid="65547"/>
                                        </p:tgtEl>
                                        <p:attrNameLst>
                                          <p:attrName>ppt_w</p:attrName>
                                        </p:attrNameLst>
                                      </p:cBhvr>
                                      <p:tavLst>
                                        <p:tav tm="0">
                                          <p:val>
                                            <p:fltVal val="0.000000"/>
                                          </p:val>
                                        </p:tav>
                                        <p:tav tm="100000">
                                          <p:val>
                                            <p:strVal val="#ppt_w"/>
                                          </p:val>
                                        </p:tav>
                                      </p:tavLst>
                                    </p:anim>
                                    <p:anim calcmode="lin" valueType="num">
                                      <p:cBhvr>
                                        <p:cTn id="40" dur="75" fill="hold"/>
                                        <p:tgtEl>
                                          <p:spTgt spid="6554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p:bldP spid="65540" grpId="0"/>
      <p:bldP spid="65541" grpId="0"/>
      <p:bldP spid="65547" grpId="0"/>
      <p:bldP spid="65548" grpId="0" bldLvl="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文本框 66561"/>
          <p:cNvSpPr txBox="1"/>
          <p:nvPr/>
        </p:nvSpPr>
        <p:spPr>
          <a:xfrm>
            <a:off x="611505" y="4678680"/>
            <a:ext cx="3413760" cy="521970"/>
          </a:xfrm>
          <a:prstGeom prst="rect">
            <a:avLst/>
          </a:prstGeom>
          <a:solidFill>
            <a:srgbClr val="FF3300"/>
          </a:solidFill>
          <a:ln w="9525">
            <a:noFill/>
          </a:ln>
        </p:spPr>
        <p:txBody>
          <a:bodyPr wrap="square" lIns="198000" rIns="198000" anchor="ctr">
            <a:spAutoFit/>
          </a:bodyPr>
          <a:p>
            <a:pPr algn="ctr" eaLnBrk="1" hangingPunct="1">
              <a:buClrTx/>
              <a:buSzTx/>
              <a:buFontTx/>
            </a:pPr>
            <a:r>
              <a:rPr lang="en-US" altLang="zh-CN" sz="2800" dirty="0">
                <a:solidFill>
                  <a:schemeClr val="bg1"/>
                </a:solidFill>
                <a:latin typeface="Times New Roman" panose="02020603050405020304" pitchFamily="18" charset="0"/>
                <a:cs typeface="Times New Roman" panose="02020603050405020304" pitchFamily="18" charset="0"/>
              </a:rPr>
              <a:t>4</a:t>
            </a:r>
            <a:r>
              <a:rPr lang="en-US" altLang="zh-CN" sz="2800" i="1" dirty="0">
                <a:solidFill>
                  <a:schemeClr val="bg1"/>
                </a:solidFill>
                <a:latin typeface="Times New Roman" panose="02020603050405020304" pitchFamily="18" charset="0"/>
                <a:cs typeface="Times New Roman" panose="02020603050405020304" pitchFamily="18" charset="0"/>
              </a:rPr>
              <a:t>. S(apparent power)</a:t>
            </a:r>
            <a:endParaRPr lang="en-US" altLang="zh-CN" sz="2800" i="1" dirty="0">
              <a:solidFill>
                <a:schemeClr val="bg1"/>
              </a:solidFill>
              <a:latin typeface="Times New Roman" panose="02020603050405020304" pitchFamily="18" charset="0"/>
              <a:cs typeface="Times New Roman" panose="02020603050405020304" pitchFamily="18" charset="0"/>
            </a:endParaRPr>
          </a:p>
        </p:txBody>
      </p:sp>
      <p:sp>
        <p:nvSpPr>
          <p:cNvPr id="66564" name="文本框 66563"/>
          <p:cNvSpPr txBox="1"/>
          <p:nvPr/>
        </p:nvSpPr>
        <p:spPr>
          <a:xfrm>
            <a:off x="395605" y="332105"/>
            <a:ext cx="3629025" cy="521970"/>
          </a:xfrm>
          <a:prstGeom prst="rect">
            <a:avLst/>
          </a:prstGeom>
          <a:solidFill>
            <a:srgbClr val="FF3300"/>
          </a:solidFill>
          <a:ln w="9525">
            <a:noFill/>
          </a:ln>
        </p:spPr>
        <p:txBody>
          <a:bodyPr wrap="square" anchor="ctr">
            <a:spAutoFit/>
          </a:bodyPr>
          <a:p>
            <a:pPr algn="ctr" eaLnBrk="1" hangingPunct="1"/>
            <a:r>
              <a:rPr lang="en-US" altLang="zh-CN" sz="2800" dirty="0">
                <a:solidFill>
                  <a:schemeClr val="bg1"/>
                </a:solidFill>
                <a:latin typeface="Times New Roman" panose="02020603050405020304" pitchFamily="18" charset="0"/>
                <a:cs typeface="Times New Roman" panose="02020603050405020304" pitchFamily="18" charset="0"/>
              </a:rPr>
              <a:t>3</a:t>
            </a:r>
            <a:r>
              <a:rPr lang="en-US" altLang="zh-CN" sz="2800" i="1" dirty="0">
                <a:solidFill>
                  <a:schemeClr val="bg1"/>
                </a:solidFill>
                <a:latin typeface="Times New Roman" panose="02020603050405020304" pitchFamily="18" charset="0"/>
                <a:cs typeface="Times New Roman" panose="02020603050405020304" pitchFamily="18" charset="0"/>
              </a:rPr>
              <a:t>. Q (reactive power) </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graphicFrame>
        <p:nvGraphicFramePr>
          <p:cNvPr id="66565" name="对象 66564"/>
          <p:cNvGraphicFramePr>
            <a:graphicFrameLocks noChangeAspect="1"/>
          </p:cNvGraphicFramePr>
          <p:nvPr/>
        </p:nvGraphicFramePr>
        <p:xfrm>
          <a:off x="1908175" y="981075"/>
          <a:ext cx="1828800" cy="684213"/>
        </p:xfrm>
        <a:graphic>
          <a:graphicData uri="http://schemas.openxmlformats.org/presentationml/2006/ole">
            <mc:AlternateContent xmlns:mc="http://schemas.openxmlformats.org/markup-compatibility/2006">
              <mc:Choice xmlns:v="urn:schemas-microsoft-com:vml" Requires="v">
                <p:oleObj spid="_x0000_s3581" name="" r:id="rId1" imgW="817880" imgH="306705" progId="Equation.3">
                  <p:embed/>
                </p:oleObj>
              </mc:Choice>
              <mc:Fallback>
                <p:oleObj name="" r:id="rId1" imgW="817880" imgH="306705" progId="Equation.3">
                  <p:embed/>
                  <p:pic>
                    <p:nvPicPr>
                      <p:cNvPr id="0" name="图片 3580"/>
                      <p:cNvPicPr/>
                      <p:nvPr/>
                    </p:nvPicPr>
                    <p:blipFill>
                      <a:blip r:embed="rId2"/>
                      <a:stretch>
                        <a:fillRect/>
                      </a:stretch>
                    </p:blipFill>
                    <p:spPr>
                      <a:xfrm>
                        <a:off x="1908175" y="981075"/>
                        <a:ext cx="1828800" cy="684213"/>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sp>
        <p:nvSpPr>
          <p:cNvPr id="66566" name="文本框 66565"/>
          <p:cNvSpPr txBox="1"/>
          <p:nvPr/>
        </p:nvSpPr>
        <p:spPr>
          <a:xfrm>
            <a:off x="4571683" y="1124268"/>
            <a:ext cx="1543685" cy="460375"/>
          </a:xfrm>
          <a:prstGeom prst="rect">
            <a:avLst/>
          </a:prstGeom>
          <a:noFill/>
          <a:ln w="28575">
            <a:solidFill>
              <a:srgbClr val="66FFFF"/>
            </a:solid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Unit</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：var </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66567" name="文本框 66566"/>
          <p:cNvSpPr txBox="1"/>
          <p:nvPr/>
        </p:nvSpPr>
        <p:spPr>
          <a:xfrm>
            <a:off x="611188" y="1988503"/>
            <a:ext cx="7924800" cy="2270125"/>
          </a:xfrm>
          <a:prstGeom prst="rect">
            <a:avLst/>
          </a:prstGeom>
          <a:noFill/>
          <a:ln w="9525">
            <a:noFill/>
          </a:ln>
        </p:spPr>
        <p:txBody>
          <a:bodyPr>
            <a:spAutoFit/>
          </a:bodyPr>
          <a:p>
            <a:pPr marL="285750" indent="-285750" eaLnBrk="1" hangingPunct="1">
              <a:spcBef>
                <a:spcPct val="50000"/>
              </a:spcBef>
            </a:pP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rPr>
              <a:t>Q</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&gt;0</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Network absorbs reactive power</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a:p>
            <a:pPr marL="285750" indent="-285750" eaLnBrk="1" hangingPunct="1">
              <a:lnSpc>
                <a:spcPct val="120000"/>
              </a:lnSpc>
              <a:spcBef>
                <a:spcPct val="20000"/>
              </a:spcBef>
            </a:pP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rPr>
              <a:t>Q</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&lt;0</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Network releases reactive power.</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a:p>
            <a:pPr marL="285750" indent="-285750" eaLnBrk="1" hangingPunct="1">
              <a:spcBef>
                <a:spcPct val="50000"/>
              </a:spcBef>
            </a:pP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rPr>
              <a:t>Q </a:t>
            </a:r>
            <a:r>
              <a:rPr dirty="0">
                <a:solidFill>
                  <a:schemeClr val="bg1"/>
                </a:solidFill>
                <a:latin typeface="Times New Roman" panose="02020603050405020304" pitchFamily="18" charset="0"/>
                <a:ea typeface="楷体_GB2312" pitchFamily="1" charset="-122"/>
                <a:cs typeface="Times New Roman" panose="02020603050405020304" pitchFamily="18" charset="0"/>
              </a:rPr>
              <a:t>reflects the </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rPr>
              <a:t>chang</a:t>
            </a:r>
            <a:r>
              <a:rPr dirty="0">
                <a:solidFill>
                  <a:schemeClr val="bg1"/>
                </a:solidFill>
                <a:latin typeface="Times New Roman" panose="02020603050405020304" pitchFamily="18" charset="0"/>
                <a:ea typeface="楷体_GB2312" pitchFamily="1" charset="-122"/>
                <a:cs typeface="Times New Roman" panose="02020603050405020304" pitchFamily="18" charset="0"/>
              </a:rPr>
              <a:t>ing power between the network and the external circuit.It is determined by the properties of energy storage element L and C</a:t>
            </a:r>
            <a:endParaRPr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pSp>
        <p:nvGrpSpPr>
          <p:cNvPr id="4" name="组合 3"/>
          <p:cNvGrpSpPr/>
          <p:nvPr/>
        </p:nvGrpSpPr>
        <p:grpSpPr>
          <a:xfrm>
            <a:off x="1750060" y="5457190"/>
            <a:ext cx="5184775" cy="863600"/>
            <a:chOff x="2756" y="8594"/>
            <a:chExt cx="8165" cy="1360"/>
          </a:xfrm>
        </p:grpSpPr>
        <p:graphicFrame>
          <p:nvGraphicFramePr>
            <p:cNvPr id="66568" name="对象 66567"/>
            <p:cNvGraphicFramePr>
              <a:graphicFrameLocks noChangeAspect="1"/>
            </p:cNvGraphicFramePr>
            <p:nvPr/>
          </p:nvGraphicFramePr>
          <p:xfrm>
            <a:off x="2756" y="8594"/>
            <a:ext cx="8165" cy="1360"/>
          </p:xfrm>
          <a:graphic>
            <a:graphicData uri="http://schemas.openxmlformats.org/presentationml/2006/ole">
              <mc:AlternateContent xmlns:mc="http://schemas.openxmlformats.org/markup-compatibility/2006">
                <mc:Choice xmlns:v="urn:schemas-microsoft-com:vml" Requires="v">
                  <p:oleObj spid="_x0000_s3580" name="" r:id="rId3" imgW="1890395" imgH="304800" progId="Equation.3">
                    <p:embed/>
                  </p:oleObj>
                </mc:Choice>
                <mc:Fallback>
                  <p:oleObj name="" r:id="rId3" imgW="1890395" imgH="304800" progId="Equation.3">
                    <p:embed/>
                    <p:pic>
                      <p:nvPicPr>
                        <p:cNvPr id="0" name="图片 3579"/>
                        <p:cNvPicPr/>
                        <p:nvPr/>
                      </p:nvPicPr>
                      <p:blipFill>
                        <a:blip r:embed="rId4"/>
                        <a:stretch>
                          <a:fillRect/>
                        </a:stretch>
                      </p:blipFill>
                      <p:spPr>
                        <a:xfrm>
                          <a:off x="2756" y="8594"/>
                          <a:ext cx="8165" cy="1360"/>
                        </a:xfrm>
                        <a:prstGeom prst="rect">
                          <a:avLst/>
                        </a:prstGeom>
                        <a:gradFill rotWithShape="1">
                          <a:gsLst>
                            <a:gs pos="0">
                              <a:srgbClr val="FFCC99"/>
                            </a:gs>
                            <a:gs pos="100000">
                              <a:schemeClr val="bg1"/>
                            </a:gs>
                          </a:gsLst>
                          <a:lin ang="5400000" scaled="1"/>
                          <a:tileRect/>
                        </a:gradFill>
                        <a:ln w="38100">
                          <a:noFill/>
                          <a:miter/>
                        </a:ln>
                      </p:spPr>
                    </p:pic>
                  </p:oleObj>
                </mc:Fallback>
              </mc:AlternateContent>
            </a:graphicData>
          </a:graphic>
        </p:graphicFrame>
        <p:sp>
          <p:nvSpPr>
            <p:cNvPr id="2" name="文本框 1"/>
            <p:cNvSpPr txBox="1"/>
            <p:nvPr/>
          </p:nvSpPr>
          <p:spPr>
            <a:xfrm>
              <a:off x="5885" y="8947"/>
              <a:ext cx="1854" cy="919"/>
            </a:xfrm>
            <a:prstGeom prst="rect">
              <a:avLst/>
            </a:prstGeom>
            <a:solidFill>
              <a:srgbClr val="FFF5EA"/>
            </a:solidFill>
          </p:spPr>
          <p:txBody>
            <a:bodyPr wrap="square" rtlCol="0">
              <a:spAutoFit/>
            </a:bodyPr>
            <a:p>
              <a:r>
                <a:rPr lang="en-US" altLang="zh-CN" sz="3200">
                  <a:solidFill>
                    <a:schemeClr val="tx1"/>
                  </a:solidFill>
                  <a:latin typeface="Times New Roman" panose="02020603050405020304" pitchFamily="18" charset="0"/>
                  <a:cs typeface="Times New Roman" panose="02020603050405020304" pitchFamily="18" charset="0"/>
                </a:rPr>
                <a:t>Unit:</a:t>
              </a:r>
              <a:endParaRPr lang="en-US" altLang="zh-CN" sz="3200">
                <a:solidFill>
                  <a:schemeClr val="tx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8998" y="9044"/>
              <a:ext cx="1831" cy="725"/>
            </a:xfrm>
            <a:prstGeom prst="rect">
              <a:avLst/>
            </a:prstGeom>
            <a:solidFill>
              <a:srgbClr val="FFF5EA"/>
            </a:solidFill>
          </p:spPr>
          <p:txBody>
            <a:bodyPr wrap="square" rtlCol="0">
              <a:spAutoFit/>
            </a:bodyPr>
            <a:p>
              <a:endParaRPr lang="zh-CN" altLang="en-US">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 calcmode="lin" valueType="num">
                                      <p:cBhvr additive="base">
                                        <p:cTn id="7" dur="500" fill="hold"/>
                                        <p:tgtEl>
                                          <p:spTgt spid="66564"/>
                                        </p:tgtEl>
                                        <p:attrNameLst>
                                          <p:attrName>ppt_x</p:attrName>
                                        </p:attrNameLst>
                                      </p:cBhvr>
                                      <p:tavLst>
                                        <p:tav tm="0">
                                          <p:val>
                                            <p:strVal val="0-#ppt_w/2"/>
                                          </p:val>
                                        </p:tav>
                                        <p:tav tm="100000">
                                          <p:val>
                                            <p:strVal val="#ppt_x"/>
                                          </p:val>
                                        </p:tav>
                                      </p:tavLst>
                                    </p:anim>
                                    <p:anim calcmode="lin" valueType="num">
                                      <p:cBhvr additive="base">
                                        <p:cTn id="8" dur="500" fill="hold"/>
                                        <p:tgtEl>
                                          <p:spTgt spid="6656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66565"/>
                                        </p:tgtEl>
                                        <p:attrNameLst>
                                          <p:attrName>style.visibility</p:attrName>
                                        </p:attrNameLst>
                                      </p:cBhvr>
                                      <p:to>
                                        <p:strVal val="visible"/>
                                      </p:to>
                                    </p:set>
                                    <p:animEffect transition="in" filter="dissolve">
                                      <p:cBhvr>
                                        <p:cTn id="13" dur="500"/>
                                        <p:tgtEl>
                                          <p:spTgt spid="6656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6566"/>
                                        </p:tgtEl>
                                        <p:attrNameLst>
                                          <p:attrName>style.visibility</p:attrName>
                                        </p:attrNameLst>
                                      </p:cBhvr>
                                      <p:to>
                                        <p:strVal val="visible"/>
                                      </p:to>
                                    </p:set>
                                    <p:animEffect transition="in" filter="wipe(left)">
                                      <p:cBhvr>
                                        <p:cTn id="18" dur="500"/>
                                        <p:tgtEl>
                                          <p:spTgt spid="66566"/>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grpId="0" nodeType="clickEffect">
                                  <p:stCondLst>
                                    <p:cond delay="0"/>
                                  </p:stCondLst>
                                  <p:childTnLst>
                                    <p:set>
                                      <p:cBhvr>
                                        <p:cTn id="22" dur="1" fill="hold">
                                          <p:stCondLst>
                                            <p:cond delay="0"/>
                                          </p:stCondLst>
                                        </p:cTn>
                                        <p:tgtEl>
                                          <p:spTgt spid="66567"/>
                                        </p:tgtEl>
                                        <p:attrNameLst>
                                          <p:attrName>style.visibility</p:attrName>
                                        </p:attrNameLst>
                                      </p:cBhvr>
                                      <p:to>
                                        <p:strVal val="visible"/>
                                      </p:to>
                                    </p:set>
                                    <p:animEffect transition="in" filter="slide(fromBottom)">
                                      <p:cBhvr>
                                        <p:cTn id="23" dur="1000"/>
                                        <p:tgtEl>
                                          <p:spTgt spid="6656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66562"/>
                                        </p:tgtEl>
                                        <p:attrNameLst>
                                          <p:attrName>style.visibility</p:attrName>
                                        </p:attrNameLst>
                                      </p:cBhvr>
                                      <p:to>
                                        <p:strVal val="visible"/>
                                      </p:to>
                                    </p:set>
                                    <p:anim calcmode="lin" valueType="num">
                                      <p:cBhvr additive="base">
                                        <p:cTn id="28" dur="500" fill="hold"/>
                                        <p:tgtEl>
                                          <p:spTgt spid="66562"/>
                                        </p:tgtEl>
                                        <p:attrNameLst>
                                          <p:attrName>ppt_x</p:attrName>
                                        </p:attrNameLst>
                                      </p:cBhvr>
                                      <p:tavLst>
                                        <p:tav tm="0">
                                          <p:val>
                                            <p:strVal val="0-#ppt_w/2"/>
                                          </p:val>
                                        </p:tav>
                                        <p:tav tm="100000">
                                          <p:val>
                                            <p:strVal val="#ppt_x"/>
                                          </p:val>
                                        </p:tav>
                                      </p:tavLst>
                                    </p:anim>
                                    <p:anim calcmode="lin" valueType="num">
                                      <p:cBhvr additive="base">
                                        <p:cTn id="29" dur="500" fill="hold"/>
                                        <p:tgtEl>
                                          <p:spTgt spid="66562"/>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 calcmode="lin" valueType="num">
                                      <p:cBhvr additive="base">
                                        <p:cTn id="34" dur="500" fill="hold"/>
                                        <p:tgtEl>
                                          <p:spTgt spid="4"/>
                                        </p:tgtEl>
                                        <p:attrNameLst>
                                          <p:attrName>ppt_x</p:attrName>
                                        </p:attrNameLst>
                                      </p:cBhvr>
                                      <p:tavLst>
                                        <p:tav tm="0">
                                          <p:val>
                                            <p:strVal val="#ppt_x"/>
                                          </p:val>
                                        </p:tav>
                                        <p:tav tm="100000">
                                          <p:val>
                                            <p:strVal val="#ppt_x"/>
                                          </p:val>
                                        </p:tav>
                                      </p:tavLst>
                                    </p:anim>
                                    <p:anim calcmode="lin" valueType="num">
                                      <p:cBhvr additive="base">
                                        <p:cTn id="3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bldLvl="0" animBg="1"/>
      <p:bldP spid="66564" grpId="0" bldLvl="0" animBg="1"/>
      <p:bldP spid="66566" grpId="0" bldLvl="0" animBg="1"/>
      <p:bldP spid="66567"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文本框 67585"/>
          <p:cNvSpPr txBox="1"/>
          <p:nvPr/>
        </p:nvSpPr>
        <p:spPr>
          <a:xfrm>
            <a:off x="684530" y="403225"/>
            <a:ext cx="7797165" cy="460375"/>
          </a:xfrm>
          <a:prstGeom prst="rect">
            <a:avLst/>
          </a:prstGeom>
          <a:solidFill>
            <a:schemeClr val="accent2"/>
          </a:solidFill>
          <a:ln w="9525">
            <a:noFill/>
          </a:ln>
        </p:spPr>
        <p:txBody>
          <a:bodyPr wrap="square" anchor="ctr">
            <a:spAutoFit/>
          </a:bodyPr>
          <a:p>
            <a:pPr eaLnBrk="1" hangingPunct="1"/>
            <a:r>
              <a:rPr lang="en-US" altLang="zh-CN" dirty="0">
                <a:solidFill>
                  <a:schemeClr val="bg1"/>
                </a:solidFill>
                <a:latin typeface="Times New Roman" panose="02020603050405020304" pitchFamily="18" charset="0"/>
              </a:rPr>
              <a:t>Average power</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Reactive power and Apparent power</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67587" name="文本框 67586"/>
          <p:cNvSpPr txBox="1"/>
          <p:nvPr/>
        </p:nvSpPr>
        <p:spPr>
          <a:xfrm>
            <a:off x="410687" y="1124109"/>
            <a:ext cx="5942965" cy="521970"/>
          </a:xfrm>
          <a:prstGeom prst="rect">
            <a:avLst/>
          </a:prstGeom>
          <a:noFill/>
          <a:ln w="9525">
            <a:noFill/>
          </a:ln>
        </p:spPr>
        <p:txBody>
          <a:bodyPr wrap="none" lIns="198000" rIns="198000" anchor="ctr">
            <a:spAutoFit/>
          </a:bodyPr>
          <a:p>
            <a:pPr algn="ctr" eaLnBrk="1" hangingPunct="1"/>
            <a:r>
              <a:rPr lang="en-US" altLang="zh-CN" dirty="0">
                <a:solidFill>
                  <a:schemeClr val="bg1"/>
                </a:solidFill>
                <a:latin typeface="Times New Roman" panose="02020603050405020304" pitchFamily="18" charset="0"/>
                <a:sym typeface="+mn-ea"/>
              </a:rPr>
              <a:t>Average power</a:t>
            </a:r>
            <a:r>
              <a:rPr lang="en-US" altLang="zh-CN" dirty="0">
                <a:solidFill>
                  <a:schemeClr val="bg1"/>
                </a:solidFill>
                <a:latin typeface="仿宋_GB2312" pitchFamily="1" charset="-122"/>
                <a:ea typeface="仿宋_GB2312" pitchFamily="1" charset="-122"/>
              </a:rPr>
              <a:t>:</a:t>
            </a:r>
            <a:r>
              <a:rPr lang="en-US" altLang="zh-CN"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P</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UI</a:t>
            </a:r>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Symbol" panose="05050102010706020507" pitchFamily="18" charset="2"/>
              </a:rPr>
              <a:t>j     </a:t>
            </a:r>
            <a:r>
              <a:rPr lang="en-US" altLang="zh-CN" i="1" dirty="0">
                <a:solidFill>
                  <a:schemeClr val="bg1"/>
                </a:solidFill>
                <a:latin typeface="Symbol" panose="05050102010706020507" pitchFamily="18" charset="2"/>
              </a:rPr>
              <a:t>  </a:t>
            </a:r>
            <a:r>
              <a:rPr lang="en-US" altLang="zh-CN" dirty="0">
                <a:solidFill>
                  <a:schemeClr val="bg1"/>
                </a:solidFill>
                <a:latin typeface="Times New Roman" panose="02020603050405020304" pitchFamily="18" charset="0"/>
                <a:cs typeface="Times New Roman" panose="02020603050405020304" pitchFamily="18" charset="0"/>
              </a:rPr>
              <a:t>Unit</a:t>
            </a:r>
            <a:r>
              <a:rPr lang="zh-CN" altLang="en-US" dirty="0">
                <a:solidFill>
                  <a:schemeClr val="bg1"/>
                </a:solidFill>
                <a:latin typeface="Symbol" panose="05050102010706020507" pitchFamily="18" charset="2"/>
              </a:rPr>
              <a:t>：</a:t>
            </a:r>
            <a:r>
              <a:rPr lang="en-US" altLang="zh-CN" dirty="0">
                <a:solidFill>
                  <a:schemeClr val="bg1"/>
                </a:solidFill>
                <a:latin typeface="Times New Roman" panose="02020603050405020304" pitchFamily="18" charset="0"/>
              </a:rPr>
              <a:t>W</a:t>
            </a:r>
            <a:endParaRPr lang="en-US" altLang="zh-CN" dirty="0">
              <a:solidFill>
                <a:schemeClr val="bg1"/>
              </a:solidFill>
              <a:latin typeface="Times New Roman" panose="02020603050405020304" pitchFamily="18" charset="0"/>
            </a:endParaRPr>
          </a:p>
        </p:txBody>
      </p:sp>
      <p:sp>
        <p:nvSpPr>
          <p:cNvPr id="67588" name="文本框 67587"/>
          <p:cNvSpPr txBox="1"/>
          <p:nvPr/>
        </p:nvSpPr>
        <p:spPr>
          <a:xfrm>
            <a:off x="383064" y="1698784"/>
            <a:ext cx="6134735" cy="521970"/>
          </a:xfrm>
          <a:prstGeom prst="rect">
            <a:avLst/>
          </a:prstGeom>
          <a:noFill/>
          <a:ln w="9525">
            <a:noFill/>
          </a:ln>
        </p:spPr>
        <p:txBody>
          <a:bodyPr wrap="none" lIns="198000" rIns="198000" anchor="ctr">
            <a:spAutoFit/>
          </a:bodyPr>
          <a:p>
            <a:pPr algn="ctr" eaLnBrk="1" hangingPunct="1"/>
            <a:r>
              <a:rPr lang="en-US" altLang="zh-CN" dirty="0">
                <a:solidFill>
                  <a:schemeClr val="bg1"/>
                </a:solidFill>
                <a:latin typeface="Times New Roman" panose="02020603050405020304" pitchFamily="18" charset="0"/>
                <a:sym typeface="+mn-ea"/>
              </a:rPr>
              <a:t>Reactive power</a:t>
            </a:r>
            <a:r>
              <a:rPr lang="en-US" altLang="zh-CN" dirty="0">
                <a:solidFill>
                  <a:schemeClr val="bg1"/>
                </a:solidFill>
                <a:latin typeface="仿宋_GB2312" pitchFamily="1" charset="-122"/>
                <a:ea typeface="仿宋_GB2312" pitchFamily="1" charset="-122"/>
              </a:rPr>
              <a:t>:</a:t>
            </a:r>
            <a:r>
              <a:rPr lang="en-US" altLang="zh-CN"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Q</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UI</a:t>
            </a:r>
            <a:r>
              <a:rPr lang="en-US" altLang="zh-CN" sz="2800" dirty="0">
                <a:solidFill>
                  <a:schemeClr val="bg1"/>
                </a:solidFill>
                <a:latin typeface="Times New Roman" panose="02020603050405020304" pitchFamily="18" charset="0"/>
              </a:rPr>
              <a:t>sin</a:t>
            </a:r>
            <a:r>
              <a:rPr lang="en-US" altLang="zh-CN" sz="2800" i="1" dirty="0">
                <a:solidFill>
                  <a:schemeClr val="bg1"/>
                </a:solidFill>
                <a:latin typeface="Symbol" panose="05050102010706020507" pitchFamily="18" charset="2"/>
              </a:rPr>
              <a:t>j     </a:t>
            </a:r>
            <a:r>
              <a:rPr lang="en-US" altLang="zh-CN" i="1" dirty="0">
                <a:solidFill>
                  <a:schemeClr val="bg1"/>
                </a:solidFill>
                <a:latin typeface="Symbol" panose="05050102010706020507" pitchFamily="18" charset="2"/>
              </a:rPr>
              <a:t>  </a:t>
            </a:r>
            <a:r>
              <a:rPr lang="en-US" altLang="zh-CN" dirty="0">
                <a:solidFill>
                  <a:schemeClr val="bg1"/>
                </a:solidFill>
                <a:latin typeface="Times New Roman" panose="02020603050405020304" pitchFamily="18" charset="0"/>
                <a:cs typeface="Times New Roman" panose="02020603050405020304" pitchFamily="18" charset="0"/>
              </a:rPr>
              <a:t>Unit</a:t>
            </a:r>
            <a:r>
              <a:rPr lang="zh-CN" altLang="en-US" dirty="0">
                <a:solidFill>
                  <a:schemeClr val="bg1"/>
                </a:solidFill>
                <a:latin typeface="Symbol" panose="05050102010706020507" pitchFamily="18" charset="2"/>
              </a:rPr>
              <a:t>：</a:t>
            </a:r>
            <a:r>
              <a:rPr lang="en-US" altLang="zh-CN" dirty="0">
                <a:solidFill>
                  <a:schemeClr val="bg1"/>
                </a:solidFill>
                <a:latin typeface="Times New Roman" panose="02020603050405020304" pitchFamily="18" charset="0"/>
              </a:rPr>
              <a:t>var</a:t>
            </a:r>
            <a:endParaRPr lang="en-US" altLang="zh-CN" dirty="0">
              <a:solidFill>
                <a:schemeClr val="bg1"/>
              </a:solidFill>
              <a:latin typeface="Times New Roman" panose="02020603050405020304" pitchFamily="18" charset="0"/>
            </a:endParaRPr>
          </a:p>
        </p:txBody>
      </p:sp>
      <p:sp>
        <p:nvSpPr>
          <p:cNvPr id="67589" name="文本框 67588"/>
          <p:cNvSpPr txBox="1"/>
          <p:nvPr/>
        </p:nvSpPr>
        <p:spPr>
          <a:xfrm>
            <a:off x="334328" y="2275047"/>
            <a:ext cx="6268720" cy="521970"/>
          </a:xfrm>
          <a:prstGeom prst="rect">
            <a:avLst/>
          </a:prstGeom>
          <a:noFill/>
          <a:ln w="9525">
            <a:noFill/>
          </a:ln>
        </p:spPr>
        <p:txBody>
          <a:bodyPr wrap="none" lIns="234000" rIns="234000" anchor="ctr">
            <a:spAutoFit/>
          </a:bodyPr>
          <a:p>
            <a:pPr algn="ctr" eaLnBrk="1" hangingPunct="1"/>
            <a:r>
              <a:rPr lang="en-US" altLang="zh-CN" dirty="0">
                <a:solidFill>
                  <a:schemeClr val="bg1"/>
                </a:solidFill>
                <a:latin typeface="Times New Roman" panose="02020603050405020304" pitchFamily="18" charset="0"/>
                <a:sym typeface="+mn-ea"/>
              </a:rPr>
              <a:t>Apparent power</a:t>
            </a:r>
            <a:r>
              <a:rPr lang="en-US" altLang="zh-CN" dirty="0">
                <a:solidFill>
                  <a:schemeClr val="bg1"/>
                </a:solidFill>
                <a:latin typeface="仿宋_GB2312" pitchFamily="1" charset="-122"/>
                <a:ea typeface="仿宋_GB2312" pitchFamily="1" charset="-122"/>
              </a:rPr>
              <a:t>:</a:t>
            </a:r>
            <a:r>
              <a:rPr lang="en-US" altLang="zh-CN"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S</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UI</a:t>
            </a:r>
            <a:r>
              <a:rPr lang="en-US" altLang="zh-CN" sz="2800" i="1" dirty="0">
                <a:solidFill>
                  <a:schemeClr val="bg1"/>
                </a:solidFill>
                <a:latin typeface="Symbol" panose="05050102010706020507" pitchFamily="18" charset="2"/>
              </a:rPr>
              <a:t>    </a:t>
            </a:r>
            <a:r>
              <a:rPr lang="en-US" altLang="zh-CN" i="1" dirty="0">
                <a:solidFill>
                  <a:schemeClr val="bg1"/>
                </a:solidFill>
                <a:latin typeface="Symbol" panose="05050102010706020507" pitchFamily="18" charset="2"/>
              </a:rPr>
              <a:t>            </a:t>
            </a:r>
            <a:r>
              <a:rPr lang="en-US" altLang="zh-CN" dirty="0">
                <a:solidFill>
                  <a:schemeClr val="bg1"/>
                </a:solidFill>
                <a:latin typeface="Times New Roman" panose="02020603050405020304" pitchFamily="18" charset="0"/>
                <a:cs typeface="Times New Roman" panose="02020603050405020304" pitchFamily="18" charset="0"/>
              </a:rPr>
              <a:t>Unit</a:t>
            </a:r>
            <a:r>
              <a:rPr lang="zh-CN" altLang="en-US" dirty="0">
                <a:solidFill>
                  <a:schemeClr val="bg1"/>
                </a:solidFill>
                <a:latin typeface="Symbol" panose="05050102010706020507" pitchFamily="18" charset="2"/>
              </a:rPr>
              <a:t>：</a:t>
            </a:r>
            <a:r>
              <a:rPr lang="en-US" altLang="zh-CN" dirty="0">
                <a:solidFill>
                  <a:schemeClr val="bg1"/>
                </a:solidFill>
                <a:latin typeface="Times New Roman" panose="02020603050405020304" pitchFamily="18" charset="0"/>
              </a:rPr>
              <a:t>VA</a:t>
            </a:r>
            <a:endParaRPr lang="en-US" altLang="zh-CN" dirty="0">
              <a:solidFill>
                <a:schemeClr val="bg1"/>
              </a:solidFill>
              <a:latin typeface="Times New Roman" panose="02020603050405020304" pitchFamily="18" charset="0"/>
            </a:endParaRPr>
          </a:p>
        </p:txBody>
      </p:sp>
      <p:graphicFrame>
        <p:nvGraphicFramePr>
          <p:cNvPr id="67590" name="对象 67589"/>
          <p:cNvGraphicFramePr>
            <a:graphicFrameLocks noChangeAspect="1"/>
          </p:cNvGraphicFramePr>
          <p:nvPr/>
        </p:nvGraphicFramePr>
        <p:xfrm>
          <a:off x="2411413" y="3213100"/>
          <a:ext cx="2808287" cy="814388"/>
        </p:xfrm>
        <a:graphic>
          <a:graphicData uri="http://schemas.openxmlformats.org/presentationml/2006/ole">
            <mc:AlternateContent xmlns:mc="http://schemas.openxmlformats.org/markup-compatibility/2006">
              <mc:Choice xmlns:v="urn:schemas-microsoft-com:vml" Requires="v">
                <p:oleObj spid="_x0000_s3579" name="" r:id="rId1" imgW="972185" imgH="281305" progId="Equation.3">
                  <p:embed/>
                </p:oleObj>
              </mc:Choice>
              <mc:Fallback>
                <p:oleObj name="" r:id="rId1" imgW="972185" imgH="281305" progId="Equation.3">
                  <p:embed/>
                  <p:pic>
                    <p:nvPicPr>
                      <p:cNvPr id="0" name="图片 3578"/>
                      <p:cNvPicPr/>
                      <p:nvPr/>
                    </p:nvPicPr>
                    <p:blipFill>
                      <a:blip r:embed="rId2"/>
                      <a:stretch>
                        <a:fillRect/>
                      </a:stretch>
                    </p:blipFill>
                    <p:spPr>
                      <a:xfrm>
                        <a:off x="2411413" y="3213100"/>
                        <a:ext cx="2808287" cy="814388"/>
                      </a:xfrm>
                      <a:prstGeom prst="rect">
                        <a:avLst/>
                      </a:prstGeom>
                      <a:gradFill rotWithShape="1">
                        <a:gsLst>
                          <a:gs pos="0">
                            <a:srgbClr val="FFCCFF"/>
                          </a:gs>
                          <a:gs pos="100000">
                            <a:schemeClr val="bg1"/>
                          </a:gs>
                        </a:gsLst>
                        <a:lin ang="5400000" scaled="1"/>
                        <a:tileRect/>
                      </a:gradFill>
                      <a:ln w="38100">
                        <a:noFill/>
                        <a:miter/>
                      </a:ln>
                    </p:spPr>
                  </p:pic>
                </p:oleObj>
              </mc:Fallback>
            </mc:AlternateContent>
          </a:graphicData>
        </a:graphic>
      </p:graphicFrame>
      <p:grpSp>
        <p:nvGrpSpPr>
          <p:cNvPr id="2" name="组合 67590"/>
          <p:cNvGrpSpPr/>
          <p:nvPr/>
        </p:nvGrpSpPr>
        <p:grpSpPr>
          <a:xfrm>
            <a:off x="2195513" y="4292600"/>
            <a:ext cx="1362075" cy="1295400"/>
            <a:chOff x="0" y="0"/>
            <a:chExt cx="858" cy="816"/>
          </a:xfrm>
        </p:grpSpPr>
        <p:sp>
          <p:nvSpPr>
            <p:cNvPr id="71689" name="直接连接符 67591"/>
            <p:cNvSpPr/>
            <p:nvPr/>
          </p:nvSpPr>
          <p:spPr>
            <a:xfrm flipH="1">
              <a:off x="0" y="0"/>
              <a:ext cx="624" cy="528"/>
            </a:xfrm>
            <a:prstGeom prst="line">
              <a:avLst/>
            </a:prstGeom>
            <a:ln w="38100" cap="flat" cmpd="sng">
              <a:solidFill>
                <a:srgbClr val="FF9900"/>
              </a:solidFill>
              <a:prstDash val="solid"/>
              <a:headEnd type="none" w="med" len="med"/>
              <a:tailEnd type="none" w="med" len="med"/>
            </a:ln>
          </p:spPr>
        </p:sp>
        <p:sp>
          <p:nvSpPr>
            <p:cNvPr id="71690" name="直接连接符 67592"/>
            <p:cNvSpPr/>
            <p:nvPr/>
          </p:nvSpPr>
          <p:spPr>
            <a:xfrm>
              <a:off x="624" y="0"/>
              <a:ext cx="0" cy="528"/>
            </a:xfrm>
            <a:prstGeom prst="line">
              <a:avLst/>
            </a:prstGeom>
            <a:ln w="38100" cap="flat" cmpd="sng">
              <a:solidFill>
                <a:srgbClr val="FF9900"/>
              </a:solidFill>
              <a:prstDash val="solid"/>
              <a:headEnd type="none" w="med" len="med"/>
              <a:tailEnd type="none" w="med" len="med"/>
            </a:ln>
          </p:spPr>
        </p:sp>
        <p:sp>
          <p:nvSpPr>
            <p:cNvPr id="71691" name="直接连接符 67593"/>
            <p:cNvSpPr/>
            <p:nvPr/>
          </p:nvSpPr>
          <p:spPr>
            <a:xfrm>
              <a:off x="0" y="528"/>
              <a:ext cx="624" cy="0"/>
            </a:xfrm>
            <a:prstGeom prst="line">
              <a:avLst/>
            </a:prstGeom>
            <a:ln w="38100" cap="flat" cmpd="sng">
              <a:solidFill>
                <a:srgbClr val="FF9900"/>
              </a:solidFill>
              <a:prstDash val="solid"/>
              <a:headEnd type="none" w="med" len="med"/>
              <a:tailEnd type="none" w="med" len="med"/>
            </a:ln>
          </p:spPr>
        </p:sp>
        <p:sp>
          <p:nvSpPr>
            <p:cNvPr id="71692" name="任意多边形 67594"/>
            <p:cNvSpPr/>
            <p:nvPr/>
          </p:nvSpPr>
          <p:spPr>
            <a:xfrm>
              <a:off x="108" y="432"/>
              <a:ext cx="60" cy="96"/>
            </a:xfrm>
            <a:custGeom>
              <a:avLst/>
              <a:gdLst>
                <a:gd name="txL" fmla="*/ 0 w 60"/>
                <a:gd name="txT" fmla="*/ 0 h 96"/>
                <a:gd name="txR" fmla="*/ 60 w 60"/>
                <a:gd name="txB" fmla="*/ 96 h 96"/>
              </a:gdLst>
              <a:ahLst/>
              <a:cxnLst>
                <a:cxn ang="0">
                  <a:pos x="0" y="0"/>
                </a:cxn>
                <a:cxn ang="0">
                  <a:pos x="60" y="96"/>
                </a:cxn>
              </a:cxnLst>
              <a:rect l="txL" t="txT" r="txR" b="txB"/>
              <a:pathLst>
                <a:path w="60" h="96">
                  <a:moveTo>
                    <a:pt x="0" y="0"/>
                  </a:moveTo>
                  <a:cubicBezTo>
                    <a:pt x="53" y="18"/>
                    <a:pt x="60" y="35"/>
                    <a:pt x="60" y="96"/>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1693" name="文本框 67595"/>
            <p:cNvSpPr txBox="1"/>
            <p:nvPr/>
          </p:nvSpPr>
          <p:spPr>
            <a:xfrm>
              <a:off x="144" y="240"/>
              <a:ext cx="232" cy="288"/>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j</a:t>
              </a:r>
              <a:endParaRPr lang="en-US" altLang="zh-CN" i="1" dirty="0">
                <a:solidFill>
                  <a:schemeClr val="bg1"/>
                </a:solidFill>
                <a:latin typeface="Times New Roman" panose="02020603050405020304" pitchFamily="18" charset="0"/>
              </a:endParaRPr>
            </a:p>
          </p:txBody>
        </p:sp>
        <p:sp>
          <p:nvSpPr>
            <p:cNvPr id="71694" name="文本框 67596"/>
            <p:cNvSpPr txBox="1"/>
            <p:nvPr/>
          </p:nvSpPr>
          <p:spPr>
            <a:xfrm>
              <a:off x="81" y="48"/>
              <a:ext cx="223"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S</a:t>
              </a:r>
              <a:endParaRPr lang="en-US" altLang="zh-CN" i="1" dirty="0">
                <a:solidFill>
                  <a:schemeClr val="bg1"/>
                </a:solidFill>
                <a:latin typeface="Times New Roman" panose="02020603050405020304" pitchFamily="18" charset="0"/>
              </a:endParaRPr>
            </a:p>
          </p:txBody>
        </p:sp>
        <p:sp>
          <p:nvSpPr>
            <p:cNvPr id="71695" name="文本框 67597"/>
            <p:cNvSpPr txBox="1"/>
            <p:nvPr/>
          </p:nvSpPr>
          <p:spPr>
            <a:xfrm>
              <a:off x="278" y="528"/>
              <a:ext cx="233"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P</a:t>
              </a:r>
              <a:endParaRPr lang="en-US" altLang="zh-CN" i="1" dirty="0">
                <a:solidFill>
                  <a:schemeClr val="bg1"/>
                </a:solidFill>
                <a:latin typeface="Times New Roman" panose="02020603050405020304" pitchFamily="18" charset="0"/>
              </a:endParaRPr>
            </a:p>
          </p:txBody>
        </p:sp>
        <p:sp>
          <p:nvSpPr>
            <p:cNvPr id="71696" name="文本框 67598"/>
            <p:cNvSpPr txBox="1"/>
            <p:nvPr/>
          </p:nvSpPr>
          <p:spPr>
            <a:xfrm>
              <a:off x="603" y="144"/>
              <a:ext cx="255"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Q</a:t>
              </a:r>
              <a:endParaRPr lang="en-US" altLang="zh-CN" i="1" dirty="0">
                <a:solidFill>
                  <a:schemeClr val="bg1"/>
                </a:solidFill>
                <a:latin typeface="Times New Roman" panose="02020603050405020304" pitchFamily="18" charset="0"/>
              </a:endParaRPr>
            </a:p>
          </p:txBody>
        </p:sp>
      </p:grpSp>
      <p:sp>
        <p:nvSpPr>
          <p:cNvPr id="67600" name="文本框 67599"/>
          <p:cNvSpPr txBox="1"/>
          <p:nvPr/>
        </p:nvSpPr>
        <p:spPr>
          <a:xfrm>
            <a:off x="3740785" y="4722813"/>
            <a:ext cx="2081530" cy="460375"/>
          </a:xfrm>
          <a:prstGeom prst="rect">
            <a:avLst/>
          </a:prstGeom>
          <a:solidFill>
            <a:srgbClr val="660033"/>
          </a:solid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power triangle</a:t>
            </a:r>
            <a:endParaRPr lang="en-US" altLang="zh-CN"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67586"/>
                                        </p:tgtEl>
                                        <p:attrNameLst>
                                          <p:attrName>style.visibility</p:attrName>
                                        </p:attrNameLst>
                                      </p:cBhvr>
                                      <p:to>
                                        <p:strVal val="visible"/>
                                      </p:to>
                                    </p:set>
                                    <p:anim calcmode="lin" valueType="num">
                                      <p:cBhvr>
                                        <p:cTn id="7" dur="1000" fill="hold"/>
                                        <p:tgtEl>
                                          <p:spTgt spid="67586"/>
                                        </p:tgtEl>
                                        <p:attrNameLst>
                                          <p:attrName>ppt_w</p:attrName>
                                        </p:attrNameLst>
                                      </p:cBhvr>
                                      <p:tavLst>
                                        <p:tav tm="0">
                                          <p:val>
                                            <p:fltVal val="0.000000"/>
                                          </p:val>
                                        </p:tav>
                                        <p:tav tm="100000">
                                          <p:val>
                                            <p:strVal val="#ppt_w"/>
                                          </p:val>
                                        </p:tav>
                                      </p:tavLst>
                                    </p:anim>
                                    <p:anim calcmode="lin" valueType="num">
                                      <p:cBhvr>
                                        <p:cTn id="8" dur="1000" fill="hold"/>
                                        <p:tgtEl>
                                          <p:spTgt spid="67586"/>
                                        </p:tgtEl>
                                        <p:attrNameLst>
                                          <p:attrName>ppt_h</p:attrName>
                                        </p:attrNameLst>
                                      </p:cBhvr>
                                      <p:tavLst>
                                        <p:tav tm="0">
                                          <p:val>
                                            <p:fltVal val="0.000000"/>
                                          </p:val>
                                        </p:tav>
                                        <p:tav tm="100000">
                                          <p:val>
                                            <p:strVal val="#ppt_h"/>
                                          </p:val>
                                        </p:tav>
                                      </p:tavLst>
                                    </p:anim>
                                    <p:anim calcmode="lin" valueType="num">
                                      <p:cBhvr>
                                        <p:cTn id="9" dur="1000" fill="hold"/>
                                        <p:tgtEl>
                                          <p:spTgt spid="6758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6758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67587"/>
                                        </p:tgtEl>
                                        <p:attrNameLst>
                                          <p:attrName>style.visibility</p:attrName>
                                        </p:attrNameLst>
                                      </p:cBhvr>
                                      <p:to>
                                        <p:strVal val="visible"/>
                                      </p:to>
                                    </p:set>
                                    <p:animEffect transition="in" filter="slide(fromBottom)">
                                      <p:cBhvr>
                                        <p:cTn id="15" dur="500"/>
                                        <p:tgtEl>
                                          <p:spTgt spid="6758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67588"/>
                                        </p:tgtEl>
                                        <p:attrNameLst>
                                          <p:attrName>style.visibility</p:attrName>
                                        </p:attrNameLst>
                                      </p:cBhvr>
                                      <p:to>
                                        <p:strVal val="visible"/>
                                      </p:to>
                                    </p:set>
                                    <p:animEffect transition="in" filter="slide(fromBottom)">
                                      <p:cBhvr>
                                        <p:cTn id="20" dur="500"/>
                                        <p:tgtEl>
                                          <p:spTgt spid="67588"/>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67589"/>
                                        </p:tgtEl>
                                        <p:attrNameLst>
                                          <p:attrName>style.visibility</p:attrName>
                                        </p:attrNameLst>
                                      </p:cBhvr>
                                      <p:to>
                                        <p:strVal val="visible"/>
                                      </p:to>
                                    </p:set>
                                    <p:animEffect transition="in" filter="slide(fromBottom)">
                                      <p:cBhvr>
                                        <p:cTn id="25" dur="500"/>
                                        <p:tgtEl>
                                          <p:spTgt spid="6758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67590"/>
                                        </p:tgtEl>
                                        <p:attrNameLst>
                                          <p:attrName>style.visibility</p:attrName>
                                        </p:attrNameLst>
                                      </p:cBhvr>
                                      <p:to>
                                        <p:strVal val="visible"/>
                                      </p:to>
                                    </p:set>
                                    <p:animEffect transition="in" filter="slide(fromBottom)">
                                      <p:cBhvr>
                                        <p:cTn id="30" dur="500"/>
                                        <p:tgtEl>
                                          <p:spTgt spid="67590"/>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272"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 calcmode="lin" valueType="num">
                                      <p:cBhvr>
                                        <p:cTn id="35" dur="500" fill="hold"/>
                                        <p:tgtEl>
                                          <p:spTgt spid="2"/>
                                        </p:tgtEl>
                                        <p:attrNameLst>
                                          <p:attrName>ppt_w</p:attrName>
                                        </p:attrNameLst>
                                      </p:cBhvr>
                                      <p:tavLst>
                                        <p:tav tm="0">
                                          <p:val>
                                            <p:strVal val="2/3*#ppt_w"/>
                                          </p:val>
                                        </p:tav>
                                        <p:tav tm="100000">
                                          <p:val>
                                            <p:strVal val="#ppt_w"/>
                                          </p:val>
                                        </p:tav>
                                      </p:tavLst>
                                    </p:anim>
                                    <p:anim calcmode="lin" valueType="num">
                                      <p:cBhvr>
                                        <p:cTn id="36" dur="500" fill="hold"/>
                                        <p:tgtEl>
                                          <p:spTgt spid="2"/>
                                        </p:tgtEl>
                                        <p:attrNameLst>
                                          <p:attrName>ppt_h</p:attrName>
                                        </p:attrNameLst>
                                      </p:cBhvr>
                                      <p:tavLst>
                                        <p:tav tm="0">
                                          <p:val>
                                            <p:strVal val="2/3*#ppt_h"/>
                                          </p:val>
                                        </p:tav>
                                        <p:tav tm="100000">
                                          <p:val>
                                            <p:strVal val="#ppt_h"/>
                                          </p:val>
                                        </p:tav>
                                      </p:tavLst>
                                    </p:anim>
                                  </p:childTnLst>
                                </p:cTn>
                              </p:par>
                            </p:childTnLst>
                          </p:cTn>
                        </p:par>
                        <p:par>
                          <p:cTn id="37" fill="hold">
                            <p:stCondLst>
                              <p:cond delay="500"/>
                            </p:stCondLst>
                            <p:childTnLst>
                              <p:par>
                                <p:cTn id="38" presetID="23" presetClass="entr" presetSubtype="272" fill="hold" grpId="0" nodeType="afterEffect">
                                  <p:stCondLst>
                                    <p:cond delay="0"/>
                                  </p:stCondLst>
                                  <p:childTnLst>
                                    <p:set>
                                      <p:cBhvr>
                                        <p:cTn id="39" dur="1" fill="hold">
                                          <p:stCondLst>
                                            <p:cond delay="0"/>
                                          </p:stCondLst>
                                        </p:cTn>
                                        <p:tgtEl>
                                          <p:spTgt spid="67600"/>
                                        </p:tgtEl>
                                        <p:attrNameLst>
                                          <p:attrName>style.visibility</p:attrName>
                                        </p:attrNameLst>
                                      </p:cBhvr>
                                      <p:to>
                                        <p:strVal val="visible"/>
                                      </p:to>
                                    </p:set>
                                    <p:anim calcmode="lin" valueType="num">
                                      <p:cBhvr>
                                        <p:cTn id="40" dur="500" fill="hold"/>
                                        <p:tgtEl>
                                          <p:spTgt spid="67600"/>
                                        </p:tgtEl>
                                        <p:attrNameLst>
                                          <p:attrName>ppt_w</p:attrName>
                                        </p:attrNameLst>
                                      </p:cBhvr>
                                      <p:tavLst>
                                        <p:tav tm="0">
                                          <p:val>
                                            <p:strVal val="2/3*#ppt_w"/>
                                          </p:val>
                                        </p:tav>
                                        <p:tav tm="100000">
                                          <p:val>
                                            <p:strVal val="#ppt_w"/>
                                          </p:val>
                                        </p:tav>
                                      </p:tavLst>
                                    </p:anim>
                                    <p:anim calcmode="lin" valueType="num">
                                      <p:cBhvr>
                                        <p:cTn id="41" dur="500" fill="hold"/>
                                        <p:tgtEl>
                                          <p:spTgt spid="67600"/>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ldLvl="0" animBg="1"/>
      <p:bldP spid="67587" grpId="0"/>
      <p:bldP spid="67588" grpId="0"/>
      <p:bldP spid="67589" grpId="0"/>
      <p:bldP spid="67600"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文本框 11265"/>
          <p:cNvSpPr txBox="1"/>
          <p:nvPr/>
        </p:nvSpPr>
        <p:spPr>
          <a:xfrm>
            <a:off x="539750" y="1196975"/>
            <a:ext cx="3088640" cy="521970"/>
          </a:xfrm>
          <a:prstGeom prst="rect">
            <a:avLst/>
          </a:prstGeom>
          <a:noFill/>
          <a:ln w="9525">
            <a:noFill/>
          </a:ln>
        </p:spPr>
        <p:txBody>
          <a:bodyPr wrap="none" lIns="198000" rIns="198000">
            <a:spAutoFit/>
          </a:bodyPr>
          <a:p>
            <a:pPr eaLnBrk="1" hangingPunct="1"/>
            <a:r>
              <a:rPr lang="zh-CN" altLang="en-US" sz="2800" i="1" dirty="0">
                <a:solidFill>
                  <a:schemeClr val="bg1"/>
                </a:solidFill>
                <a:latin typeface="Symbol" panose="05050102010706020507" pitchFamily="18" charset="2"/>
              </a:rPr>
              <a:t>j </a:t>
            </a:r>
            <a:r>
              <a:rPr lang="zh-CN" altLang="en-US" sz="2800" dirty="0">
                <a:solidFill>
                  <a:schemeClr val="bg1"/>
                </a:solidFill>
                <a:latin typeface="Symbol" panose="05050102010706020507" pitchFamily="18" charset="2"/>
              </a:rPr>
              <a:t>＝ </a:t>
            </a:r>
            <a:r>
              <a:rPr lang="zh-CN" altLang="en-US" sz="2800" dirty="0">
                <a:solidFill>
                  <a:schemeClr val="bg1"/>
                </a:solidFill>
                <a:latin typeface="Times New Roman" panose="02020603050405020304" pitchFamily="18" charset="0"/>
              </a:rPr>
              <a:t>0</a:t>
            </a:r>
            <a:r>
              <a:rPr lang="zh-CN" altLang="en-US"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in phase</a:t>
            </a:r>
            <a:r>
              <a:rPr lang="zh-CN" altLang="en-US" dirty="0">
                <a:solidFill>
                  <a:schemeClr val="bg1"/>
                </a:solidFill>
                <a:latin typeface="Times New Roman" panose="02020603050405020304" pitchFamily="18" charset="0"/>
              </a:rPr>
              <a:t>：</a:t>
            </a:r>
            <a:endParaRPr lang="zh-CN" altLang="en-US" dirty="0">
              <a:solidFill>
                <a:schemeClr val="bg1"/>
              </a:solidFill>
              <a:latin typeface="Symbol" panose="05050102010706020507" pitchFamily="18" charset="2"/>
            </a:endParaRPr>
          </a:p>
        </p:txBody>
      </p:sp>
      <p:sp>
        <p:nvSpPr>
          <p:cNvPr id="11267" name="矩形 11266"/>
          <p:cNvSpPr/>
          <p:nvPr/>
        </p:nvSpPr>
        <p:spPr>
          <a:xfrm>
            <a:off x="4211638" y="260350"/>
            <a:ext cx="4936490" cy="521970"/>
          </a:xfrm>
          <a:prstGeom prst="rect">
            <a:avLst/>
          </a:prstGeom>
          <a:noFill/>
          <a:ln w="9525">
            <a:noFill/>
          </a:ln>
        </p:spPr>
        <p:txBody>
          <a:bodyPr wrap="none" lIns="198000" rIns="198000">
            <a:spAutoFit/>
          </a:bodyPr>
          <a:p>
            <a:pPr eaLnBrk="1" hangingPunct="1"/>
            <a:r>
              <a:rPr lang="zh-CN" altLang="en-US" sz="2800" i="1" dirty="0">
                <a:solidFill>
                  <a:schemeClr val="bg1"/>
                </a:solidFill>
                <a:latin typeface="Symbol" panose="05050102010706020507" pitchFamily="18" charset="2"/>
              </a:rPr>
              <a:t>j  </a:t>
            </a:r>
            <a:r>
              <a:rPr lang="zh-CN" altLang="en-US" sz="2800" dirty="0">
                <a:solidFill>
                  <a:schemeClr val="bg1"/>
                </a:solidFill>
                <a:latin typeface="Times New Roman" panose="02020603050405020304" pitchFamily="18" charset="0"/>
              </a:rPr>
              <a:t>=</a:t>
            </a:r>
            <a:r>
              <a:rPr lang="zh-CN" altLang="en-US" sz="2800" dirty="0">
                <a:solidFill>
                  <a:schemeClr val="bg1"/>
                </a:solidFill>
                <a:latin typeface="Times New Roman" panose="02020603050405020304" pitchFamily="18" charset="0"/>
                <a:sym typeface="Symbol" panose="05050102010706020507" pitchFamily="18" charset="2"/>
              </a:rPr>
              <a:t>  (</a:t>
            </a:r>
            <a:r>
              <a:rPr lang="zh-CN" altLang="en-US" sz="2800" dirty="0">
                <a:solidFill>
                  <a:schemeClr val="bg1"/>
                </a:solidFill>
                <a:latin typeface="Times New Roman" panose="02020603050405020304" pitchFamily="18" charset="0"/>
              </a:rPr>
              <a:t>180</a:t>
            </a:r>
            <a:r>
              <a:rPr lang="zh-CN" altLang="en-US" sz="2800" baseline="50000" dirty="0">
                <a:solidFill>
                  <a:schemeClr val="bg1"/>
                </a:solidFill>
                <a:latin typeface="Times New Roman" panose="02020603050405020304" pitchFamily="18" charset="0"/>
              </a:rPr>
              <a:t>o </a:t>
            </a:r>
            <a:r>
              <a:rPr lang="zh-CN" altLang="en-US" sz="2800" dirty="0">
                <a:solidFill>
                  <a:schemeClr val="bg1"/>
                </a:solidFill>
                <a:latin typeface="Times New Roman" panose="02020603050405020304" pitchFamily="18" charset="0"/>
              </a:rPr>
              <a:t>)</a:t>
            </a:r>
            <a:r>
              <a:rPr lang="zh-CN" altLang="en-US" baseline="50000" dirty="0">
                <a:solidFill>
                  <a:schemeClr val="bg1"/>
                </a:solidFill>
                <a:latin typeface="Times New Roman" panose="02020603050405020304" pitchFamily="18" charset="0"/>
              </a:rPr>
              <a:t> </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out of phase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sp>
        <p:nvSpPr>
          <p:cNvPr id="11268" name="文本框 11267"/>
          <p:cNvSpPr txBox="1"/>
          <p:nvPr/>
        </p:nvSpPr>
        <p:spPr>
          <a:xfrm>
            <a:off x="468313" y="260350"/>
            <a:ext cx="3539490" cy="460375"/>
          </a:xfrm>
          <a:prstGeom prst="rect">
            <a:avLst/>
          </a:prstGeom>
          <a:noFill/>
          <a:ln w="38100" cap="flat" cmpd="sng">
            <a:solidFill>
              <a:srgbClr val="66FFFF"/>
            </a:solidFill>
            <a:prstDash val="solid"/>
            <a:miter/>
            <a:headEnd type="none" w="med" len="med"/>
            <a:tailEnd type="none" w="med" len="med"/>
          </a:ln>
        </p:spPr>
        <p:txBody>
          <a:bodyPr wrap="none" lIns="198000" rIns="198000">
            <a:spAutoFit/>
          </a:bodyPr>
          <a:p>
            <a:pPr algn="l" eaLnBrk="1" hangingPunct="1">
              <a:spcBef>
                <a:spcPct val="50000"/>
              </a:spcBef>
            </a:pPr>
            <a:r>
              <a:rPr lang="zh-CN" altLang="en-US" dirty="0">
                <a:solidFill>
                  <a:schemeClr val="bg1"/>
                </a:solidFill>
                <a:latin typeface="Times New Roman" panose="02020603050405020304" pitchFamily="18" charset="0"/>
                <a:ea typeface="楷体_GB2312" pitchFamily="1" charset="-122"/>
              </a:rPr>
              <a:t>Special phase relation：</a:t>
            </a:r>
            <a:endParaRPr lang="zh-CN" altLang="en-US" dirty="0">
              <a:solidFill>
                <a:schemeClr val="bg1"/>
              </a:solidFill>
              <a:latin typeface="Times New Roman" panose="02020603050405020304" pitchFamily="18" charset="0"/>
              <a:ea typeface="楷体_GB2312" pitchFamily="1" charset="-122"/>
            </a:endParaRPr>
          </a:p>
        </p:txBody>
      </p:sp>
      <p:grpSp>
        <p:nvGrpSpPr>
          <p:cNvPr id="2" name="组合 11268"/>
          <p:cNvGrpSpPr/>
          <p:nvPr/>
        </p:nvGrpSpPr>
        <p:grpSpPr>
          <a:xfrm>
            <a:off x="250825" y="1938338"/>
            <a:ext cx="3560763" cy="2260600"/>
            <a:chOff x="0" y="0"/>
            <a:chExt cx="2849" cy="1424"/>
          </a:xfrm>
        </p:grpSpPr>
        <p:sp>
          <p:nvSpPr>
            <p:cNvPr id="142364" name="直接连接符 11269"/>
            <p:cNvSpPr/>
            <p:nvPr/>
          </p:nvSpPr>
          <p:spPr>
            <a:xfrm flipV="1">
              <a:off x="624" y="80"/>
              <a:ext cx="0" cy="1344"/>
            </a:xfrm>
            <a:prstGeom prst="line">
              <a:avLst/>
            </a:prstGeom>
            <a:ln w="38100" cap="flat" cmpd="sng">
              <a:solidFill>
                <a:srgbClr val="FFFF00"/>
              </a:solidFill>
              <a:prstDash val="solid"/>
              <a:headEnd type="none" w="med" len="med"/>
              <a:tailEnd type="triangle" w="med" len="med"/>
            </a:ln>
          </p:spPr>
        </p:sp>
        <p:sp>
          <p:nvSpPr>
            <p:cNvPr id="142365" name="直接连接符 11270"/>
            <p:cNvSpPr/>
            <p:nvPr/>
          </p:nvSpPr>
          <p:spPr>
            <a:xfrm flipV="1">
              <a:off x="185" y="862"/>
              <a:ext cx="2429" cy="7"/>
            </a:xfrm>
            <a:prstGeom prst="line">
              <a:avLst/>
            </a:prstGeom>
            <a:ln w="38100" cap="flat" cmpd="sng">
              <a:solidFill>
                <a:srgbClr val="FFFF00"/>
              </a:solidFill>
              <a:prstDash val="solid"/>
              <a:headEnd type="none" w="med" len="med"/>
              <a:tailEnd type="triangle" w="med" len="med"/>
            </a:ln>
          </p:spPr>
        </p:sp>
        <p:sp>
          <p:nvSpPr>
            <p:cNvPr id="142366" name="文本框 11271"/>
            <p:cNvSpPr txBox="1"/>
            <p:nvPr/>
          </p:nvSpPr>
          <p:spPr>
            <a:xfrm>
              <a:off x="2356" y="827"/>
              <a:ext cx="493" cy="327"/>
            </a:xfrm>
            <a:prstGeom prst="rect">
              <a:avLst/>
            </a:prstGeom>
            <a:noFill/>
            <a:ln w="9525">
              <a:noFill/>
            </a:ln>
          </p:spPr>
          <p:txBody>
            <a:bodyPr wrap="none">
              <a:spAutoFit/>
            </a:bodyPr>
            <a:p>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t</a:t>
              </a:r>
              <a:endParaRPr lang="en-US" altLang="zh-CN" sz="2800" i="1" dirty="0">
                <a:solidFill>
                  <a:schemeClr val="bg1"/>
                </a:solidFill>
                <a:latin typeface="Times New Roman" panose="02020603050405020304" pitchFamily="18" charset="0"/>
              </a:endParaRPr>
            </a:p>
          </p:txBody>
        </p:sp>
        <p:sp>
          <p:nvSpPr>
            <p:cNvPr id="142367" name="任意多边形 11272"/>
            <p:cNvSpPr/>
            <p:nvPr/>
          </p:nvSpPr>
          <p:spPr>
            <a:xfrm>
              <a:off x="174" y="432"/>
              <a:ext cx="2118" cy="868"/>
            </a:xfrm>
            <a:custGeom>
              <a:avLst/>
              <a:gdLst>
                <a:gd name="txL" fmla="*/ 0 w 2118"/>
                <a:gd name="txT" fmla="*/ 0 h 868"/>
                <a:gd name="txR" fmla="*/ 2118 w 2118"/>
                <a:gd name="txB" fmla="*/ 868 h 868"/>
              </a:gdLst>
              <a:ahLst/>
              <a:cxnLst>
                <a:cxn ang="0">
                  <a:pos x="0" y="734"/>
                </a:cxn>
                <a:cxn ang="0">
                  <a:pos x="260" y="286"/>
                </a:cxn>
                <a:cxn ang="0">
                  <a:pos x="335" y="162"/>
                </a:cxn>
                <a:cxn ang="0">
                  <a:pos x="430" y="53"/>
                </a:cxn>
                <a:cxn ang="0">
                  <a:pos x="538" y="2"/>
                </a:cxn>
                <a:cxn ang="0">
                  <a:pos x="672" y="64"/>
                </a:cxn>
                <a:cxn ang="0">
                  <a:pos x="806" y="246"/>
                </a:cxn>
                <a:cxn ang="0">
                  <a:pos x="906" y="430"/>
                </a:cxn>
                <a:cxn ang="0">
                  <a:pos x="1019" y="628"/>
                </a:cxn>
                <a:cxn ang="0">
                  <a:pos x="1130" y="788"/>
                </a:cxn>
                <a:cxn ang="0">
                  <a:pos x="1284" y="862"/>
                </a:cxn>
                <a:cxn ang="0">
                  <a:pos x="1449" y="747"/>
                </a:cxn>
                <a:cxn ang="0">
                  <a:pos x="1637" y="442"/>
                </a:cxn>
                <a:cxn ang="0">
                  <a:pos x="1724" y="277"/>
                </a:cxn>
                <a:cxn ang="0">
                  <a:pos x="1876" y="67"/>
                </a:cxn>
                <a:cxn ang="0">
                  <a:pos x="2002" y="5"/>
                </a:cxn>
                <a:cxn ang="0">
                  <a:pos x="2118" y="53"/>
                </a:cxn>
              </a:cxnLst>
              <a:rect l="txL" t="txT" r="txR" b="txB"/>
              <a:pathLst>
                <a:path w="2118" h="868">
                  <a:moveTo>
                    <a:pt x="0" y="734"/>
                  </a:moveTo>
                  <a:cubicBezTo>
                    <a:pt x="43" y="660"/>
                    <a:pt x="204" y="381"/>
                    <a:pt x="260" y="286"/>
                  </a:cubicBezTo>
                  <a:cubicBezTo>
                    <a:pt x="316" y="191"/>
                    <a:pt x="307" y="201"/>
                    <a:pt x="335" y="162"/>
                  </a:cubicBezTo>
                  <a:cubicBezTo>
                    <a:pt x="363" y="123"/>
                    <a:pt x="397" y="79"/>
                    <a:pt x="430" y="53"/>
                  </a:cubicBezTo>
                  <a:cubicBezTo>
                    <a:pt x="464" y="26"/>
                    <a:pt x="498" y="0"/>
                    <a:pt x="538" y="2"/>
                  </a:cubicBezTo>
                  <a:cubicBezTo>
                    <a:pt x="579" y="5"/>
                    <a:pt x="627" y="24"/>
                    <a:pt x="672" y="64"/>
                  </a:cubicBezTo>
                  <a:cubicBezTo>
                    <a:pt x="717" y="105"/>
                    <a:pt x="767" y="185"/>
                    <a:pt x="806" y="246"/>
                  </a:cubicBezTo>
                  <a:cubicBezTo>
                    <a:pt x="844" y="306"/>
                    <a:pt x="870" y="366"/>
                    <a:pt x="906" y="430"/>
                  </a:cubicBezTo>
                  <a:cubicBezTo>
                    <a:pt x="942" y="493"/>
                    <a:pt x="982" y="568"/>
                    <a:pt x="1019" y="628"/>
                  </a:cubicBezTo>
                  <a:cubicBezTo>
                    <a:pt x="1057" y="687"/>
                    <a:pt x="1086" y="749"/>
                    <a:pt x="1130" y="788"/>
                  </a:cubicBezTo>
                  <a:cubicBezTo>
                    <a:pt x="1174" y="827"/>
                    <a:pt x="1231" y="868"/>
                    <a:pt x="1284" y="862"/>
                  </a:cubicBezTo>
                  <a:cubicBezTo>
                    <a:pt x="1338" y="855"/>
                    <a:pt x="1390" y="817"/>
                    <a:pt x="1449" y="747"/>
                  </a:cubicBezTo>
                  <a:cubicBezTo>
                    <a:pt x="1508" y="677"/>
                    <a:pt x="1591" y="520"/>
                    <a:pt x="1637" y="442"/>
                  </a:cubicBezTo>
                  <a:cubicBezTo>
                    <a:pt x="1682" y="364"/>
                    <a:pt x="1685" y="339"/>
                    <a:pt x="1724" y="277"/>
                  </a:cubicBezTo>
                  <a:cubicBezTo>
                    <a:pt x="1764" y="215"/>
                    <a:pt x="1830" y="112"/>
                    <a:pt x="1876" y="67"/>
                  </a:cubicBezTo>
                  <a:cubicBezTo>
                    <a:pt x="1922" y="21"/>
                    <a:pt x="1962" y="7"/>
                    <a:pt x="2002" y="5"/>
                  </a:cubicBezTo>
                  <a:cubicBezTo>
                    <a:pt x="2043" y="2"/>
                    <a:pt x="2094" y="43"/>
                    <a:pt x="2118" y="53"/>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2368" name="任意多边形 11273"/>
            <p:cNvSpPr/>
            <p:nvPr/>
          </p:nvSpPr>
          <p:spPr>
            <a:xfrm>
              <a:off x="0" y="649"/>
              <a:ext cx="2307" cy="432"/>
            </a:xfrm>
            <a:custGeom>
              <a:avLst/>
              <a:gdLst>
                <a:gd name="txL" fmla="*/ 0 w 2307"/>
                <a:gd name="txT" fmla="*/ 0 h 432"/>
                <a:gd name="txR" fmla="*/ 2307 w 2307"/>
                <a:gd name="txB" fmla="*/ 432 h 432"/>
              </a:gdLst>
              <a:ahLst/>
              <a:cxnLst>
                <a:cxn ang="0">
                  <a:pos x="0" y="430"/>
                </a:cxn>
                <a:cxn ang="0">
                  <a:pos x="160" y="385"/>
                </a:cxn>
                <a:cxn ang="0">
                  <a:pos x="363" y="215"/>
                </a:cxn>
                <a:cxn ang="0">
                  <a:pos x="561" y="53"/>
                </a:cxn>
                <a:cxn ang="0">
                  <a:pos x="741" y="2"/>
                </a:cxn>
                <a:cxn ang="0">
                  <a:pos x="916" y="67"/>
                </a:cxn>
                <a:cxn ang="0">
                  <a:pos x="1094" y="217"/>
                </a:cxn>
                <a:cxn ang="0">
                  <a:pos x="1311" y="385"/>
                </a:cxn>
                <a:cxn ang="0">
                  <a:pos x="1446" y="430"/>
                </a:cxn>
                <a:cxn ang="0">
                  <a:pos x="1588" y="397"/>
                </a:cxn>
                <a:cxn ang="0">
                  <a:pos x="1731" y="286"/>
                </a:cxn>
                <a:cxn ang="0">
                  <a:pos x="1830" y="205"/>
                </a:cxn>
                <a:cxn ang="0">
                  <a:pos x="1968" y="82"/>
                </a:cxn>
                <a:cxn ang="0">
                  <a:pos x="2139" y="13"/>
                </a:cxn>
                <a:cxn ang="0">
                  <a:pos x="2256" y="28"/>
                </a:cxn>
                <a:cxn ang="0">
                  <a:pos x="2307" y="52"/>
                </a:cxn>
              </a:cxnLst>
              <a:rect l="txL" t="txT" r="txR" b="txB"/>
              <a:pathLst>
                <a:path w="2307" h="432">
                  <a:moveTo>
                    <a:pt x="0" y="430"/>
                  </a:moveTo>
                  <a:cubicBezTo>
                    <a:pt x="27" y="423"/>
                    <a:pt x="99" y="421"/>
                    <a:pt x="160" y="385"/>
                  </a:cubicBezTo>
                  <a:cubicBezTo>
                    <a:pt x="220" y="349"/>
                    <a:pt x="296" y="270"/>
                    <a:pt x="363" y="215"/>
                  </a:cubicBezTo>
                  <a:cubicBezTo>
                    <a:pt x="430" y="160"/>
                    <a:pt x="498" y="88"/>
                    <a:pt x="561" y="53"/>
                  </a:cubicBezTo>
                  <a:cubicBezTo>
                    <a:pt x="624" y="18"/>
                    <a:pt x="682" y="0"/>
                    <a:pt x="741" y="2"/>
                  </a:cubicBezTo>
                  <a:cubicBezTo>
                    <a:pt x="800" y="5"/>
                    <a:pt x="858" y="31"/>
                    <a:pt x="916" y="67"/>
                  </a:cubicBezTo>
                  <a:cubicBezTo>
                    <a:pt x="974" y="103"/>
                    <a:pt x="1028" y="164"/>
                    <a:pt x="1094" y="217"/>
                  </a:cubicBezTo>
                  <a:cubicBezTo>
                    <a:pt x="1160" y="270"/>
                    <a:pt x="1252" y="349"/>
                    <a:pt x="1311" y="385"/>
                  </a:cubicBezTo>
                  <a:cubicBezTo>
                    <a:pt x="1370" y="421"/>
                    <a:pt x="1400" y="428"/>
                    <a:pt x="1446" y="430"/>
                  </a:cubicBezTo>
                  <a:cubicBezTo>
                    <a:pt x="1492" y="432"/>
                    <a:pt x="1540" y="421"/>
                    <a:pt x="1588" y="397"/>
                  </a:cubicBezTo>
                  <a:cubicBezTo>
                    <a:pt x="1636" y="373"/>
                    <a:pt x="1691" y="318"/>
                    <a:pt x="1731" y="286"/>
                  </a:cubicBezTo>
                  <a:cubicBezTo>
                    <a:pt x="1771" y="254"/>
                    <a:pt x="1791" y="239"/>
                    <a:pt x="1830" y="205"/>
                  </a:cubicBezTo>
                  <a:cubicBezTo>
                    <a:pt x="1869" y="171"/>
                    <a:pt x="1917" y="114"/>
                    <a:pt x="1968" y="82"/>
                  </a:cubicBezTo>
                  <a:cubicBezTo>
                    <a:pt x="2019" y="50"/>
                    <a:pt x="2091" y="22"/>
                    <a:pt x="2139" y="13"/>
                  </a:cubicBezTo>
                  <a:cubicBezTo>
                    <a:pt x="2187" y="4"/>
                    <a:pt x="2228" y="21"/>
                    <a:pt x="2256" y="28"/>
                  </a:cubicBezTo>
                  <a:cubicBezTo>
                    <a:pt x="2284" y="35"/>
                    <a:pt x="2297" y="47"/>
                    <a:pt x="2307" y="52"/>
                  </a:cubicBez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sp>
          <p:nvSpPr>
            <p:cNvPr id="142369" name="文本框 11274"/>
            <p:cNvSpPr txBox="1"/>
            <p:nvPr/>
          </p:nvSpPr>
          <p:spPr>
            <a:xfrm>
              <a:off x="268" y="0"/>
              <a:ext cx="527"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u</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2370" name="文本框 11275"/>
            <p:cNvSpPr txBox="1"/>
            <p:nvPr/>
          </p:nvSpPr>
          <p:spPr>
            <a:xfrm>
              <a:off x="2284" y="240"/>
              <a:ext cx="306"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u</a:t>
              </a:r>
              <a:endParaRPr lang="en-US" altLang="zh-CN" sz="2800" dirty="0">
                <a:solidFill>
                  <a:schemeClr val="bg1"/>
                </a:solidFill>
                <a:latin typeface="Times New Roman" panose="02020603050405020304" pitchFamily="18" charset="0"/>
              </a:endParaRPr>
            </a:p>
          </p:txBody>
        </p:sp>
        <p:sp>
          <p:nvSpPr>
            <p:cNvPr id="142371" name="文本框 11276"/>
            <p:cNvSpPr txBox="1"/>
            <p:nvPr/>
          </p:nvSpPr>
          <p:spPr>
            <a:xfrm>
              <a:off x="2232" y="528"/>
              <a:ext cx="297"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2372" name="文本框 11277"/>
            <p:cNvSpPr txBox="1"/>
            <p:nvPr/>
          </p:nvSpPr>
          <p:spPr>
            <a:xfrm>
              <a:off x="337" y="816"/>
              <a:ext cx="289"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0</a:t>
              </a:r>
              <a:endParaRPr lang="en-US" altLang="zh-CN" sz="2800" dirty="0">
                <a:solidFill>
                  <a:schemeClr val="bg1"/>
                </a:solidFill>
                <a:latin typeface="Times New Roman" panose="02020603050405020304" pitchFamily="18" charset="0"/>
              </a:endParaRPr>
            </a:p>
          </p:txBody>
        </p:sp>
      </p:grpSp>
      <p:grpSp>
        <p:nvGrpSpPr>
          <p:cNvPr id="3" name="组合 11278"/>
          <p:cNvGrpSpPr/>
          <p:nvPr/>
        </p:nvGrpSpPr>
        <p:grpSpPr>
          <a:xfrm>
            <a:off x="4500563" y="981075"/>
            <a:ext cx="3810000" cy="2260600"/>
            <a:chOff x="0" y="0"/>
            <a:chExt cx="2810" cy="1424"/>
          </a:xfrm>
        </p:grpSpPr>
        <p:sp>
          <p:nvSpPr>
            <p:cNvPr id="142355" name="直接连接符 11279"/>
            <p:cNvSpPr/>
            <p:nvPr/>
          </p:nvSpPr>
          <p:spPr>
            <a:xfrm flipV="1">
              <a:off x="624" y="80"/>
              <a:ext cx="0" cy="1344"/>
            </a:xfrm>
            <a:prstGeom prst="line">
              <a:avLst/>
            </a:prstGeom>
            <a:ln w="38100" cap="flat" cmpd="sng">
              <a:solidFill>
                <a:srgbClr val="FFFF00"/>
              </a:solidFill>
              <a:prstDash val="solid"/>
              <a:headEnd type="none" w="med" len="med"/>
              <a:tailEnd type="triangle" w="med" len="med"/>
            </a:ln>
          </p:spPr>
        </p:sp>
        <p:sp>
          <p:nvSpPr>
            <p:cNvPr id="142356" name="直接连接符 11280"/>
            <p:cNvSpPr/>
            <p:nvPr/>
          </p:nvSpPr>
          <p:spPr>
            <a:xfrm flipV="1">
              <a:off x="185" y="862"/>
              <a:ext cx="2429" cy="7"/>
            </a:xfrm>
            <a:prstGeom prst="line">
              <a:avLst/>
            </a:prstGeom>
            <a:ln w="38100" cap="flat" cmpd="sng">
              <a:solidFill>
                <a:srgbClr val="FFFF00"/>
              </a:solidFill>
              <a:prstDash val="solid"/>
              <a:headEnd type="none" w="med" len="med"/>
              <a:tailEnd type="triangle" w="med" len="med"/>
            </a:ln>
          </p:spPr>
        </p:sp>
        <p:sp>
          <p:nvSpPr>
            <p:cNvPr id="142357" name="文本框 11281"/>
            <p:cNvSpPr txBox="1"/>
            <p:nvPr/>
          </p:nvSpPr>
          <p:spPr>
            <a:xfrm>
              <a:off x="2356" y="827"/>
              <a:ext cx="454" cy="327"/>
            </a:xfrm>
            <a:prstGeom prst="rect">
              <a:avLst/>
            </a:prstGeom>
            <a:noFill/>
            <a:ln w="9525">
              <a:noFill/>
            </a:ln>
          </p:spPr>
          <p:txBody>
            <a:bodyPr wrap="none">
              <a:spAutoFit/>
            </a:bodyPr>
            <a:p>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t</a:t>
              </a:r>
              <a:endParaRPr lang="en-US" altLang="zh-CN" sz="2800" i="1" dirty="0">
                <a:solidFill>
                  <a:schemeClr val="bg1"/>
                </a:solidFill>
                <a:latin typeface="Times New Roman" panose="02020603050405020304" pitchFamily="18" charset="0"/>
              </a:endParaRPr>
            </a:p>
          </p:txBody>
        </p:sp>
        <p:sp>
          <p:nvSpPr>
            <p:cNvPr id="142358" name="任意多边形 11282"/>
            <p:cNvSpPr/>
            <p:nvPr/>
          </p:nvSpPr>
          <p:spPr>
            <a:xfrm>
              <a:off x="174" y="432"/>
              <a:ext cx="2118" cy="868"/>
            </a:xfrm>
            <a:custGeom>
              <a:avLst/>
              <a:gdLst>
                <a:gd name="txL" fmla="*/ 0 w 2118"/>
                <a:gd name="txT" fmla="*/ 0 h 868"/>
                <a:gd name="txR" fmla="*/ 2118 w 2118"/>
                <a:gd name="txB" fmla="*/ 868 h 868"/>
              </a:gdLst>
              <a:ahLst/>
              <a:cxnLst>
                <a:cxn ang="0">
                  <a:pos x="0" y="734"/>
                </a:cxn>
                <a:cxn ang="0">
                  <a:pos x="260" y="286"/>
                </a:cxn>
                <a:cxn ang="0">
                  <a:pos x="335" y="162"/>
                </a:cxn>
                <a:cxn ang="0">
                  <a:pos x="430" y="53"/>
                </a:cxn>
                <a:cxn ang="0">
                  <a:pos x="538" y="2"/>
                </a:cxn>
                <a:cxn ang="0">
                  <a:pos x="672" y="64"/>
                </a:cxn>
                <a:cxn ang="0">
                  <a:pos x="806" y="246"/>
                </a:cxn>
                <a:cxn ang="0">
                  <a:pos x="906" y="430"/>
                </a:cxn>
                <a:cxn ang="0">
                  <a:pos x="1019" y="628"/>
                </a:cxn>
                <a:cxn ang="0">
                  <a:pos x="1130" y="788"/>
                </a:cxn>
                <a:cxn ang="0">
                  <a:pos x="1284" y="862"/>
                </a:cxn>
                <a:cxn ang="0">
                  <a:pos x="1449" y="747"/>
                </a:cxn>
                <a:cxn ang="0">
                  <a:pos x="1637" y="442"/>
                </a:cxn>
                <a:cxn ang="0">
                  <a:pos x="1724" y="277"/>
                </a:cxn>
                <a:cxn ang="0">
                  <a:pos x="1876" y="67"/>
                </a:cxn>
                <a:cxn ang="0">
                  <a:pos x="2002" y="5"/>
                </a:cxn>
                <a:cxn ang="0">
                  <a:pos x="2118" y="53"/>
                </a:cxn>
              </a:cxnLst>
              <a:rect l="txL" t="txT" r="txR" b="txB"/>
              <a:pathLst>
                <a:path w="2118" h="868">
                  <a:moveTo>
                    <a:pt x="0" y="734"/>
                  </a:moveTo>
                  <a:cubicBezTo>
                    <a:pt x="43" y="660"/>
                    <a:pt x="204" y="381"/>
                    <a:pt x="260" y="286"/>
                  </a:cubicBezTo>
                  <a:cubicBezTo>
                    <a:pt x="316" y="191"/>
                    <a:pt x="307" y="201"/>
                    <a:pt x="335" y="162"/>
                  </a:cubicBezTo>
                  <a:cubicBezTo>
                    <a:pt x="363" y="123"/>
                    <a:pt x="397" y="79"/>
                    <a:pt x="430" y="53"/>
                  </a:cubicBezTo>
                  <a:cubicBezTo>
                    <a:pt x="464" y="26"/>
                    <a:pt x="498" y="0"/>
                    <a:pt x="538" y="2"/>
                  </a:cubicBezTo>
                  <a:cubicBezTo>
                    <a:pt x="579" y="5"/>
                    <a:pt x="627" y="24"/>
                    <a:pt x="672" y="64"/>
                  </a:cubicBezTo>
                  <a:cubicBezTo>
                    <a:pt x="717" y="105"/>
                    <a:pt x="767" y="185"/>
                    <a:pt x="806" y="246"/>
                  </a:cubicBezTo>
                  <a:cubicBezTo>
                    <a:pt x="844" y="306"/>
                    <a:pt x="870" y="366"/>
                    <a:pt x="906" y="430"/>
                  </a:cubicBezTo>
                  <a:cubicBezTo>
                    <a:pt x="942" y="493"/>
                    <a:pt x="982" y="568"/>
                    <a:pt x="1019" y="628"/>
                  </a:cubicBezTo>
                  <a:cubicBezTo>
                    <a:pt x="1057" y="687"/>
                    <a:pt x="1086" y="749"/>
                    <a:pt x="1130" y="788"/>
                  </a:cubicBezTo>
                  <a:cubicBezTo>
                    <a:pt x="1174" y="827"/>
                    <a:pt x="1231" y="868"/>
                    <a:pt x="1284" y="862"/>
                  </a:cubicBezTo>
                  <a:cubicBezTo>
                    <a:pt x="1338" y="855"/>
                    <a:pt x="1390" y="817"/>
                    <a:pt x="1449" y="747"/>
                  </a:cubicBezTo>
                  <a:cubicBezTo>
                    <a:pt x="1508" y="677"/>
                    <a:pt x="1591" y="520"/>
                    <a:pt x="1637" y="442"/>
                  </a:cubicBezTo>
                  <a:cubicBezTo>
                    <a:pt x="1682" y="364"/>
                    <a:pt x="1685" y="339"/>
                    <a:pt x="1724" y="277"/>
                  </a:cubicBezTo>
                  <a:cubicBezTo>
                    <a:pt x="1764" y="215"/>
                    <a:pt x="1830" y="112"/>
                    <a:pt x="1876" y="67"/>
                  </a:cubicBezTo>
                  <a:cubicBezTo>
                    <a:pt x="1922" y="21"/>
                    <a:pt x="1962" y="7"/>
                    <a:pt x="2002" y="5"/>
                  </a:cubicBezTo>
                  <a:cubicBezTo>
                    <a:pt x="2043" y="2"/>
                    <a:pt x="2094" y="43"/>
                    <a:pt x="2118" y="53"/>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2359" name="任意多边形 11283"/>
            <p:cNvSpPr/>
            <p:nvPr/>
          </p:nvSpPr>
          <p:spPr>
            <a:xfrm flipV="1">
              <a:off x="0" y="649"/>
              <a:ext cx="2307" cy="432"/>
            </a:xfrm>
            <a:custGeom>
              <a:avLst/>
              <a:gdLst>
                <a:gd name="txL" fmla="*/ 0 w 2307"/>
                <a:gd name="txT" fmla="*/ 0 h 432"/>
                <a:gd name="txR" fmla="*/ 2307 w 2307"/>
                <a:gd name="txB" fmla="*/ 432 h 432"/>
              </a:gdLst>
              <a:ahLst/>
              <a:cxnLst>
                <a:cxn ang="0">
                  <a:pos x="0" y="430"/>
                </a:cxn>
                <a:cxn ang="0">
                  <a:pos x="160" y="385"/>
                </a:cxn>
                <a:cxn ang="0">
                  <a:pos x="363" y="215"/>
                </a:cxn>
                <a:cxn ang="0">
                  <a:pos x="561" y="53"/>
                </a:cxn>
                <a:cxn ang="0">
                  <a:pos x="741" y="2"/>
                </a:cxn>
                <a:cxn ang="0">
                  <a:pos x="916" y="67"/>
                </a:cxn>
                <a:cxn ang="0">
                  <a:pos x="1094" y="217"/>
                </a:cxn>
                <a:cxn ang="0">
                  <a:pos x="1311" y="385"/>
                </a:cxn>
                <a:cxn ang="0">
                  <a:pos x="1446" y="430"/>
                </a:cxn>
                <a:cxn ang="0">
                  <a:pos x="1588" y="397"/>
                </a:cxn>
                <a:cxn ang="0">
                  <a:pos x="1731" y="286"/>
                </a:cxn>
                <a:cxn ang="0">
                  <a:pos x="1830" y="205"/>
                </a:cxn>
                <a:cxn ang="0">
                  <a:pos x="1968" y="82"/>
                </a:cxn>
                <a:cxn ang="0">
                  <a:pos x="2139" y="13"/>
                </a:cxn>
                <a:cxn ang="0">
                  <a:pos x="2256" y="28"/>
                </a:cxn>
                <a:cxn ang="0">
                  <a:pos x="2307" y="52"/>
                </a:cxn>
              </a:cxnLst>
              <a:rect l="txL" t="txT" r="txR" b="txB"/>
              <a:pathLst>
                <a:path w="2307" h="432">
                  <a:moveTo>
                    <a:pt x="0" y="430"/>
                  </a:moveTo>
                  <a:cubicBezTo>
                    <a:pt x="27" y="423"/>
                    <a:pt x="99" y="421"/>
                    <a:pt x="160" y="385"/>
                  </a:cubicBezTo>
                  <a:cubicBezTo>
                    <a:pt x="220" y="349"/>
                    <a:pt x="296" y="270"/>
                    <a:pt x="363" y="215"/>
                  </a:cubicBezTo>
                  <a:cubicBezTo>
                    <a:pt x="430" y="160"/>
                    <a:pt x="498" y="88"/>
                    <a:pt x="561" y="53"/>
                  </a:cubicBezTo>
                  <a:cubicBezTo>
                    <a:pt x="624" y="18"/>
                    <a:pt x="682" y="0"/>
                    <a:pt x="741" y="2"/>
                  </a:cubicBezTo>
                  <a:cubicBezTo>
                    <a:pt x="800" y="5"/>
                    <a:pt x="858" y="31"/>
                    <a:pt x="916" y="67"/>
                  </a:cubicBezTo>
                  <a:cubicBezTo>
                    <a:pt x="974" y="103"/>
                    <a:pt x="1028" y="164"/>
                    <a:pt x="1094" y="217"/>
                  </a:cubicBezTo>
                  <a:cubicBezTo>
                    <a:pt x="1160" y="270"/>
                    <a:pt x="1252" y="349"/>
                    <a:pt x="1311" y="385"/>
                  </a:cubicBezTo>
                  <a:cubicBezTo>
                    <a:pt x="1370" y="421"/>
                    <a:pt x="1400" y="428"/>
                    <a:pt x="1446" y="430"/>
                  </a:cubicBezTo>
                  <a:cubicBezTo>
                    <a:pt x="1492" y="432"/>
                    <a:pt x="1540" y="421"/>
                    <a:pt x="1588" y="397"/>
                  </a:cubicBezTo>
                  <a:cubicBezTo>
                    <a:pt x="1636" y="373"/>
                    <a:pt x="1691" y="318"/>
                    <a:pt x="1731" y="286"/>
                  </a:cubicBezTo>
                  <a:cubicBezTo>
                    <a:pt x="1771" y="254"/>
                    <a:pt x="1791" y="239"/>
                    <a:pt x="1830" y="205"/>
                  </a:cubicBezTo>
                  <a:cubicBezTo>
                    <a:pt x="1869" y="171"/>
                    <a:pt x="1917" y="114"/>
                    <a:pt x="1968" y="82"/>
                  </a:cubicBezTo>
                  <a:cubicBezTo>
                    <a:pt x="2019" y="50"/>
                    <a:pt x="2091" y="22"/>
                    <a:pt x="2139" y="13"/>
                  </a:cubicBezTo>
                  <a:cubicBezTo>
                    <a:pt x="2187" y="4"/>
                    <a:pt x="2228" y="21"/>
                    <a:pt x="2256" y="28"/>
                  </a:cubicBezTo>
                  <a:cubicBezTo>
                    <a:pt x="2284" y="35"/>
                    <a:pt x="2297" y="47"/>
                    <a:pt x="2307" y="52"/>
                  </a:cubicBez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sp>
          <p:nvSpPr>
            <p:cNvPr id="142360" name="文本框 11284"/>
            <p:cNvSpPr txBox="1"/>
            <p:nvPr/>
          </p:nvSpPr>
          <p:spPr>
            <a:xfrm>
              <a:off x="268" y="0"/>
              <a:ext cx="486"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u</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2361" name="文本框 11285"/>
            <p:cNvSpPr txBox="1"/>
            <p:nvPr/>
          </p:nvSpPr>
          <p:spPr>
            <a:xfrm>
              <a:off x="2284" y="240"/>
              <a:ext cx="282"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u</a:t>
              </a:r>
              <a:endParaRPr lang="en-US" altLang="zh-CN" sz="2800" dirty="0">
                <a:solidFill>
                  <a:schemeClr val="bg1"/>
                </a:solidFill>
                <a:latin typeface="Times New Roman" panose="02020603050405020304" pitchFamily="18" charset="0"/>
              </a:endParaRPr>
            </a:p>
          </p:txBody>
        </p:sp>
        <p:sp>
          <p:nvSpPr>
            <p:cNvPr id="142362" name="文本框 11286"/>
            <p:cNvSpPr txBox="1"/>
            <p:nvPr/>
          </p:nvSpPr>
          <p:spPr>
            <a:xfrm>
              <a:off x="2232" y="864"/>
              <a:ext cx="273"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2363" name="文本框 11287"/>
            <p:cNvSpPr txBox="1"/>
            <p:nvPr/>
          </p:nvSpPr>
          <p:spPr>
            <a:xfrm>
              <a:off x="336" y="912"/>
              <a:ext cx="267"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0</a:t>
              </a:r>
              <a:endParaRPr lang="en-US" altLang="zh-CN" sz="2800" dirty="0">
                <a:solidFill>
                  <a:schemeClr val="bg1"/>
                </a:solidFill>
                <a:latin typeface="Times New Roman" panose="02020603050405020304" pitchFamily="18" charset="0"/>
              </a:endParaRPr>
            </a:p>
          </p:txBody>
        </p:sp>
      </p:grpSp>
      <p:sp>
        <p:nvSpPr>
          <p:cNvPr id="11289" name="文本框 11288"/>
          <p:cNvSpPr txBox="1"/>
          <p:nvPr/>
        </p:nvSpPr>
        <p:spPr>
          <a:xfrm>
            <a:off x="295910" y="4944110"/>
            <a:ext cx="5293995" cy="1334770"/>
          </a:xfrm>
          <a:prstGeom prst="rect">
            <a:avLst/>
          </a:prstGeom>
          <a:noFill/>
          <a:ln w="9525">
            <a:noFill/>
          </a:ln>
        </p:spPr>
        <p:txBody>
          <a:bodyPr wrap="square">
            <a:spAutoFit/>
          </a:bodyPr>
          <a:p>
            <a:pPr algn="just" eaLnBrk="1" hangingPunct="1">
              <a:buFont typeface="Symbol" panose="05050102010706020507" pitchFamily="18" charset="2"/>
            </a:pPr>
            <a:r>
              <a:rPr lang="en-US" altLang="zh-CN" sz="2800" dirty="0">
                <a:solidFill>
                  <a:schemeClr val="bg1"/>
                </a:solidFill>
                <a:latin typeface="Times New Roman" panose="02020603050405020304" pitchFamily="18" charset="0"/>
                <a:sym typeface="Symbol" panose="05050102010706020507" pitchFamily="18" charset="2"/>
              </a:rPr>
              <a:t>φ= </a:t>
            </a:r>
            <a:r>
              <a:rPr lang="en-US" altLang="zh-CN" sz="2800" dirty="0">
                <a:solidFill>
                  <a:schemeClr val="bg1"/>
                </a:solidFill>
                <a:latin typeface="Symbol" panose="05050102010706020507" pitchFamily="18" charset="2"/>
              </a:rPr>
              <a:t>p/2</a:t>
            </a:r>
            <a:r>
              <a:rPr lang="zh-CN" altLang="en-US" sz="2800" dirty="0">
                <a:solidFill>
                  <a:schemeClr val="bg1"/>
                </a:solidFill>
                <a:latin typeface="Symbol" panose="05050102010706020507" pitchFamily="18" charset="2"/>
              </a:rPr>
              <a:t>：</a:t>
            </a:r>
            <a:endParaRPr lang="zh-CN" altLang="en-US" sz="2800" dirty="0">
              <a:solidFill>
                <a:schemeClr val="bg1"/>
              </a:solidFill>
              <a:latin typeface="Symbol" panose="05050102010706020507" pitchFamily="18" charset="2"/>
            </a:endParaRPr>
          </a:p>
          <a:p>
            <a:pPr algn="just" eaLnBrk="1" hangingPunct="1">
              <a:buFont typeface="Symbol" panose="05050102010706020507" pitchFamily="18" charset="2"/>
            </a:pPr>
            <a:r>
              <a:rPr lang="en-US" altLang="zh-CN" i="1" dirty="0">
                <a:solidFill>
                  <a:schemeClr val="bg1"/>
                </a:solidFill>
                <a:latin typeface="Times New Roman" panose="02020603050405020304" pitchFamily="18" charset="0"/>
              </a:rPr>
              <a:t>u </a:t>
            </a:r>
            <a:r>
              <a:rPr lang="en-US" altLang="zh-CN" dirty="0">
                <a:solidFill>
                  <a:schemeClr val="bg1"/>
                </a:solidFill>
                <a:latin typeface="Times New Roman" panose="02020603050405020304" pitchFamily="18" charset="0"/>
              </a:rPr>
              <a:t>leads to</a:t>
            </a:r>
            <a:r>
              <a:rPr lang="zh-CN" altLang="en-US"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i </a:t>
            </a:r>
            <a:r>
              <a:rPr lang="en-US" altLang="zh-CN" dirty="0">
                <a:solidFill>
                  <a:schemeClr val="bg1"/>
                </a:solidFill>
                <a:latin typeface="Times New Roman" panose="02020603050405020304" pitchFamily="18" charset="0"/>
              </a:rPr>
              <a:t>by</a:t>
            </a:r>
            <a:r>
              <a:rPr lang="en-US" altLang="zh-CN" i="1" dirty="0">
                <a:solidFill>
                  <a:schemeClr val="bg1"/>
                </a:solidFill>
                <a:latin typeface="Times New Roman" panose="02020603050405020304" pitchFamily="18" charset="0"/>
              </a:rPr>
              <a:t> </a:t>
            </a:r>
            <a:r>
              <a:rPr lang="en-US" altLang="zh-CN" dirty="0">
                <a:solidFill>
                  <a:schemeClr val="bg1"/>
                </a:solidFill>
                <a:latin typeface="Symbol" panose="05050102010706020507" pitchFamily="18" charset="2"/>
              </a:rPr>
              <a:t>p/2</a:t>
            </a:r>
            <a:r>
              <a:rPr lang="en-US" altLang="zh-CN" i="1"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not</a:t>
            </a:r>
            <a:r>
              <a:rPr lang="zh-CN" altLang="en-US"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u </a:t>
            </a:r>
            <a:r>
              <a:rPr lang="en-US" altLang="zh-CN" dirty="0">
                <a:solidFill>
                  <a:schemeClr val="bg1"/>
                </a:solidFill>
                <a:latin typeface="Times New Roman" panose="02020603050405020304" pitchFamily="18" charset="0"/>
              </a:rPr>
              <a:t>lags</a:t>
            </a:r>
            <a:r>
              <a:rPr lang="zh-CN" altLang="en-US"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i</a:t>
            </a:r>
            <a:r>
              <a:rPr lang="en-US" altLang="zh-CN" dirty="0">
                <a:solidFill>
                  <a:schemeClr val="bg1"/>
                </a:solidFill>
                <a:latin typeface="Times New Roman" panose="02020603050405020304" pitchFamily="18" charset="0"/>
              </a:rPr>
              <a:t> by 3</a:t>
            </a:r>
            <a:r>
              <a:rPr lang="en-US" altLang="zh-CN" dirty="0">
                <a:solidFill>
                  <a:schemeClr val="bg1"/>
                </a:solidFill>
                <a:latin typeface="Symbol" panose="05050102010706020507" pitchFamily="18" charset="2"/>
              </a:rPr>
              <a:t>p</a:t>
            </a:r>
            <a:r>
              <a:rPr lang="en-US" altLang="zh-CN" dirty="0">
                <a:solidFill>
                  <a:schemeClr val="bg1"/>
                </a:solidFill>
                <a:latin typeface="Times New Roman" panose="02020603050405020304" pitchFamily="18" charset="0"/>
              </a:rPr>
              <a:t>/2</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a:p>
            <a:pPr algn="just" eaLnBrk="1" hangingPunct="1">
              <a:lnSpc>
                <a:spcPct val="120000"/>
              </a:lnSpc>
            </a:pPr>
            <a:r>
              <a:rPr lang="en-US" altLang="zh-CN" i="1" dirty="0">
                <a:solidFill>
                  <a:schemeClr val="bg1"/>
                </a:solidFill>
                <a:latin typeface="Times New Roman" panose="02020603050405020304" pitchFamily="18" charset="0"/>
              </a:rPr>
              <a:t>i  </a:t>
            </a:r>
            <a:r>
              <a:rPr lang="en-US" altLang="zh-CN" dirty="0">
                <a:solidFill>
                  <a:schemeClr val="bg1"/>
                </a:solidFill>
                <a:latin typeface="Times New Roman" panose="02020603050405020304" pitchFamily="18" charset="0"/>
              </a:rPr>
              <a:t>lags</a:t>
            </a:r>
            <a:r>
              <a:rPr lang="zh-CN" altLang="en-US"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rPr>
              <a:t>u </a:t>
            </a:r>
            <a:r>
              <a:rPr lang="en-US" altLang="zh-CN" dirty="0">
                <a:solidFill>
                  <a:schemeClr val="bg1"/>
                </a:solidFill>
                <a:latin typeface="Times New Roman" panose="02020603050405020304" pitchFamily="18" charset="0"/>
              </a:rPr>
              <a:t>by</a:t>
            </a:r>
            <a:r>
              <a:rPr lang="en-US" altLang="zh-CN" i="1" dirty="0">
                <a:solidFill>
                  <a:schemeClr val="bg1"/>
                </a:solidFill>
                <a:latin typeface="Times New Roman" panose="02020603050405020304" pitchFamily="18" charset="0"/>
              </a:rPr>
              <a:t> </a:t>
            </a:r>
            <a:r>
              <a:rPr lang="en-US" altLang="zh-CN" dirty="0">
                <a:solidFill>
                  <a:schemeClr val="bg1"/>
                </a:solidFill>
                <a:latin typeface="Symbol" panose="05050102010706020507" pitchFamily="18" charset="2"/>
              </a:rPr>
              <a:t>p/2</a:t>
            </a:r>
            <a:r>
              <a:rPr lang="en-US" altLang="zh-CN" i="1"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not </a:t>
            </a:r>
            <a:r>
              <a:rPr lang="en-US" altLang="zh-CN" i="1" dirty="0">
                <a:solidFill>
                  <a:schemeClr val="bg1"/>
                </a:solidFill>
                <a:latin typeface="Times New Roman" panose="02020603050405020304" pitchFamily="18" charset="0"/>
              </a:rPr>
              <a:t>i  </a:t>
            </a:r>
            <a:r>
              <a:rPr lang="en-US" altLang="zh-CN" dirty="0">
                <a:solidFill>
                  <a:schemeClr val="bg1"/>
                </a:solidFill>
                <a:latin typeface="Times New Roman" panose="02020603050405020304" pitchFamily="18" charset="0"/>
              </a:rPr>
              <a:t>leads to </a:t>
            </a:r>
            <a:r>
              <a:rPr lang="en-US" altLang="zh-CN" i="1" dirty="0">
                <a:solidFill>
                  <a:schemeClr val="bg1"/>
                </a:solidFill>
                <a:latin typeface="Times New Roman" panose="02020603050405020304" pitchFamily="18" charset="0"/>
              </a:rPr>
              <a:t>u</a:t>
            </a:r>
            <a:r>
              <a:rPr lang="en-US" altLang="zh-CN" dirty="0">
                <a:solidFill>
                  <a:schemeClr val="bg1"/>
                </a:solidFill>
                <a:latin typeface="Times New Roman" panose="02020603050405020304" pitchFamily="18" charset="0"/>
              </a:rPr>
              <a:t> by 3</a:t>
            </a:r>
            <a:r>
              <a:rPr lang="en-US" altLang="zh-CN" dirty="0">
                <a:solidFill>
                  <a:schemeClr val="bg1"/>
                </a:solidFill>
                <a:latin typeface="Symbol" panose="05050102010706020507" pitchFamily="18" charset="2"/>
              </a:rPr>
              <a:t>p</a:t>
            </a:r>
            <a:r>
              <a:rPr lang="en-US" altLang="zh-CN"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nvGrpSpPr>
          <p:cNvPr id="4" name="组合 11289"/>
          <p:cNvGrpSpPr/>
          <p:nvPr/>
        </p:nvGrpSpPr>
        <p:grpSpPr>
          <a:xfrm>
            <a:off x="5377815" y="3246438"/>
            <a:ext cx="3362325" cy="2387600"/>
            <a:chOff x="0" y="0"/>
            <a:chExt cx="2793" cy="1504"/>
          </a:xfrm>
        </p:grpSpPr>
        <p:sp>
          <p:nvSpPr>
            <p:cNvPr id="142346" name="直接连接符 11290"/>
            <p:cNvSpPr/>
            <p:nvPr/>
          </p:nvSpPr>
          <p:spPr>
            <a:xfrm flipV="1">
              <a:off x="533" y="105"/>
              <a:ext cx="0" cy="1399"/>
            </a:xfrm>
            <a:prstGeom prst="line">
              <a:avLst/>
            </a:prstGeom>
            <a:ln w="38100" cap="flat" cmpd="sng">
              <a:solidFill>
                <a:srgbClr val="FFFF00"/>
              </a:solidFill>
              <a:prstDash val="solid"/>
              <a:headEnd type="none" w="med" len="med"/>
              <a:tailEnd type="triangle" w="med" len="med"/>
            </a:ln>
          </p:spPr>
        </p:sp>
        <p:sp>
          <p:nvSpPr>
            <p:cNvPr id="142347" name="直接连接符 11291"/>
            <p:cNvSpPr/>
            <p:nvPr/>
          </p:nvSpPr>
          <p:spPr>
            <a:xfrm flipV="1">
              <a:off x="0" y="953"/>
              <a:ext cx="2553" cy="8"/>
            </a:xfrm>
            <a:prstGeom prst="line">
              <a:avLst/>
            </a:prstGeom>
            <a:ln w="38100" cap="flat" cmpd="sng">
              <a:solidFill>
                <a:srgbClr val="FFFF00"/>
              </a:solidFill>
              <a:prstDash val="solid"/>
              <a:headEnd type="none" w="med" len="med"/>
              <a:tailEnd type="triangle" w="med" len="med"/>
            </a:ln>
          </p:spPr>
        </p:sp>
        <p:sp>
          <p:nvSpPr>
            <p:cNvPr id="142348" name="文本框 11292"/>
            <p:cNvSpPr txBox="1"/>
            <p:nvPr/>
          </p:nvSpPr>
          <p:spPr>
            <a:xfrm>
              <a:off x="2282" y="917"/>
              <a:ext cx="511" cy="327"/>
            </a:xfrm>
            <a:prstGeom prst="rect">
              <a:avLst/>
            </a:prstGeom>
            <a:noFill/>
            <a:ln w="9525">
              <a:noFill/>
            </a:ln>
          </p:spPr>
          <p:txBody>
            <a:bodyPr wrap="none">
              <a:spAutoFit/>
            </a:bodyPr>
            <a:p>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t</a:t>
              </a:r>
              <a:endParaRPr lang="en-US" altLang="zh-CN" sz="2800" i="1" dirty="0">
                <a:solidFill>
                  <a:schemeClr val="bg1"/>
                </a:solidFill>
                <a:latin typeface="Times New Roman" panose="02020603050405020304" pitchFamily="18" charset="0"/>
              </a:endParaRPr>
            </a:p>
          </p:txBody>
        </p:sp>
        <p:sp>
          <p:nvSpPr>
            <p:cNvPr id="142349" name="任意多边形 11293"/>
            <p:cNvSpPr/>
            <p:nvPr/>
          </p:nvSpPr>
          <p:spPr>
            <a:xfrm>
              <a:off x="176" y="476"/>
              <a:ext cx="2039" cy="963"/>
            </a:xfrm>
            <a:custGeom>
              <a:avLst/>
              <a:gdLst>
                <a:gd name="txL" fmla="*/ 0 w 2262"/>
                <a:gd name="txT" fmla="*/ 0 h 1091"/>
                <a:gd name="txR" fmla="*/ 2262 w 2262"/>
                <a:gd name="txB" fmla="*/ 1091 h 1091"/>
              </a:gdLst>
              <a:ahLst/>
              <a:cxnLst>
                <a:cxn ang="0">
                  <a:pos x="0" y="334"/>
                </a:cxn>
                <a:cxn ang="0">
                  <a:pos x="63" y="219"/>
                </a:cxn>
                <a:cxn ang="0">
                  <a:pos x="121" y="124"/>
                </a:cxn>
                <a:cxn ang="0">
                  <a:pos x="194" y="40"/>
                </a:cxn>
                <a:cxn ang="0">
                  <a:pos x="278" y="3"/>
                </a:cxn>
                <a:cxn ang="0">
                  <a:pos x="380" y="49"/>
                </a:cxn>
                <a:cxn ang="0">
                  <a:pos x="483" y="188"/>
                </a:cxn>
                <a:cxn ang="0">
                  <a:pos x="561" y="328"/>
                </a:cxn>
                <a:cxn ang="0">
                  <a:pos x="647" y="478"/>
                </a:cxn>
                <a:cxn ang="0">
                  <a:pos x="733" y="601"/>
                </a:cxn>
                <a:cxn ang="0">
                  <a:pos x="852" y="658"/>
                </a:cxn>
                <a:cxn ang="0">
                  <a:pos x="978" y="570"/>
                </a:cxn>
                <a:cxn ang="0">
                  <a:pos x="1123" y="337"/>
                </a:cxn>
                <a:cxn ang="0">
                  <a:pos x="1191" y="211"/>
                </a:cxn>
                <a:cxn ang="0">
                  <a:pos x="1307" y="50"/>
                </a:cxn>
                <a:cxn ang="0">
                  <a:pos x="1404" y="4"/>
                </a:cxn>
                <a:cxn ang="0">
                  <a:pos x="1494" y="40"/>
                </a:cxn>
              </a:cxnLst>
              <a:rect l="txL" t="txT" r="txR" b="txB"/>
              <a:pathLst>
                <a:path w="2262" h="1091">
                  <a:moveTo>
                    <a:pt x="0" y="549"/>
                  </a:moveTo>
                  <a:cubicBezTo>
                    <a:pt x="16" y="518"/>
                    <a:pt x="65" y="418"/>
                    <a:pt x="96" y="360"/>
                  </a:cubicBezTo>
                  <a:cubicBezTo>
                    <a:pt x="127" y="302"/>
                    <a:pt x="150" y="253"/>
                    <a:pt x="183" y="204"/>
                  </a:cubicBezTo>
                  <a:cubicBezTo>
                    <a:pt x="216" y="155"/>
                    <a:pt x="255" y="99"/>
                    <a:pt x="294" y="66"/>
                  </a:cubicBezTo>
                  <a:cubicBezTo>
                    <a:pt x="333" y="33"/>
                    <a:pt x="373" y="0"/>
                    <a:pt x="420" y="3"/>
                  </a:cubicBezTo>
                  <a:cubicBezTo>
                    <a:pt x="467" y="6"/>
                    <a:pt x="524" y="30"/>
                    <a:pt x="576" y="81"/>
                  </a:cubicBezTo>
                  <a:cubicBezTo>
                    <a:pt x="628" y="132"/>
                    <a:pt x="687" y="233"/>
                    <a:pt x="732" y="309"/>
                  </a:cubicBezTo>
                  <a:cubicBezTo>
                    <a:pt x="777" y="385"/>
                    <a:pt x="807" y="460"/>
                    <a:pt x="849" y="540"/>
                  </a:cubicBezTo>
                  <a:cubicBezTo>
                    <a:pt x="891" y="620"/>
                    <a:pt x="937" y="714"/>
                    <a:pt x="981" y="789"/>
                  </a:cubicBezTo>
                  <a:cubicBezTo>
                    <a:pt x="1025" y="864"/>
                    <a:pt x="1059" y="941"/>
                    <a:pt x="1110" y="990"/>
                  </a:cubicBezTo>
                  <a:cubicBezTo>
                    <a:pt x="1161" y="1039"/>
                    <a:pt x="1228" y="1091"/>
                    <a:pt x="1290" y="1083"/>
                  </a:cubicBezTo>
                  <a:cubicBezTo>
                    <a:pt x="1352" y="1075"/>
                    <a:pt x="1413" y="1027"/>
                    <a:pt x="1482" y="939"/>
                  </a:cubicBezTo>
                  <a:cubicBezTo>
                    <a:pt x="1551" y="851"/>
                    <a:pt x="1648" y="653"/>
                    <a:pt x="1701" y="555"/>
                  </a:cubicBezTo>
                  <a:cubicBezTo>
                    <a:pt x="1754" y="457"/>
                    <a:pt x="1757" y="426"/>
                    <a:pt x="1803" y="348"/>
                  </a:cubicBezTo>
                  <a:cubicBezTo>
                    <a:pt x="1849" y="270"/>
                    <a:pt x="1926" y="141"/>
                    <a:pt x="1980" y="84"/>
                  </a:cubicBezTo>
                  <a:cubicBezTo>
                    <a:pt x="2034" y="27"/>
                    <a:pt x="2080" y="9"/>
                    <a:pt x="2127" y="6"/>
                  </a:cubicBezTo>
                  <a:cubicBezTo>
                    <a:pt x="2174" y="3"/>
                    <a:pt x="2234" y="54"/>
                    <a:pt x="2262" y="66"/>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2350" name="任意多边形 11294"/>
            <p:cNvSpPr/>
            <p:nvPr/>
          </p:nvSpPr>
          <p:spPr>
            <a:xfrm>
              <a:off x="149" y="717"/>
              <a:ext cx="2039" cy="478"/>
            </a:xfrm>
            <a:custGeom>
              <a:avLst/>
              <a:gdLst>
                <a:gd name="txL" fmla="*/ 0 w 2262"/>
                <a:gd name="txT" fmla="*/ 0 h 541"/>
                <a:gd name="txR" fmla="*/ 2262 w 2262"/>
                <a:gd name="txB" fmla="*/ 541 h 541"/>
              </a:gdLst>
              <a:ahLst/>
              <a:cxnLst>
                <a:cxn ang="0">
                  <a:pos x="0" y="329"/>
                </a:cxn>
                <a:cxn ang="0">
                  <a:pos x="123" y="294"/>
                </a:cxn>
                <a:cxn ang="0">
                  <a:pos x="279" y="164"/>
                </a:cxn>
                <a:cxn ang="0">
                  <a:pos x="433" y="40"/>
                </a:cxn>
                <a:cxn ang="0">
                  <a:pos x="571" y="3"/>
                </a:cxn>
                <a:cxn ang="0">
                  <a:pos x="705" y="50"/>
                </a:cxn>
                <a:cxn ang="0">
                  <a:pos x="842" y="166"/>
                </a:cxn>
                <a:cxn ang="0">
                  <a:pos x="1012" y="301"/>
                </a:cxn>
                <a:cxn ang="0">
                  <a:pos x="1121" y="329"/>
                </a:cxn>
                <a:cxn ang="0">
                  <a:pos x="1222" y="304"/>
                </a:cxn>
                <a:cxn ang="0">
                  <a:pos x="1337" y="223"/>
                </a:cxn>
                <a:cxn ang="0">
                  <a:pos x="1408" y="159"/>
                </a:cxn>
                <a:cxn ang="0">
                  <a:pos x="1494" y="86"/>
                </a:cxn>
              </a:cxnLst>
              <a:rect l="txL" t="txT" r="txR" b="txB"/>
              <a:pathLst>
                <a:path w="2262" h="541">
                  <a:moveTo>
                    <a:pt x="0" y="540"/>
                  </a:moveTo>
                  <a:cubicBezTo>
                    <a:pt x="31" y="531"/>
                    <a:pt x="115" y="528"/>
                    <a:pt x="186" y="483"/>
                  </a:cubicBezTo>
                  <a:cubicBezTo>
                    <a:pt x="257" y="438"/>
                    <a:pt x="345" y="339"/>
                    <a:pt x="423" y="270"/>
                  </a:cubicBezTo>
                  <a:cubicBezTo>
                    <a:pt x="501" y="201"/>
                    <a:pt x="581" y="110"/>
                    <a:pt x="654" y="66"/>
                  </a:cubicBezTo>
                  <a:cubicBezTo>
                    <a:pt x="727" y="22"/>
                    <a:pt x="795" y="0"/>
                    <a:pt x="864" y="3"/>
                  </a:cubicBezTo>
                  <a:cubicBezTo>
                    <a:pt x="933" y="6"/>
                    <a:pt x="1000" y="39"/>
                    <a:pt x="1068" y="84"/>
                  </a:cubicBezTo>
                  <a:cubicBezTo>
                    <a:pt x="1136" y="129"/>
                    <a:pt x="1198" y="205"/>
                    <a:pt x="1275" y="273"/>
                  </a:cubicBezTo>
                  <a:cubicBezTo>
                    <a:pt x="1352" y="341"/>
                    <a:pt x="1462" y="451"/>
                    <a:pt x="1533" y="495"/>
                  </a:cubicBezTo>
                  <a:cubicBezTo>
                    <a:pt x="1604" y="539"/>
                    <a:pt x="1645" y="539"/>
                    <a:pt x="1698" y="540"/>
                  </a:cubicBezTo>
                  <a:cubicBezTo>
                    <a:pt x="1751" y="541"/>
                    <a:pt x="1797" y="527"/>
                    <a:pt x="1851" y="498"/>
                  </a:cubicBezTo>
                  <a:cubicBezTo>
                    <a:pt x="1905" y="469"/>
                    <a:pt x="1978" y="405"/>
                    <a:pt x="2025" y="366"/>
                  </a:cubicBezTo>
                  <a:cubicBezTo>
                    <a:pt x="2072" y="327"/>
                    <a:pt x="2093" y="299"/>
                    <a:pt x="2133" y="261"/>
                  </a:cubicBezTo>
                  <a:cubicBezTo>
                    <a:pt x="2173" y="223"/>
                    <a:pt x="2235" y="166"/>
                    <a:pt x="2262" y="141"/>
                  </a:cubicBezTo>
                </a:path>
              </a:pathLst>
            </a:custGeom>
            <a:noFill/>
            <a:ln w="38100" cap="flat" cmpd="sng">
              <a:solidFill>
                <a:srgbClr val="66FFFF">
                  <a:alpha val="100000"/>
                </a:srgbClr>
              </a:solidFill>
              <a:prstDash val="solid"/>
              <a:round/>
              <a:headEnd type="none" w="med" len="med"/>
              <a:tailEnd type="none" w="med" len="med"/>
            </a:ln>
          </p:spPr>
          <p:txBody>
            <a:bodyPr/>
            <a:p>
              <a:endParaRPr lang="zh-CN" altLang="en-US"/>
            </a:p>
          </p:txBody>
        </p:sp>
        <p:sp>
          <p:nvSpPr>
            <p:cNvPr id="142351" name="文本框 11295"/>
            <p:cNvSpPr txBox="1"/>
            <p:nvPr/>
          </p:nvSpPr>
          <p:spPr>
            <a:xfrm>
              <a:off x="124" y="0"/>
              <a:ext cx="547"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u</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2352" name="文本框 11296"/>
            <p:cNvSpPr txBox="1"/>
            <p:nvPr/>
          </p:nvSpPr>
          <p:spPr>
            <a:xfrm>
              <a:off x="647" y="243"/>
              <a:ext cx="318"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u</a:t>
              </a:r>
              <a:endParaRPr lang="en-US" altLang="zh-CN" sz="2800" dirty="0">
                <a:solidFill>
                  <a:schemeClr val="bg1"/>
                </a:solidFill>
                <a:latin typeface="Times New Roman" panose="02020603050405020304" pitchFamily="18" charset="0"/>
              </a:endParaRPr>
            </a:p>
          </p:txBody>
        </p:sp>
        <p:sp>
          <p:nvSpPr>
            <p:cNvPr id="142353" name="文本框 11297"/>
            <p:cNvSpPr txBox="1"/>
            <p:nvPr/>
          </p:nvSpPr>
          <p:spPr>
            <a:xfrm>
              <a:off x="1081" y="497"/>
              <a:ext cx="309"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2354" name="文本框 11298"/>
            <p:cNvSpPr txBox="1"/>
            <p:nvPr/>
          </p:nvSpPr>
          <p:spPr>
            <a:xfrm>
              <a:off x="518" y="912"/>
              <a:ext cx="301"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0</a:t>
              </a:r>
              <a:endParaRPr lang="en-US" altLang="zh-CN" sz="2800" dirty="0">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0-#ppt_w/2"/>
                                          </p:val>
                                        </p:tav>
                                        <p:tav tm="100000">
                                          <p:val>
                                            <p:strVal val="#ppt_x"/>
                                          </p:val>
                                        </p:tav>
                                      </p:tavLst>
                                    </p:anim>
                                    <p:anim calcmode="lin" valueType="num">
                                      <p:cBhvr additive="base">
                                        <p:cTn id="8" dur="500" fill="hold"/>
                                        <p:tgtEl>
                                          <p:spTgt spid="1126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1266"/>
                                        </p:tgtEl>
                                        <p:attrNameLst>
                                          <p:attrName>style.visibility</p:attrName>
                                        </p:attrNameLst>
                                      </p:cBhvr>
                                      <p:to>
                                        <p:strVal val="visible"/>
                                      </p:to>
                                    </p:set>
                                    <p:animEffect transition="in" filter="slide(fromLeft)">
                                      <p:cBhvr>
                                        <p:cTn id="13" dur="500"/>
                                        <p:tgtEl>
                                          <p:spTgt spid="11266"/>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20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1267"/>
                                        </p:tgtEl>
                                        <p:attrNameLst>
                                          <p:attrName>style.visibility</p:attrName>
                                        </p:attrNameLst>
                                      </p:cBhvr>
                                      <p:to>
                                        <p:strVal val="visible"/>
                                      </p:to>
                                    </p:set>
                                    <p:animEffect transition="in" filter="slide(fromTop)">
                                      <p:cBhvr>
                                        <p:cTn id="22" dur="500"/>
                                        <p:tgtEl>
                                          <p:spTgt spid="11267"/>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20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11289"/>
                                        </p:tgtEl>
                                        <p:attrNameLst>
                                          <p:attrName>style.visibility</p:attrName>
                                        </p:attrNameLst>
                                      </p:cBhvr>
                                      <p:to>
                                        <p:strVal val="visible"/>
                                      </p:to>
                                    </p:set>
                                    <p:animEffect transition="in" filter="wipe(up)">
                                      <p:cBhvr>
                                        <p:cTn id="31" dur="2000"/>
                                        <p:tgtEl>
                                          <p:spTgt spid="11289"/>
                                        </p:tgtEl>
                                      </p:cBhvr>
                                    </p:animEffect>
                                  </p:childTnLst>
                                </p:cTn>
                              </p:par>
                            </p:childTnLst>
                          </p:cTn>
                        </p:par>
                        <p:par>
                          <p:cTn id="32" fill="hold">
                            <p:stCondLst>
                              <p:cond delay="2000"/>
                            </p:stCondLst>
                            <p:childTnLst>
                              <p:par>
                                <p:cTn id="33" presetID="22" presetClass="entr" presetSubtype="8"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7" grpId="0"/>
      <p:bldP spid="11268" grpId="0" bldLvl="0" animBg="1"/>
      <p:bldP spid="11289"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文本框 69633"/>
          <p:cNvSpPr txBox="1"/>
          <p:nvPr/>
        </p:nvSpPr>
        <p:spPr>
          <a:xfrm>
            <a:off x="539750" y="333375"/>
            <a:ext cx="7415530" cy="521970"/>
          </a:xfrm>
          <a:prstGeom prst="rect">
            <a:avLst/>
          </a:prstGeom>
          <a:solidFill>
            <a:schemeClr val="accent2"/>
          </a:solidFill>
          <a:ln w="9525">
            <a:noFill/>
          </a:ln>
        </p:spPr>
        <p:txBody>
          <a:bodyPr wrap="none" lIns="198000" rIns="198000">
            <a:spAutoFit/>
          </a:bodyPr>
          <a:p>
            <a:pPr algn="l" eaLnBrk="1" hangingPunct="1">
              <a:spcBef>
                <a:spcPct val="50000"/>
              </a:spcBef>
            </a:pPr>
            <a:r>
              <a:rPr lang="en-US" altLang="zh-CN" sz="2800" dirty="0">
                <a:latin typeface="Times New Roman" panose="02020603050405020304" pitchFamily="18" charset="0"/>
                <a:ea typeface="楷体_GB2312" pitchFamily="1" charset="-122"/>
                <a:cs typeface="Times New Roman" panose="02020603050405020304" pitchFamily="18" charset="0"/>
              </a:rPr>
              <a:t>  </a:t>
            </a:r>
            <a:r>
              <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rPr>
              <a:t>Power calculation for arbitrary impedance：</a:t>
            </a:r>
            <a:endParaRPr lang="zh-CN" altLang="en-US"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pSp>
        <p:nvGrpSpPr>
          <p:cNvPr id="2" name="组合 69634"/>
          <p:cNvGrpSpPr/>
          <p:nvPr/>
        </p:nvGrpSpPr>
        <p:grpSpPr>
          <a:xfrm>
            <a:off x="684213" y="908050"/>
            <a:ext cx="1619250" cy="1812925"/>
            <a:chOff x="0" y="0"/>
            <a:chExt cx="1020" cy="1142"/>
          </a:xfrm>
        </p:grpSpPr>
        <p:sp>
          <p:nvSpPr>
            <p:cNvPr id="72734" name="直接连接符 69635"/>
            <p:cNvSpPr/>
            <p:nvPr/>
          </p:nvSpPr>
          <p:spPr>
            <a:xfrm>
              <a:off x="700" y="380"/>
              <a:ext cx="0" cy="720"/>
            </a:xfrm>
            <a:prstGeom prst="line">
              <a:avLst/>
            </a:prstGeom>
            <a:ln w="28575" cap="flat" cmpd="sng">
              <a:solidFill>
                <a:srgbClr val="FFCC99"/>
              </a:solidFill>
              <a:prstDash val="solid"/>
              <a:headEnd type="none" w="med" len="med"/>
              <a:tailEnd type="none" w="med" len="med"/>
            </a:ln>
          </p:spPr>
        </p:sp>
        <p:sp>
          <p:nvSpPr>
            <p:cNvPr id="72735" name="矩形 69636"/>
            <p:cNvSpPr/>
            <p:nvPr/>
          </p:nvSpPr>
          <p:spPr>
            <a:xfrm>
              <a:off x="640" y="572"/>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sp>
          <p:nvSpPr>
            <p:cNvPr id="72736" name="直接连接符 69637"/>
            <p:cNvSpPr/>
            <p:nvPr/>
          </p:nvSpPr>
          <p:spPr>
            <a:xfrm>
              <a:off x="124" y="380"/>
              <a:ext cx="576" cy="0"/>
            </a:xfrm>
            <a:prstGeom prst="line">
              <a:avLst/>
            </a:prstGeom>
            <a:ln w="28575" cap="flat" cmpd="sng">
              <a:solidFill>
                <a:srgbClr val="FFCC99"/>
              </a:solidFill>
              <a:prstDash val="solid"/>
              <a:headEnd type="none" w="med" len="med"/>
              <a:tailEnd type="none" w="med" len="med"/>
            </a:ln>
          </p:spPr>
        </p:sp>
        <p:sp>
          <p:nvSpPr>
            <p:cNvPr id="72737" name="直接连接符 69638"/>
            <p:cNvSpPr/>
            <p:nvPr/>
          </p:nvSpPr>
          <p:spPr>
            <a:xfrm>
              <a:off x="124" y="1100"/>
              <a:ext cx="576" cy="0"/>
            </a:xfrm>
            <a:prstGeom prst="line">
              <a:avLst/>
            </a:prstGeom>
            <a:ln w="28575" cap="flat" cmpd="sng">
              <a:solidFill>
                <a:srgbClr val="FFCC99"/>
              </a:solidFill>
              <a:prstDash val="solid"/>
              <a:headEnd type="none" w="med" len="med"/>
              <a:tailEnd type="none" w="med" len="med"/>
            </a:ln>
          </p:spPr>
        </p:sp>
        <p:sp>
          <p:nvSpPr>
            <p:cNvPr id="72738" name="文本框 69639"/>
            <p:cNvSpPr txBox="1"/>
            <p:nvPr/>
          </p:nvSpPr>
          <p:spPr>
            <a:xfrm>
              <a:off x="0" y="576"/>
              <a:ext cx="241"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cs typeface="Times New Roman" panose="02020603050405020304" pitchFamily="18" charset="0"/>
                </a:rPr>
                <a:t>u</a:t>
              </a:r>
              <a:endParaRPr lang="en-US" altLang="zh-CN" sz="2800" i="1" dirty="0">
                <a:solidFill>
                  <a:schemeClr val="bg1"/>
                </a:solidFill>
                <a:latin typeface="Times New Roman" panose="02020603050405020304" pitchFamily="18" charset="0"/>
                <a:cs typeface="Times New Roman" panose="02020603050405020304" pitchFamily="18" charset="0"/>
              </a:endParaRPr>
            </a:p>
          </p:txBody>
        </p:sp>
        <p:sp>
          <p:nvSpPr>
            <p:cNvPr id="72739" name="直接连接符 69640"/>
            <p:cNvSpPr/>
            <p:nvPr/>
          </p:nvSpPr>
          <p:spPr>
            <a:xfrm>
              <a:off x="148" y="320"/>
              <a:ext cx="288" cy="0"/>
            </a:xfrm>
            <a:prstGeom prst="line">
              <a:avLst/>
            </a:prstGeom>
            <a:ln w="38100" cap="flat" cmpd="sng">
              <a:solidFill>
                <a:srgbClr val="66FFFF"/>
              </a:solidFill>
              <a:prstDash val="solid"/>
              <a:headEnd type="none" w="med" len="med"/>
              <a:tailEnd type="stealth" w="sm" len="med"/>
            </a:ln>
          </p:spPr>
        </p:sp>
        <p:sp>
          <p:nvSpPr>
            <p:cNvPr id="72740" name="文本框 69641"/>
            <p:cNvSpPr txBox="1"/>
            <p:nvPr/>
          </p:nvSpPr>
          <p:spPr>
            <a:xfrm>
              <a:off x="112" y="0"/>
              <a:ext cx="178"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cs typeface="Times New Roman" panose="02020603050405020304" pitchFamily="18" charset="0"/>
                </a:rPr>
                <a:t>i</a:t>
              </a:r>
              <a:endParaRPr lang="en-US" altLang="zh-CN" sz="2800" i="1" dirty="0">
                <a:solidFill>
                  <a:schemeClr val="bg1"/>
                </a:solidFill>
                <a:latin typeface="Times New Roman" panose="02020603050405020304" pitchFamily="18" charset="0"/>
                <a:cs typeface="Times New Roman" panose="02020603050405020304" pitchFamily="18" charset="0"/>
              </a:endParaRPr>
            </a:p>
          </p:txBody>
        </p:sp>
        <p:sp>
          <p:nvSpPr>
            <p:cNvPr id="72741" name="文本框 69642"/>
            <p:cNvSpPr txBox="1"/>
            <p:nvPr/>
          </p:nvSpPr>
          <p:spPr>
            <a:xfrm>
              <a:off x="767" y="540"/>
              <a:ext cx="253" cy="327"/>
            </a:xfrm>
            <a:prstGeom prst="rect">
              <a:avLst/>
            </a:prstGeom>
            <a:noFill/>
            <a:ln w="9525">
              <a:noFill/>
            </a:ln>
          </p:spPr>
          <p:txBody>
            <a:bodyPr wrap="none">
              <a:spAutoFit/>
            </a:bodyPr>
            <a:p>
              <a:pPr eaLnBrk="1" hangingPunct="1"/>
              <a:r>
                <a:rPr lang="en-US" altLang="zh-CN" sz="2800" i="1" dirty="0">
                  <a:solidFill>
                    <a:schemeClr val="bg1"/>
                  </a:solidFill>
                  <a:latin typeface="Times New Roman" panose="02020603050405020304" pitchFamily="18" charset="0"/>
                  <a:cs typeface="Times New Roman" panose="02020603050405020304" pitchFamily="18" charset="0"/>
                </a:rPr>
                <a:t>Z</a:t>
              </a:r>
              <a:endParaRPr lang="en-US" altLang="zh-CN" sz="2800" i="1" dirty="0">
                <a:solidFill>
                  <a:schemeClr val="bg1"/>
                </a:solidFill>
                <a:latin typeface="Times New Roman" panose="02020603050405020304" pitchFamily="18" charset="0"/>
                <a:cs typeface="Times New Roman" panose="02020603050405020304" pitchFamily="18" charset="0"/>
              </a:endParaRPr>
            </a:p>
          </p:txBody>
        </p:sp>
        <p:sp>
          <p:nvSpPr>
            <p:cNvPr id="72742" name="椭圆 69643"/>
            <p:cNvSpPr/>
            <p:nvPr/>
          </p:nvSpPr>
          <p:spPr>
            <a:xfrm>
              <a:off x="88" y="1088"/>
              <a:ext cx="48" cy="48"/>
            </a:xfrm>
            <a:prstGeom prst="ellipse">
              <a:avLst/>
            </a:prstGeom>
            <a:noFill/>
            <a:ln w="38100" cap="flat" cmpd="sng">
              <a:solidFill>
                <a:srgbClr val="FFCC99"/>
              </a:solidFill>
              <a:prstDash val="solid"/>
              <a:headEnd type="none" w="med" len="med"/>
              <a:tailEnd type="none" w="med" len="med"/>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sp>
          <p:nvSpPr>
            <p:cNvPr id="72743" name="椭圆 69644"/>
            <p:cNvSpPr/>
            <p:nvPr/>
          </p:nvSpPr>
          <p:spPr>
            <a:xfrm>
              <a:off x="88" y="368"/>
              <a:ext cx="48" cy="48"/>
            </a:xfrm>
            <a:prstGeom prst="ellipse">
              <a:avLst/>
            </a:prstGeom>
            <a:noFill/>
            <a:ln w="28575" cap="flat" cmpd="sng">
              <a:solidFill>
                <a:srgbClr val="FFCC99"/>
              </a:solidFill>
              <a:prstDash val="solid"/>
              <a:headEnd type="none" w="med" len="med"/>
              <a:tailEnd type="none" w="med" len="med"/>
            </a:ln>
          </p:spPr>
          <p:txBody>
            <a:bodyPr/>
            <a:p>
              <a:pPr eaLnBrk="1" hangingPunct="1"/>
              <a:endParaRPr lang="zh-CN" altLang="en-US" dirty="0">
                <a:latin typeface="Times New Roman" panose="02020603050405020304" pitchFamily="18" charset="0"/>
                <a:cs typeface="Times New Roman" panose="02020603050405020304" pitchFamily="18" charset="0"/>
              </a:endParaRPr>
            </a:p>
          </p:txBody>
        </p:sp>
        <p:sp>
          <p:nvSpPr>
            <p:cNvPr id="72744" name="文本框 69645"/>
            <p:cNvSpPr txBox="1"/>
            <p:nvPr/>
          </p:nvSpPr>
          <p:spPr>
            <a:xfrm>
              <a:off x="8" y="336"/>
              <a:ext cx="244"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72745" name="文本框 69646"/>
            <p:cNvSpPr txBox="1"/>
            <p:nvPr/>
          </p:nvSpPr>
          <p:spPr>
            <a:xfrm>
              <a:off x="20" y="815"/>
              <a:ext cx="230"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grpSp>
      <p:sp>
        <p:nvSpPr>
          <p:cNvPr id="69648" name="文本框 69647"/>
          <p:cNvSpPr txBox="1"/>
          <p:nvPr/>
        </p:nvSpPr>
        <p:spPr>
          <a:xfrm>
            <a:off x="2627313" y="1052513"/>
            <a:ext cx="4337685" cy="521970"/>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cs typeface="Times New Roman" panose="02020603050405020304" pitchFamily="18" charset="0"/>
              </a:rPr>
              <a:t>P</a:t>
            </a:r>
            <a:r>
              <a:rPr lang="en-US" altLang="zh-CN" sz="2800" i="1" baseline="-25000" dirty="0">
                <a:solidFill>
                  <a:schemeClr val="bg1"/>
                </a:solidFill>
                <a:latin typeface="Times New Roman" panose="02020603050405020304" pitchFamily="18" charset="0"/>
                <a:cs typeface="Times New Roman" panose="02020603050405020304" pitchFamily="18" charset="0"/>
              </a:rPr>
              <a:t>Z </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i="1" dirty="0">
                <a:solidFill>
                  <a:schemeClr val="bg1"/>
                </a:solidFill>
                <a:latin typeface="Times New Roman" panose="02020603050405020304" pitchFamily="18" charset="0"/>
                <a:cs typeface="Times New Roman" panose="02020603050405020304" pitchFamily="18" charset="0"/>
              </a:rPr>
              <a:t>UI</a:t>
            </a:r>
            <a:r>
              <a:rPr lang="en-US" altLang="zh-CN" sz="2800" dirty="0">
                <a:solidFill>
                  <a:schemeClr val="bg1"/>
                </a:solidFill>
                <a:latin typeface="Times New Roman" panose="02020603050405020304" pitchFamily="18" charset="0"/>
                <a:cs typeface="Times New Roman" panose="02020603050405020304" pitchFamily="18" charset="0"/>
              </a:rPr>
              <a:t>cos</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800" baseline="30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Z|</a:t>
            </a:r>
            <a:r>
              <a:rPr lang="en-US" altLang="zh-CN"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cos</a:t>
            </a: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 </a:t>
            </a:r>
            <a:r>
              <a:rPr lang="en-US" altLang="zh-CN"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800" baseline="30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R</a:t>
            </a:r>
            <a:endPar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69649" name="文本框 69648"/>
          <p:cNvSpPr txBox="1"/>
          <p:nvPr/>
        </p:nvSpPr>
        <p:spPr>
          <a:xfrm>
            <a:off x="2555875" y="1557338"/>
            <a:ext cx="5229225" cy="1168400"/>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cs typeface="Times New Roman" panose="02020603050405020304" pitchFamily="18" charset="0"/>
              </a:rPr>
              <a:t>Q</a:t>
            </a:r>
            <a:r>
              <a:rPr lang="en-US" altLang="zh-CN" sz="2800" i="1" baseline="-25000" dirty="0">
                <a:solidFill>
                  <a:schemeClr val="bg1"/>
                </a:solidFill>
                <a:latin typeface="Times New Roman" panose="02020603050405020304" pitchFamily="18" charset="0"/>
                <a:cs typeface="Times New Roman" panose="02020603050405020304" pitchFamily="18" charset="0"/>
              </a:rPr>
              <a:t>Z </a:t>
            </a:r>
            <a:r>
              <a:rPr lang="en-US" altLang="zh-CN" sz="2800" dirty="0">
                <a:solidFill>
                  <a:schemeClr val="bg1"/>
                </a:solidFill>
                <a:latin typeface="Times New Roman" panose="02020603050405020304" pitchFamily="18" charset="0"/>
                <a:cs typeface="Times New Roman" panose="02020603050405020304" pitchFamily="18" charset="0"/>
              </a:rPr>
              <a:t>=</a:t>
            </a:r>
            <a:r>
              <a:rPr lang="en-US" altLang="zh-CN" sz="2800" i="1" dirty="0">
                <a:solidFill>
                  <a:schemeClr val="bg1"/>
                </a:solidFill>
                <a:latin typeface="Times New Roman" panose="02020603050405020304" pitchFamily="18" charset="0"/>
                <a:cs typeface="Times New Roman" panose="02020603050405020304" pitchFamily="18" charset="0"/>
              </a:rPr>
              <a:t>UI</a:t>
            </a:r>
            <a:r>
              <a:rPr lang="en-US" altLang="zh-CN" sz="2800" dirty="0">
                <a:solidFill>
                  <a:schemeClr val="bg1"/>
                </a:solidFill>
                <a:latin typeface="Times New Roman" panose="02020603050405020304" pitchFamily="18" charset="0"/>
                <a:cs typeface="Times New Roman" panose="02020603050405020304" pitchFamily="18" charset="0"/>
              </a:rPr>
              <a:t>sin</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800" i="1" baseline="30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|Z|</a:t>
            </a:r>
            <a:r>
              <a:rPr lang="en-US" altLang="zh-CN"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sin</a:t>
            </a:r>
            <a:r>
              <a:rPr lang="en-US" altLang="zh-CN" i="1" dirty="0">
                <a:solidFill>
                  <a:schemeClr val="bg1"/>
                </a:solidFill>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仿宋_GB2312" pitchFamily="1" charset="-122"/>
                <a:cs typeface="Times New Roman" panose="02020603050405020304" pitchFamily="18" charset="0"/>
                <a:sym typeface="Symbol" panose="05050102010706020507" pitchFamily="18" charset="2"/>
              </a:rPr>
              <a:t> </a:t>
            </a:r>
            <a:r>
              <a:rPr lang="en-US" altLang="zh-CN"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800" i="1" baseline="30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X</a:t>
            </a:r>
            <a:endPar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spcBef>
                <a:spcPct val="50000"/>
              </a:spcBef>
            </a:pP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I</a:t>
            </a:r>
            <a:r>
              <a:rPr lang="en-US" altLang="zh-CN" sz="2800" i="1" baseline="30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2</a:t>
            </a:r>
            <a:r>
              <a:rPr lang="en-US" altLang="zh-CN"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L</a:t>
            </a:r>
            <a:r>
              <a:rPr lang="zh-CN" altLang="en-US"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C</a:t>
            </a:r>
            <a:r>
              <a:rPr lang="en-US" altLang="zh-CN"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L</a:t>
            </a:r>
            <a:r>
              <a:rPr lang="zh-CN" altLang="en-US" sz="28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Q</a:t>
            </a:r>
            <a:r>
              <a:rPr lang="en-US" altLang="zh-CN" sz="2800"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C</a:t>
            </a:r>
            <a:endParaRPr lang="en-US" altLang="zh-CN" sz="2800" i="1" baseline="-25000" dirty="0">
              <a:solidFill>
                <a:schemeClr val="bg1"/>
              </a:solidFill>
              <a:latin typeface="Times New Roman" panose="02020603050405020304" pitchFamily="18" charset="0"/>
              <a:cs typeface="Times New Roman" panose="02020603050405020304" pitchFamily="18" charset="0"/>
              <a:sym typeface="Symbol" panose="05050102010706020507" pitchFamily="18" charset="2"/>
            </a:endParaRPr>
          </a:p>
        </p:txBody>
      </p:sp>
      <p:graphicFrame>
        <p:nvGraphicFramePr>
          <p:cNvPr id="69650" name="对象 69649"/>
          <p:cNvGraphicFramePr>
            <a:graphicFrameLocks noChangeAspect="1"/>
          </p:cNvGraphicFramePr>
          <p:nvPr/>
        </p:nvGraphicFramePr>
        <p:xfrm>
          <a:off x="2843213" y="2991327"/>
          <a:ext cx="2505710" cy="875030"/>
        </p:xfrm>
        <a:graphic>
          <a:graphicData uri="http://schemas.openxmlformats.org/presentationml/2006/ole">
            <mc:AlternateContent xmlns:mc="http://schemas.openxmlformats.org/markup-compatibility/2006">
              <mc:Choice xmlns:v="urn:schemas-microsoft-com:vml" Requires="v">
                <p:oleObj spid="_x0000_s3583" name="" r:id="rId1" imgW="1384300" imgH="482600" progId="Equation.DSMT4">
                  <p:embed/>
                </p:oleObj>
              </mc:Choice>
              <mc:Fallback>
                <p:oleObj name="" r:id="rId1" imgW="1384300" imgH="482600" progId="Equation.DSMT4">
                  <p:embed/>
                  <p:pic>
                    <p:nvPicPr>
                      <p:cNvPr id="0" name="图片 3582"/>
                      <p:cNvPicPr/>
                      <p:nvPr/>
                    </p:nvPicPr>
                    <p:blipFill>
                      <a:blip r:embed="rId2"/>
                      <a:stretch>
                        <a:fillRect/>
                      </a:stretch>
                    </p:blipFill>
                    <p:spPr>
                      <a:xfrm>
                        <a:off x="2843213" y="2991327"/>
                        <a:ext cx="2505710" cy="875030"/>
                      </a:xfrm>
                      <a:prstGeom prst="rect">
                        <a:avLst/>
                      </a:prstGeom>
                      <a:noFill/>
                      <a:ln w="38100">
                        <a:noFill/>
                        <a:miter/>
                      </a:ln>
                    </p:spPr>
                  </p:pic>
                </p:oleObj>
              </mc:Fallback>
            </mc:AlternateContent>
          </a:graphicData>
        </a:graphic>
      </p:graphicFrame>
      <p:graphicFrame>
        <p:nvGraphicFramePr>
          <p:cNvPr id="69651" name="对象 69650"/>
          <p:cNvGraphicFramePr>
            <a:graphicFrameLocks noChangeAspect="1"/>
          </p:cNvGraphicFramePr>
          <p:nvPr/>
        </p:nvGraphicFramePr>
        <p:xfrm>
          <a:off x="2306638" y="4017963"/>
          <a:ext cx="4603750" cy="595312"/>
        </p:xfrm>
        <a:graphic>
          <a:graphicData uri="http://schemas.openxmlformats.org/presentationml/2006/ole">
            <mc:AlternateContent xmlns:mc="http://schemas.openxmlformats.org/markup-compatibility/2006">
              <mc:Choice xmlns:v="urn:schemas-microsoft-com:vml" Requires="v">
                <p:oleObj spid="_x0000_s3582" name="" r:id="rId3" imgW="2260600" imgH="292100" progId="Equation.DSMT4">
                  <p:embed/>
                </p:oleObj>
              </mc:Choice>
              <mc:Fallback>
                <p:oleObj name="" r:id="rId3" imgW="2260600" imgH="292100" progId="Equation.DSMT4">
                  <p:embed/>
                  <p:pic>
                    <p:nvPicPr>
                      <p:cNvPr id="0" name="图片 3581"/>
                      <p:cNvPicPr/>
                      <p:nvPr/>
                    </p:nvPicPr>
                    <p:blipFill>
                      <a:blip r:embed="rId4"/>
                      <a:stretch>
                        <a:fillRect/>
                      </a:stretch>
                    </p:blipFill>
                    <p:spPr>
                      <a:xfrm>
                        <a:off x="2306638" y="4017963"/>
                        <a:ext cx="4603750" cy="595312"/>
                      </a:xfrm>
                      <a:prstGeom prst="rect">
                        <a:avLst/>
                      </a:prstGeom>
                      <a:noFill/>
                      <a:ln w="38100">
                        <a:noFill/>
                        <a:miter/>
                      </a:ln>
                    </p:spPr>
                  </p:pic>
                </p:oleObj>
              </mc:Fallback>
            </mc:AlternateContent>
          </a:graphicData>
        </a:graphic>
      </p:graphicFrame>
      <p:grpSp>
        <p:nvGrpSpPr>
          <p:cNvPr id="3" name="组合 69651"/>
          <p:cNvGrpSpPr/>
          <p:nvPr/>
        </p:nvGrpSpPr>
        <p:grpSpPr>
          <a:xfrm>
            <a:off x="1619250" y="4868863"/>
            <a:ext cx="5251450" cy="1366837"/>
            <a:chOff x="0" y="0"/>
            <a:chExt cx="3308" cy="861"/>
          </a:xfrm>
        </p:grpSpPr>
        <p:grpSp>
          <p:nvGrpSpPr>
            <p:cNvPr id="72714" name="组合 69652"/>
            <p:cNvGrpSpPr/>
            <p:nvPr/>
          </p:nvGrpSpPr>
          <p:grpSpPr>
            <a:xfrm>
              <a:off x="0" y="45"/>
              <a:ext cx="858" cy="816"/>
              <a:chOff x="0" y="0"/>
              <a:chExt cx="858" cy="816"/>
            </a:xfrm>
          </p:grpSpPr>
          <p:sp>
            <p:nvSpPr>
              <p:cNvPr id="72726" name="直接连接符 69653"/>
              <p:cNvSpPr/>
              <p:nvPr/>
            </p:nvSpPr>
            <p:spPr>
              <a:xfrm flipH="1">
                <a:off x="0" y="0"/>
                <a:ext cx="624" cy="528"/>
              </a:xfrm>
              <a:prstGeom prst="line">
                <a:avLst/>
              </a:prstGeom>
              <a:ln w="38100" cap="flat" cmpd="sng">
                <a:solidFill>
                  <a:srgbClr val="FF9900"/>
                </a:solidFill>
                <a:prstDash val="solid"/>
                <a:headEnd type="none" w="med" len="med"/>
                <a:tailEnd type="none" w="med" len="med"/>
              </a:ln>
            </p:spPr>
          </p:sp>
          <p:sp>
            <p:nvSpPr>
              <p:cNvPr id="72727" name="直接连接符 69654"/>
              <p:cNvSpPr/>
              <p:nvPr/>
            </p:nvSpPr>
            <p:spPr>
              <a:xfrm>
                <a:off x="624" y="0"/>
                <a:ext cx="0" cy="528"/>
              </a:xfrm>
              <a:prstGeom prst="line">
                <a:avLst/>
              </a:prstGeom>
              <a:ln w="38100" cap="flat" cmpd="sng">
                <a:solidFill>
                  <a:srgbClr val="FF9900"/>
                </a:solidFill>
                <a:prstDash val="solid"/>
                <a:headEnd type="none" w="med" len="med"/>
                <a:tailEnd type="none" w="med" len="med"/>
              </a:ln>
            </p:spPr>
          </p:sp>
          <p:sp>
            <p:nvSpPr>
              <p:cNvPr id="72728" name="直接连接符 69655"/>
              <p:cNvSpPr/>
              <p:nvPr/>
            </p:nvSpPr>
            <p:spPr>
              <a:xfrm>
                <a:off x="0" y="528"/>
                <a:ext cx="624" cy="0"/>
              </a:xfrm>
              <a:prstGeom prst="line">
                <a:avLst/>
              </a:prstGeom>
              <a:ln w="38100" cap="flat" cmpd="sng">
                <a:solidFill>
                  <a:srgbClr val="FF9900"/>
                </a:solidFill>
                <a:prstDash val="solid"/>
                <a:headEnd type="none" w="med" len="med"/>
                <a:tailEnd type="none" w="med" len="med"/>
              </a:ln>
            </p:spPr>
          </p:sp>
          <p:sp>
            <p:nvSpPr>
              <p:cNvPr id="72729" name="任意多边形 69656"/>
              <p:cNvSpPr/>
              <p:nvPr/>
            </p:nvSpPr>
            <p:spPr>
              <a:xfrm>
                <a:off x="108" y="432"/>
                <a:ext cx="60" cy="96"/>
              </a:xfrm>
              <a:custGeom>
                <a:avLst/>
                <a:gdLst>
                  <a:gd name="txL" fmla="*/ 0 w 60"/>
                  <a:gd name="txT" fmla="*/ 0 h 96"/>
                  <a:gd name="txR" fmla="*/ 60 w 60"/>
                  <a:gd name="txB" fmla="*/ 96 h 96"/>
                </a:gdLst>
                <a:ahLst/>
                <a:cxnLst>
                  <a:cxn ang="0">
                    <a:pos x="0" y="0"/>
                  </a:cxn>
                  <a:cxn ang="0">
                    <a:pos x="60" y="96"/>
                  </a:cxn>
                </a:cxnLst>
                <a:rect l="txL" t="txT" r="txR" b="txB"/>
                <a:pathLst>
                  <a:path w="60" h="96">
                    <a:moveTo>
                      <a:pt x="0" y="0"/>
                    </a:moveTo>
                    <a:cubicBezTo>
                      <a:pt x="53" y="18"/>
                      <a:pt x="60" y="35"/>
                      <a:pt x="60" y="96"/>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latin typeface="Times New Roman" panose="02020603050405020304" pitchFamily="18" charset="0"/>
                  <a:cs typeface="Times New Roman" panose="02020603050405020304" pitchFamily="18" charset="0"/>
                </a:endParaRPr>
              </a:p>
            </p:txBody>
          </p:sp>
          <p:sp>
            <p:nvSpPr>
              <p:cNvPr id="72730" name="文本框 69657"/>
              <p:cNvSpPr txBox="1"/>
              <p:nvPr/>
            </p:nvSpPr>
            <p:spPr>
              <a:xfrm>
                <a:off x="144" y="240"/>
                <a:ext cx="232"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cs typeface="Times New Roman" panose="02020603050405020304" pitchFamily="18" charset="0"/>
                  </a:rPr>
                  <a:t>j</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72731" name="文本框 69658"/>
              <p:cNvSpPr txBox="1"/>
              <p:nvPr/>
            </p:nvSpPr>
            <p:spPr>
              <a:xfrm>
                <a:off x="81" y="48"/>
                <a:ext cx="223"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cs typeface="Times New Roman" panose="02020603050405020304" pitchFamily="18" charset="0"/>
                  </a:rPr>
                  <a:t>S</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72732" name="文本框 69659"/>
              <p:cNvSpPr txBox="1"/>
              <p:nvPr/>
            </p:nvSpPr>
            <p:spPr>
              <a:xfrm>
                <a:off x="278" y="528"/>
                <a:ext cx="233"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cs typeface="Times New Roman" panose="02020603050405020304" pitchFamily="18" charset="0"/>
                  </a:rPr>
                  <a:t>P</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72733" name="文本框 69660"/>
              <p:cNvSpPr txBox="1"/>
              <p:nvPr/>
            </p:nvSpPr>
            <p:spPr>
              <a:xfrm>
                <a:off x="603" y="144"/>
                <a:ext cx="255"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cs typeface="Times New Roman" panose="02020603050405020304" pitchFamily="18" charset="0"/>
                  </a:rPr>
                  <a:t>Q</a:t>
                </a:r>
                <a:endParaRPr lang="en-US" altLang="zh-CN" i="1" dirty="0">
                  <a:solidFill>
                    <a:schemeClr val="bg1"/>
                  </a:solidFill>
                  <a:latin typeface="Times New Roman" panose="02020603050405020304" pitchFamily="18" charset="0"/>
                  <a:cs typeface="Times New Roman" panose="02020603050405020304" pitchFamily="18" charset="0"/>
                </a:endParaRPr>
              </a:p>
            </p:txBody>
          </p:sp>
        </p:grpSp>
        <p:grpSp>
          <p:nvGrpSpPr>
            <p:cNvPr id="72715" name="组合 69661"/>
            <p:cNvGrpSpPr/>
            <p:nvPr/>
          </p:nvGrpSpPr>
          <p:grpSpPr>
            <a:xfrm>
              <a:off x="2450" y="0"/>
              <a:ext cx="858" cy="816"/>
              <a:chOff x="0" y="0"/>
              <a:chExt cx="858" cy="816"/>
            </a:xfrm>
          </p:grpSpPr>
          <p:sp>
            <p:nvSpPr>
              <p:cNvPr id="72718" name="直接连接符 69662"/>
              <p:cNvSpPr/>
              <p:nvPr/>
            </p:nvSpPr>
            <p:spPr>
              <a:xfrm flipH="1">
                <a:off x="0" y="0"/>
                <a:ext cx="624" cy="528"/>
              </a:xfrm>
              <a:prstGeom prst="line">
                <a:avLst/>
              </a:prstGeom>
              <a:ln w="38100" cap="flat" cmpd="sng">
                <a:solidFill>
                  <a:srgbClr val="FF9900"/>
                </a:solidFill>
                <a:prstDash val="solid"/>
                <a:headEnd type="none" w="med" len="med"/>
                <a:tailEnd type="none" w="med" len="med"/>
              </a:ln>
            </p:spPr>
          </p:sp>
          <p:sp>
            <p:nvSpPr>
              <p:cNvPr id="72719" name="直接连接符 69663"/>
              <p:cNvSpPr/>
              <p:nvPr/>
            </p:nvSpPr>
            <p:spPr>
              <a:xfrm>
                <a:off x="624" y="0"/>
                <a:ext cx="0" cy="528"/>
              </a:xfrm>
              <a:prstGeom prst="line">
                <a:avLst/>
              </a:prstGeom>
              <a:ln w="38100" cap="flat" cmpd="sng">
                <a:solidFill>
                  <a:srgbClr val="FF9900"/>
                </a:solidFill>
                <a:prstDash val="solid"/>
                <a:headEnd type="none" w="med" len="med"/>
                <a:tailEnd type="none" w="med" len="med"/>
              </a:ln>
            </p:spPr>
          </p:sp>
          <p:sp>
            <p:nvSpPr>
              <p:cNvPr id="72720" name="直接连接符 69664"/>
              <p:cNvSpPr/>
              <p:nvPr/>
            </p:nvSpPr>
            <p:spPr>
              <a:xfrm>
                <a:off x="0" y="528"/>
                <a:ext cx="624" cy="0"/>
              </a:xfrm>
              <a:prstGeom prst="line">
                <a:avLst/>
              </a:prstGeom>
              <a:ln w="38100" cap="flat" cmpd="sng">
                <a:solidFill>
                  <a:srgbClr val="FF9900"/>
                </a:solidFill>
                <a:prstDash val="solid"/>
                <a:headEnd type="none" w="med" len="med"/>
                <a:tailEnd type="none" w="med" len="med"/>
              </a:ln>
            </p:spPr>
          </p:sp>
          <p:sp>
            <p:nvSpPr>
              <p:cNvPr id="72721" name="任意多边形 69665"/>
              <p:cNvSpPr/>
              <p:nvPr/>
            </p:nvSpPr>
            <p:spPr>
              <a:xfrm>
                <a:off x="108" y="432"/>
                <a:ext cx="60" cy="96"/>
              </a:xfrm>
              <a:custGeom>
                <a:avLst/>
                <a:gdLst>
                  <a:gd name="txL" fmla="*/ 0 w 60"/>
                  <a:gd name="txT" fmla="*/ 0 h 96"/>
                  <a:gd name="txR" fmla="*/ 60 w 60"/>
                  <a:gd name="txB" fmla="*/ 96 h 96"/>
                </a:gdLst>
                <a:ahLst/>
                <a:cxnLst>
                  <a:cxn ang="0">
                    <a:pos x="0" y="0"/>
                  </a:cxn>
                  <a:cxn ang="0">
                    <a:pos x="60" y="96"/>
                  </a:cxn>
                </a:cxnLst>
                <a:rect l="txL" t="txT" r="txR" b="txB"/>
                <a:pathLst>
                  <a:path w="60" h="96">
                    <a:moveTo>
                      <a:pt x="0" y="0"/>
                    </a:moveTo>
                    <a:cubicBezTo>
                      <a:pt x="53" y="18"/>
                      <a:pt x="60" y="35"/>
                      <a:pt x="60" y="96"/>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latin typeface="Times New Roman" panose="02020603050405020304" pitchFamily="18" charset="0"/>
                  <a:cs typeface="Times New Roman" panose="02020603050405020304" pitchFamily="18" charset="0"/>
                </a:endParaRPr>
              </a:p>
            </p:txBody>
          </p:sp>
          <p:sp>
            <p:nvSpPr>
              <p:cNvPr id="72722" name="文本框 69666"/>
              <p:cNvSpPr txBox="1"/>
              <p:nvPr/>
            </p:nvSpPr>
            <p:spPr>
              <a:xfrm>
                <a:off x="144" y="240"/>
                <a:ext cx="232"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cs typeface="Times New Roman" panose="02020603050405020304" pitchFamily="18" charset="0"/>
                  </a:rPr>
                  <a:t>j</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72723" name="文本框 69667"/>
              <p:cNvSpPr txBox="1"/>
              <p:nvPr/>
            </p:nvSpPr>
            <p:spPr>
              <a:xfrm>
                <a:off x="60" y="48"/>
                <a:ext cx="233"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cs typeface="Times New Roman" panose="02020603050405020304" pitchFamily="18" charset="0"/>
                  </a:rPr>
                  <a:t>Z</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72724" name="文本框 69668"/>
              <p:cNvSpPr txBox="1"/>
              <p:nvPr/>
            </p:nvSpPr>
            <p:spPr>
              <a:xfrm>
                <a:off x="230" y="528"/>
                <a:ext cx="244"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cs typeface="Times New Roman" panose="02020603050405020304" pitchFamily="18" charset="0"/>
                  </a:rPr>
                  <a:t>R</a:t>
                </a:r>
                <a:endParaRPr lang="en-US" altLang="zh-CN" i="1" dirty="0">
                  <a:solidFill>
                    <a:schemeClr val="bg1"/>
                  </a:solidFill>
                  <a:latin typeface="Times New Roman" panose="02020603050405020304" pitchFamily="18" charset="0"/>
                  <a:cs typeface="Times New Roman" panose="02020603050405020304" pitchFamily="18" charset="0"/>
                </a:endParaRPr>
              </a:p>
            </p:txBody>
          </p:sp>
          <p:sp>
            <p:nvSpPr>
              <p:cNvPr id="72725" name="文本框 69669"/>
              <p:cNvSpPr txBox="1"/>
              <p:nvPr/>
            </p:nvSpPr>
            <p:spPr>
              <a:xfrm>
                <a:off x="614" y="144"/>
                <a:ext cx="244"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cs typeface="Times New Roman" panose="02020603050405020304" pitchFamily="18" charset="0"/>
                  </a:rPr>
                  <a:t>X</a:t>
                </a:r>
                <a:endParaRPr lang="en-US" altLang="zh-CN" i="1" dirty="0">
                  <a:solidFill>
                    <a:schemeClr val="bg1"/>
                  </a:solidFill>
                  <a:latin typeface="Times New Roman" panose="02020603050405020304" pitchFamily="18" charset="0"/>
                  <a:cs typeface="Times New Roman" panose="02020603050405020304" pitchFamily="18" charset="0"/>
                </a:endParaRPr>
              </a:p>
            </p:txBody>
          </p:sp>
        </p:grpSp>
        <p:sp>
          <p:nvSpPr>
            <p:cNvPr id="72716" name="文本框 69670"/>
            <p:cNvSpPr txBox="1"/>
            <p:nvPr/>
          </p:nvSpPr>
          <p:spPr>
            <a:xfrm>
              <a:off x="1009" y="90"/>
              <a:ext cx="1423" cy="290"/>
            </a:xfrm>
            <a:prstGeom prst="rect">
              <a:avLst/>
            </a:prstGeom>
            <a:solidFill>
              <a:srgbClr val="660033"/>
            </a:solidFill>
            <a:ln w="9525">
              <a:noFill/>
            </a:ln>
          </p:spPr>
          <p:txBody>
            <a:bodyPr wrap="none" anchor="ctr">
              <a:spAutoFit/>
            </a:bodyPr>
            <a:p>
              <a:pPr algn="ctr" eaLnBrk="1" hangingPunct="1"/>
              <a:r>
                <a:rPr lang="zh-CN" altLang="en-US" dirty="0">
                  <a:solidFill>
                    <a:schemeClr val="bg1"/>
                  </a:solidFill>
                  <a:latin typeface="Times New Roman" panose="02020603050405020304" pitchFamily="18" charset="0"/>
                  <a:cs typeface="Times New Roman" panose="02020603050405020304" pitchFamily="18" charset="0"/>
                </a:rPr>
                <a:t> similar triangle</a:t>
              </a:r>
              <a:endParaRPr lang="zh-CN" altLang="en-US" dirty="0">
                <a:solidFill>
                  <a:schemeClr val="bg1"/>
                </a:solidFill>
                <a:latin typeface="Times New Roman" panose="02020603050405020304" pitchFamily="18" charset="0"/>
                <a:cs typeface="Times New Roman" panose="02020603050405020304" pitchFamily="18" charset="0"/>
              </a:endParaRPr>
            </a:p>
          </p:txBody>
        </p:sp>
        <p:sp>
          <p:nvSpPr>
            <p:cNvPr id="72717" name="直接连接符 69671"/>
            <p:cNvSpPr/>
            <p:nvPr/>
          </p:nvSpPr>
          <p:spPr>
            <a:xfrm>
              <a:off x="1089" y="499"/>
              <a:ext cx="1179" cy="0"/>
            </a:xfrm>
            <a:prstGeom prst="line">
              <a:avLst/>
            </a:prstGeom>
            <a:ln w="76200" cap="flat" cmpd="sng">
              <a:solidFill>
                <a:schemeClr val="accent1"/>
              </a:solidFill>
              <a:prstDash val="solid"/>
              <a:headEnd type="none" w="med" len="med"/>
              <a:tailEnd type="triangle" w="med" len="med"/>
            </a:ln>
          </p:spPr>
        </p:sp>
      </p:grpSp>
      <p:sp>
        <p:nvSpPr>
          <p:cNvPr id="4" name="文本框 3"/>
          <p:cNvSpPr txBox="1"/>
          <p:nvPr/>
        </p:nvSpPr>
        <p:spPr>
          <a:xfrm>
            <a:off x="5219700" y="2966085"/>
            <a:ext cx="3565525" cy="460375"/>
          </a:xfrm>
          <a:prstGeom prst="rect">
            <a:avLst/>
          </a:prstGeom>
          <a:solidFill>
            <a:srgbClr val="333399"/>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absorbs reactive power</a:t>
            </a:r>
            <a:endParaRPr lang="en-US" altLang="zh-CN" b="0">
              <a:solidFill>
                <a:schemeClr val="bg1"/>
              </a:solidFill>
              <a:latin typeface="Times New Roman" panose="02020603050405020304" pitchFamily="18" charset="0"/>
              <a:cs typeface="Times New Roman" panose="02020603050405020304" pitchFamily="18" charset="0"/>
            </a:endParaRPr>
          </a:p>
        </p:txBody>
      </p:sp>
      <p:sp>
        <p:nvSpPr>
          <p:cNvPr id="5" name="文本框 4"/>
          <p:cNvSpPr txBox="1"/>
          <p:nvPr/>
        </p:nvSpPr>
        <p:spPr>
          <a:xfrm>
            <a:off x="5191760" y="3428365"/>
            <a:ext cx="3113405" cy="460375"/>
          </a:xfrm>
          <a:prstGeom prst="rect">
            <a:avLst/>
          </a:prstGeom>
          <a:solidFill>
            <a:srgbClr val="333399"/>
          </a:solidFill>
        </p:spPr>
        <p:txBody>
          <a:bodyPr wrap="square" rtlCol="0">
            <a:spAutoFit/>
          </a:bodyPr>
          <a:p>
            <a:r>
              <a:rPr lang="en-US" altLang="zh-CN" b="0">
                <a:solidFill>
                  <a:schemeClr val="bg1"/>
                </a:solidFill>
                <a:latin typeface="Times New Roman" panose="02020603050405020304" pitchFamily="18" charset="0"/>
                <a:cs typeface="Times New Roman" panose="02020603050405020304" pitchFamily="18" charset="0"/>
              </a:rPr>
              <a:t>supplies reactive power</a:t>
            </a:r>
            <a:endParaRPr lang="en-US" altLang="zh-CN" b="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4"/>
                                        </p:tgtEl>
                                        <p:attrNameLst>
                                          <p:attrName>style.visibility</p:attrName>
                                        </p:attrNameLst>
                                      </p:cBhvr>
                                      <p:to>
                                        <p:strVal val="visible"/>
                                      </p:to>
                                    </p:set>
                                    <p:anim calcmode="lin" valueType="num">
                                      <p:cBhvr additive="base">
                                        <p:cTn id="7" dur="500" fill="hold"/>
                                        <p:tgtEl>
                                          <p:spTgt spid="69634"/>
                                        </p:tgtEl>
                                        <p:attrNameLst>
                                          <p:attrName>ppt_x</p:attrName>
                                        </p:attrNameLst>
                                      </p:cBhvr>
                                      <p:tavLst>
                                        <p:tav tm="0">
                                          <p:val>
                                            <p:strVal val="0-#ppt_w/2"/>
                                          </p:val>
                                        </p:tav>
                                        <p:tav tm="100000">
                                          <p:val>
                                            <p:strVal val="#ppt_x"/>
                                          </p:val>
                                        </p:tav>
                                      </p:tavLst>
                                    </p:anim>
                                    <p:anim calcmode="lin" valueType="num">
                                      <p:cBhvr additive="base">
                                        <p:cTn id="8" dur="500" fill="hold"/>
                                        <p:tgtEl>
                                          <p:spTgt spid="696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9648"/>
                                        </p:tgtEl>
                                        <p:attrNameLst>
                                          <p:attrName>style.visibility</p:attrName>
                                        </p:attrNameLst>
                                      </p:cBhvr>
                                      <p:to>
                                        <p:strVal val="visible"/>
                                      </p:to>
                                    </p:set>
                                    <p:animEffect transition="in" filter="wipe(up)">
                                      <p:cBhvr>
                                        <p:cTn id="17" dur="2000"/>
                                        <p:tgtEl>
                                          <p:spTgt spid="6964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9649"/>
                                        </p:tgtEl>
                                        <p:attrNameLst>
                                          <p:attrName>style.visibility</p:attrName>
                                        </p:attrNameLst>
                                      </p:cBhvr>
                                      <p:to>
                                        <p:strVal val="visible"/>
                                      </p:to>
                                    </p:set>
                                    <p:animEffect transition="in" filter="strips(downRight)">
                                      <p:cBhvr>
                                        <p:cTn id="22" dur="2000"/>
                                        <p:tgtEl>
                                          <p:spTgt spid="69649"/>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9650"/>
                                        </p:tgtEl>
                                        <p:attrNameLst>
                                          <p:attrName>style.visibility</p:attrName>
                                        </p:attrNameLst>
                                      </p:cBhvr>
                                      <p:to>
                                        <p:strVal val="visible"/>
                                      </p:to>
                                    </p:set>
                                    <p:animEffect transition="in" filter="slide(fromBottom)">
                                      <p:cBhvr>
                                        <p:cTn id="27" dur="1000"/>
                                        <p:tgtEl>
                                          <p:spTgt spid="696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9651"/>
                                        </p:tgtEl>
                                        <p:attrNameLst>
                                          <p:attrName>style.visibility</p:attrName>
                                        </p:attrNameLst>
                                      </p:cBhvr>
                                      <p:to>
                                        <p:strVal val="visible"/>
                                      </p:to>
                                    </p:set>
                                    <p:animEffect transition="in" filter="wipe(left)">
                                      <p:cBhvr>
                                        <p:cTn id="42" dur="1000"/>
                                        <p:tgtEl>
                                          <p:spTgt spid="69651"/>
                                        </p:tgtEl>
                                      </p:cBhvr>
                                    </p:animEffect>
                                  </p:childTnLst>
                                </p:cTn>
                              </p:par>
                            </p:childTnLst>
                          </p:cTn>
                        </p:par>
                      </p:childTnLst>
                    </p:cTn>
                  </p:par>
                  <p:par>
                    <p:cTn id="43" fill="hold">
                      <p:stCondLst>
                        <p:cond delay="indefinite"/>
                      </p:stCondLst>
                      <p:childTnLst>
                        <p:par>
                          <p:cTn id="44" fill="hold">
                            <p:stCondLst>
                              <p:cond delay="0"/>
                            </p:stCondLst>
                            <p:childTnLst>
                              <p:par>
                                <p:cTn id="45" presetID="55"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1000" fill="hold"/>
                                        <p:tgtEl>
                                          <p:spTgt spid="3"/>
                                        </p:tgtEl>
                                        <p:attrNameLst>
                                          <p:attrName>ppt_w</p:attrName>
                                        </p:attrNameLst>
                                      </p:cBhvr>
                                      <p:tavLst>
                                        <p:tav tm="0">
                                          <p:val>
                                            <p:strVal val="#ppt_w*0.70"/>
                                          </p:val>
                                        </p:tav>
                                        <p:tav tm="100000">
                                          <p:val>
                                            <p:strVal val="#ppt_w"/>
                                          </p:val>
                                        </p:tav>
                                      </p:tavLst>
                                    </p:anim>
                                    <p:anim calcmode="lin" valueType="num">
                                      <p:cBhvr>
                                        <p:cTn id="48" dur="1000" fill="hold"/>
                                        <p:tgtEl>
                                          <p:spTgt spid="3"/>
                                        </p:tgtEl>
                                        <p:attrNameLst>
                                          <p:attrName>ppt_h</p:attrName>
                                        </p:attrNameLst>
                                      </p:cBhvr>
                                      <p:tavLst>
                                        <p:tav tm="0">
                                          <p:val>
                                            <p:strVal val="#ppt_h"/>
                                          </p:val>
                                        </p:tav>
                                        <p:tav tm="100000">
                                          <p:val>
                                            <p:strVal val="#ppt_h"/>
                                          </p:val>
                                        </p:tav>
                                      </p:tavLst>
                                    </p:anim>
                                    <p:animEffect transition="in" filter="fade">
                                      <p:cBhvr>
                                        <p:cTn id="4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ldLvl="0" animBg="1"/>
      <p:bldP spid="69648" grpId="0"/>
      <p:bldP spid="69649" grpId="0"/>
      <p:bldP spid="4" grpId="0" animBg="1"/>
      <p:bldP spid="5"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文本框 70657"/>
          <p:cNvSpPr txBox="1"/>
          <p:nvPr/>
        </p:nvSpPr>
        <p:spPr>
          <a:xfrm>
            <a:off x="468630" y="260350"/>
            <a:ext cx="7150100" cy="460375"/>
          </a:xfrm>
          <a:prstGeom prst="rect">
            <a:avLst/>
          </a:prstGeom>
          <a:solidFill>
            <a:schemeClr val="accent2"/>
          </a:solid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rPr>
              <a:t>Reactive compensation of inductor and capacitor</a:t>
            </a:r>
            <a:endParaRPr lang="en-US" altLang="zh-CN" dirty="0">
              <a:solidFill>
                <a:schemeClr val="bg1"/>
              </a:solidFill>
              <a:latin typeface="Times New Roman" panose="02020603050405020304" pitchFamily="18" charset="0"/>
            </a:endParaRPr>
          </a:p>
        </p:txBody>
      </p:sp>
      <p:grpSp>
        <p:nvGrpSpPr>
          <p:cNvPr id="2" name="组合 70658"/>
          <p:cNvGrpSpPr/>
          <p:nvPr/>
        </p:nvGrpSpPr>
        <p:grpSpPr>
          <a:xfrm>
            <a:off x="250825" y="836613"/>
            <a:ext cx="3505200" cy="2165350"/>
            <a:chOff x="0" y="0"/>
            <a:chExt cx="2208" cy="1364"/>
          </a:xfrm>
        </p:grpSpPr>
        <p:sp>
          <p:nvSpPr>
            <p:cNvPr id="148511" name="直接连接符 70659"/>
            <p:cNvSpPr/>
            <p:nvPr/>
          </p:nvSpPr>
          <p:spPr>
            <a:xfrm>
              <a:off x="1632" y="864"/>
              <a:ext cx="221" cy="1"/>
            </a:xfrm>
            <a:prstGeom prst="line">
              <a:avLst/>
            </a:prstGeom>
            <a:ln w="57150" cap="flat" cmpd="sng">
              <a:solidFill>
                <a:srgbClr val="FF9900"/>
              </a:solidFill>
              <a:prstDash val="solid"/>
              <a:headEnd type="none" w="med" len="med"/>
              <a:tailEnd type="none" w="med" len="med"/>
            </a:ln>
          </p:spPr>
        </p:sp>
        <p:sp>
          <p:nvSpPr>
            <p:cNvPr id="148512" name="直接连接符 70660"/>
            <p:cNvSpPr/>
            <p:nvPr/>
          </p:nvSpPr>
          <p:spPr>
            <a:xfrm flipV="1">
              <a:off x="1632" y="957"/>
              <a:ext cx="221" cy="3"/>
            </a:xfrm>
            <a:prstGeom prst="line">
              <a:avLst/>
            </a:prstGeom>
            <a:ln w="57150" cap="flat" cmpd="sng">
              <a:solidFill>
                <a:srgbClr val="FF9900"/>
              </a:solidFill>
              <a:prstDash val="solid"/>
              <a:headEnd type="none" w="med" len="med"/>
              <a:tailEnd type="none" w="med" len="med"/>
            </a:ln>
          </p:spPr>
        </p:sp>
        <p:sp>
          <p:nvSpPr>
            <p:cNvPr id="148513" name="任意多边形 70661"/>
            <p:cNvSpPr/>
            <p:nvPr/>
          </p:nvSpPr>
          <p:spPr>
            <a:xfrm>
              <a:off x="1739" y="432"/>
              <a:ext cx="1" cy="432"/>
            </a:xfrm>
            <a:custGeom>
              <a:avLst/>
              <a:gdLst>
                <a:gd name="txL" fmla="*/ 0 w 1"/>
                <a:gd name="txT" fmla="*/ 0 h 432"/>
                <a:gd name="txR" fmla="*/ 1 w 1"/>
                <a:gd name="txB" fmla="*/ 432 h 432"/>
              </a:gdLst>
              <a:ahLst/>
              <a:cxnLst>
                <a:cxn ang="0">
                  <a:pos x="0" y="0"/>
                </a:cxn>
                <a:cxn ang="0">
                  <a:pos x="1" y="6"/>
                </a:cxn>
                <a:cxn ang="0">
                  <a:pos x="1" y="432"/>
                </a:cxn>
              </a:cxnLst>
              <a:rect l="txL" t="txT" r="txR" b="txB"/>
              <a:pathLst>
                <a:path w="1" h="432">
                  <a:moveTo>
                    <a:pt x="0" y="0"/>
                  </a:moveTo>
                  <a:lnTo>
                    <a:pt x="1" y="6"/>
                  </a:lnTo>
                  <a:lnTo>
                    <a:pt x="1" y="432"/>
                  </a:lnTo>
                </a:path>
              </a:pathLst>
            </a:custGeom>
            <a:solidFill>
              <a:srgbClr val="FFFFFF">
                <a:alpha val="100000"/>
              </a:srgbClr>
            </a:solidFill>
            <a:ln w="28575" cap="flat" cmpd="sng">
              <a:solidFill>
                <a:srgbClr val="FFCC99">
                  <a:alpha val="100000"/>
                </a:srgbClr>
              </a:solidFill>
              <a:prstDash val="solid"/>
              <a:round/>
              <a:headEnd type="none" w="med" len="med"/>
              <a:tailEnd type="none" w="med" len="med"/>
            </a:ln>
          </p:spPr>
          <p:txBody>
            <a:bodyPr/>
            <a:p>
              <a:endParaRPr lang="zh-CN" altLang="en-US"/>
            </a:p>
          </p:txBody>
        </p:sp>
        <p:sp>
          <p:nvSpPr>
            <p:cNvPr id="148514" name="任意多边形 70662"/>
            <p:cNvSpPr/>
            <p:nvPr/>
          </p:nvSpPr>
          <p:spPr>
            <a:xfrm>
              <a:off x="1739" y="956"/>
              <a:ext cx="1" cy="388"/>
            </a:xfrm>
            <a:custGeom>
              <a:avLst/>
              <a:gdLst>
                <a:gd name="txL" fmla="*/ 0 w 1"/>
                <a:gd name="txT" fmla="*/ 0 h 388"/>
                <a:gd name="txR" fmla="*/ 1 w 1"/>
                <a:gd name="txB" fmla="*/ 388 h 388"/>
              </a:gdLst>
              <a:ahLst/>
              <a:cxnLst>
                <a:cxn ang="0">
                  <a:pos x="0" y="0"/>
                </a:cxn>
                <a:cxn ang="0">
                  <a:pos x="1" y="388"/>
                </a:cxn>
                <a:cxn ang="0">
                  <a:pos x="1" y="382"/>
                </a:cxn>
              </a:cxnLst>
              <a:rect l="txL" t="txT" r="txR" b="txB"/>
              <a:pathLst>
                <a:path w="1" h="388">
                  <a:moveTo>
                    <a:pt x="0" y="0"/>
                  </a:moveTo>
                  <a:lnTo>
                    <a:pt x="1" y="388"/>
                  </a:lnTo>
                  <a:lnTo>
                    <a:pt x="1" y="382"/>
                  </a:lnTo>
                </a:path>
              </a:pathLst>
            </a:custGeom>
            <a:solidFill>
              <a:srgbClr val="FFFFFF">
                <a:alpha val="100000"/>
              </a:srgbClr>
            </a:solidFill>
            <a:ln w="28575" cap="flat" cmpd="sng">
              <a:solidFill>
                <a:srgbClr val="FFCC99">
                  <a:alpha val="100000"/>
                </a:srgbClr>
              </a:solidFill>
              <a:prstDash val="solid"/>
              <a:round/>
              <a:headEnd type="none" w="med" len="med"/>
              <a:tailEnd type="none" w="med" len="med"/>
            </a:ln>
          </p:spPr>
          <p:txBody>
            <a:bodyPr/>
            <a:p>
              <a:endParaRPr lang="zh-CN" altLang="en-US"/>
            </a:p>
          </p:txBody>
        </p:sp>
        <p:sp>
          <p:nvSpPr>
            <p:cNvPr id="148515" name="矩形 70663"/>
            <p:cNvSpPr/>
            <p:nvPr/>
          </p:nvSpPr>
          <p:spPr>
            <a:xfrm rot="5400000">
              <a:off x="581" y="293"/>
              <a:ext cx="102"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48516" name="任意多边形 70664"/>
            <p:cNvSpPr/>
            <p:nvPr/>
          </p:nvSpPr>
          <p:spPr>
            <a:xfrm>
              <a:off x="216" y="1332"/>
              <a:ext cx="1518" cy="6"/>
            </a:xfrm>
            <a:custGeom>
              <a:avLst/>
              <a:gdLst>
                <a:gd name="txL" fmla="*/ 0 w 1518"/>
                <a:gd name="txT" fmla="*/ 0 h 6"/>
                <a:gd name="txR" fmla="*/ 1518 w 1518"/>
                <a:gd name="txB" fmla="*/ 6 h 6"/>
              </a:gdLst>
              <a:ahLst/>
              <a:cxnLst>
                <a:cxn ang="0">
                  <a:pos x="1518" y="6"/>
                </a:cxn>
                <a:cxn ang="0">
                  <a:pos x="0" y="0"/>
                </a:cxn>
              </a:cxnLst>
              <a:rect l="txL" t="txT" r="txR" b="txB"/>
              <a:pathLst>
                <a:path w="1518" h="6">
                  <a:moveTo>
                    <a:pt x="1518" y="6"/>
                  </a:moveTo>
                  <a:lnTo>
                    <a:pt x="0" y="0"/>
                  </a:lnTo>
                </a:path>
              </a:pathLst>
            </a:custGeom>
            <a:noFill/>
            <a:ln w="28575" cap="flat" cmpd="sng">
              <a:solidFill>
                <a:srgbClr val="FFCC99">
                  <a:alpha val="100000"/>
                </a:srgbClr>
              </a:solidFill>
              <a:prstDash val="solid"/>
              <a:round/>
              <a:headEnd type="none" w="med" len="med"/>
              <a:tailEnd type="none" w="med" len="med"/>
            </a:ln>
          </p:spPr>
          <p:txBody>
            <a:bodyPr/>
            <a:p>
              <a:endParaRPr lang="zh-CN" altLang="en-US"/>
            </a:p>
          </p:txBody>
        </p:sp>
        <p:sp>
          <p:nvSpPr>
            <p:cNvPr id="148517" name="文本框 70665"/>
            <p:cNvSpPr txBox="1"/>
            <p:nvPr/>
          </p:nvSpPr>
          <p:spPr>
            <a:xfrm>
              <a:off x="1111" y="96"/>
              <a:ext cx="233"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148518" name="文本框 70666"/>
            <p:cNvSpPr txBox="1"/>
            <p:nvPr/>
          </p:nvSpPr>
          <p:spPr>
            <a:xfrm>
              <a:off x="1392" y="76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148519" name="文本框 70667"/>
            <p:cNvSpPr txBox="1"/>
            <p:nvPr/>
          </p:nvSpPr>
          <p:spPr>
            <a:xfrm>
              <a:off x="480" y="48"/>
              <a:ext cx="244"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148520" name="文本框 70668"/>
            <p:cNvSpPr txBox="1"/>
            <p:nvPr/>
          </p:nvSpPr>
          <p:spPr>
            <a:xfrm>
              <a:off x="0" y="720"/>
              <a:ext cx="338"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endParaRPr lang="en-US" altLang="zh-CN" i="1" dirty="0">
                <a:solidFill>
                  <a:schemeClr val="bg1"/>
                </a:solidFill>
                <a:latin typeface="Times New Roman" panose="02020603050405020304" pitchFamily="18" charset="0"/>
              </a:endParaRPr>
            </a:p>
          </p:txBody>
        </p:sp>
        <p:sp>
          <p:nvSpPr>
            <p:cNvPr id="148521" name="文本框 70669"/>
            <p:cNvSpPr txBox="1"/>
            <p:nvPr/>
          </p:nvSpPr>
          <p:spPr>
            <a:xfrm>
              <a:off x="1104" y="384"/>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148522" name="文本框 70670"/>
            <p:cNvSpPr txBox="1"/>
            <p:nvPr/>
          </p:nvSpPr>
          <p:spPr>
            <a:xfrm>
              <a:off x="1872" y="720"/>
              <a:ext cx="336"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u</a:t>
              </a:r>
              <a:r>
                <a:rPr lang="en-US" altLang="zh-CN" baseline="-25000"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148523" name="直接连接符 70671"/>
            <p:cNvSpPr/>
            <p:nvPr/>
          </p:nvSpPr>
          <p:spPr>
            <a:xfrm>
              <a:off x="144" y="288"/>
              <a:ext cx="288" cy="0"/>
            </a:xfrm>
            <a:prstGeom prst="line">
              <a:avLst/>
            </a:prstGeom>
            <a:ln w="38100" cap="flat" cmpd="sng">
              <a:solidFill>
                <a:srgbClr val="66FFFF"/>
              </a:solidFill>
              <a:prstDash val="solid"/>
              <a:headEnd type="none" w="med" len="med"/>
              <a:tailEnd type="triangle" w="med" len="med"/>
            </a:ln>
          </p:spPr>
        </p:sp>
        <p:sp>
          <p:nvSpPr>
            <p:cNvPr id="148524" name="文本框 70672"/>
            <p:cNvSpPr txBox="1"/>
            <p:nvPr/>
          </p:nvSpPr>
          <p:spPr>
            <a:xfrm>
              <a:off x="144" y="0"/>
              <a:ext cx="1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i</a:t>
              </a:r>
              <a:endParaRPr lang="en-US" altLang="zh-CN" i="1" dirty="0">
                <a:solidFill>
                  <a:schemeClr val="bg1"/>
                </a:solidFill>
                <a:latin typeface="Times New Roman" panose="02020603050405020304" pitchFamily="18" charset="0"/>
              </a:endParaRPr>
            </a:p>
          </p:txBody>
        </p:sp>
        <p:grpSp>
          <p:nvGrpSpPr>
            <p:cNvPr id="148525" name="组合 70673"/>
            <p:cNvGrpSpPr/>
            <p:nvPr/>
          </p:nvGrpSpPr>
          <p:grpSpPr>
            <a:xfrm>
              <a:off x="1056" y="384"/>
              <a:ext cx="384" cy="57"/>
              <a:chOff x="0" y="0"/>
              <a:chExt cx="384" cy="57"/>
            </a:xfrm>
          </p:grpSpPr>
          <p:sp>
            <p:nvSpPr>
              <p:cNvPr id="148537" name="任意多边形 70674"/>
              <p:cNvSpPr/>
              <p:nvPr/>
            </p:nvSpPr>
            <p:spPr>
              <a:xfrm>
                <a:off x="0" y="0"/>
                <a:ext cx="98" cy="57"/>
              </a:xfrm>
              <a:custGeom>
                <a:avLst/>
                <a:gdLst>
                  <a:gd name="txL" fmla="*/ 0 w 98"/>
                  <a:gd name="txT" fmla="*/ 0 h 57"/>
                  <a:gd name="txR" fmla="*/ 98 w 98"/>
                  <a:gd name="txB" fmla="*/ 57 h 57"/>
                </a:gdLst>
                <a:ahLst/>
                <a:cxnLst>
                  <a:cxn ang="0">
                    <a:pos x="0" y="57"/>
                  </a:cxn>
                  <a:cxn ang="0">
                    <a:pos x="18" y="14"/>
                  </a:cxn>
                  <a:cxn ang="0">
                    <a:pos x="47" y="0"/>
                  </a:cxn>
                  <a:cxn ang="0">
                    <a:pos x="80" y="14"/>
                  </a:cxn>
                  <a:cxn ang="0">
                    <a:pos x="98" y="48"/>
                  </a:cxn>
                </a:cxnLst>
                <a:rect l="txL" t="txT" r="txR" b="txB"/>
                <a:pathLst>
                  <a:path w="98" h="57">
                    <a:moveTo>
                      <a:pt x="0" y="57"/>
                    </a:moveTo>
                    <a:cubicBezTo>
                      <a:pt x="3" y="50"/>
                      <a:pt x="10" y="23"/>
                      <a:pt x="18" y="14"/>
                    </a:cubicBezTo>
                    <a:cubicBezTo>
                      <a:pt x="26" y="5"/>
                      <a:pt x="37" y="0"/>
                      <a:pt x="47" y="0"/>
                    </a:cubicBezTo>
                    <a:cubicBezTo>
                      <a:pt x="57" y="0"/>
                      <a:pt x="71" y="6"/>
                      <a:pt x="80" y="14"/>
                    </a:cubicBezTo>
                    <a:cubicBezTo>
                      <a:pt x="89" y="22"/>
                      <a:pt x="94" y="42"/>
                      <a:pt x="98" y="48"/>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8538" name="任意多边形 70675"/>
              <p:cNvSpPr/>
              <p:nvPr/>
            </p:nvSpPr>
            <p:spPr>
              <a:xfrm>
                <a:off x="98" y="0"/>
                <a:ext cx="95" cy="51"/>
              </a:xfrm>
              <a:custGeom>
                <a:avLst/>
                <a:gdLst>
                  <a:gd name="txL" fmla="*/ 0 w 121"/>
                  <a:gd name="txT" fmla="*/ 0 h 54"/>
                  <a:gd name="txR" fmla="*/ 121 w 121"/>
                  <a:gd name="txB" fmla="*/ 54 h 54"/>
                </a:gdLst>
                <a:ahLst/>
                <a:cxnLst>
                  <a:cxn ang="0">
                    <a:pos x="0" y="43"/>
                  </a:cxn>
                  <a:cxn ang="0">
                    <a:pos x="9" y="11"/>
                  </a:cxn>
                  <a:cxn ang="0">
                    <a:pos x="25" y="0"/>
                  </a:cxn>
                  <a:cxn ang="0">
                    <a:pos x="39" y="11"/>
                  </a:cxn>
                  <a:cxn ang="0">
                    <a:pos x="46" y="4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8539" name="任意多边形 70676"/>
              <p:cNvSpPr/>
              <p:nvPr/>
            </p:nvSpPr>
            <p:spPr>
              <a:xfrm>
                <a:off x="193" y="0"/>
                <a:ext cx="94" cy="48"/>
              </a:xfrm>
              <a:custGeom>
                <a:avLst/>
                <a:gdLst>
                  <a:gd name="txL" fmla="*/ 0 w 119"/>
                  <a:gd name="txT" fmla="*/ 0 h 51"/>
                  <a:gd name="txR" fmla="*/ 119 w 119"/>
                  <a:gd name="txB" fmla="*/ 51 h 51"/>
                </a:gdLst>
                <a:ahLst/>
                <a:cxnLst>
                  <a:cxn ang="0">
                    <a:pos x="0" y="40"/>
                  </a:cxn>
                  <a:cxn ang="0">
                    <a:pos x="6" y="11"/>
                  </a:cxn>
                  <a:cxn ang="0">
                    <a:pos x="23" y="0"/>
                  </a:cxn>
                  <a:cxn ang="0">
                    <a:pos x="37" y="11"/>
                  </a:cxn>
                  <a:cxn ang="0">
                    <a:pos x="46" y="40"/>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148540" name="任意多边形 70677"/>
              <p:cNvSpPr/>
              <p:nvPr/>
            </p:nvSpPr>
            <p:spPr>
              <a:xfrm>
                <a:off x="287" y="0"/>
                <a:ext cx="97" cy="54"/>
              </a:xfrm>
              <a:custGeom>
                <a:avLst/>
                <a:gdLst>
                  <a:gd name="txL" fmla="*/ 0 w 123"/>
                  <a:gd name="txT" fmla="*/ 0 h 57"/>
                  <a:gd name="txR" fmla="*/ 123 w 123"/>
                  <a:gd name="txB" fmla="*/ 57 h 57"/>
                </a:gdLst>
                <a:ahLst/>
                <a:cxnLst>
                  <a:cxn ang="0">
                    <a:pos x="0" y="41"/>
                  </a:cxn>
                  <a:cxn ang="0">
                    <a:pos x="9" y="11"/>
                  </a:cxn>
                  <a:cxn ang="0">
                    <a:pos x="25" y="0"/>
                  </a:cxn>
                  <a:cxn ang="0">
                    <a:pos x="39" y="11"/>
                  </a:cxn>
                  <a:cxn ang="0">
                    <a:pos x="47" y="45"/>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148526" name="文本框 70678"/>
            <p:cNvSpPr txBox="1"/>
            <p:nvPr/>
          </p:nvSpPr>
          <p:spPr>
            <a:xfrm>
              <a:off x="55" y="432"/>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48527" name="文本框 70679"/>
            <p:cNvSpPr txBox="1"/>
            <p:nvPr/>
          </p:nvSpPr>
          <p:spPr>
            <a:xfrm>
              <a:off x="48" y="1056"/>
              <a:ext cx="214"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148528" name="直接连接符 70680"/>
            <p:cNvSpPr/>
            <p:nvPr/>
          </p:nvSpPr>
          <p:spPr>
            <a:xfrm>
              <a:off x="768" y="432"/>
              <a:ext cx="288" cy="0"/>
            </a:xfrm>
            <a:prstGeom prst="line">
              <a:avLst/>
            </a:prstGeom>
            <a:ln w="28575" cap="flat" cmpd="sng">
              <a:solidFill>
                <a:srgbClr val="FFCC99"/>
              </a:solidFill>
              <a:prstDash val="solid"/>
              <a:headEnd type="none" w="med" len="med"/>
              <a:tailEnd type="none" w="med" len="med"/>
            </a:ln>
          </p:spPr>
        </p:sp>
        <p:sp>
          <p:nvSpPr>
            <p:cNvPr id="148529" name="任意多边形 70681"/>
            <p:cNvSpPr/>
            <p:nvPr/>
          </p:nvSpPr>
          <p:spPr>
            <a:xfrm>
              <a:off x="1440" y="426"/>
              <a:ext cx="306" cy="6"/>
            </a:xfrm>
            <a:custGeom>
              <a:avLst/>
              <a:gdLst>
                <a:gd name="txL" fmla="*/ 0 w 306"/>
                <a:gd name="txT" fmla="*/ 0 h 6"/>
                <a:gd name="txR" fmla="*/ 306 w 306"/>
                <a:gd name="txB" fmla="*/ 6 h 6"/>
              </a:gdLst>
              <a:ahLst/>
              <a:cxnLst>
                <a:cxn ang="0">
                  <a:pos x="0" y="6"/>
                </a:cxn>
                <a:cxn ang="0">
                  <a:pos x="306" y="0"/>
                </a:cxn>
              </a:cxnLst>
              <a:rect l="txL" t="txT" r="txR" b="txB"/>
              <a:pathLst>
                <a:path w="306" h="6">
                  <a:moveTo>
                    <a:pt x="0" y="6"/>
                  </a:moveTo>
                  <a:lnTo>
                    <a:pt x="306" y="0"/>
                  </a:lnTo>
                </a:path>
              </a:pathLst>
            </a:custGeom>
            <a:noFill/>
            <a:ln w="28575" cap="flat" cmpd="sng">
              <a:solidFill>
                <a:srgbClr val="FFCC99">
                  <a:alpha val="100000"/>
                </a:srgbClr>
              </a:solidFill>
              <a:prstDash val="solid"/>
              <a:round/>
              <a:headEnd type="none" w="med" len="med"/>
              <a:tailEnd type="none" w="med" len="med"/>
            </a:ln>
          </p:spPr>
          <p:txBody>
            <a:bodyPr/>
            <a:p>
              <a:endParaRPr lang="zh-CN" altLang="en-US"/>
            </a:p>
          </p:txBody>
        </p:sp>
        <p:sp>
          <p:nvSpPr>
            <p:cNvPr id="148530" name="文本框 70682"/>
            <p:cNvSpPr txBox="1"/>
            <p:nvPr/>
          </p:nvSpPr>
          <p:spPr>
            <a:xfrm>
              <a:off x="1776" y="528"/>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48531" name="文本框 70683"/>
            <p:cNvSpPr txBox="1"/>
            <p:nvPr/>
          </p:nvSpPr>
          <p:spPr>
            <a:xfrm>
              <a:off x="1776" y="1008"/>
              <a:ext cx="214"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148532" name="文本框 70684"/>
            <p:cNvSpPr txBox="1"/>
            <p:nvPr/>
          </p:nvSpPr>
          <p:spPr>
            <a:xfrm>
              <a:off x="816" y="38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148533" name="文本框 70685"/>
            <p:cNvSpPr txBox="1"/>
            <p:nvPr/>
          </p:nvSpPr>
          <p:spPr>
            <a:xfrm>
              <a:off x="1420" y="384"/>
              <a:ext cx="214"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sp>
          <p:nvSpPr>
            <p:cNvPr id="148534" name="任意多边形 70686"/>
            <p:cNvSpPr/>
            <p:nvPr/>
          </p:nvSpPr>
          <p:spPr>
            <a:xfrm>
              <a:off x="192" y="415"/>
              <a:ext cx="300" cy="7"/>
            </a:xfrm>
            <a:custGeom>
              <a:avLst/>
              <a:gdLst>
                <a:gd name="txL" fmla="*/ 0 w 300"/>
                <a:gd name="txT" fmla="*/ 0 h 7"/>
                <a:gd name="txR" fmla="*/ 300 w 300"/>
                <a:gd name="txB" fmla="*/ 7 h 7"/>
              </a:gdLst>
              <a:ahLst/>
              <a:cxnLst>
                <a:cxn ang="0">
                  <a:pos x="300" y="0"/>
                </a:cxn>
                <a:cxn ang="0">
                  <a:pos x="0" y="7"/>
                </a:cxn>
              </a:cxnLst>
              <a:rect l="txL" t="txT" r="txR" b="txB"/>
              <a:pathLst>
                <a:path w="300" h="7">
                  <a:moveTo>
                    <a:pt x="300" y="0"/>
                  </a:moveTo>
                  <a:lnTo>
                    <a:pt x="0" y="7"/>
                  </a:lnTo>
                </a:path>
              </a:pathLst>
            </a:custGeom>
            <a:noFill/>
            <a:ln w="28575" cap="flat" cmpd="sng">
              <a:solidFill>
                <a:srgbClr val="FFCC99">
                  <a:alpha val="100000"/>
                </a:srgbClr>
              </a:solidFill>
              <a:prstDash val="solid"/>
              <a:round/>
              <a:headEnd type="none" w="med" len="med"/>
              <a:tailEnd type="none" w="med" len="med"/>
            </a:ln>
          </p:spPr>
          <p:txBody>
            <a:bodyPr/>
            <a:p>
              <a:endParaRPr lang="zh-CN" altLang="en-US"/>
            </a:p>
          </p:txBody>
        </p:sp>
        <p:sp>
          <p:nvSpPr>
            <p:cNvPr id="148535" name="椭圆 70687"/>
            <p:cNvSpPr/>
            <p:nvPr/>
          </p:nvSpPr>
          <p:spPr>
            <a:xfrm>
              <a:off x="144" y="1296"/>
              <a:ext cx="68" cy="68"/>
            </a:xfrm>
            <a:prstGeom prst="ellipse">
              <a:avLst/>
            </a:prstGeom>
            <a:noFill/>
            <a:ln w="38100" cap="flat" cmpd="sng">
              <a:solidFill>
                <a:srgbClr val="FFCC99"/>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148536" name="椭圆 70688"/>
            <p:cNvSpPr/>
            <p:nvPr/>
          </p:nvSpPr>
          <p:spPr>
            <a:xfrm>
              <a:off x="124" y="384"/>
              <a:ext cx="68" cy="68"/>
            </a:xfrm>
            <a:prstGeom prst="ellipse">
              <a:avLst/>
            </a:prstGeom>
            <a:noFill/>
            <a:ln w="38100" cap="flat" cmpd="sng">
              <a:solidFill>
                <a:srgbClr val="FFCC99"/>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4" name="组合 70689"/>
          <p:cNvGrpSpPr/>
          <p:nvPr/>
        </p:nvGrpSpPr>
        <p:grpSpPr>
          <a:xfrm>
            <a:off x="4378325" y="898525"/>
            <a:ext cx="4514850" cy="2316163"/>
            <a:chOff x="0" y="0"/>
            <a:chExt cx="2844" cy="1459"/>
          </a:xfrm>
        </p:grpSpPr>
        <p:sp>
          <p:nvSpPr>
            <p:cNvPr id="148503" name="任意多边形 70690"/>
            <p:cNvSpPr/>
            <p:nvPr/>
          </p:nvSpPr>
          <p:spPr>
            <a:xfrm>
              <a:off x="270" y="0"/>
              <a:ext cx="1" cy="1459"/>
            </a:xfrm>
            <a:custGeom>
              <a:avLst/>
              <a:gdLst>
                <a:gd name="txL" fmla="*/ 0 w 1"/>
                <a:gd name="txT" fmla="*/ 0 h 1446"/>
                <a:gd name="txR" fmla="*/ 1 w 1"/>
                <a:gd name="txB" fmla="*/ 1446 h 1446"/>
              </a:gdLst>
              <a:ahLst/>
              <a:cxnLst>
                <a:cxn ang="0">
                  <a:pos x="0" y="1498"/>
                </a:cxn>
                <a:cxn ang="0">
                  <a:pos x="0" y="0"/>
                </a:cxn>
              </a:cxnLst>
              <a:rect l="txL" t="txT" r="txR" b="txB"/>
              <a:pathLst>
                <a:path w="1" h="1446">
                  <a:moveTo>
                    <a:pt x="0" y="1446"/>
                  </a:moveTo>
                  <a:lnTo>
                    <a:pt x="0" y="0"/>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sp>
          <p:nvSpPr>
            <p:cNvPr id="148504" name="直接连接符 70691"/>
            <p:cNvSpPr/>
            <p:nvPr/>
          </p:nvSpPr>
          <p:spPr>
            <a:xfrm flipV="1">
              <a:off x="74" y="892"/>
              <a:ext cx="2485" cy="7"/>
            </a:xfrm>
            <a:prstGeom prst="line">
              <a:avLst/>
            </a:prstGeom>
            <a:ln w="38100" cap="flat" cmpd="sng">
              <a:solidFill>
                <a:srgbClr val="FFFF00"/>
              </a:solidFill>
              <a:prstDash val="solid"/>
              <a:headEnd type="none" w="med" len="med"/>
              <a:tailEnd type="triangle" w="med" len="med"/>
            </a:ln>
          </p:spPr>
        </p:sp>
        <p:sp>
          <p:nvSpPr>
            <p:cNvPr id="148505" name="文本框 70692"/>
            <p:cNvSpPr txBox="1"/>
            <p:nvPr/>
          </p:nvSpPr>
          <p:spPr>
            <a:xfrm>
              <a:off x="2456" y="845"/>
              <a:ext cx="388" cy="327"/>
            </a:xfrm>
            <a:prstGeom prst="rect">
              <a:avLst/>
            </a:prstGeom>
            <a:noFill/>
            <a:ln w="9525">
              <a:noFill/>
            </a:ln>
          </p:spPr>
          <p:txBody>
            <a:bodyPr wrap="none">
              <a:spAutoFit/>
            </a:bodyPr>
            <a:p>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t</a:t>
              </a:r>
              <a:endParaRPr lang="en-US" altLang="zh-CN" sz="2800" i="1" dirty="0">
                <a:solidFill>
                  <a:schemeClr val="bg1"/>
                </a:solidFill>
                <a:latin typeface="Times New Roman" panose="02020603050405020304" pitchFamily="18" charset="0"/>
              </a:endParaRPr>
            </a:p>
          </p:txBody>
        </p:sp>
        <p:sp>
          <p:nvSpPr>
            <p:cNvPr id="148506" name="任意多边形 70693"/>
            <p:cNvSpPr/>
            <p:nvPr/>
          </p:nvSpPr>
          <p:spPr>
            <a:xfrm flipH="1">
              <a:off x="246" y="539"/>
              <a:ext cx="2069" cy="726"/>
            </a:xfrm>
            <a:custGeom>
              <a:avLst/>
              <a:gdLst>
                <a:gd name="txL" fmla="*/ 0 w 2022"/>
                <a:gd name="txT" fmla="*/ 0 h 452"/>
                <a:gd name="txR" fmla="*/ 2022 w 2022"/>
                <a:gd name="txB" fmla="*/ 452 h 452"/>
              </a:gdLst>
              <a:ahLst/>
              <a:cxnLst>
                <a:cxn ang="0">
                  <a:pos x="0" y="2448"/>
                </a:cxn>
                <a:cxn ang="0">
                  <a:pos x="282" y="1005"/>
                </a:cxn>
                <a:cxn ang="0">
                  <a:pos x="365" y="573"/>
                </a:cxn>
                <a:cxn ang="0">
                  <a:pos x="469" y="199"/>
                </a:cxn>
                <a:cxn ang="0">
                  <a:pos x="587" y="26"/>
                </a:cxn>
                <a:cxn ang="0">
                  <a:pos x="735" y="239"/>
                </a:cxn>
                <a:cxn ang="0">
                  <a:pos x="882" y="867"/>
                </a:cxn>
                <a:cxn ang="0">
                  <a:pos x="992" y="1497"/>
                </a:cxn>
                <a:cxn ang="0">
                  <a:pos x="1115" y="2183"/>
                </a:cxn>
                <a:cxn ang="0">
                  <a:pos x="1236" y="2735"/>
                </a:cxn>
                <a:cxn ang="0">
                  <a:pos x="1405" y="2988"/>
                </a:cxn>
                <a:cxn ang="0">
                  <a:pos x="1586" y="2591"/>
                </a:cxn>
                <a:cxn ang="0">
                  <a:pos x="1793" y="1537"/>
                </a:cxn>
                <a:cxn ang="0">
                  <a:pos x="1888" y="973"/>
                </a:cxn>
                <a:cxn ang="0">
                  <a:pos x="2056" y="246"/>
                </a:cxn>
                <a:cxn ang="0">
                  <a:pos x="2193" y="34"/>
                </a:cxn>
                <a:cxn ang="0">
                  <a:pos x="2201" y="47"/>
                </a:cxn>
              </a:cxnLst>
              <a:rect l="txL" t="txT" r="txR" b="txB"/>
              <a:pathLst>
                <a:path w="2022" h="452">
                  <a:moveTo>
                    <a:pt x="0" y="368"/>
                  </a:moveTo>
                  <a:cubicBezTo>
                    <a:pt x="43" y="333"/>
                    <a:pt x="202" y="198"/>
                    <a:pt x="258" y="151"/>
                  </a:cubicBezTo>
                  <a:cubicBezTo>
                    <a:pt x="314" y="104"/>
                    <a:pt x="305" y="107"/>
                    <a:pt x="333" y="86"/>
                  </a:cubicBezTo>
                  <a:cubicBezTo>
                    <a:pt x="361" y="66"/>
                    <a:pt x="395" y="43"/>
                    <a:pt x="428" y="30"/>
                  </a:cubicBezTo>
                  <a:cubicBezTo>
                    <a:pt x="462" y="16"/>
                    <a:pt x="496" y="3"/>
                    <a:pt x="536" y="4"/>
                  </a:cubicBezTo>
                  <a:cubicBezTo>
                    <a:pt x="577" y="5"/>
                    <a:pt x="625" y="15"/>
                    <a:pt x="670" y="36"/>
                  </a:cubicBezTo>
                  <a:cubicBezTo>
                    <a:pt x="715" y="57"/>
                    <a:pt x="765" y="98"/>
                    <a:pt x="804" y="130"/>
                  </a:cubicBezTo>
                  <a:cubicBezTo>
                    <a:pt x="842" y="161"/>
                    <a:pt x="868" y="192"/>
                    <a:pt x="904" y="225"/>
                  </a:cubicBezTo>
                  <a:cubicBezTo>
                    <a:pt x="940" y="258"/>
                    <a:pt x="980" y="297"/>
                    <a:pt x="1017" y="328"/>
                  </a:cubicBezTo>
                  <a:cubicBezTo>
                    <a:pt x="1055" y="358"/>
                    <a:pt x="1084" y="390"/>
                    <a:pt x="1128" y="411"/>
                  </a:cubicBezTo>
                  <a:cubicBezTo>
                    <a:pt x="1172" y="431"/>
                    <a:pt x="1229" y="452"/>
                    <a:pt x="1282" y="449"/>
                  </a:cubicBezTo>
                  <a:cubicBezTo>
                    <a:pt x="1336" y="445"/>
                    <a:pt x="1388" y="426"/>
                    <a:pt x="1447" y="389"/>
                  </a:cubicBezTo>
                  <a:cubicBezTo>
                    <a:pt x="1506" y="353"/>
                    <a:pt x="1589" y="272"/>
                    <a:pt x="1635" y="231"/>
                  </a:cubicBezTo>
                  <a:cubicBezTo>
                    <a:pt x="1680" y="191"/>
                    <a:pt x="1683" y="178"/>
                    <a:pt x="1722" y="146"/>
                  </a:cubicBezTo>
                  <a:cubicBezTo>
                    <a:pt x="1762" y="114"/>
                    <a:pt x="1828" y="61"/>
                    <a:pt x="1874" y="37"/>
                  </a:cubicBezTo>
                  <a:cubicBezTo>
                    <a:pt x="1920" y="13"/>
                    <a:pt x="1978" y="10"/>
                    <a:pt x="2000" y="5"/>
                  </a:cubicBezTo>
                  <a:cubicBezTo>
                    <a:pt x="2022" y="0"/>
                    <a:pt x="2006" y="7"/>
                    <a:pt x="2007" y="7"/>
                  </a:cubicBezTo>
                </a:path>
              </a:pathLst>
            </a:custGeom>
            <a:noFill/>
            <a:ln w="38100" cap="flat" cmpd="sng">
              <a:solidFill>
                <a:srgbClr val="66FFFF">
                  <a:alpha val="100000"/>
                </a:srgbClr>
              </a:solidFill>
              <a:prstDash val="dash"/>
              <a:round/>
              <a:headEnd type="none" w="med" len="med"/>
              <a:tailEnd type="none" w="med" len="med"/>
            </a:ln>
          </p:spPr>
          <p:txBody>
            <a:bodyPr/>
            <a:p>
              <a:endParaRPr lang="zh-CN" altLang="en-US"/>
            </a:p>
          </p:txBody>
        </p:sp>
        <p:sp>
          <p:nvSpPr>
            <p:cNvPr id="148507" name="任意多边形 70694"/>
            <p:cNvSpPr/>
            <p:nvPr/>
          </p:nvSpPr>
          <p:spPr>
            <a:xfrm>
              <a:off x="246" y="539"/>
              <a:ext cx="2063" cy="678"/>
            </a:xfrm>
            <a:custGeom>
              <a:avLst/>
              <a:gdLst>
                <a:gd name="txL" fmla="*/ 0 w 1977"/>
                <a:gd name="txT" fmla="*/ 0 h 432"/>
                <a:gd name="txR" fmla="*/ 1977 w 1977"/>
                <a:gd name="txB" fmla="*/ 432 h 432"/>
              </a:gdLst>
              <a:ahLst/>
              <a:cxnLst>
                <a:cxn ang="0">
                  <a:pos x="28" y="1318"/>
                </a:cxn>
                <a:cxn ang="0">
                  <a:pos x="34" y="1318"/>
                </a:cxn>
                <a:cxn ang="0">
                  <a:pos x="39" y="1303"/>
                </a:cxn>
                <a:cxn ang="0">
                  <a:pos x="273" y="320"/>
                </a:cxn>
                <a:cxn ang="0">
                  <a:pos x="487" y="13"/>
                </a:cxn>
                <a:cxn ang="0">
                  <a:pos x="695" y="406"/>
                </a:cxn>
                <a:cxn ang="0">
                  <a:pos x="906" y="1318"/>
                </a:cxn>
                <a:cxn ang="0">
                  <a:pos x="1165" y="2335"/>
                </a:cxn>
                <a:cxn ang="0">
                  <a:pos x="1324" y="2608"/>
                </a:cxn>
                <a:cxn ang="0">
                  <a:pos x="1492" y="2409"/>
                </a:cxn>
                <a:cxn ang="0">
                  <a:pos x="1661" y="1736"/>
                </a:cxn>
                <a:cxn ang="0">
                  <a:pos x="1778" y="1245"/>
                </a:cxn>
                <a:cxn ang="0">
                  <a:pos x="1942" y="498"/>
                </a:cxn>
                <a:cxn ang="0">
                  <a:pos x="2145" y="77"/>
                </a:cxn>
                <a:cxn ang="0">
                  <a:pos x="2283" y="170"/>
                </a:cxn>
                <a:cxn ang="0">
                  <a:pos x="2345" y="317"/>
                </a:cxn>
              </a:cxnLst>
              <a:rect l="txL" t="txT" r="txR" b="txB"/>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38100" cap="flat" cmpd="sng">
              <a:solidFill>
                <a:srgbClr val="FF66FF">
                  <a:alpha val="100000"/>
                </a:srgbClr>
              </a:solidFill>
              <a:prstDash val="dash"/>
              <a:round/>
              <a:headEnd type="none" w="med" len="med"/>
              <a:tailEnd type="none" w="med" len="med"/>
            </a:ln>
          </p:spPr>
          <p:txBody>
            <a:bodyPr/>
            <a:p>
              <a:endParaRPr lang="zh-CN" altLang="en-US"/>
            </a:p>
          </p:txBody>
        </p:sp>
        <p:sp>
          <p:nvSpPr>
            <p:cNvPr id="148508" name="文本框 70695"/>
            <p:cNvSpPr txBox="1"/>
            <p:nvPr/>
          </p:nvSpPr>
          <p:spPr>
            <a:xfrm>
              <a:off x="2211" y="394"/>
              <a:ext cx="309"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8509" name="文本框 70696"/>
            <p:cNvSpPr txBox="1"/>
            <p:nvPr/>
          </p:nvSpPr>
          <p:spPr>
            <a:xfrm>
              <a:off x="0" y="894"/>
              <a:ext cx="228"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0</a:t>
              </a:r>
              <a:endParaRPr lang="en-US" altLang="zh-CN" sz="2800" dirty="0">
                <a:solidFill>
                  <a:schemeClr val="bg1"/>
                </a:solidFill>
                <a:latin typeface="Times New Roman" panose="02020603050405020304" pitchFamily="18" charset="0"/>
              </a:endParaRPr>
            </a:p>
          </p:txBody>
        </p:sp>
        <p:sp>
          <p:nvSpPr>
            <p:cNvPr id="148510" name="文本框 70697"/>
            <p:cNvSpPr txBox="1"/>
            <p:nvPr/>
          </p:nvSpPr>
          <p:spPr>
            <a:xfrm>
              <a:off x="2161" y="926"/>
              <a:ext cx="308" cy="289"/>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rPr>
                <a:t>u</a:t>
              </a:r>
              <a:r>
                <a:rPr lang="en-US" altLang="zh-CN" i="1" baseline="-25000" dirty="0">
                  <a:solidFill>
                    <a:schemeClr val="bg1"/>
                  </a:solidFill>
                  <a:latin typeface="Times New Roman" panose="02020603050405020304" pitchFamily="18" charset="0"/>
                </a:rPr>
                <a:t>L</a:t>
              </a:r>
              <a:endParaRPr lang="en-US" altLang="zh-CN" dirty="0">
                <a:solidFill>
                  <a:schemeClr val="bg1"/>
                </a:solidFill>
                <a:latin typeface="Times New Roman" panose="02020603050405020304" pitchFamily="18" charset="0"/>
              </a:endParaRPr>
            </a:p>
          </p:txBody>
        </p:sp>
      </p:grpSp>
      <p:sp>
        <p:nvSpPr>
          <p:cNvPr id="70699" name="文本框 70698"/>
          <p:cNvSpPr txBox="1"/>
          <p:nvPr/>
        </p:nvSpPr>
        <p:spPr>
          <a:xfrm>
            <a:off x="179388" y="3357563"/>
            <a:ext cx="3744912" cy="1863725"/>
          </a:xfrm>
          <a:prstGeom prst="rect">
            <a:avLst/>
          </a:prstGeom>
          <a:noFill/>
          <a:ln w="9525">
            <a:noFill/>
          </a:ln>
        </p:spPr>
        <p:txBody>
          <a:bodyPr>
            <a:spAutoFit/>
          </a:bodyPr>
          <a:p>
            <a:pPr indent="571500" algn="just" eaLnBrk="1" hangingPunct="1">
              <a:lnSpc>
                <a:spcPct val="120000"/>
              </a:lnSpc>
              <a:spcBef>
                <a:spcPct val="50000"/>
              </a:spcBef>
            </a:pPr>
            <a:r>
              <a:rPr dirty="0">
                <a:solidFill>
                  <a:schemeClr val="bg1"/>
                </a:solidFill>
                <a:latin typeface="Times New Roman" panose="02020603050405020304" pitchFamily="18" charset="0"/>
                <a:ea typeface="楷体_GB2312" pitchFamily="1" charset="-122"/>
                <a:cs typeface="Times New Roman" panose="02020603050405020304" pitchFamily="18" charset="0"/>
              </a:rPr>
              <a:t>When </a:t>
            </a:r>
            <a:r>
              <a:rPr i="1" dirty="0">
                <a:solidFill>
                  <a:schemeClr val="bg1"/>
                </a:solidFill>
                <a:latin typeface="Times New Roman" panose="02020603050405020304" pitchFamily="18" charset="0"/>
                <a:ea typeface="楷体_GB2312" pitchFamily="1" charset="-122"/>
                <a:cs typeface="Times New Roman" panose="02020603050405020304" pitchFamily="18" charset="0"/>
              </a:rPr>
              <a:t>L</a:t>
            </a:r>
            <a:r>
              <a:rPr dirty="0">
                <a:solidFill>
                  <a:schemeClr val="bg1"/>
                </a:solidFill>
                <a:latin typeface="Times New Roman" panose="02020603050405020304" pitchFamily="18" charset="0"/>
                <a:ea typeface="楷体_GB2312" pitchFamily="1" charset="-122"/>
                <a:cs typeface="Times New Roman" panose="02020603050405020304" pitchFamily="18" charset="0"/>
              </a:rPr>
              <a:t> </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rPr>
              <a:t>release</a:t>
            </a:r>
            <a:r>
              <a:rPr dirty="0">
                <a:solidFill>
                  <a:schemeClr val="bg1"/>
                </a:solidFill>
                <a:latin typeface="Times New Roman" panose="02020603050405020304" pitchFamily="18" charset="0"/>
                <a:ea typeface="楷体_GB2312" pitchFamily="1" charset="-122"/>
                <a:cs typeface="Times New Roman" panose="02020603050405020304" pitchFamily="18" charset="0"/>
              </a:rPr>
              <a:t>s power, </a:t>
            </a:r>
            <a:r>
              <a:rPr i="1" dirty="0">
                <a:solidFill>
                  <a:schemeClr val="bg1"/>
                </a:solidFill>
                <a:latin typeface="Times New Roman" panose="02020603050405020304" pitchFamily="18" charset="0"/>
                <a:ea typeface="楷体_GB2312" pitchFamily="1" charset="-122"/>
                <a:cs typeface="Times New Roman" panose="02020603050405020304" pitchFamily="18" charset="0"/>
              </a:rPr>
              <a:t>C</a:t>
            </a:r>
            <a:r>
              <a:rPr dirty="0">
                <a:solidFill>
                  <a:schemeClr val="bg1"/>
                </a:solidFill>
                <a:latin typeface="Times New Roman" panose="02020603050405020304" pitchFamily="18" charset="0"/>
                <a:ea typeface="楷体_GB2312" pitchFamily="1" charset="-122"/>
                <a:cs typeface="Times New Roman" panose="02020603050405020304" pitchFamily="18" charset="0"/>
              </a:rPr>
              <a:t> absorbs power, then the power exchanged with the external circuit is </a:t>
            </a:r>
            <a:r>
              <a:rPr lang="en-US" altLang="zh-CN" i="1" dirty="0">
                <a:solidFill>
                  <a:schemeClr val="bg1"/>
                </a:solidFill>
                <a:latin typeface="Times New Roman" panose="02020603050405020304" pitchFamily="18" charset="0"/>
                <a:ea typeface="楷体_GB2312" pitchFamily="1" charset="-122"/>
                <a:cs typeface="Times New Roman" panose="02020603050405020304" pitchFamily="18" charset="0"/>
              </a:rPr>
              <a:t>p</a:t>
            </a:r>
            <a:r>
              <a:rPr lang="en-US" altLang="zh-CN" i="1" baseline="-25000" dirty="0">
                <a:solidFill>
                  <a:schemeClr val="bg1"/>
                </a:solidFill>
                <a:latin typeface="Times New Roman" panose="02020603050405020304" pitchFamily="18" charset="0"/>
                <a:ea typeface="楷体_GB2312" pitchFamily="1" charset="-122"/>
                <a:cs typeface="Times New Roman" panose="02020603050405020304" pitchFamily="18" charset="0"/>
              </a:rPr>
              <a:t>L</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i="1" dirty="0">
                <a:solidFill>
                  <a:schemeClr val="bg1"/>
                </a:solidFill>
                <a:latin typeface="Times New Roman" panose="02020603050405020304" pitchFamily="18" charset="0"/>
                <a:ea typeface="楷体_GB2312" pitchFamily="1" charset="-122"/>
                <a:cs typeface="Times New Roman" panose="02020603050405020304" pitchFamily="18" charset="0"/>
              </a:rPr>
              <a:t>p</a:t>
            </a:r>
            <a:r>
              <a:rPr lang="en-US" altLang="zh-CN" i="1" baseline="-25000" dirty="0">
                <a:solidFill>
                  <a:schemeClr val="bg1"/>
                </a:solidFill>
                <a:latin typeface="Times New Roman" panose="02020603050405020304" pitchFamily="18" charset="0"/>
                <a:ea typeface="楷体_GB2312" pitchFamily="1" charset="-122"/>
                <a:cs typeface="Times New Roman" panose="02020603050405020304" pitchFamily="18" charset="0"/>
              </a:rPr>
              <a:t>C</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a:t>
            </a:r>
            <a:endParaRPr lang="zh-CN" altLang="en-US" dirty="0">
              <a:solidFill>
                <a:schemeClr val="bg1"/>
              </a:solidFill>
              <a:latin typeface="楷体_GB2312" pitchFamily="1" charset="-122"/>
              <a:ea typeface="楷体_GB2312" pitchFamily="1" charset="-122"/>
            </a:endParaRPr>
          </a:p>
        </p:txBody>
      </p:sp>
      <p:grpSp>
        <p:nvGrpSpPr>
          <p:cNvPr id="5" name="组合 70699"/>
          <p:cNvGrpSpPr/>
          <p:nvPr/>
        </p:nvGrpSpPr>
        <p:grpSpPr>
          <a:xfrm>
            <a:off x="4378325" y="3273425"/>
            <a:ext cx="4514850" cy="2316163"/>
            <a:chOff x="0" y="0"/>
            <a:chExt cx="2844" cy="1459"/>
          </a:xfrm>
        </p:grpSpPr>
        <p:sp>
          <p:nvSpPr>
            <p:cNvPr id="148495" name="任意多边形 70700"/>
            <p:cNvSpPr/>
            <p:nvPr/>
          </p:nvSpPr>
          <p:spPr>
            <a:xfrm>
              <a:off x="270" y="0"/>
              <a:ext cx="1" cy="1459"/>
            </a:xfrm>
            <a:custGeom>
              <a:avLst/>
              <a:gdLst>
                <a:gd name="txL" fmla="*/ 0 w 1"/>
                <a:gd name="txT" fmla="*/ 0 h 1446"/>
                <a:gd name="txR" fmla="*/ 1 w 1"/>
                <a:gd name="txB" fmla="*/ 1446 h 1446"/>
              </a:gdLst>
              <a:ahLst/>
              <a:cxnLst>
                <a:cxn ang="0">
                  <a:pos x="0" y="1498"/>
                </a:cxn>
                <a:cxn ang="0">
                  <a:pos x="0" y="0"/>
                </a:cxn>
              </a:cxnLst>
              <a:rect l="txL" t="txT" r="txR" b="txB"/>
              <a:pathLst>
                <a:path w="1" h="1446">
                  <a:moveTo>
                    <a:pt x="0" y="1446"/>
                  </a:moveTo>
                  <a:lnTo>
                    <a:pt x="0" y="0"/>
                  </a:lnTo>
                </a:path>
              </a:pathLst>
            </a:custGeom>
            <a:noFill/>
            <a:ln w="38100" cap="flat" cmpd="sng">
              <a:solidFill>
                <a:srgbClr val="FFFF00">
                  <a:alpha val="100000"/>
                </a:srgbClr>
              </a:solidFill>
              <a:prstDash val="solid"/>
              <a:round/>
              <a:headEnd type="none" w="med" len="med"/>
              <a:tailEnd type="triangle" w="med" len="med"/>
            </a:ln>
          </p:spPr>
          <p:txBody>
            <a:bodyPr/>
            <a:p>
              <a:endParaRPr lang="zh-CN" altLang="en-US"/>
            </a:p>
          </p:txBody>
        </p:sp>
        <p:sp>
          <p:nvSpPr>
            <p:cNvPr id="148496" name="直接连接符 70701"/>
            <p:cNvSpPr/>
            <p:nvPr/>
          </p:nvSpPr>
          <p:spPr>
            <a:xfrm flipV="1">
              <a:off x="74" y="892"/>
              <a:ext cx="2485" cy="7"/>
            </a:xfrm>
            <a:prstGeom prst="line">
              <a:avLst/>
            </a:prstGeom>
            <a:ln w="38100" cap="flat" cmpd="sng">
              <a:solidFill>
                <a:srgbClr val="FFFF00"/>
              </a:solidFill>
              <a:prstDash val="solid"/>
              <a:headEnd type="none" w="med" len="med"/>
              <a:tailEnd type="triangle" w="med" len="med"/>
            </a:ln>
          </p:spPr>
        </p:sp>
        <p:sp>
          <p:nvSpPr>
            <p:cNvPr id="148497" name="文本框 70702"/>
            <p:cNvSpPr txBox="1"/>
            <p:nvPr/>
          </p:nvSpPr>
          <p:spPr>
            <a:xfrm>
              <a:off x="2456" y="845"/>
              <a:ext cx="388" cy="327"/>
            </a:xfrm>
            <a:prstGeom prst="rect">
              <a:avLst/>
            </a:prstGeom>
            <a:noFill/>
            <a:ln w="9525">
              <a:noFill/>
            </a:ln>
          </p:spPr>
          <p:txBody>
            <a:bodyPr wrap="none">
              <a:spAutoFit/>
            </a:bodyPr>
            <a:p>
              <a:r>
                <a:rPr lang="en-US" altLang="zh-CN" sz="2800" i="1" dirty="0">
                  <a:solidFill>
                    <a:schemeClr val="bg1"/>
                  </a:solidFill>
                  <a:latin typeface="Times New Roman" panose="02020603050405020304" pitchFamily="18" charset="0"/>
                  <a:sym typeface="Symbol" panose="05050102010706020507" pitchFamily="18" charset="2"/>
                </a:rPr>
                <a:t> </a:t>
              </a:r>
              <a:r>
                <a:rPr lang="en-US" altLang="zh-CN" sz="2800" i="1" dirty="0">
                  <a:solidFill>
                    <a:schemeClr val="bg1"/>
                  </a:solidFill>
                  <a:latin typeface="Times New Roman" panose="02020603050405020304" pitchFamily="18" charset="0"/>
                </a:rPr>
                <a:t>t</a:t>
              </a:r>
              <a:endParaRPr lang="en-US" altLang="zh-CN" sz="2800" i="1" dirty="0">
                <a:solidFill>
                  <a:schemeClr val="bg1"/>
                </a:solidFill>
                <a:latin typeface="Times New Roman" panose="02020603050405020304" pitchFamily="18" charset="0"/>
              </a:endParaRPr>
            </a:p>
          </p:txBody>
        </p:sp>
        <p:sp>
          <p:nvSpPr>
            <p:cNvPr id="148498" name="任意多边形 70703"/>
            <p:cNvSpPr/>
            <p:nvPr/>
          </p:nvSpPr>
          <p:spPr>
            <a:xfrm>
              <a:off x="246" y="539"/>
              <a:ext cx="2063" cy="678"/>
            </a:xfrm>
            <a:custGeom>
              <a:avLst/>
              <a:gdLst>
                <a:gd name="txL" fmla="*/ 0 w 1977"/>
                <a:gd name="txT" fmla="*/ 0 h 432"/>
                <a:gd name="txR" fmla="*/ 1977 w 1977"/>
                <a:gd name="txB" fmla="*/ 432 h 432"/>
              </a:gdLst>
              <a:ahLst/>
              <a:cxnLst>
                <a:cxn ang="0">
                  <a:pos x="28" y="1318"/>
                </a:cxn>
                <a:cxn ang="0">
                  <a:pos x="34" y="1318"/>
                </a:cxn>
                <a:cxn ang="0">
                  <a:pos x="39" y="1303"/>
                </a:cxn>
                <a:cxn ang="0">
                  <a:pos x="273" y="320"/>
                </a:cxn>
                <a:cxn ang="0">
                  <a:pos x="487" y="13"/>
                </a:cxn>
                <a:cxn ang="0">
                  <a:pos x="695" y="406"/>
                </a:cxn>
                <a:cxn ang="0">
                  <a:pos x="906" y="1318"/>
                </a:cxn>
                <a:cxn ang="0">
                  <a:pos x="1165" y="2335"/>
                </a:cxn>
                <a:cxn ang="0">
                  <a:pos x="1324" y="2608"/>
                </a:cxn>
                <a:cxn ang="0">
                  <a:pos x="1492" y="2409"/>
                </a:cxn>
                <a:cxn ang="0">
                  <a:pos x="1661" y="1736"/>
                </a:cxn>
                <a:cxn ang="0">
                  <a:pos x="1778" y="1245"/>
                </a:cxn>
                <a:cxn ang="0">
                  <a:pos x="1942" y="498"/>
                </a:cxn>
                <a:cxn ang="0">
                  <a:pos x="2145" y="77"/>
                </a:cxn>
                <a:cxn ang="0">
                  <a:pos x="2283" y="170"/>
                </a:cxn>
                <a:cxn ang="0">
                  <a:pos x="2345" y="317"/>
                </a:cxn>
              </a:cxnLst>
              <a:rect l="txL" t="txT" r="txR" b="txB"/>
              <a:pathLst>
                <a:path w="1977" h="432">
                  <a:moveTo>
                    <a:pt x="24" y="217"/>
                  </a:moveTo>
                  <a:cubicBezTo>
                    <a:pt x="24" y="217"/>
                    <a:pt x="29" y="217"/>
                    <a:pt x="30" y="217"/>
                  </a:cubicBezTo>
                  <a:cubicBezTo>
                    <a:pt x="31" y="217"/>
                    <a:pt x="0" y="242"/>
                    <a:pt x="33" y="215"/>
                  </a:cubicBezTo>
                  <a:cubicBezTo>
                    <a:pt x="66" y="188"/>
                    <a:pt x="168" y="88"/>
                    <a:pt x="231" y="53"/>
                  </a:cubicBezTo>
                  <a:cubicBezTo>
                    <a:pt x="294" y="18"/>
                    <a:pt x="352" y="0"/>
                    <a:pt x="411" y="2"/>
                  </a:cubicBezTo>
                  <a:cubicBezTo>
                    <a:pt x="470" y="5"/>
                    <a:pt x="528" y="31"/>
                    <a:pt x="586" y="67"/>
                  </a:cubicBezTo>
                  <a:cubicBezTo>
                    <a:pt x="644" y="103"/>
                    <a:pt x="698" y="164"/>
                    <a:pt x="764" y="217"/>
                  </a:cubicBezTo>
                  <a:cubicBezTo>
                    <a:pt x="830" y="270"/>
                    <a:pt x="922" y="349"/>
                    <a:pt x="981" y="385"/>
                  </a:cubicBezTo>
                  <a:cubicBezTo>
                    <a:pt x="1040" y="421"/>
                    <a:pt x="1070" y="428"/>
                    <a:pt x="1116" y="430"/>
                  </a:cubicBezTo>
                  <a:cubicBezTo>
                    <a:pt x="1162" y="432"/>
                    <a:pt x="1210" y="421"/>
                    <a:pt x="1258" y="397"/>
                  </a:cubicBezTo>
                  <a:cubicBezTo>
                    <a:pt x="1306" y="373"/>
                    <a:pt x="1361" y="318"/>
                    <a:pt x="1401" y="286"/>
                  </a:cubicBezTo>
                  <a:cubicBezTo>
                    <a:pt x="1441" y="254"/>
                    <a:pt x="1461" y="239"/>
                    <a:pt x="1500" y="205"/>
                  </a:cubicBezTo>
                  <a:cubicBezTo>
                    <a:pt x="1539" y="171"/>
                    <a:pt x="1587" y="114"/>
                    <a:pt x="1638" y="82"/>
                  </a:cubicBezTo>
                  <a:cubicBezTo>
                    <a:pt x="1689" y="50"/>
                    <a:pt x="1761" y="22"/>
                    <a:pt x="1809" y="13"/>
                  </a:cubicBezTo>
                  <a:cubicBezTo>
                    <a:pt x="1857" y="4"/>
                    <a:pt x="1898" y="21"/>
                    <a:pt x="1926" y="28"/>
                  </a:cubicBezTo>
                  <a:cubicBezTo>
                    <a:pt x="1954" y="35"/>
                    <a:pt x="1967" y="47"/>
                    <a:pt x="1977" y="52"/>
                  </a:cubicBezTo>
                </a:path>
              </a:pathLst>
            </a:custGeom>
            <a:noFill/>
            <a:ln w="38100" cap="flat" cmpd="sng">
              <a:solidFill>
                <a:srgbClr val="FF66FF">
                  <a:alpha val="100000"/>
                </a:srgbClr>
              </a:solidFill>
              <a:prstDash val="dash"/>
              <a:round/>
              <a:headEnd type="none" w="med" len="med"/>
              <a:tailEnd type="none" w="med" len="med"/>
            </a:ln>
          </p:spPr>
          <p:txBody>
            <a:bodyPr/>
            <a:p>
              <a:endParaRPr lang="zh-CN" altLang="en-US"/>
            </a:p>
          </p:txBody>
        </p:sp>
        <p:sp>
          <p:nvSpPr>
            <p:cNvPr id="148499" name="文本框 70704"/>
            <p:cNvSpPr txBox="1"/>
            <p:nvPr/>
          </p:nvSpPr>
          <p:spPr>
            <a:xfrm>
              <a:off x="2211" y="394"/>
              <a:ext cx="309" cy="327"/>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i</a:t>
              </a:r>
              <a:endParaRPr lang="en-US" altLang="zh-CN" sz="2800" dirty="0">
                <a:solidFill>
                  <a:schemeClr val="bg1"/>
                </a:solidFill>
                <a:latin typeface="Times New Roman" panose="02020603050405020304" pitchFamily="18" charset="0"/>
              </a:endParaRPr>
            </a:p>
          </p:txBody>
        </p:sp>
        <p:sp>
          <p:nvSpPr>
            <p:cNvPr id="148500" name="文本框 70705"/>
            <p:cNvSpPr txBox="1"/>
            <p:nvPr/>
          </p:nvSpPr>
          <p:spPr>
            <a:xfrm>
              <a:off x="0" y="894"/>
              <a:ext cx="228" cy="327"/>
            </a:xfrm>
            <a:prstGeom prst="rect">
              <a:avLst/>
            </a:prstGeom>
            <a:no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0</a:t>
              </a:r>
              <a:endParaRPr lang="en-US" altLang="zh-CN" sz="2800" dirty="0">
                <a:solidFill>
                  <a:schemeClr val="bg1"/>
                </a:solidFill>
                <a:latin typeface="Times New Roman" panose="02020603050405020304" pitchFamily="18" charset="0"/>
              </a:endParaRPr>
            </a:p>
          </p:txBody>
        </p:sp>
        <p:sp>
          <p:nvSpPr>
            <p:cNvPr id="148501" name="任意多边形 70706"/>
            <p:cNvSpPr/>
            <p:nvPr/>
          </p:nvSpPr>
          <p:spPr>
            <a:xfrm flipH="1" flipV="1">
              <a:off x="246" y="684"/>
              <a:ext cx="2069" cy="408"/>
            </a:xfrm>
            <a:custGeom>
              <a:avLst/>
              <a:gdLst>
                <a:gd name="txL" fmla="*/ 0 w 2022"/>
                <a:gd name="txT" fmla="*/ 0 h 452"/>
                <a:gd name="txR" fmla="*/ 2022 w 2022"/>
                <a:gd name="txB" fmla="*/ 452 h 452"/>
              </a:gdLst>
              <a:ahLst/>
              <a:cxnLst>
                <a:cxn ang="0">
                  <a:pos x="0" y="245"/>
                </a:cxn>
                <a:cxn ang="0">
                  <a:pos x="282" y="100"/>
                </a:cxn>
                <a:cxn ang="0">
                  <a:pos x="365" y="57"/>
                </a:cxn>
                <a:cxn ang="0">
                  <a:pos x="469" y="20"/>
                </a:cxn>
                <a:cxn ang="0">
                  <a:pos x="587" y="4"/>
                </a:cxn>
                <a:cxn ang="0">
                  <a:pos x="735" y="23"/>
                </a:cxn>
                <a:cxn ang="0">
                  <a:pos x="882" y="87"/>
                </a:cxn>
                <a:cxn ang="0">
                  <a:pos x="992" y="149"/>
                </a:cxn>
                <a:cxn ang="0">
                  <a:pos x="1115" y="218"/>
                </a:cxn>
                <a:cxn ang="0">
                  <a:pos x="1236" y="273"/>
                </a:cxn>
                <a:cxn ang="0">
                  <a:pos x="1405" y="298"/>
                </a:cxn>
                <a:cxn ang="0">
                  <a:pos x="1586" y="258"/>
                </a:cxn>
                <a:cxn ang="0">
                  <a:pos x="1793" y="154"/>
                </a:cxn>
                <a:cxn ang="0">
                  <a:pos x="1888" y="97"/>
                </a:cxn>
                <a:cxn ang="0">
                  <a:pos x="2056" y="24"/>
                </a:cxn>
                <a:cxn ang="0">
                  <a:pos x="2193" y="5"/>
                </a:cxn>
                <a:cxn ang="0">
                  <a:pos x="2201" y="5"/>
                </a:cxn>
              </a:cxnLst>
              <a:rect l="txL" t="txT" r="txR" b="txB"/>
              <a:pathLst>
                <a:path w="2022" h="452">
                  <a:moveTo>
                    <a:pt x="0" y="368"/>
                  </a:moveTo>
                  <a:cubicBezTo>
                    <a:pt x="43" y="333"/>
                    <a:pt x="202" y="198"/>
                    <a:pt x="258" y="151"/>
                  </a:cubicBezTo>
                  <a:cubicBezTo>
                    <a:pt x="314" y="104"/>
                    <a:pt x="305" y="107"/>
                    <a:pt x="333" y="86"/>
                  </a:cubicBezTo>
                  <a:cubicBezTo>
                    <a:pt x="361" y="66"/>
                    <a:pt x="395" y="43"/>
                    <a:pt x="428" y="30"/>
                  </a:cubicBezTo>
                  <a:cubicBezTo>
                    <a:pt x="462" y="16"/>
                    <a:pt x="496" y="3"/>
                    <a:pt x="536" y="4"/>
                  </a:cubicBezTo>
                  <a:cubicBezTo>
                    <a:pt x="577" y="5"/>
                    <a:pt x="625" y="15"/>
                    <a:pt x="670" y="36"/>
                  </a:cubicBezTo>
                  <a:cubicBezTo>
                    <a:pt x="715" y="57"/>
                    <a:pt x="765" y="98"/>
                    <a:pt x="804" y="130"/>
                  </a:cubicBezTo>
                  <a:cubicBezTo>
                    <a:pt x="842" y="161"/>
                    <a:pt x="868" y="192"/>
                    <a:pt x="904" y="225"/>
                  </a:cubicBezTo>
                  <a:cubicBezTo>
                    <a:pt x="940" y="258"/>
                    <a:pt x="980" y="297"/>
                    <a:pt x="1017" y="328"/>
                  </a:cubicBezTo>
                  <a:cubicBezTo>
                    <a:pt x="1055" y="358"/>
                    <a:pt x="1084" y="390"/>
                    <a:pt x="1128" y="411"/>
                  </a:cubicBezTo>
                  <a:cubicBezTo>
                    <a:pt x="1172" y="431"/>
                    <a:pt x="1229" y="452"/>
                    <a:pt x="1282" y="449"/>
                  </a:cubicBezTo>
                  <a:cubicBezTo>
                    <a:pt x="1336" y="445"/>
                    <a:pt x="1388" y="426"/>
                    <a:pt x="1447" y="389"/>
                  </a:cubicBezTo>
                  <a:cubicBezTo>
                    <a:pt x="1506" y="353"/>
                    <a:pt x="1589" y="272"/>
                    <a:pt x="1635" y="231"/>
                  </a:cubicBezTo>
                  <a:cubicBezTo>
                    <a:pt x="1680" y="191"/>
                    <a:pt x="1683" y="178"/>
                    <a:pt x="1722" y="146"/>
                  </a:cubicBezTo>
                  <a:cubicBezTo>
                    <a:pt x="1762" y="114"/>
                    <a:pt x="1828" y="61"/>
                    <a:pt x="1874" y="37"/>
                  </a:cubicBezTo>
                  <a:cubicBezTo>
                    <a:pt x="1920" y="13"/>
                    <a:pt x="1978" y="10"/>
                    <a:pt x="2000" y="5"/>
                  </a:cubicBezTo>
                  <a:cubicBezTo>
                    <a:pt x="2022" y="0"/>
                    <a:pt x="2006" y="7"/>
                    <a:pt x="2007" y="7"/>
                  </a:cubicBezTo>
                </a:path>
              </a:pathLst>
            </a:custGeom>
            <a:noFill/>
            <a:ln w="38100" cap="flat" cmpd="sng">
              <a:solidFill>
                <a:srgbClr val="66FF66">
                  <a:alpha val="100000"/>
                </a:srgbClr>
              </a:solidFill>
              <a:prstDash val="dash"/>
              <a:round/>
              <a:headEnd type="none" w="med" len="med"/>
              <a:tailEnd type="none" w="med" len="med"/>
            </a:ln>
          </p:spPr>
          <p:txBody>
            <a:bodyPr/>
            <a:p>
              <a:endParaRPr lang="zh-CN" altLang="en-US"/>
            </a:p>
          </p:txBody>
        </p:sp>
        <p:sp>
          <p:nvSpPr>
            <p:cNvPr id="148502" name="文本框 70707"/>
            <p:cNvSpPr txBox="1"/>
            <p:nvPr/>
          </p:nvSpPr>
          <p:spPr>
            <a:xfrm>
              <a:off x="2309" y="587"/>
              <a:ext cx="442"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u</a:t>
              </a:r>
              <a:r>
                <a:rPr lang="en-US" altLang="zh-CN" sz="2800" i="1" baseline="-25000" dirty="0">
                  <a:solidFill>
                    <a:schemeClr val="bg1"/>
                  </a:solidFill>
                  <a:latin typeface="Times New Roman" panose="02020603050405020304" pitchFamily="18" charset="0"/>
                </a:rPr>
                <a:t>C</a:t>
              </a:r>
              <a:endParaRPr lang="en-US" altLang="zh-CN" sz="2800" dirty="0">
                <a:solidFill>
                  <a:schemeClr val="bg1"/>
                </a:solidFill>
                <a:latin typeface="Times New Roman" panose="02020603050405020304" pitchFamily="18" charset="0"/>
              </a:endParaRPr>
            </a:p>
          </p:txBody>
        </p:sp>
      </p:grpSp>
      <p:grpSp>
        <p:nvGrpSpPr>
          <p:cNvPr id="6" name="组合 70708"/>
          <p:cNvGrpSpPr/>
          <p:nvPr/>
        </p:nvGrpSpPr>
        <p:grpSpPr>
          <a:xfrm>
            <a:off x="4810125" y="825500"/>
            <a:ext cx="2808288" cy="2430463"/>
            <a:chOff x="0" y="0"/>
            <a:chExt cx="1769" cy="1531"/>
          </a:xfrm>
        </p:grpSpPr>
        <p:sp>
          <p:nvSpPr>
            <p:cNvPr id="148492" name="任意多边形 70709"/>
            <p:cNvSpPr/>
            <p:nvPr/>
          </p:nvSpPr>
          <p:spPr>
            <a:xfrm>
              <a:off x="0" y="272"/>
              <a:ext cx="890" cy="1259"/>
            </a:xfrm>
            <a:custGeom>
              <a:avLst/>
              <a:gdLst>
                <a:gd name="txL" fmla="*/ 0 w 870"/>
                <a:gd name="txT" fmla="*/ 0 h 1248"/>
                <a:gd name="txR" fmla="*/ 870 w 870"/>
                <a:gd name="txB" fmla="*/ 1248 h 1248"/>
              </a:gdLst>
              <a:ahLst/>
              <a:cxnLst>
                <a:cxn ang="0">
                  <a:pos x="0" y="654"/>
                </a:cxn>
                <a:cxn ang="0">
                  <a:pos x="39" y="439"/>
                </a:cxn>
                <a:cxn ang="0">
                  <a:pos x="81" y="248"/>
                </a:cxn>
                <a:cxn ang="0">
                  <a:pos x="140" y="85"/>
                </a:cxn>
                <a:cxn ang="0">
                  <a:pos x="197" y="12"/>
                </a:cxn>
                <a:cxn ang="0">
                  <a:pos x="259" y="67"/>
                </a:cxn>
                <a:cxn ang="0">
                  <a:pos x="341" y="357"/>
                </a:cxn>
                <a:cxn ang="0">
                  <a:pos x="395" y="626"/>
                </a:cxn>
                <a:cxn ang="0">
                  <a:pos x="444" y="937"/>
                </a:cxn>
                <a:cxn ang="0">
                  <a:pos x="498" y="1174"/>
                </a:cxn>
                <a:cxn ang="0">
                  <a:pos x="575" y="1283"/>
                </a:cxn>
                <a:cxn ang="0">
                  <a:pos x="657" y="1114"/>
                </a:cxn>
                <a:cxn ang="0">
                  <a:pos x="771" y="620"/>
                </a:cxn>
                <a:cxn ang="0">
                  <a:pos x="809" y="390"/>
                </a:cxn>
                <a:cxn ang="0">
                  <a:pos x="891" y="70"/>
                </a:cxn>
                <a:cxn ang="0">
                  <a:pos x="944" y="9"/>
                </a:cxn>
                <a:cxn ang="0">
                  <a:pos x="941" y="9"/>
                </a:cxn>
              </a:cxnLst>
              <a:rect l="txL" t="txT" r="txR" b="txB"/>
              <a:pathLst>
                <a:path w="870" h="1248">
                  <a:moveTo>
                    <a:pt x="0" y="630"/>
                  </a:moveTo>
                  <a:cubicBezTo>
                    <a:pt x="6" y="597"/>
                    <a:pt x="23" y="488"/>
                    <a:pt x="35" y="423"/>
                  </a:cubicBezTo>
                  <a:cubicBezTo>
                    <a:pt x="47" y="358"/>
                    <a:pt x="57" y="297"/>
                    <a:pt x="73" y="240"/>
                  </a:cubicBezTo>
                  <a:cubicBezTo>
                    <a:pt x="89" y="183"/>
                    <a:pt x="111" y="119"/>
                    <a:pt x="128" y="81"/>
                  </a:cubicBezTo>
                  <a:cubicBezTo>
                    <a:pt x="146" y="43"/>
                    <a:pt x="163" y="15"/>
                    <a:pt x="181" y="12"/>
                  </a:cubicBezTo>
                  <a:cubicBezTo>
                    <a:pt x="198" y="9"/>
                    <a:pt x="215" y="8"/>
                    <a:pt x="236" y="63"/>
                  </a:cubicBezTo>
                  <a:cubicBezTo>
                    <a:pt x="257" y="118"/>
                    <a:pt x="291" y="255"/>
                    <a:pt x="312" y="345"/>
                  </a:cubicBezTo>
                  <a:cubicBezTo>
                    <a:pt x="332" y="435"/>
                    <a:pt x="346" y="513"/>
                    <a:pt x="361" y="606"/>
                  </a:cubicBezTo>
                  <a:cubicBezTo>
                    <a:pt x="377" y="699"/>
                    <a:pt x="389" y="817"/>
                    <a:pt x="405" y="905"/>
                  </a:cubicBezTo>
                  <a:cubicBezTo>
                    <a:pt x="421" y="993"/>
                    <a:pt x="435" y="1078"/>
                    <a:pt x="455" y="1134"/>
                  </a:cubicBezTo>
                  <a:cubicBezTo>
                    <a:pt x="476" y="1189"/>
                    <a:pt x="501" y="1248"/>
                    <a:pt x="525" y="1239"/>
                  </a:cubicBezTo>
                  <a:cubicBezTo>
                    <a:pt x="550" y="1229"/>
                    <a:pt x="570" y="1181"/>
                    <a:pt x="600" y="1075"/>
                  </a:cubicBezTo>
                  <a:cubicBezTo>
                    <a:pt x="630" y="969"/>
                    <a:pt x="681" y="716"/>
                    <a:pt x="704" y="600"/>
                  </a:cubicBezTo>
                  <a:cubicBezTo>
                    <a:pt x="727" y="484"/>
                    <a:pt x="720" y="467"/>
                    <a:pt x="739" y="378"/>
                  </a:cubicBezTo>
                  <a:cubicBezTo>
                    <a:pt x="757" y="289"/>
                    <a:pt x="792" y="127"/>
                    <a:pt x="813" y="66"/>
                  </a:cubicBezTo>
                  <a:cubicBezTo>
                    <a:pt x="833" y="5"/>
                    <a:pt x="854" y="18"/>
                    <a:pt x="862" y="9"/>
                  </a:cubicBezTo>
                  <a:cubicBezTo>
                    <a:pt x="870" y="0"/>
                    <a:pt x="859" y="9"/>
                    <a:pt x="859" y="9"/>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8493" name="任意多边形 70710"/>
            <p:cNvSpPr/>
            <p:nvPr/>
          </p:nvSpPr>
          <p:spPr>
            <a:xfrm flipH="1" flipV="1">
              <a:off x="906" y="272"/>
              <a:ext cx="863" cy="1259"/>
            </a:xfrm>
            <a:custGeom>
              <a:avLst/>
              <a:gdLst>
                <a:gd name="txL" fmla="*/ 0 w 843"/>
                <a:gd name="txT" fmla="*/ 0 h 920"/>
                <a:gd name="txR" fmla="*/ 843 w 843"/>
                <a:gd name="txB" fmla="*/ 920 h 920"/>
              </a:gdLst>
              <a:ahLst/>
              <a:cxnLst>
                <a:cxn ang="0">
                  <a:pos x="3" y="2923"/>
                </a:cxn>
                <a:cxn ang="0">
                  <a:pos x="3" y="2903"/>
                </a:cxn>
                <a:cxn ang="0">
                  <a:pos x="3" y="2923"/>
                </a:cxn>
                <a:cxn ang="0">
                  <a:pos x="11" y="3009"/>
                </a:cxn>
                <a:cxn ang="0">
                  <a:pos x="75" y="3198"/>
                </a:cxn>
                <a:cxn ang="0">
                  <a:pos x="149" y="2970"/>
                </a:cxn>
                <a:cxn ang="0">
                  <a:pos x="227" y="2296"/>
                </a:cxn>
                <a:cxn ang="0">
                  <a:pos x="284" y="1620"/>
                </a:cxn>
                <a:cxn ang="0">
                  <a:pos x="350" y="885"/>
                </a:cxn>
                <a:cxn ang="0">
                  <a:pos x="413" y="298"/>
                </a:cxn>
                <a:cxn ang="0">
                  <a:pos x="501" y="21"/>
                </a:cxn>
                <a:cxn ang="0">
                  <a:pos x="595" y="446"/>
                </a:cxn>
                <a:cxn ang="0">
                  <a:pos x="703" y="1574"/>
                </a:cxn>
                <a:cxn ang="0">
                  <a:pos x="752" y="2181"/>
                </a:cxn>
                <a:cxn ang="0">
                  <a:pos x="840" y="2957"/>
                </a:cxn>
                <a:cxn ang="0">
                  <a:pos x="913" y="3187"/>
                </a:cxn>
                <a:cxn ang="0">
                  <a:pos x="916" y="3172"/>
                </a:cxn>
              </a:cxnLst>
              <a:rect l="txL" t="txT" r="txR" b="txB"/>
              <a:pathLst>
                <a:path w="843" h="920">
                  <a:moveTo>
                    <a:pt x="3" y="834"/>
                  </a:moveTo>
                  <a:cubicBezTo>
                    <a:pt x="3" y="832"/>
                    <a:pt x="3" y="828"/>
                    <a:pt x="3" y="828"/>
                  </a:cubicBezTo>
                  <a:cubicBezTo>
                    <a:pt x="3" y="828"/>
                    <a:pt x="2" y="829"/>
                    <a:pt x="3" y="834"/>
                  </a:cubicBezTo>
                  <a:cubicBezTo>
                    <a:pt x="4" y="839"/>
                    <a:pt x="0" y="845"/>
                    <a:pt x="11" y="858"/>
                  </a:cubicBezTo>
                  <a:cubicBezTo>
                    <a:pt x="22" y="871"/>
                    <a:pt x="46" y="914"/>
                    <a:pt x="67" y="912"/>
                  </a:cubicBezTo>
                  <a:cubicBezTo>
                    <a:pt x="88" y="909"/>
                    <a:pt x="113" y="889"/>
                    <a:pt x="137" y="847"/>
                  </a:cubicBezTo>
                  <a:cubicBezTo>
                    <a:pt x="160" y="803"/>
                    <a:pt x="186" y="719"/>
                    <a:pt x="207" y="655"/>
                  </a:cubicBezTo>
                  <a:cubicBezTo>
                    <a:pt x="226" y="592"/>
                    <a:pt x="240" y="529"/>
                    <a:pt x="259" y="462"/>
                  </a:cubicBezTo>
                  <a:cubicBezTo>
                    <a:pt x="278" y="395"/>
                    <a:pt x="298" y="316"/>
                    <a:pt x="318" y="253"/>
                  </a:cubicBezTo>
                  <a:cubicBezTo>
                    <a:pt x="338" y="190"/>
                    <a:pt x="353" y="126"/>
                    <a:pt x="376" y="85"/>
                  </a:cubicBezTo>
                  <a:cubicBezTo>
                    <a:pt x="399" y="43"/>
                    <a:pt x="428" y="0"/>
                    <a:pt x="456" y="6"/>
                  </a:cubicBezTo>
                  <a:cubicBezTo>
                    <a:pt x="484" y="14"/>
                    <a:pt x="511" y="54"/>
                    <a:pt x="542" y="127"/>
                  </a:cubicBezTo>
                  <a:cubicBezTo>
                    <a:pt x="573" y="201"/>
                    <a:pt x="616" y="366"/>
                    <a:pt x="640" y="449"/>
                  </a:cubicBezTo>
                  <a:cubicBezTo>
                    <a:pt x="664" y="531"/>
                    <a:pt x="665" y="557"/>
                    <a:pt x="685" y="622"/>
                  </a:cubicBezTo>
                  <a:cubicBezTo>
                    <a:pt x="706" y="688"/>
                    <a:pt x="741" y="795"/>
                    <a:pt x="765" y="843"/>
                  </a:cubicBezTo>
                  <a:cubicBezTo>
                    <a:pt x="789" y="891"/>
                    <a:pt x="819" y="899"/>
                    <a:pt x="831" y="909"/>
                  </a:cubicBezTo>
                  <a:cubicBezTo>
                    <a:pt x="843" y="920"/>
                    <a:pt x="834" y="906"/>
                    <a:pt x="834" y="905"/>
                  </a:cubicBez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148494" name="文本框 70711"/>
            <p:cNvSpPr txBox="1"/>
            <p:nvPr/>
          </p:nvSpPr>
          <p:spPr>
            <a:xfrm>
              <a:off x="998" y="0"/>
              <a:ext cx="357"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p</a:t>
              </a:r>
              <a:r>
                <a:rPr lang="en-US" altLang="zh-CN" sz="2800" i="1" baseline="-25000" dirty="0">
                  <a:solidFill>
                    <a:schemeClr val="bg1"/>
                  </a:solidFill>
                  <a:latin typeface="Times New Roman" panose="02020603050405020304" pitchFamily="18" charset="0"/>
                </a:rPr>
                <a:t>L</a:t>
              </a:r>
              <a:endParaRPr lang="en-US" altLang="zh-CN" sz="2800" dirty="0">
                <a:solidFill>
                  <a:schemeClr val="bg1"/>
                </a:solidFill>
                <a:latin typeface="Times New Roman" panose="02020603050405020304" pitchFamily="18" charset="0"/>
              </a:endParaRPr>
            </a:p>
          </p:txBody>
        </p:sp>
      </p:grpSp>
      <p:grpSp>
        <p:nvGrpSpPr>
          <p:cNvPr id="7" name="组合 70712"/>
          <p:cNvGrpSpPr/>
          <p:nvPr/>
        </p:nvGrpSpPr>
        <p:grpSpPr>
          <a:xfrm>
            <a:off x="4810125" y="3633788"/>
            <a:ext cx="2809875" cy="1657350"/>
            <a:chOff x="0" y="0"/>
            <a:chExt cx="1770" cy="1044"/>
          </a:xfrm>
        </p:grpSpPr>
        <p:sp>
          <p:nvSpPr>
            <p:cNvPr id="148489" name="任意多边形 70713"/>
            <p:cNvSpPr/>
            <p:nvPr/>
          </p:nvSpPr>
          <p:spPr>
            <a:xfrm flipV="1">
              <a:off x="0" y="318"/>
              <a:ext cx="890" cy="726"/>
            </a:xfrm>
            <a:custGeom>
              <a:avLst/>
              <a:gdLst>
                <a:gd name="txL" fmla="*/ 0 w 870"/>
                <a:gd name="txT" fmla="*/ 0 h 1248"/>
                <a:gd name="txR" fmla="*/ 870 w 870"/>
                <a:gd name="txB" fmla="*/ 1248 h 1248"/>
              </a:gdLst>
              <a:ahLst/>
              <a:cxnLst>
                <a:cxn ang="0">
                  <a:pos x="0" y="72"/>
                </a:cxn>
                <a:cxn ang="0">
                  <a:pos x="39" y="48"/>
                </a:cxn>
                <a:cxn ang="0">
                  <a:pos x="81" y="27"/>
                </a:cxn>
                <a:cxn ang="0">
                  <a:pos x="140" y="9"/>
                </a:cxn>
                <a:cxn ang="0">
                  <a:pos x="197" y="1"/>
                </a:cxn>
                <a:cxn ang="0">
                  <a:pos x="259" y="8"/>
                </a:cxn>
                <a:cxn ang="0">
                  <a:pos x="341" y="40"/>
                </a:cxn>
                <a:cxn ang="0">
                  <a:pos x="395" y="69"/>
                </a:cxn>
                <a:cxn ang="0">
                  <a:pos x="444" y="104"/>
                </a:cxn>
                <a:cxn ang="0">
                  <a:pos x="498" y="130"/>
                </a:cxn>
                <a:cxn ang="0">
                  <a:pos x="575" y="142"/>
                </a:cxn>
                <a:cxn ang="0">
                  <a:pos x="657" y="123"/>
                </a:cxn>
                <a:cxn ang="0">
                  <a:pos x="771" y="69"/>
                </a:cxn>
                <a:cxn ang="0">
                  <a:pos x="809" y="43"/>
                </a:cxn>
                <a:cxn ang="0">
                  <a:pos x="891" y="8"/>
                </a:cxn>
                <a:cxn ang="0">
                  <a:pos x="944" y="1"/>
                </a:cxn>
                <a:cxn ang="0">
                  <a:pos x="941" y="1"/>
                </a:cxn>
              </a:cxnLst>
              <a:rect l="txL" t="txT" r="txR" b="txB"/>
              <a:pathLst>
                <a:path w="870" h="1248">
                  <a:moveTo>
                    <a:pt x="0" y="630"/>
                  </a:moveTo>
                  <a:cubicBezTo>
                    <a:pt x="6" y="597"/>
                    <a:pt x="23" y="488"/>
                    <a:pt x="35" y="423"/>
                  </a:cubicBezTo>
                  <a:cubicBezTo>
                    <a:pt x="47" y="358"/>
                    <a:pt x="57" y="297"/>
                    <a:pt x="73" y="240"/>
                  </a:cubicBezTo>
                  <a:cubicBezTo>
                    <a:pt x="89" y="183"/>
                    <a:pt x="111" y="119"/>
                    <a:pt x="128" y="81"/>
                  </a:cubicBezTo>
                  <a:cubicBezTo>
                    <a:pt x="146" y="43"/>
                    <a:pt x="163" y="15"/>
                    <a:pt x="181" y="12"/>
                  </a:cubicBezTo>
                  <a:cubicBezTo>
                    <a:pt x="198" y="9"/>
                    <a:pt x="215" y="8"/>
                    <a:pt x="236" y="63"/>
                  </a:cubicBezTo>
                  <a:cubicBezTo>
                    <a:pt x="257" y="118"/>
                    <a:pt x="291" y="255"/>
                    <a:pt x="312" y="345"/>
                  </a:cubicBezTo>
                  <a:cubicBezTo>
                    <a:pt x="332" y="435"/>
                    <a:pt x="346" y="513"/>
                    <a:pt x="361" y="606"/>
                  </a:cubicBezTo>
                  <a:cubicBezTo>
                    <a:pt x="377" y="699"/>
                    <a:pt x="389" y="817"/>
                    <a:pt x="405" y="905"/>
                  </a:cubicBezTo>
                  <a:cubicBezTo>
                    <a:pt x="421" y="993"/>
                    <a:pt x="435" y="1078"/>
                    <a:pt x="455" y="1134"/>
                  </a:cubicBezTo>
                  <a:cubicBezTo>
                    <a:pt x="476" y="1189"/>
                    <a:pt x="501" y="1248"/>
                    <a:pt x="525" y="1239"/>
                  </a:cubicBezTo>
                  <a:cubicBezTo>
                    <a:pt x="550" y="1229"/>
                    <a:pt x="570" y="1181"/>
                    <a:pt x="600" y="1075"/>
                  </a:cubicBezTo>
                  <a:cubicBezTo>
                    <a:pt x="630" y="969"/>
                    <a:pt x="681" y="716"/>
                    <a:pt x="704" y="600"/>
                  </a:cubicBezTo>
                  <a:cubicBezTo>
                    <a:pt x="727" y="484"/>
                    <a:pt x="720" y="467"/>
                    <a:pt x="739" y="378"/>
                  </a:cubicBezTo>
                  <a:cubicBezTo>
                    <a:pt x="757" y="289"/>
                    <a:pt x="792" y="127"/>
                    <a:pt x="813" y="66"/>
                  </a:cubicBezTo>
                  <a:cubicBezTo>
                    <a:pt x="833" y="5"/>
                    <a:pt x="854" y="18"/>
                    <a:pt x="862" y="9"/>
                  </a:cubicBezTo>
                  <a:cubicBezTo>
                    <a:pt x="870" y="0"/>
                    <a:pt x="859" y="9"/>
                    <a:pt x="859" y="9"/>
                  </a:cubicBezTo>
                </a:path>
              </a:pathLst>
            </a:custGeom>
            <a:noFill/>
            <a:ln w="38100" cap="flat" cmpd="sng">
              <a:solidFill>
                <a:srgbClr val="FFCC99">
                  <a:alpha val="100000"/>
                </a:srgbClr>
              </a:solidFill>
              <a:prstDash val="solid"/>
              <a:round/>
              <a:headEnd type="none" w="med" len="med"/>
              <a:tailEnd type="none" w="med" len="med"/>
            </a:ln>
          </p:spPr>
          <p:txBody>
            <a:bodyPr/>
            <a:p>
              <a:endParaRPr lang="zh-CN" altLang="en-US"/>
            </a:p>
          </p:txBody>
        </p:sp>
        <p:sp>
          <p:nvSpPr>
            <p:cNvPr id="148490" name="任意多边形 70714"/>
            <p:cNvSpPr/>
            <p:nvPr/>
          </p:nvSpPr>
          <p:spPr>
            <a:xfrm flipH="1">
              <a:off x="907" y="318"/>
              <a:ext cx="863" cy="726"/>
            </a:xfrm>
            <a:custGeom>
              <a:avLst/>
              <a:gdLst>
                <a:gd name="txL" fmla="*/ 0 w 843"/>
                <a:gd name="txT" fmla="*/ 0 h 920"/>
                <a:gd name="txR" fmla="*/ 843 w 843"/>
                <a:gd name="txB" fmla="*/ 920 h 920"/>
              </a:gdLst>
              <a:ahLst/>
              <a:cxnLst>
                <a:cxn ang="0">
                  <a:pos x="3" y="324"/>
                </a:cxn>
                <a:cxn ang="0">
                  <a:pos x="3" y="320"/>
                </a:cxn>
                <a:cxn ang="0">
                  <a:pos x="3" y="324"/>
                </a:cxn>
                <a:cxn ang="0">
                  <a:pos x="11" y="332"/>
                </a:cxn>
                <a:cxn ang="0">
                  <a:pos x="75" y="354"/>
                </a:cxn>
                <a:cxn ang="0">
                  <a:pos x="149" y="328"/>
                </a:cxn>
                <a:cxn ang="0">
                  <a:pos x="227" y="254"/>
                </a:cxn>
                <a:cxn ang="0">
                  <a:pos x="284" y="179"/>
                </a:cxn>
                <a:cxn ang="0">
                  <a:pos x="350" y="99"/>
                </a:cxn>
                <a:cxn ang="0">
                  <a:pos x="413" y="33"/>
                </a:cxn>
                <a:cxn ang="0">
                  <a:pos x="501" y="2"/>
                </a:cxn>
                <a:cxn ang="0">
                  <a:pos x="595" y="49"/>
                </a:cxn>
                <a:cxn ang="0">
                  <a:pos x="703" y="174"/>
                </a:cxn>
                <a:cxn ang="0">
                  <a:pos x="752" y="241"/>
                </a:cxn>
                <a:cxn ang="0">
                  <a:pos x="840" y="327"/>
                </a:cxn>
                <a:cxn ang="0">
                  <a:pos x="913" y="353"/>
                </a:cxn>
                <a:cxn ang="0">
                  <a:pos x="916" y="350"/>
                </a:cxn>
              </a:cxnLst>
              <a:rect l="txL" t="txT" r="txR" b="txB"/>
              <a:pathLst>
                <a:path w="843" h="920">
                  <a:moveTo>
                    <a:pt x="3" y="834"/>
                  </a:moveTo>
                  <a:cubicBezTo>
                    <a:pt x="3" y="832"/>
                    <a:pt x="3" y="828"/>
                    <a:pt x="3" y="828"/>
                  </a:cubicBezTo>
                  <a:cubicBezTo>
                    <a:pt x="3" y="828"/>
                    <a:pt x="2" y="829"/>
                    <a:pt x="3" y="834"/>
                  </a:cubicBezTo>
                  <a:cubicBezTo>
                    <a:pt x="4" y="839"/>
                    <a:pt x="0" y="845"/>
                    <a:pt x="11" y="858"/>
                  </a:cubicBezTo>
                  <a:cubicBezTo>
                    <a:pt x="22" y="871"/>
                    <a:pt x="46" y="914"/>
                    <a:pt x="67" y="912"/>
                  </a:cubicBezTo>
                  <a:cubicBezTo>
                    <a:pt x="88" y="909"/>
                    <a:pt x="113" y="889"/>
                    <a:pt x="137" y="847"/>
                  </a:cubicBezTo>
                  <a:cubicBezTo>
                    <a:pt x="160" y="803"/>
                    <a:pt x="186" y="719"/>
                    <a:pt x="207" y="655"/>
                  </a:cubicBezTo>
                  <a:cubicBezTo>
                    <a:pt x="226" y="592"/>
                    <a:pt x="240" y="529"/>
                    <a:pt x="259" y="462"/>
                  </a:cubicBezTo>
                  <a:cubicBezTo>
                    <a:pt x="278" y="395"/>
                    <a:pt x="298" y="316"/>
                    <a:pt x="318" y="253"/>
                  </a:cubicBezTo>
                  <a:cubicBezTo>
                    <a:pt x="338" y="190"/>
                    <a:pt x="353" y="126"/>
                    <a:pt x="376" y="85"/>
                  </a:cubicBezTo>
                  <a:cubicBezTo>
                    <a:pt x="399" y="43"/>
                    <a:pt x="428" y="0"/>
                    <a:pt x="456" y="6"/>
                  </a:cubicBezTo>
                  <a:cubicBezTo>
                    <a:pt x="484" y="14"/>
                    <a:pt x="511" y="54"/>
                    <a:pt x="542" y="127"/>
                  </a:cubicBezTo>
                  <a:cubicBezTo>
                    <a:pt x="573" y="201"/>
                    <a:pt x="616" y="366"/>
                    <a:pt x="640" y="449"/>
                  </a:cubicBezTo>
                  <a:cubicBezTo>
                    <a:pt x="664" y="531"/>
                    <a:pt x="665" y="557"/>
                    <a:pt x="685" y="622"/>
                  </a:cubicBezTo>
                  <a:cubicBezTo>
                    <a:pt x="706" y="688"/>
                    <a:pt x="741" y="795"/>
                    <a:pt x="765" y="843"/>
                  </a:cubicBezTo>
                  <a:cubicBezTo>
                    <a:pt x="789" y="891"/>
                    <a:pt x="819" y="899"/>
                    <a:pt x="831" y="909"/>
                  </a:cubicBezTo>
                  <a:cubicBezTo>
                    <a:pt x="843" y="920"/>
                    <a:pt x="834" y="906"/>
                    <a:pt x="834" y="905"/>
                  </a:cubicBezTo>
                </a:path>
              </a:pathLst>
            </a:custGeom>
            <a:noFill/>
            <a:ln w="38100" cap="flat" cmpd="sng">
              <a:solidFill>
                <a:srgbClr val="FFCC99">
                  <a:alpha val="100000"/>
                </a:srgbClr>
              </a:solidFill>
              <a:prstDash val="solid"/>
              <a:round/>
              <a:headEnd type="none" w="med" len="med"/>
              <a:tailEnd type="none" w="med" len="med"/>
            </a:ln>
          </p:spPr>
          <p:txBody>
            <a:bodyPr/>
            <a:p>
              <a:endParaRPr lang="zh-CN" altLang="en-US"/>
            </a:p>
          </p:txBody>
        </p:sp>
        <p:sp>
          <p:nvSpPr>
            <p:cNvPr id="148491" name="文本框 70715"/>
            <p:cNvSpPr txBox="1"/>
            <p:nvPr/>
          </p:nvSpPr>
          <p:spPr>
            <a:xfrm>
              <a:off x="1134" y="0"/>
              <a:ext cx="357"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p</a:t>
              </a:r>
              <a:r>
                <a:rPr lang="en-US" altLang="zh-CN" sz="2800" i="1" baseline="-25000" dirty="0">
                  <a:solidFill>
                    <a:schemeClr val="bg1"/>
                  </a:solidFill>
                  <a:latin typeface="Times New Roman" panose="02020603050405020304" pitchFamily="18" charset="0"/>
                </a:rPr>
                <a:t>C</a:t>
              </a:r>
              <a:endParaRPr lang="en-US" altLang="zh-CN" sz="2800" dirty="0">
                <a:solidFill>
                  <a:schemeClr val="bg1"/>
                </a:solidFill>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0-#ppt_w/2"/>
                                          </p:val>
                                        </p:tav>
                                        <p:tav tm="100000">
                                          <p:val>
                                            <p:strVal val="#ppt_x"/>
                                          </p:val>
                                        </p:tav>
                                      </p:tavLst>
                                    </p:anim>
                                    <p:anim calcmode="lin" valueType="num">
                                      <p:cBhvr additive="base">
                                        <p:cTn id="8" dur="500" fill="hold"/>
                                        <p:tgtEl>
                                          <p:spTgt spid="706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out)">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1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10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1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iterate type="wd">
                                    <p:tmPct val="100000"/>
                                  </p:iterate>
                                  <p:childTnLst>
                                    <p:set>
                                      <p:cBhvr>
                                        <p:cTn id="37" dur="1" fill="hold">
                                          <p:stCondLst>
                                            <p:cond delay="0"/>
                                          </p:stCondLst>
                                        </p:cTn>
                                        <p:tgtEl>
                                          <p:spTgt spid="70699"/>
                                        </p:tgtEl>
                                        <p:attrNameLst>
                                          <p:attrName>style.visibility</p:attrName>
                                        </p:attrNameLst>
                                      </p:cBhvr>
                                      <p:to>
                                        <p:strVal val="visible"/>
                                      </p:to>
                                    </p:set>
                                    <p:animEffect transition="in" filter="wipe(left)">
                                      <p:cBhvr>
                                        <p:cTn id="38" dur="300"/>
                                        <p:tgtEl>
                                          <p:spTgt spid="70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bldLvl="0" animBg="1"/>
      <p:bldP spid="70699"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文本框 71681"/>
          <p:cNvSpPr txBox="1"/>
          <p:nvPr/>
        </p:nvSpPr>
        <p:spPr>
          <a:xfrm>
            <a:off x="900113" y="973455"/>
            <a:ext cx="6096000" cy="977265"/>
          </a:xfrm>
          <a:prstGeom prst="rect">
            <a:avLst/>
          </a:prstGeom>
          <a:noFill/>
          <a:ln w="9525">
            <a:noFill/>
          </a:ln>
        </p:spPr>
        <p:txBody>
          <a:bodyPr anchor="ctr">
            <a:spAutoFit/>
          </a:bodyPr>
          <a:p>
            <a:pPr algn="just" eaLnBrk="1" hangingPunct="1">
              <a:lnSpc>
                <a:spcPct val="120000"/>
              </a:lnSpc>
            </a:pPr>
            <a:r>
              <a:rPr lang="zh-CN" altLang="en-US" b="0" dirty="0">
                <a:solidFill>
                  <a:schemeClr val="bg1"/>
                </a:solidFill>
                <a:latin typeface="Times New Roman" panose="02020603050405020304" pitchFamily="18" charset="0"/>
                <a:ea typeface="仿宋_GB2312" pitchFamily="1" charset="-122"/>
              </a:rPr>
              <a:t>Reflects the rate of energy exchange between the source and the load</a:t>
            </a:r>
            <a:r>
              <a:rPr lang="en-US" altLang="zh-CN" b="0" dirty="0">
                <a:solidFill>
                  <a:schemeClr val="bg1"/>
                </a:solidFill>
                <a:latin typeface="Times New Roman" panose="02020603050405020304" pitchFamily="18" charset="0"/>
                <a:ea typeface="仿宋_GB2312" pitchFamily="1" charset="-122"/>
              </a:rPr>
              <a:t>.</a:t>
            </a:r>
            <a:endParaRPr lang="en-US" altLang="zh-CN" b="0" dirty="0">
              <a:solidFill>
                <a:schemeClr val="bg1"/>
              </a:solidFill>
              <a:latin typeface="Times New Roman" panose="02020603050405020304" pitchFamily="18" charset="0"/>
              <a:ea typeface="仿宋_GB2312" pitchFamily="1" charset="-122"/>
            </a:endParaRPr>
          </a:p>
        </p:txBody>
      </p:sp>
      <p:graphicFrame>
        <p:nvGraphicFramePr>
          <p:cNvPr id="71683" name="对象 71682"/>
          <p:cNvGraphicFramePr>
            <a:graphicFrameLocks noChangeAspect="1"/>
          </p:cNvGraphicFramePr>
          <p:nvPr/>
        </p:nvGraphicFramePr>
        <p:xfrm>
          <a:off x="1751648" y="3243263"/>
          <a:ext cx="5483225" cy="1393825"/>
        </p:xfrm>
        <a:graphic>
          <a:graphicData uri="http://schemas.openxmlformats.org/presentationml/2006/ole">
            <mc:AlternateContent xmlns:mc="http://schemas.openxmlformats.org/markup-compatibility/2006">
              <mc:Choice xmlns:v="urn:schemas-microsoft-com:vml" Requires="v">
                <p:oleObj spid="_x0000_s3584" name="" r:id="rId1" imgW="2400300" imgH="609600" progId="Equation.DSMT4">
                  <p:embed/>
                </p:oleObj>
              </mc:Choice>
              <mc:Fallback>
                <p:oleObj name="" r:id="rId1" imgW="2400300" imgH="609600" progId="Equation.DSMT4">
                  <p:embed/>
                  <p:pic>
                    <p:nvPicPr>
                      <p:cNvPr id="0" name="图片 3583"/>
                      <p:cNvPicPr/>
                      <p:nvPr/>
                    </p:nvPicPr>
                    <p:blipFill>
                      <a:blip r:embed="rId2"/>
                      <a:stretch>
                        <a:fillRect/>
                      </a:stretch>
                    </p:blipFill>
                    <p:spPr>
                      <a:xfrm>
                        <a:off x="1751648" y="3243263"/>
                        <a:ext cx="5483225" cy="1393825"/>
                      </a:xfrm>
                      <a:prstGeom prst="rect">
                        <a:avLst/>
                      </a:prstGeom>
                      <a:noFill/>
                      <a:ln w="38100">
                        <a:noFill/>
                        <a:miter/>
                      </a:ln>
                    </p:spPr>
                  </p:pic>
                </p:oleObj>
              </mc:Fallback>
            </mc:AlternateContent>
          </a:graphicData>
        </a:graphic>
      </p:graphicFrame>
      <p:sp>
        <p:nvSpPr>
          <p:cNvPr id="71684" name="矩形 71683"/>
          <p:cNvSpPr>
            <a:spLocks noChangeArrowheads="1"/>
          </p:cNvSpPr>
          <p:nvPr/>
        </p:nvSpPr>
        <p:spPr bwMode="auto">
          <a:xfrm>
            <a:off x="749300" y="305118"/>
            <a:ext cx="4883150" cy="460375"/>
          </a:xfrm>
          <a:prstGeom prst="rect">
            <a:avLst/>
          </a:prstGeom>
          <a:solidFill>
            <a:schemeClr val="accent2"/>
          </a:solidFill>
          <a:ln w="9525">
            <a:noFill/>
            <a:miter lim="800000"/>
          </a:ln>
          <a:effectLst>
            <a:outerShdw dist="35921" dir="2700000" algn="ctr" rotWithShape="0">
              <a:srgbClr val="808080"/>
            </a:outerShdw>
          </a:effec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sz="24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mn-cs"/>
              </a:rPr>
              <a:t>Physical meaning of reactive power:</a:t>
            </a:r>
            <a:endParaRPr kumimoji="0" sz="24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71685" name="文本框 71684"/>
          <p:cNvSpPr txBox="1"/>
          <p:nvPr/>
        </p:nvSpPr>
        <p:spPr>
          <a:xfrm>
            <a:off x="173990" y="2594610"/>
            <a:ext cx="157797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Example:</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4"/>
                                        </p:tgtEl>
                                        <p:attrNameLst>
                                          <p:attrName>style.visibility</p:attrName>
                                        </p:attrNameLst>
                                      </p:cBhvr>
                                      <p:to>
                                        <p:strVal val="visible"/>
                                      </p:to>
                                    </p:set>
                                    <p:anim calcmode="lin" valueType="num">
                                      <p:cBhvr additive="base">
                                        <p:cTn id="7" dur="500" fill="hold"/>
                                        <p:tgtEl>
                                          <p:spTgt spid="71684"/>
                                        </p:tgtEl>
                                        <p:attrNameLst>
                                          <p:attrName>ppt_x</p:attrName>
                                        </p:attrNameLst>
                                      </p:cBhvr>
                                      <p:tavLst>
                                        <p:tav tm="0">
                                          <p:val>
                                            <p:strVal val="0-#ppt_w/2"/>
                                          </p:val>
                                        </p:tav>
                                        <p:tav tm="100000">
                                          <p:val>
                                            <p:strVal val="#ppt_x"/>
                                          </p:val>
                                        </p:tav>
                                      </p:tavLst>
                                    </p:anim>
                                    <p:anim calcmode="lin" valueType="num">
                                      <p:cBhvr additive="base">
                                        <p:cTn id="8" dur="500" fill="hold"/>
                                        <p:tgtEl>
                                          <p:spTgt spid="7168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iterate type="lt">
                                    <p:tmPct val="100000"/>
                                  </p:iterate>
                                  <p:childTnLst>
                                    <p:set>
                                      <p:cBhvr>
                                        <p:cTn id="12" dur="1" fill="hold">
                                          <p:stCondLst>
                                            <p:cond delay="0"/>
                                          </p:stCondLst>
                                        </p:cTn>
                                        <p:tgtEl>
                                          <p:spTgt spid="71682"/>
                                        </p:tgtEl>
                                        <p:attrNameLst>
                                          <p:attrName>style.visibility</p:attrName>
                                        </p:attrNameLst>
                                      </p:cBhvr>
                                      <p:to>
                                        <p:strVal val="visible"/>
                                      </p:to>
                                    </p:set>
                                    <p:anim calcmode="lin" valueType="num">
                                      <p:cBhvr>
                                        <p:cTn id="13" dur="75" fill="hold"/>
                                        <p:tgtEl>
                                          <p:spTgt spid="71682"/>
                                        </p:tgtEl>
                                        <p:attrNameLst>
                                          <p:attrName>ppt_w</p:attrName>
                                        </p:attrNameLst>
                                      </p:cBhvr>
                                      <p:tavLst>
                                        <p:tav tm="0">
                                          <p:val>
                                            <p:fltVal val="0.000000"/>
                                          </p:val>
                                        </p:tav>
                                        <p:tav tm="100000">
                                          <p:val>
                                            <p:strVal val="#ppt_w"/>
                                          </p:val>
                                        </p:tav>
                                      </p:tavLst>
                                    </p:anim>
                                    <p:anim calcmode="lin" valueType="num">
                                      <p:cBhvr>
                                        <p:cTn id="14" dur="75" fill="hold"/>
                                        <p:tgtEl>
                                          <p:spTgt spid="7168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5" presetClass="entr" presetSubtype="0" fill="hold" grpId="0" nodeType="clickEffect">
                                  <p:stCondLst>
                                    <p:cond delay="0"/>
                                  </p:stCondLst>
                                  <p:childTnLst>
                                    <p:set>
                                      <p:cBhvr>
                                        <p:cTn id="18" dur="1" fill="hold">
                                          <p:stCondLst>
                                            <p:cond delay="0"/>
                                          </p:stCondLst>
                                        </p:cTn>
                                        <p:tgtEl>
                                          <p:spTgt spid="71685"/>
                                        </p:tgtEl>
                                        <p:attrNameLst>
                                          <p:attrName>style.visibility</p:attrName>
                                        </p:attrNameLst>
                                      </p:cBhvr>
                                      <p:to>
                                        <p:strVal val="visible"/>
                                      </p:to>
                                    </p:set>
                                    <p:anim calcmode="lin" valueType="num">
                                      <p:cBhvr>
                                        <p:cTn id="19" dur="1000" fill="hold"/>
                                        <p:tgtEl>
                                          <p:spTgt spid="71685"/>
                                        </p:tgtEl>
                                        <p:attrNameLst>
                                          <p:attrName>ppt_w</p:attrName>
                                        </p:attrNameLst>
                                      </p:cBhvr>
                                      <p:tavLst>
                                        <p:tav tm="0">
                                          <p:val>
                                            <p:fltVal val="0.000000"/>
                                          </p:val>
                                        </p:tav>
                                        <p:tav tm="100000">
                                          <p:val>
                                            <p:strVal val="#ppt_w"/>
                                          </p:val>
                                        </p:tav>
                                      </p:tavLst>
                                    </p:anim>
                                    <p:anim calcmode="lin" valueType="num">
                                      <p:cBhvr>
                                        <p:cTn id="20" dur="1000" fill="hold"/>
                                        <p:tgtEl>
                                          <p:spTgt spid="71685"/>
                                        </p:tgtEl>
                                        <p:attrNameLst>
                                          <p:attrName>ppt_h</p:attrName>
                                        </p:attrNameLst>
                                      </p:cBhvr>
                                      <p:tavLst>
                                        <p:tav tm="0">
                                          <p:val>
                                            <p:fltVal val="0.000000"/>
                                          </p:val>
                                        </p:tav>
                                        <p:tav tm="100000">
                                          <p:val>
                                            <p:strVal val="#ppt_h"/>
                                          </p:val>
                                        </p:tav>
                                      </p:tavLst>
                                    </p:anim>
                                    <p:anim calcmode="lin" valueType="num">
                                      <p:cBhvr>
                                        <p:cTn id="21" dur="1000" fill="hold"/>
                                        <p:tgtEl>
                                          <p:spTgt spid="71685"/>
                                        </p:tgtEl>
                                        <p:attrNameLst>
                                          <p:attrName>ppt_x</p:attrName>
                                        </p:attrNameLst>
                                      </p:cBhvr>
                                      <p:tavLst>
                                        <p:tav tm="0" fmla="#ppt_x+(cos(-2*pi*(1-$))*-#ppt_x-sin(-2*pi*(1-$))*(1-#ppt_y))*(1-$)">
                                          <p:val>
                                            <p:fltVal val="0.000000"/>
                                          </p:val>
                                        </p:tav>
                                        <p:tav tm="100000">
                                          <p:val>
                                            <p:fltVal val="1.000000"/>
                                          </p:val>
                                        </p:tav>
                                      </p:tavLst>
                                    </p:anim>
                                    <p:anim calcmode="lin" valueType="num">
                                      <p:cBhvr>
                                        <p:cTn id="22" dur="1000" fill="hold"/>
                                        <p:tgtEl>
                                          <p:spTgt spid="71685"/>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nodeType="clickEffect">
                                  <p:stCondLst>
                                    <p:cond delay="0"/>
                                  </p:stCondLst>
                                  <p:childTnLst>
                                    <p:set>
                                      <p:cBhvr>
                                        <p:cTn id="26" dur="1" fill="hold">
                                          <p:stCondLst>
                                            <p:cond delay="0"/>
                                          </p:stCondLst>
                                        </p:cTn>
                                        <p:tgtEl>
                                          <p:spTgt spid="71683"/>
                                        </p:tgtEl>
                                        <p:attrNameLst>
                                          <p:attrName>style.visibility</p:attrName>
                                        </p:attrNameLst>
                                      </p:cBhvr>
                                      <p:to>
                                        <p:strVal val="visible"/>
                                      </p:to>
                                    </p:set>
                                    <p:animEffect transition="in" filter="strips(downRight)">
                                      <p:cBhvr>
                                        <p:cTn id="27" dur="2000"/>
                                        <p:tgtEl>
                                          <p:spTgt spid="71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4" grpId="0" bldLvl="0" animBg="1"/>
      <p:bldP spid="71685" grpId="0" bldLvl="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文本框 72705"/>
          <p:cNvSpPr txBox="1"/>
          <p:nvPr/>
        </p:nvSpPr>
        <p:spPr>
          <a:xfrm>
            <a:off x="611505" y="292735"/>
            <a:ext cx="4624705" cy="521970"/>
          </a:xfrm>
          <a:prstGeom prst="rect">
            <a:avLst/>
          </a:prstGeom>
          <a:solidFill>
            <a:srgbClr val="FF3300"/>
          </a:solidFill>
          <a:ln w="9525">
            <a:noFill/>
          </a:ln>
        </p:spPr>
        <p:txBody>
          <a:bodyPr wrap="square" anchor="ctr">
            <a:spAutoFit/>
          </a:bodyPr>
          <a:p>
            <a:pPr algn="ctr" eaLnBrk="1" hangingPunct="1">
              <a:buClrTx/>
              <a:buSzTx/>
              <a:buFontTx/>
            </a:pPr>
            <a:r>
              <a:rPr lang="en-US" altLang="zh-CN" sz="2800" dirty="0">
                <a:solidFill>
                  <a:schemeClr val="bg1"/>
                </a:solidFill>
                <a:latin typeface="Times New Roman" panose="02020603050405020304" pitchFamily="18" charset="0"/>
                <a:cs typeface="Times New Roman" panose="02020603050405020304" pitchFamily="18" charset="0"/>
              </a:rPr>
              <a:t>5</a:t>
            </a:r>
            <a:r>
              <a:rPr lang="en-US" altLang="zh-CN" sz="2800" i="1" dirty="0">
                <a:solidFill>
                  <a:schemeClr val="bg1"/>
                </a:solidFill>
                <a:latin typeface="Times New Roman" panose="02020603050405020304" pitchFamily="18" charset="0"/>
                <a:cs typeface="Times New Roman" panose="02020603050405020304" pitchFamily="18" charset="0"/>
              </a:rPr>
              <a:t>. Increase of power factor</a:t>
            </a:r>
            <a:endParaRPr lang="en-US" altLang="zh-CN" sz="2800" i="1" dirty="0">
              <a:solidFill>
                <a:schemeClr val="bg1"/>
              </a:solidFill>
              <a:latin typeface="Times New Roman" panose="02020603050405020304" pitchFamily="18" charset="0"/>
              <a:cs typeface="Times New Roman" panose="02020603050405020304" pitchFamily="18" charset="0"/>
            </a:endParaRPr>
          </a:p>
        </p:txBody>
      </p:sp>
      <p:sp>
        <p:nvSpPr>
          <p:cNvPr id="72708" name="文本框 72707"/>
          <p:cNvSpPr txBox="1"/>
          <p:nvPr/>
        </p:nvSpPr>
        <p:spPr>
          <a:xfrm>
            <a:off x="3924300" y="2202974"/>
            <a:ext cx="3384550" cy="583565"/>
          </a:xfrm>
          <a:prstGeom prst="rect">
            <a:avLst/>
          </a:prstGeom>
          <a:noFill/>
          <a:ln w="9525">
            <a:noFill/>
          </a:ln>
        </p:spPr>
        <p:txBody>
          <a:bodyPr anchor="ctr">
            <a:spAutoFit/>
          </a:bodyPr>
          <a:p>
            <a:pPr algn="ctr" eaLnBrk="1" hangingPunct="1"/>
            <a:r>
              <a:rPr lang="en-US" altLang="zh-CN" sz="3200" i="1" dirty="0">
                <a:solidFill>
                  <a:schemeClr val="bg1"/>
                </a:solidFill>
                <a:latin typeface="Times New Roman" panose="02020603050405020304" pitchFamily="18" charset="0"/>
              </a:rPr>
              <a:t>P</a:t>
            </a:r>
            <a:r>
              <a:rPr lang="en-US" altLang="zh-CN" sz="3200" dirty="0">
                <a:solidFill>
                  <a:schemeClr val="bg1"/>
                </a:solidFill>
                <a:latin typeface="Times New Roman" panose="02020603050405020304" pitchFamily="18" charset="0"/>
              </a:rPr>
              <a:t>=</a:t>
            </a:r>
            <a:r>
              <a:rPr lang="en-US" altLang="zh-CN" sz="3200" i="1" dirty="0">
                <a:solidFill>
                  <a:schemeClr val="bg1"/>
                </a:solidFill>
                <a:latin typeface="Times New Roman" panose="02020603050405020304" pitchFamily="18" charset="0"/>
              </a:rPr>
              <a:t>UI</a:t>
            </a:r>
            <a:r>
              <a:rPr lang="en-US" altLang="zh-CN" sz="3200" dirty="0">
                <a:solidFill>
                  <a:schemeClr val="bg1"/>
                </a:solidFill>
                <a:latin typeface="Times New Roman" panose="02020603050405020304" pitchFamily="18" charset="0"/>
              </a:rPr>
              <a:t>cos</a:t>
            </a:r>
            <a:r>
              <a:rPr lang="en-US" altLang="zh-CN" sz="3200" dirty="0">
                <a:solidFill>
                  <a:schemeClr val="bg1"/>
                </a:solidFill>
                <a:latin typeface="Times New Roman" panose="02020603050405020304" pitchFamily="18" charset="0"/>
                <a:sym typeface="Symbol" panose="05050102010706020507" pitchFamily="18" charset="2"/>
              </a:rPr>
              <a:t></a:t>
            </a:r>
            <a:r>
              <a:rPr lang="en-US" altLang="zh-CN" sz="3200" dirty="0">
                <a:solidFill>
                  <a:schemeClr val="bg1"/>
                </a:solidFill>
                <a:latin typeface="Times New Roman" panose="02020603050405020304" pitchFamily="18" charset="0"/>
              </a:rPr>
              <a:t>=</a:t>
            </a:r>
            <a:r>
              <a:rPr lang="en-US" altLang="zh-CN" sz="3200" i="1" dirty="0">
                <a:solidFill>
                  <a:schemeClr val="bg1"/>
                </a:solidFill>
                <a:latin typeface="Times New Roman" panose="02020603050405020304" pitchFamily="18" charset="0"/>
              </a:rPr>
              <a:t>S</a:t>
            </a:r>
            <a:r>
              <a:rPr lang="en-US" altLang="zh-CN" sz="3200" dirty="0">
                <a:solidFill>
                  <a:schemeClr val="bg1"/>
                </a:solidFill>
                <a:latin typeface="Times New Roman" panose="02020603050405020304" pitchFamily="18" charset="0"/>
              </a:rPr>
              <a:t>cos</a:t>
            </a:r>
            <a:r>
              <a:rPr lang="en-US" altLang="zh-CN" sz="3200" i="1" dirty="0">
                <a:solidFill>
                  <a:schemeClr val="bg1"/>
                </a:solidFill>
                <a:latin typeface="Symbol" panose="05050102010706020507" pitchFamily="18" charset="2"/>
              </a:rPr>
              <a:t>j</a:t>
            </a:r>
            <a:endParaRPr lang="en-US" altLang="zh-CN" sz="3200" dirty="0">
              <a:solidFill>
                <a:schemeClr val="bg1"/>
              </a:solidFill>
              <a:latin typeface="Times New Roman" panose="02020603050405020304" pitchFamily="18" charset="0"/>
            </a:endParaRPr>
          </a:p>
        </p:txBody>
      </p:sp>
      <p:grpSp>
        <p:nvGrpSpPr>
          <p:cNvPr id="2" name="组合 72708"/>
          <p:cNvGrpSpPr/>
          <p:nvPr/>
        </p:nvGrpSpPr>
        <p:grpSpPr>
          <a:xfrm>
            <a:off x="611188" y="2420938"/>
            <a:ext cx="2878138" cy="1447800"/>
            <a:chOff x="0" y="0"/>
            <a:chExt cx="1813" cy="912"/>
          </a:xfrm>
        </p:grpSpPr>
        <p:sp>
          <p:nvSpPr>
            <p:cNvPr id="149516" name="矩形 72709"/>
            <p:cNvSpPr/>
            <p:nvPr/>
          </p:nvSpPr>
          <p:spPr>
            <a:xfrm>
              <a:off x="0" y="0"/>
              <a:ext cx="672" cy="912"/>
            </a:xfrm>
            <a:prstGeom prst="rect">
              <a:avLst/>
            </a:prstGeom>
            <a:noFill/>
            <a:ln w="38100" cap="flat" cmpd="sng">
              <a:solidFill>
                <a:srgbClr val="FFCC00"/>
              </a:solidFill>
              <a:prstDash val="solid"/>
              <a:miter/>
              <a:headEnd type="none" w="med" len="med"/>
              <a:tailEnd type="none" w="med" len="med"/>
            </a:ln>
          </p:spPr>
          <p:txBody>
            <a:bodyPr wrap="none" anchor="ctr"/>
            <a:p>
              <a:pPr algn="ctr" eaLnBrk="1" hangingPunct="1"/>
              <a:r>
                <a:rPr lang="en-US" altLang="zh-CN" i="1" dirty="0">
                  <a:solidFill>
                    <a:schemeClr val="bg1"/>
                  </a:solidFill>
                  <a:latin typeface="Times New Roman" panose="02020603050405020304" pitchFamily="18" charset="0"/>
                </a:rPr>
                <a:t>S</a:t>
              </a:r>
              <a:endParaRPr lang="en-US" altLang="zh-CN" i="1" dirty="0">
                <a:solidFill>
                  <a:schemeClr val="bg1"/>
                </a:solidFill>
                <a:latin typeface="Times New Roman" panose="02020603050405020304" pitchFamily="18" charset="0"/>
              </a:endParaRPr>
            </a:p>
            <a:p>
              <a:pPr algn="ctr" eaLnBrk="1" hangingPunct="1"/>
              <a:endParaRPr lang="en-US" altLang="zh-CN" dirty="0">
                <a:solidFill>
                  <a:schemeClr val="bg1"/>
                </a:solidFill>
                <a:latin typeface="Times New Roman" panose="02020603050405020304" pitchFamily="18" charset="0"/>
              </a:endParaRPr>
            </a:p>
            <a:p>
              <a:pPr algn="ctr" eaLnBrk="1" hangingPunct="1"/>
              <a:r>
                <a:rPr lang="en-US" altLang="zh-CN" dirty="0">
                  <a:solidFill>
                    <a:schemeClr val="bg1"/>
                  </a:solidFill>
                  <a:latin typeface="Times New Roman" panose="02020603050405020304" pitchFamily="18" charset="0"/>
                </a:rPr>
                <a:t>75kVA</a:t>
              </a:r>
              <a:endParaRPr lang="en-US" altLang="zh-CN" dirty="0">
                <a:solidFill>
                  <a:schemeClr val="bg1"/>
                </a:solidFill>
                <a:latin typeface="Times New Roman" panose="02020603050405020304" pitchFamily="18" charset="0"/>
              </a:endParaRPr>
            </a:p>
          </p:txBody>
        </p:sp>
        <p:sp>
          <p:nvSpPr>
            <p:cNvPr id="149517" name="直接连接符 72710"/>
            <p:cNvSpPr/>
            <p:nvPr/>
          </p:nvSpPr>
          <p:spPr>
            <a:xfrm>
              <a:off x="672" y="144"/>
              <a:ext cx="576" cy="0"/>
            </a:xfrm>
            <a:prstGeom prst="line">
              <a:avLst/>
            </a:prstGeom>
            <a:ln w="38100" cap="flat" cmpd="sng">
              <a:solidFill>
                <a:srgbClr val="FFCC00"/>
              </a:solidFill>
              <a:prstDash val="solid"/>
              <a:headEnd type="none" w="med" len="med"/>
              <a:tailEnd type="none" w="med" len="med"/>
            </a:ln>
          </p:spPr>
        </p:sp>
        <p:sp>
          <p:nvSpPr>
            <p:cNvPr id="149518" name="直接连接符 72711"/>
            <p:cNvSpPr/>
            <p:nvPr/>
          </p:nvSpPr>
          <p:spPr>
            <a:xfrm>
              <a:off x="672" y="768"/>
              <a:ext cx="576" cy="0"/>
            </a:xfrm>
            <a:prstGeom prst="line">
              <a:avLst/>
            </a:prstGeom>
            <a:ln w="38100" cap="flat" cmpd="sng">
              <a:solidFill>
                <a:srgbClr val="FFCC00"/>
              </a:solidFill>
              <a:prstDash val="solid"/>
              <a:headEnd type="none" w="med" len="med"/>
              <a:tailEnd type="none" w="med" len="med"/>
            </a:ln>
          </p:spPr>
        </p:sp>
        <p:sp>
          <p:nvSpPr>
            <p:cNvPr id="149519" name="直接连接符 72712"/>
            <p:cNvSpPr/>
            <p:nvPr/>
          </p:nvSpPr>
          <p:spPr>
            <a:xfrm>
              <a:off x="1236" y="144"/>
              <a:ext cx="0" cy="624"/>
            </a:xfrm>
            <a:prstGeom prst="line">
              <a:avLst/>
            </a:prstGeom>
            <a:ln w="38100" cap="flat" cmpd="sng">
              <a:solidFill>
                <a:srgbClr val="FFCC00"/>
              </a:solidFill>
              <a:prstDash val="solid"/>
              <a:headEnd type="none" w="med" len="med"/>
              <a:tailEnd type="none" w="med" len="med"/>
            </a:ln>
          </p:spPr>
        </p:sp>
        <p:sp>
          <p:nvSpPr>
            <p:cNvPr id="149520" name="矩形 72713"/>
            <p:cNvSpPr/>
            <p:nvPr/>
          </p:nvSpPr>
          <p:spPr>
            <a:xfrm rot="10800000">
              <a:off x="1176" y="288"/>
              <a:ext cx="120" cy="288"/>
            </a:xfrm>
            <a:prstGeom prst="rect">
              <a:avLst/>
            </a:prstGeom>
            <a:solidFill>
              <a:srgbClr val="FF9900"/>
            </a:solidFill>
            <a:ln w="38100"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149521" name="文本框 72714"/>
            <p:cNvSpPr txBox="1"/>
            <p:nvPr/>
          </p:nvSpPr>
          <p:spPr>
            <a:xfrm>
              <a:off x="1271" y="287"/>
              <a:ext cx="542" cy="290"/>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Load</a:t>
              </a:r>
              <a:endParaRPr lang="en-US" altLang="zh-CN" dirty="0">
                <a:solidFill>
                  <a:schemeClr val="bg1"/>
                </a:solidFill>
                <a:latin typeface="Times New Roman" panose="02020603050405020304" pitchFamily="18" charset="0"/>
              </a:endParaRPr>
            </a:p>
          </p:txBody>
        </p:sp>
      </p:grpSp>
      <p:sp>
        <p:nvSpPr>
          <p:cNvPr id="72716" name="文本框 72715"/>
          <p:cNvSpPr txBox="1"/>
          <p:nvPr/>
        </p:nvSpPr>
        <p:spPr>
          <a:xfrm>
            <a:off x="3995738" y="2779872"/>
            <a:ext cx="3604260" cy="521970"/>
          </a:xfrm>
          <a:prstGeom prst="rect">
            <a:avLst/>
          </a:prstGeom>
          <a:noFill/>
          <a:ln w="9525">
            <a:noFill/>
          </a:ln>
        </p:spPr>
        <p:txBody>
          <a:bodyPr wrap="none" anchor="ctr">
            <a:spAutoFit/>
          </a:bodyPr>
          <a:p>
            <a:pPr eaLnBrk="1" hangingPunct="1"/>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Symbol" panose="05050102010706020507" pitchFamily="18" charset="2"/>
              </a:rPr>
              <a:t>j </a:t>
            </a:r>
            <a:r>
              <a:rPr lang="en-US" altLang="zh-CN" sz="2800" dirty="0">
                <a:solidFill>
                  <a:schemeClr val="bg1"/>
                </a:solidFill>
                <a:latin typeface="Times New Roman" panose="02020603050405020304" pitchFamily="18" charset="0"/>
              </a:rPr>
              <a:t>=1,     </a:t>
            </a:r>
            <a:r>
              <a:rPr lang="en-US" altLang="zh-CN" sz="2800" i="1" dirty="0">
                <a:solidFill>
                  <a:schemeClr val="bg1"/>
                </a:solidFill>
                <a:latin typeface="Times New Roman" panose="02020603050405020304" pitchFamily="18" charset="0"/>
              </a:rPr>
              <a:t>P</a:t>
            </a:r>
            <a:r>
              <a:rPr lang="en-US" altLang="zh-CN" sz="2800" dirty="0">
                <a:solidFill>
                  <a:schemeClr val="bg1"/>
                </a:solidFill>
                <a:latin typeface="Times New Roman" panose="02020603050405020304" pitchFamily="18" charset="0"/>
              </a:rPr>
              <a:t>=</a:t>
            </a:r>
            <a:r>
              <a:rPr lang="en-US" altLang="zh-CN" sz="2800" i="1" dirty="0">
                <a:solidFill>
                  <a:schemeClr val="bg1"/>
                </a:solidFill>
                <a:latin typeface="Times New Roman" panose="02020603050405020304" pitchFamily="18" charset="0"/>
              </a:rPr>
              <a:t>S</a:t>
            </a:r>
            <a:r>
              <a:rPr lang="en-US" altLang="zh-CN" sz="2800" dirty="0">
                <a:solidFill>
                  <a:schemeClr val="bg1"/>
                </a:solidFill>
                <a:latin typeface="Times New Roman" panose="02020603050405020304" pitchFamily="18" charset="0"/>
              </a:rPr>
              <a:t>=75kW</a:t>
            </a:r>
            <a:endParaRPr lang="en-US" altLang="zh-CN" sz="2800" dirty="0">
              <a:solidFill>
                <a:schemeClr val="bg1"/>
              </a:solidFill>
              <a:latin typeface="Times New Roman" panose="02020603050405020304" pitchFamily="18" charset="0"/>
            </a:endParaRPr>
          </a:p>
        </p:txBody>
      </p:sp>
      <p:sp>
        <p:nvSpPr>
          <p:cNvPr id="72717" name="文本框 72716"/>
          <p:cNvSpPr txBox="1"/>
          <p:nvPr/>
        </p:nvSpPr>
        <p:spPr>
          <a:xfrm>
            <a:off x="3924300" y="3427572"/>
            <a:ext cx="4315460" cy="521970"/>
          </a:xfrm>
          <a:prstGeom prst="rect">
            <a:avLst/>
          </a:prstGeom>
          <a:noFill/>
          <a:ln w="9525">
            <a:noFill/>
          </a:ln>
        </p:spPr>
        <p:txBody>
          <a:bodyPr wrap="none" anchor="ctr">
            <a:spAutoFit/>
          </a:bodyPr>
          <a:p>
            <a:pPr eaLnBrk="1" hangingPunct="1"/>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Symbol" panose="05050102010706020507" pitchFamily="18" charset="2"/>
              </a:rPr>
              <a:t>j </a:t>
            </a:r>
            <a:r>
              <a:rPr lang="en-US" altLang="zh-CN" sz="2800" dirty="0">
                <a:solidFill>
                  <a:schemeClr val="bg1"/>
                </a:solidFill>
                <a:latin typeface="Times New Roman" panose="02020603050405020304" pitchFamily="18" charset="0"/>
              </a:rPr>
              <a:t>=0.7,  </a:t>
            </a:r>
            <a:r>
              <a:rPr lang="en-US" altLang="zh-CN" sz="2800" i="1" dirty="0">
                <a:solidFill>
                  <a:schemeClr val="bg1"/>
                </a:solidFill>
                <a:latin typeface="Times New Roman" panose="02020603050405020304" pitchFamily="18" charset="0"/>
              </a:rPr>
              <a:t>P</a:t>
            </a:r>
            <a:r>
              <a:rPr lang="en-US" altLang="zh-CN" sz="2800" dirty="0">
                <a:solidFill>
                  <a:schemeClr val="bg1"/>
                </a:solidFill>
                <a:latin typeface="Times New Roman" panose="02020603050405020304" pitchFamily="18" charset="0"/>
              </a:rPr>
              <a:t>=0.7</a:t>
            </a:r>
            <a:r>
              <a:rPr lang="en-US" altLang="zh-CN" sz="2800" i="1" dirty="0">
                <a:solidFill>
                  <a:schemeClr val="bg1"/>
                </a:solidFill>
                <a:latin typeface="Times New Roman" panose="02020603050405020304" pitchFamily="18" charset="0"/>
              </a:rPr>
              <a:t>S</a:t>
            </a:r>
            <a:r>
              <a:rPr lang="en-US" altLang="zh-CN" sz="2800" dirty="0">
                <a:solidFill>
                  <a:schemeClr val="bg1"/>
                </a:solidFill>
                <a:latin typeface="Times New Roman" panose="02020603050405020304" pitchFamily="18" charset="0"/>
              </a:rPr>
              <a:t>=52.5kW</a:t>
            </a:r>
            <a:endParaRPr lang="en-US" altLang="zh-CN" sz="2800" dirty="0">
              <a:solidFill>
                <a:schemeClr val="bg1"/>
              </a:solidFill>
              <a:latin typeface="Times New Roman" panose="02020603050405020304" pitchFamily="18" charset="0"/>
            </a:endParaRPr>
          </a:p>
        </p:txBody>
      </p:sp>
      <p:sp>
        <p:nvSpPr>
          <p:cNvPr id="72718" name="文本框 72717"/>
          <p:cNvSpPr txBox="1"/>
          <p:nvPr/>
        </p:nvSpPr>
        <p:spPr>
          <a:xfrm>
            <a:off x="691356" y="4649471"/>
            <a:ext cx="7112000" cy="953135"/>
          </a:xfrm>
          <a:prstGeom prst="rect">
            <a:avLst/>
          </a:prstGeom>
          <a:noFill/>
          <a:ln w="9525">
            <a:noFill/>
          </a:ln>
        </p:spPr>
        <p:txBody>
          <a:bodyPr wrap="none" anchor="ctr">
            <a:spAutoFit/>
          </a:bodyPr>
          <a:p>
            <a:pPr algn="ctr" eaLnBrk="1" hangingPunct="1"/>
            <a:r>
              <a:rPr lang="zh-CN" altLang="en-US" dirty="0">
                <a:solidFill>
                  <a:schemeClr val="bg1"/>
                </a:solidFill>
                <a:latin typeface="楷体_GB2312" pitchFamily="1" charset="-122"/>
                <a:ea typeface="楷体_GB2312" pitchFamily="1" charset="-122"/>
              </a:rPr>
              <a:t> asynchronous motor   </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no-load</a:t>
            </a:r>
            <a:r>
              <a:rPr lang="zh-CN" altLang="en-US" dirty="0">
                <a:solidFill>
                  <a:schemeClr val="bg1"/>
                </a:solidFill>
                <a:latin typeface="楷体_GB2312" pitchFamily="1" charset="-122"/>
                <a:ea typeface="楷体_GB2312" pitchFamily="1" charset="-122"/>
              </a:rPr>
              <a:t>  </a:t>
            </a:r>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Symbol" panose="05050102010706020507" pitchFamily="18" charset="2"/>
              </a:rPr>
              <a:t>j </a:t>
            </a:r>
            <a:r>
              <a:rPr lang="en-US" altLang="zh-CN" sz="2800" dirty="0">
                <a:solidFill>
                  <a:schemeClr val="bg1"/>
                </a:solidFill>
                <a:latin typeface="Symbol" panose="05050102010706020507" pitchFamily="18" charset="2"/>
              </a:rPr>
              <a:t> </a:t>
            </a:r>
            <a:r>
              <a:rPr lang="en-US" altLang="zh-CN" sz="2800" dirty="0">
                <a:solidFill>
                  <a:schemeClr val="bg1"/>
                </a:solidFill>
                <a:latin typeface="Times New Roman" panose="02020603050405020304" pitchFamily="18" charset="0"/>
              </a:rPr>
              <a:t>=0.2~0.3</a:t>
            </a:r>
            <a:endParaRPr lang="en-US" altLang="zh-CN" sz="2800" dirty="0">
              <a:solidFill>
                <a:schemeClr val="bg1"/>
              </a:solidFill>
              <a:latin typeface="Times New Roman" panose="02020603050405020304" pitchFamily="18" charset="0"/>
            </a:endParaRPr>
          </a:p>
          <a:p>
            <a:pPr algn="ctr" eaLnBrk="1" hangingPunct="1"/>
            <a:r>
              <a:rPr lang="en-US" altLang="zh-CN" dirty="0">
                <a:solidFill>
                  <a:schemeClr val="bg1"/>
                </a:solidFill>
                <a:latin typeface="Times New Roman" panose="02020603050405020304" pitchFamily="18" charset="0"/>
              </a:rPr>
              <a:t>                                           </a:t>
            </a:r>
            <a:r>
              <a:rPr lang="en-US" altLang="zh-CN" dirty="0">
                <a:solidFill>
                  <a:schemeClr val="bg1"/>
                </a:solidFill>
                <a:latin typeface="楷体_GB2312" pitchFamily="1" charset="-122"/>
                <a:ea typeface="楷体_GB2312" pitchFamily="1" charset="-122"/>
              </a:rPr>
              <a:t> </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full load</a:t>
            </a:r>
            <a:r>
              <a:rPr lang="zh-CN" altLang="en-US"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Symbol" panose="05050102010706020507" pitchFamily="18" charset="2"/>
              </a:rPr>
              <a:t>j  </a:t>
            </a:r>
            <a:r>
              <a:rPr lang="en-US" altLang="zh-CN" sz="2800" dirty="0">
                <a:solidFill>
                  <a:schemeClr val="bg1"/>
                </a:solidFill>
                <a:latin typeface="Times New Roman" panose="02020603050405020304" pitchFamily="18" charset="0"/>
              </a:rPr>
              <a:t>=0.7~0.85</a:t>
            </a:r>
            <a:endParaRPr lang="en-US" altLang="zh-CN" sz="2800" dirty="0">
              <a:solidFill>
                <a:schemeClr val="bg1"/>
              </a:solidFill>
              <a:latin typeface="Times New Roman" panose="02020603050405020304" pitchFamily="18" charset="0"/>
            </a:endParaRPr>
          </a:p>
        </p:txBody>
      </p:sp>
      <p:sp>
        <p:nvSpPr>
          <p:cNvPr id="72719" name="文本框 72718"/>
          <p:cNvSpPr txBox="1"/>
          <p:nvPr/>
        </p:nvSpPr>
        <p:spPr>
          <a:xfrm>
            <a:off x="1712119" y="5588159"/>
            <a:ext cx="6556375" cy="521970"/>
          </a:xfrm>
          <a:prstGeom prst="rect">
            <a:avLst/>
          </a:prstGeom>
          <a:noFill/>
          <a:ln w="9525">
            <a:noFill/>
          </a:ln>
        </p:spPr>
        <p:txBody>
          <a:bodyPr wrap="none" anchor="ctr">
            <a:spAutoFit/>
          </a:bodyPr>
          <a:p>
            <a:pPr algn="ctr" eaLnBrk="1" hangingPunct="1"/>
            <a:r>
              <a:rPr lang="en-US" altLang="zh-CN" dirty="0">
                <a:solidFill>
                  <a:schemeClr val="bg1"/>
                </a:solidFill>
                <a:latin typeface="楷体_GB2312" pitchFamily="1" charset="-122"/>
                <a:ea typeface="楷体_GB2312" pitchFamily="1" charset="-122"/>
              </a:rPr>
              <a:t>  </a:t>
            </a:r>
            <a:r>
              <a:rPr lang="zh-CN" altLang="en-US" dirty="0">
                <a:solidFill>
                  <a:schemeClr val="bg1"/>
                </a:solidFill>
                <a:latin typeface="楷体_GB2312" pitchFamily="1" charset="-122"/>
                <a:ea typeface="楷体_GB2312" pitchFamily="1" charset="-122"/>
              </a:rPr>
              <a:t>fluorescent lamp</a:t>
            </a:r>
            <a:r>
              <a:rPr lang="zh-CN" altLang="en-US" dirty="0">
                <a:solidFill>
                  <a:schemeClr val="bg1"/>
                </a:solidFill>
                <a:latin typeface="楷体_GB2312" pitchFamily="1" charset="-122"/>
                <a:ea typeface="楷体_GB2312" pitchFamily="1" charset="-122"/>
              </a:rPr>
              <a:t>  </a:t>
            </a:r>
            <a:r>
              <a:rPr lang="zh-CN" altLang="en-US"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rPr>
              <a:t>cos</a:t>
            </a:r>
            <a:r>
              <a:rPr lang="en-US" altLang="zh-CN" sz="2800" i="1" dirty="0">
                <a:solidFill>
                  <a:schemeClr val="bg1"/>
                </a:solidFill>
                <a:latin typeface="Symbol" panose="05050102010706020507" pitchFamily="18" charset="2"/>
              </a:rPr>
              <a:t>j </a:t>
            </a:r>
            <a:r>
              <a:rPr lang="en-US" altLang="zh-CN" sz="2800" dirty="0">
                <a:solidFill>
                  <a:schemeClr val="bg1"/>
                </a:solidFill>
                <a:latin typeface="Times New Roman" panose="02020603050405020304" pitchFamily="18" charset="0"/>
              </a:rPr>
              <a:t>=0.45~0.6</a:t>
            </a:r>
            <a:endParaRPr lang="en-US" altLang="zh-CN" sz="2800" i="1" dirty="0">
              <a:solidFill>
                <a:schemeClr val="bg1"/>
              </a:solidFill>
              <a:latin typeface="Symbol" panose="05050102010706020507" pitchFamily="18" charset="2"/>
            </a:endParaRPr>
          </a:p>
        </p:txBody>
      </p:sp>
      <p:sp>
        <p:nvSpPr>
          <p:cNvPr id="72720" name="文本框 72719"/>
          <p:cNvSpPr txBox="1"/>
          <p:nvPr/>
        </p:nvSpPr>
        <p:spPr>
          <a:xfrm>
            <a:off x="0" y="1442403"/>
            <a:ext cx="8820150" cy="829945"/>
          </a:xfrm>
          <a:prstGeom prst="rect">
            <a:avLst/>
          </a:prstGeom>
          <a:noFill/>
          <a:ln w="9525">
            <a:noFill/>
          </a:ln>
        </p:spPr>
        <p:txBody>
          <a:bodyPr anchor="ctr">
            <a:spAutoFit/>
          </a:bodyPr>
          <a:p>
            <a:pPr algn="just" eaLnBrk="1" hangingPunct="1"/>
            <a:r>
              <a:rPr lang="en-US" altLang="zh-CN" dirty="0">
                <a:solidFill>
                  <a:schemeClr val="bg1"/>
                </a:solidFill>
                <a:latin typeface="仿宋_GB2312" pitchFamily="1" charset="-122"/>
                <a:ea typeface="仿宋_GB2312" pitchFamily="1" charset="-122"/>
              </a:rPr>
              <a:t> </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(1)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The equipment is not fully utilized, the current is up to the rating,</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algn="just" eaLnBrk="1" hangingPunct="1"/>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but the power capacity is still there;</a:t>
            </a:r>
            <a:r>
              <a:rPr lang="zh-CN" altLang="en-US" dirty="0">
                <a:solidFill>
                  <a:schemeClr val="bg1"/>
                </a:solidFill>
                <a:latin typeface="仿宋_GB2312" pitchFamily="1" charset="-122"/>
                <a:ea typeface="仿宋_GB2312" pitchFamily="1" charset="-122"/>
              </a:rPr>
              <a:t>                  </a:t>
            </a:r>
            <a:endParaRPr lang="zh-CN" altLang="en-US" dirty="0">
              <a:solidFill>
                <a:schemeClr val="bg1"/>
              </a:solidFill>
              <a:latin typeface="仿宋_GB2312" pitchFamily="1" charset="-122"/>
              <a:ea typeface="仿宋_GB2312" pitchFamily="1" charset="-122"/>
            </a:endParaRPr>
          </a:p>
        </p:txBody>
      </p:sp>
      <p:sp>
        <p:nvSpPr>
          <p:cNvPr id="72721" name="文本框 72720"/>
          <p:cNvSpPr txBox="1"/>
          <p:nvPr/>
        </p:nvSpPr>
        <p:spPr>
          <a:xfrm>
            <a:off x="468313" y="1052513"/>
            <a:ext cx="5140960" cy="460375"/>
          </a:xfrm>
          <a:prstGeom prst="rect">
            <a:avLst/>
          </a:prstGeom>
          <a:solidFill>
            <a:schemeClr val="accent2"/>
          </a:solidFill>
          <a:ln w="9525">
            <a:noFill/>
          </a:ln>
        </p:spPr>
        <p:txBody>
          <a:bodyPr wrap="none">
            <a:spAutoFit/>
          </a:bodyPr>
          <a:p>
            <a:pPr algn="l" eaLnBrk="1" hangingPunct="1">
              <a:spcBef>
                <a:spcPct val="50000"/>
              </a:spcBef>
            </a:pPr>
            <a:r>
              <a:rPr lang="zh-CN" altLang="en-US" dirty="0">
                <a:solidFill>
                  <a:schemeClr val="bg1"/>
                </a:solidFill>
                <a:latin typeface="Times New Roman" panose="02020603050405020304" pitchFamily="18" charset="0"/>
              </a:rPr>
              <a:t>Problems caused by low power factor:</a:t>
            </a:r>
            <a:endParaRPr lang="zh-CN" altLang="en-US"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anim calcmode="lin" valueType="num">
                                      <p:cBhvr additive="base">
                                        <p:cTn id="7" dur="500" fill="hold"/>
                                        <p:tgtEl>
                                          <p:spTgt spid="72706"/>
                                        </p:tgtEl>
                                        <p:attrNameLst>
                                          <p:attrName>ppt_x</p:attrName>
                                        </p:attrNameLst>
                                      </p:cBhvr>
                                      <p:tavLst>
                                        <p:tav tm="0">
                                          <p:val>
                                            <p:strVal val="0-#ppt_w/2"/>
                                          </p:val>
                                        </p:tav>
                                        <p:tav tm="100000">
                                          <p:val>
                                            <p:strVal val="#ppt_x"/>
                                          </p:val>
                                        </p:tav>
                                      </p:tavLst>
                                    </p:anim>
                                    <p:anim calcmode="lin" valueType="num">
                                      <p:cBhvr additive="base">
                                        <p:cTn id="8" dur="500" fill="hold"/>
                                        <p:tgtEl>
                                          <p:spTgt spid="7270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2721"/>
                                        </p:tgtEl>
                                        <p:attrNameLst>
                                          <p:attrName>style.visibility</p:attrName>
                                        </p:attrNameLst>
                                      </p:cBhvr>
                                      <p:to>
                                        <p:strVal val="visible"/>
                                      </p:to>
                                    </p:set>
                                    <p:anim calcmode="lin" valueType="num">
                                      <p:cBhvr additive="base">
                                        <p:cTn id="13" dur="500" fill="hold"/>
                                        <p:tgtEl>
                                          <p:spTgt spid="72721"/>
                                        </p:tgtEl>
                                        <p:attrNameLst>
                                          <p:attrName>ppt_x</p:attrName>
                                        </p:attrNameLst>
                                      </p:cBhvr>
                                      <p:tavLst>
                                        <p:tav tm="0">
                                          <p:val>
                                            <p:strVal val="0-#ppt_w/2"/>
                                          </p:val>
                                        </p:tav>
                                        <p:tav tm="100000">
                                          <p:val>
                                            <p:strVal val="#ppt_x"/>
                                          </p:val>
                                        </p:tav>
                                      </p:tavLst>
                                    </p:anim>
                                    <p:anim calcmode="lin" valueType="num">
                                      <p:cBhvr additive="base">
                                        <p:cTn id="14" dur="500" fill="hold"/>
                                        <p:tgtEl>
                                          <p:spTgt spid="7272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72720"/>
                                        </p:tgtEl>
                                        <p:attrNameLst>
                                          <p:attrName>style.visibility</p:attrName>
                                        </p:attrNameLst>
                                      </p:cBhvr>
                                      <p:to>
                                        <p:strVal val="visible"/>
                                      </p:to>
                                    </p:set>
                                    <p:animEffect transition="in" filter="wipe(left)">
                                      <p:cBhvr>
                                        <p:cTn id="19" dur="2000"/>
                                        <p:tgtEl>
                                          <p:spTgt spid="7272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20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2708"/>
                                        </p:tgtEl>
                                        <p:attrNameLst>
                                          <p:attrName>style.visibility</p:attrName>
                                        </p:attrNameLst>
                                      </p:cBhvr>
                                      <p:to>
                                        <p:strVal val="visible"/>
                                      </p:to>
                                    </p:set>
                                    <p:animEffect transition="in" filter="wipe(left)">
                                      <p:cBhvr>
                                        <p:cTn id="29" dur="2000"/>
                                        <p:tgtEl>
                                          <p:spTgt spid="7270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2716"/>
                                        </p:tgtEl>
                                        <p:attrNameLst>
                                          <p:attrName>style.visibility</p:attrName>
                                        </p:attrNameLst>
                                      </p:cBhvr>
                                      <p:to>
                                        <p:strVal val="visible"/>
                                      </p:to>
                                    </p:set>
                                    <p:animEffect transition="in" filter="wipe(left)">
                                      <p:cBhvr>
                                        <p:cTn id="34" dur="2000"/>
                                        <p:tgtEl>
                                          <p:spTgt spid="727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2717"/>
                                        </p:tgtEl>
                                        <p:attrNameLst>
                                          <p:attrName>style.visibility</p:attrName>
                                        </p:attrNameLst>
                                      </p:cBhvr>
                                      <p:to>
                                        <p:strVal val="visible"/>
                                      </p:to>
                                    </p:set>
                                    <p:animEffect transition="in" filter="wipe(left)">
                                      <p:cBhvr>
                                        <p:cTn id="39" dur="2000"/>
                                        <p:tgtEl>
                                          <p:spTgt spid="7271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72718"/>
                                        </p:tgtEl>
                                        <p:attrNameLst>
                                          <p:attrName>style.visibility</p:attrName>
                                        </p:attrNameLst>
                                      </p:cBhvr>
                                      <p:to>
                                        <p:strVal val="visible"/>
                                      </p:to>
                                    </p:set>
                                    <p:animEffect transition="in" filter="wipe(left)">
                                      <p:cBhvr>
                                        <p:cTn id="44" dur="2000"/>
                                        <p:tgtEl>
                                          <p:spTgt spid="7271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72719"/>
                                        </p:tgtEl>
                                        <p:attrNameLst>
                                          <p:attrName>style.visibility</p:attrName>
                                        </p:attrNameLst>
                                      </p:cBhvr>
                                      <p:to>
                                        <p:strVal val="visible"/>
                                      </p:to>
                                    </p:set>
                                    <p:animEffect transition="in" filter="wipe(up)">
                                      <p:cBhvr>
                                        <p:cTn id="49" dur="2000"/>
                                        <p:tgtEl>
                                          <p:spTgt spid="72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ldLvl="0" animBg="1"/>
      <p:bldP spid="72708" grpId="0"/>
      <p:bldP spid="72716" grpId="0"/>
      <p:bldP spid="72717" grpId="0"/>
      <p:bldP spid="72718" grpId="0"/>
      <p:bldP spid="72719" grpId="0"/>
      <p:bldP spid="72720" grpId="0"/>
      <p:bldP spid="72721" grpId="0" bldLvl="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73729"/>
          <p:cNvGrpSpPr/>
          <p:nvPr/>
        </p:nvGrpSpPr>
        <p:grpSpPr>
          <a:xfrm>
            <a:off x="4933950" y="2603500"/>
            <a:ext cx="647700" cy="1296988"/>
            <a:chOff x="0" y="0"/>
            <a:chExt cx="408" cy="817"/>
          </a:xfrm>
        </p:grpSpPr>
        <p:sp>
          <p:nvSpPr>
            <p:cNvPr id="74797" name="矩形 73730"/>
            <p:cNvSpPr/>
            <p:nvPr/>
          </p:nvSpPr>
          <p:spPr>
            <a:xfrm>
              <a:off x="0" y="0"/>
              <a:ext cx="363" cy="817"/>
            </a:xfrm>
            <a:prstGeom prst="rect">
              <a:avLst/>
            </a:prstGeom>
            <a:noFill/>
            <a:ln w="28575" cap="flat" cmpd="sng">
              <a:solidFill>
                <a:srgbClr val="FFCC00"/>
              </a:solidFill>
              <a:prstDash val="dash"/>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74798" name="矩形 73731"/>
            <p:cNvSpPr/>
            <p:nvPr/>
          </p:nvSpPr>
          <p:spPr>
            <a:xfrm>
              <a:off x="317" y="227"/>
              <a:ext cx="91" cy="318"/>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3" name="组合 73732"/>
          <p:cNvGrpSpPr/>
          <p:nvPr/>
        </p:nvGrpSpPr>
        <p:grpSpPr>
          <a:xfrm>
            <a:off x="4357688" y="2603500"/>
            <a:ext cx="647700" cy="1296988"/>
            <a:chOff x="0" y="0"/>
            <a:chExt cx="408" cy="817"/>
          </a:xfrm>
        </p:grpSpPr>
        <p:sp>
          <p:nvSpPr>
            <p:cNvPr id="74795" name="矩形 73733"/>
            <p:cNvSpPr/>
            <p:nvPr/>
          </p:nvSpPr>
          <p:spPr>
            <a:xfrm>
              <a:off x="0" y="0"/>
              <a:ext cx="363" cy="817"/>
            </a:xfrm>
            <a:prstGeom prst="rect">
              <a:avLst/>
            </a:prstGeom>
            <a:noFill/>
            <a:ln w="28575" cap="flat" cmpd="sng">
              <a:solidFill>
                <a:srgbClr val="FFCC00"/>
              </a:solidFill>
              <a:prstDash val="dash"/>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74796" name="矩形 73734"/>
            <p:cNvSpPr/>
            <p:nvPr/>
          </p:nvSpPr>
          <p:spPr>
            <a:xfrm>
              <a:off x="317" y="227"/>
              <a:ext cx="91" cy="318"/>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4" name="组合 73735"/>
          <p:cNvGrpSpPr/>
          <p:nvPr/>
        </p:nvGrpSpPr>
        <p:grpSpPr>
          <a:xfrm>
            <a:off x="3781425" y="2603500"/>
            <a:ext cx="647700" cy="1296988"/>
            <a:chOff x="0" y="0"/>
            <a:chExt cx="408" cy="817"/>
          </a:xfrm>
        </p:grpSpPr>
        <p:sp>
          <p:nvSpPr>
            <p:cNvPr id="74793" name="矩形 73736"/>
            <p:cNvSpPr/>
            <p:nvPr/>
          </p:nvSpPr>
          <p:spPr>
            <a:xfrm>
              <a:off x="0" y="0"/>
              <a:ext cx="363" cy="817"/>
            </a:xfrm>
            <a:prstGeom prst="rect">
              <a:avLst/>
            </a:prstGeom>
            <a:noFill/>
            <a:ln w="28575" cap="flat" cmpd="sng">
              <a:solidFill>
                <a:srgbClr val="FFCC00"/>
              </a:solidFill>
              <a:prstDash val="dash"/>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74794" name="矩形 73737"/>
            <p:cNvSpPr/>
            <p:nvPr/>
          </p:nvSpPr>
          <p:spPr>
            <a:xfrm>
              <a:off x="317" y="227"/>
              <a:ext cx="91" cy="318"/>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5" name="组合 73738"/>
          <p:cNvGrpSpPr/>
          <p:nvPr/>
        </p:nvGrpSpPr>
        <p:grpSpPr>
          <a:xfrm>
            <a:off x="3205163" y="2603500"/>
            <a:ext cx="647700" cy="1296988"/>
            <a:chOff x="0" y="0"/>
            <a:chExt cx="408" cy="817"/>
          </a:xfrm>
        </p:grpSpPr>
        <p:sp>
          <p:nvSpPr>
            <p:cNvPr id="74791" name="矩形 73739"/>
            <p:cNvSpPr/>
            <p:nvPr/>
          </p:nvSpPr>
          <p:spPr>
            <a:xfrm>
              <a:off x="0" y="0"/>
              <a:ext cx="363" cy="817"/>
            </a:xfrm>
            <a:prstGeom prst="rect">
              <a:avLst/>
            </a:prstGeom>
            <a:noFill/>
            <a:ln w="28575" cap="flat" cmpd="sng">
              <a:solidFill>
                <a:srgbClr val="FFCC00"/>
              </a:solidFill>
              <a:prstDash val="dash"/>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74792" name="矩形 73740"/>
            <p:cNvSpPr/>
            <p:nvPr/>
          </p:nvSpPr>
          <p:spPr>
            <a:xfrm>
              <a:off x="317" y="227"/>
              <a:ext cx="91" cy="318"/>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73742" name="矩形 73741"/>
          <p:cNvSpPr/>
          <p:nvPr/>
        </p:nvSpPr>
        <p:spPr>
          <a:xfrm>
            <a:off x="533083" y="93980"/>
            <a:ext cx="8077200" cy="1494155"/>
          </a:xfrm>
          <a:prstGeom prst="rect">
            <a:avLst/>
          </a:prstGeom>
          <a:noFill/>
          <a:ln w="9525">
            <a:noFill/>
          </a:ln>
        </p:spPr>
        <p:txBody>
          <a:bodyPr>
            <a:spAutoFit/>
          </a:bodyPr>
          <a:p>
            <a:pPr marL="476250" indent="-476250" algn="just" eaLnBrk="1" hangingPunct="1">
              <a:lnSpc>
                <a:spcPct val="120000"/>
              </a:lnSpc>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(2) </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When the same active power is output, the current in the circuit is high</a:t>
            </a: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a:p>
            <a:pPr marL="476250" indent="-476250" algn="just" eaLnBrk="1" hangingPunct="1">
              <a:lnSpc>
                <a:spcPct val="120000"/>
              </a:lnSpc>
            </a:pPr>
            <a:r>
              <a:rPr lang="zh-CN" altLang="en-US" dirty="0">
                <a:solidFill>
                  <a:schemeClr val="bg1"/>
                </a:solidFill>
                <a:latin typeface="仿宋_GB2312" pitchFamily="1" charset="-122"/>
                <a:ea typeface="仿宋_GB2312" pitchFamily="1" charset="-122"/>
              </a:rPr>
              <a:t>     </a:t>
            </a:r>
            <a:r>
              <a:rPr lang="en-US" altLang="zh-CN" sz="2800" i="1" dirty="0">
                <a:solidFill>
                  <a:schemeClr val="bg1"/>
                </a:solidFill>
                <a:latin typeface="Times New Roman" panose="02020603050405020304" pitchFamily="18" charset="0"/>
                <a:ea typeface="仿宋_GB2312" pitchFamily="1" charset="-122"/>
              </a:rPr>
              <a:t>I</a:t>
            </a:r>
            <a:r>
              <a:rPr lang="en-US" altLang="zh-CN" sz="2800" dirty="0">
                <a:solidFill>
                  <a:schemeClr val="bg1"/>
                </a:solidFill>
                <a:latin typeface="Times New Roman" panose="02020603050405020304" pitchFamily="18" charset="0"/>
                <a:ea typeface="仿宋_GB2312" pitchFamily="1" charset="-122"/>
              </a:rPr>
              <a:t>=</a:t>
            </a:r>
            <a:r>
              <a:rPr lang="en-US" altLang="zh-CN" sz="2800" i="1" dirty="0">
                <a:solidFill>
                  <a:schemeClr val="bg1"/>
                </a:solidFill>
                <a:latin typeface="Times New Roman" panose="02020603050405020304" pitchFamily="18" charset="0"/>
                <a:ea typeface="仿宋_GB2312" pitchFamily="1" charset="-122"/>
              </a:rPr>
              <a:t>P</a:t>
            </a:r>
            <a:r>
              <a:rPr lang="en-US" altLang="zh-CN" sz="2800" dirty="0">
                <a:solidFill>
                  <a:schemeClr val="bg1"/>
                </a:solidFill>
                <a:latin typeface="Times New Roman" panose="02020603050405020304" pitchFamily="18" charset="0"/>
                <a:ea typeface="仿宋_GB2312" pitchFamily="1" charset="-122"/>
              </a:rPr>
              <a:t>/(</a:t>
            </a:r>
            <a:r>
              <a:rPr lang="en-US" altLang="zh-CN" sz="2800" i="1" dirty="0">
                <a:solidFill>
                  <a:schemeClr val="bg1"/>
                </a:solidFill>
                <a:latin typeface="Times New Roman" panose="02020603050405020304" pitchFamily="18" charset="0"/>
                <a:ea typeface="仿宋_GB2312" pitchFamily="1" charset="-122"/>
              </a:rPr>
              <a:t>U</a:t>
            </a:r>
            <a:r>
              <a:rPr lang="en-US" altLang="zh-CN" sz="2800" dirty="0">
                <a:solidFill>
                  <a:schemeClr val="bg1"/>
                </a:solidFill>
                <a:latin typeface="Times New Roman" panose="02020603050405020304" pitchFamily="18" charset="0"/>
                <a:ea typeface="仿宋_GB2312" pitchFamily="1" charset="-122"/>
              </a:rPr>
              <a:t>cos</a:t>
            </a:r>
            <a:r>
              <a:rPr lang="en-US" altLang="zh-CN" sz="2800" i="1" dirty="0">
                <a:solidFill>
                  <a:schemeClr val="bg1"/>
                </a:solidFill>
                <a:latin typeface="Times New Roman" panose="02020603050405020304" pitchFamily="18" charset="0"/>
                <a:ea typeface="仿宋_GB2312" pitchFamily="1" charset="-122"/>
                <a:sym typeface="Symbol" panose="05050102010706020507" pitchFamily="18" charset="2"/>
              </a:rPr>
              <a:t></a:t>
            </a:r>
            <a:r>
              <a:rPr lang="en-US" altLang="zh-CN" sz="2800" dirty="0">
                <a:solidFill>
                  <a:schemeClr val="bg1"/>
                </a:solidFill>
                <a:latin typeface="Times New Roman" panose="02020603050405020304" pitchFamily="18" charset="0"/>
                <a:ea typeface="仿宋_GB2312" pitchFamily="1" charset="-122"/>
              </a:rPr>
              <a:t>)</a:t>
            </a:r>
            <a:endParaRPr lang="en-US" altLang="zh-CN" dirty="0">
              <a:solidFill>
                <a:schemeClr val="bg1"/>
              </a:solidFill>
              <a:latin typeface="仿宋_GB2312" pitchFamily="1" charset="-122"/>
              <a:ea typeface="仿宋_GB2312" pitchFamily="1" charset="-122"/>
            </a:endParaRPr>
          </a:p>
        </p:txBody>
      </p:sp>
      <p:grpSp>
        <p:nvGrpSpPr>
          <p:cNvPr id="6" name="组合 73742"/>
          <p:cNvGrpSpPr/>
          <p:nvPr/>
        </p:nvGrpSpPr>
        <p:grpSpPr>
          <a:xfrm>
            <a:off x="539750" y="2460625"/>
            <a:ext cx="2736850" cy="1439863"/>
            <a:chOff x="0" y="0"/>
            <a:chExt cx="1724" cy="907"/>
          </a:xfrm>
        </p:grpSpPr>
        <p:sp>
          <p:nvSpPr>
            <p:cNvPr id="74782" name="椭圆 73743"/>
            <p:cNvSpPr/>
            <p:nvPr/>
          </p:nvSpPr>
          <p:spPr>
            <a:xfrm>
              <a:off x="227" y="363"/>
              <a:ext cx="272" cy="272"/>
            </a:xfrm>
            <a:prstGeom prst="ellipse">
              <a:avLst/>
            </a:prstGeom>
            <a:solidFill>
              <a:srgbClr val="0066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74783" name="矩形 73744"/>
            <p:cNvSpPr/>
            <p:nvPr/>
          </p:nvSpPr>
          <p:spPr>
            <a:xfrm>
              <a:off x="363" y="91"/>
              <a:ext cx="1315" cy="816"/>
            </a:xfrm>
            <a:prstGeom prst="rect">
              <a:avLst/>
            </a:prstGeom>
            <a:noFill/>
            <a:ln w="28575" cap="flat" cmpd="sng">
              <a:solidFill>
                <a:srgbClr val="FFCC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74784" name="矩形 73745"/>
            <p:cNvSpPr/>
            <p:nvPr/>
          </p:nvSpPr>
          <p:spPr>
            <a:xfrm>
              <a:off x="1633" y="317"/>
              <a:ext cx="91" cy="318"/>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74785" name="直接连接符 73746"/>
            <p:cNvSpPr/>
            <p:nvPr/>
          </p:nvSpPr>
          <p:spPr>
            <a:xfrm>
              <a:off x="771" y="0"/>
              <a:ext cx="408" cy="0"/>
            </a:xfrm>
            <a:prstGeom prst="line">
              <a:avLst/>
            </a:prstGeom>
            <a:ln w="38100" cap="flat" cmpd="sng">
              <a:solidFill>
                <a:srgbClr val="66FFFF"/>
              </a:solidFill>
              <a:prstDash val="solid"/>
              <a:headEnd type="none" w="med" len="med"/>
              <a:tailEnd type="triangle" w="med" len="med"/>
            </a:ln>
          </p:spPr>
        </p:sp>
        <p:sp>
          <p:nvSpPr>
            <p:cNvPr id="74786" name="文本框 73747"/>
            <p:cNvSpPr txBox="1"/>
            <p:nvPr/>
          </p:nvSpPr>
          <p:spPr>
            <a:xfrm>
              <a:off x="862" y="90"/>
              <a:ext cx="318"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ea typeface="仿宋_GB2312" pitchFamily="1" charset="-122"/>
                </a:rPr>
                <a:t>i</a:t>
              </a:r>
              <a:endParaRPr lang="en-US" altLang="zh-CN" i="1" dirty="0">
                <a:solidFill>
                  <a:schemeClr val="bg1"/>
                </a:solidFill>
                <a:latin typeface="Times New Roman" panose="02020603050405020304" pitchFamily="18" charset="0"/>
                <a:ea typeface="仿宋_GB2312" pitchFamily="1" charset="-122"/>
              </a:endParaRPr>
            </a:p>
          </p:txBody>
        </p:sp>
        <p:sp>
          <p:nvSpPr>
            <p:cNvPr id="74787" name="文本框 73748"/>
            <p:cNvSpPr txBox="1"/>
            <p:nvPr/>
          </p:nvSpPr>
          <p:spPr>
            <a:xfrm>
              <a:off x="45" y="45"/>
              <a:ext cx="227"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Arial" panose="020B0604020202020204" pitchFamily="34" charset="0"/>
                  <a:ea typeface="仿宋_GB2312" pitchFamily="1" charset="-122"/>
                </a:rPr>
                <a:t>+</a:t>
              </a:r>
              <a:endParaRPr lang="en-US" altLang="zh-CN" dirty="0">
                <a:solidFill>
                  <a:schemeClr val="bg1"/>
                </a:solidFill>
                <a:latin typeface="Arial" panose="020B0604020202020204" pitchFamily="34" charset="0"/>
                <a:ea typeface="仿宋_GB2312" pitchFamily="1" charset="-122"/>
              </a:endParaRPr>
            </a:p>
          </p:txBody>
        </p:sp>
        <p:sp>
          <p:nvSpPr>
            <p:cNvPr id="74788" name="文本框 73749"/>
            <p:cNvSpPr txBox="1"/>
            <p:nvPr/>
          </p:nvSpPr>
          <p:spPr>
            <a:xfrm>
              <a:off x="45" y="590"/>
              <a:ext cx="227"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Arial" panose="020B0604020202020204" pitchFamily="34" charset="0"/>
                  <a:ea typeface="仿宋_GB2312" pitchFamily="1" charset="-122"/>
                </a:rPr>
                <a:t>-</a:t>
              </a:r>
              <a:endParaRPr lang="en-US" altLang="zh-CN" dirty="0">
                <a:solidFill>
                  <a:schemeClr val="bg1"/>
                </a:solidFill>
                <a:latin typeface="Arial" panose="020B0604020202020204" pitchFamily="34" charset="0"/>
                <a:ea typeface="仿宋_GB2312" pitchFamily="1" charset="-122"/>
              </a:endParaRPr>
            </a:p>
          </p:txBody>
        </p:sp>
        <p:sp>
          <p:nvSpPr>
            <p:cNvPr id="74789" name="文本框 73750"/>
            <p:cNvSpPr txBox="1"/>
            <p:nvPr/>
          </p:nvSpPr>
          <p:spPr>
            <a:xfrm>
              <a:off x="0" y="317"/>
              <a:ext cx="227" cy="288"/>
            </a:xfrm>
            <a:prstGeom prst="rect">
              <a:avLst/>
            </a:prstGeom>
            <a:noFill/>
            <a:ln w="9525">
              <a:noFill/>
            </a:ln>
          </p:spPr>
          <p:txBody>
            <a:bodyPr>
              <a:spAutoFit/>
            </a:bodyPr>
            <a:p>
              <a:pPr eaLnBrk="1" hangingPunct="1">
                <a:spcBef>
                  <a:spcPct val="50000"/>
                </a:spcBef>
              </a:pPr>
              <a:r>
                <a:rPr lang="en-US" altLang="zh-CN" i="1" dirty="0">
                  <a:solidFill>
                    <a:schemeClr val="bg1"/>
                  </a:solidFill>
                  <a:latin typeface="Times New Roman" panose="02020603050405020304" pitchFamily="18" charset="0"/>
                  <a:ea typeface="仿宋_GB2312" pitchFamily="1" charset="-122"/>
                </a:rPr>
                <a:t>u</a:t>
              </a:r>
              <a:endParaRPr lang="en-US" altLang="zh-CN" i="1" dirty="0">
                <a:solidFill>
                  <a:schemeClr val="bg1"/>
                </a:solidFill>
                <a:latin typeface="Times New Roman" panose="02020603050405020304" pitchFamily="18" charset="0"/>
                <a:ea typeface="仿宋_GB2312" pitchFamily="1" charset="-122"/>
              </a:endParaRPr>
            </a:p>
          </p:txBody>
        </p:sp>
        <p:sp>
          <p:nvSpPr>
            <p:cNvPr id="74790" name="文本框 73751"/>
            <p:cNvSpPr txBox="1"/>
            <p:nvPr/>
          </p:nvSpPr>
          <p:spPr>
            <a:xfrm>
              <a:off x="1316" y="317"/>
              <a:ext cx="227" cy="288"/>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rPr>
                <a:t>Z</a:t>
              </a:r>
              <a:endParaRPr lang="en-US" altLang="zh-CN" dirty="0">
                <a:solidFill>
                  <a:schemeClr val="bg1"/>
                </a:solidFill>
                <a:latin typeface="Times New Roman" panose="02020603050405020304" pitchFamily="18" charset="0"/>
                <a:ea typeface="仿宋_GB2312" pitchFamily="1" charset="-122"/>
              </a:endParaRPr>
            </a:p>
          </p:txBody>
        </p:sp>
      </p:grpSp>
      <p:grpSp>
        <p:nvGrpSpPr>
          <p:cNvPr id="7" name="组合 73752"/>
          <p:cNvGrpSpPr/>
          <p:nvPr/>
        </p:nvGrpSpPr>
        <p:grpSpPr>
          <a:xfrm>
            <a:off x="5940425" y="2551430"/>
            <a:ext cx="2810598" cy="523875"/>
            <a:chOff x="0" y="12"/>
            <a:chExt cx="1741" cy="330"/>
          </a:xfrm>
        </p:grpSpPr>
        <p:sp>
          <p:nvSpPr>
            <p:cNvPr id="74781" name="直接连接符 73753"/>
            <p:cNvSpPr/>
            <p:nvPr/>
          </p:nvSpPr>
          <p:spPr>
            <a:xfrm>
              <a:off x="0" y="215"/>
              <a:ext cx="1579" cy="0"/>
            </a:xfrm>
            <a:prstGeom prst="line">
              <a:avLst/>
            </a:prstGeom>
            <a:ln w="38100" cap="flat" cmpd="sng">
              <a:solidFill>
                <a:srgbClr val="FFFF00"/>
              </a:solidFill>
              <a:prstDash val="solid"/>
              <a:headEnd type="none" w="med" len="med"/>
              <a:tailEnd type="triangle" w="med" len="med"/>
            </a:ln>
          </p:spPr>
        </p:sp>
        <p:graphicFrame>
          <p:nvGraphicFramePr>
            <p:cNvPr id="74761" name="对象 73754"/>
            <p:cNvGraphicFramePr>
              <a:graphicFrameLocks noChangeAspect="1"/>
            </p:cNvGraphicFramePr>
            <p:nvPr/>
          </p:nvGraphicFramePr>
          <p:xfrm>
            <a:off x="1551" y="12"/>
            <a:ext cx="190" cy="330"/>
          </p:xfrm>
          <a:graphic>
            <a:graphicData uri="http://schemas.openxmlformats.org/presentationml/2006/ole">
              <mc:AlternateContent xmlns:mc="http://schemas.openxmlformats.org/markup-compatibility/2006">
                <mc:Choice xmlns:v="urn:schemas-microsoft-com:vml" Requires="v">
                  <p:oleObj spid="_x0000_s3588" name="" r:id="rId1" imgW="165100" imgH="203200" progId="Equation.DSMT4">
                    <p:embed/>
                  </p:oleObj>
                </mc:Choice>
                <mc:Fallback>
                  <p:oleObj name="" r:id="rId1" imgW="165100" imgH="203200" progId="Equation.DSMT4">
                    <p:embed/>
                    <p:pic>
                      <p:nvPicPr>
                        <p:cNvPr id="0" name="图片 3587"/>
                        <p:cNvPicPr/>
                        <p:nvPr/>
                      </p:nvPicPr>
                      <p:blipFill>
                        <a:blip r:embed="rId2">
                          <a:clrChange>
                            <a:clrFrom>
                              <a:srgbClr val="000000"/>
                            </a:clrFrom>
                            <a:clrTo>
                              <a:srgbClr val="FFFFFF"/>
                            </a:clrTo>
                          </a:clrChange>
                        </a:blip>
                        <a:stretch>
                          <a:fillRect/>
                        </a:stretch>
                      </p:blipFill>
                      <p:spPr>
                        <a:xfrm>
                          <a:off x="1551" y="12"/>
                          <a:ext cx="190" cy="330"/>
                        </a:xfrm>
                        <a:prstGeom prst="rect">
                          <a:avLst/>
                        </a:prstGeom>
                        <a:noFill/>
                        <a:ln w="38100">
                          <a:noFill/>
                          <a:miter/>
                        </a:ln>
                      </p:spPr>
                    </p:pic>
                  </p:oleObj>
                </mc:Fallback>
              </mc:AlternateContent>
            </a:graphicData>
          </a:graphic>
        </p:graphicFrame>
      </p:grpSp>
      <p:grpSp>
        <p:nvGrpSpPr>
          <p:cNvPr id="8" name="组合 73755"/>
          <p:cNvGrpSpPr/>
          <p:nvPr/>
        </p:nvGrpSpPr>
        <p:grpSpPr>
          <a:xfrm>
            <a:off x="5940425" y="2819400"/>
            <a:ext cx="1671638" cy="1944688"/>
            <a:chOff x="0" y="0"/>
            <a:chExt cx="1053" cy="1225"/>
          </a:xfrm>
        </p:grpSpPr>
        <p:sp>
          <p:nvSpPr>
            <p:cNvPr id="74778" name="直接连接符 73756"/>
            <p:cNvSpPr/>
            <p:nvPr/>
          </p:nvSpPr>
          <p:spPr>
            <a:xfrm>
              <a:off x="0" y="34"/>
              <a:ext cx="1053" cy="1019"/>
            </a:xfrm>
            <a:prstGeom prst="line">
              <a:avLst/>
            </a:prstGeom>
            <a:ln w="38100" cap="flat" cmpd="sng">
              <a:solidFill>
                <a:srgbClr val="66FFFF"/>
              </a:solidFill>
              <a:prstDash val="solid"/>
              <a:headEnd type="none" w="med" len="med"/>
              <a:tailEnd type="triangle" w="med" len="med"/>
            </a:ln>
          </p:spPr>
        </p:sp>
        <p:graphicFrame>
          <p:nvGraphicFramePr>
            <p:cNvPr id="74760" name="对象 73757"/>
            <p:cNvGraphicFramePr>
              <a:graphicFrameLocks noChangeAspect="1"/>
            </p:cNvGraphicFramePr>
            <p:nvPr/>
          </p:nvGraphicFramePr>
          <p:xfrm>
            <a:off x="793" y="918"/>
            <a:ext cx="146" cy="307"/>
          </p:xfrm>
          <a:graphic>
            <a:graphicData uri="http://schemas.openxmlformats.org/presentationml/2006/ole">
              <mc:AlternateContent xmlns:mc="http://schemas.openxmlformats.org/markup-compatibility/2006">
                <mc:Choice xmlns:v="urn:schemas-microsoft-com:vml" Requires="v">
                  <p:oleObj spid="_x0000_s3591" name="" r:id="rId3" imgW="127000" imgH="190500" progId="Equation.DSMT4">
                    <p:embed/>
                  </p:oleObj>
                </mc:Choice>
                <mc:Fallback>
                  <p:oleObj name="" r:id="rId3" imgW="127000" imgH="190500" progId="Equation.DSMT4">
                    <p:embed/>
                    <p:pic>
                      <p:nvPicPr>
                        <p:cNvPr id="0" name="图片 3590"/>
                        <p:cNvPicPr/>
                        <p:nvPr/>
                      </p:nvPicPr>
                      <p:blipFill>
                        <a:blip r:embed="rId4">
                          <a:clrChange>
                            <a:clrFrom>
                              <a:srgbClr val="000000"/>
                            </a:clrFrom>
                            <a:clrTo>
                              <a:srgbClr val="FFFFFF"/>
                            </a:clrTo>
                          </a:clrChange>
                        </a:blip>
                        <a:stretch>
                          <a:fillRect/>
                        </a:stretch>
                      </p:blipFill>
                      <p:spPr>
                        <a:xfrm>
                          <a:off x="793" y="918"/>
                          <a:ext cx="146" cy="307"/>
                        </a:xfrm>
                        <a:prstGeom prst="rect">
                          <a:avLst/>
                        </a:prstGeom>
                        <a:noFill/>
                        <a:ln w="38100">
                          <a:noFill/>
                          <a:miter/>
                        </a:ln>
                      </p:spPr>
                    </p:pic>
                  </p:oleObj>
                </mc:Fallback>
              </mc:AlternateContent>
            </a:graphicData>
          </a:graphic>
        </p:graphicFrame>
        <p:sp>
          <p:nvSpPr>
            <p:cNvPr id="74779" name="任意多边形 73758"/>
            <p:cNvSpPr/>
            <p:nvPr/>
          </p:nvSpPr>
          <p:spPr>
            <a:xfrm>
              <a:off x="182" y="49"/>
              <a:ext cx="45" cy="178"/>
            </a:xfrm>
            <a:custGeom>
              <a:avLst/>
              <a:gdLst>
                <a:gd name="txL" fmla="*/ 0 w 45"/>
                <a:gd name="txT" fmla="*/ 0 h 126"/>
                <a:gd name="txR" fmla="*/ 45 w 45"/>
                <a:gd name="txB" fmla="*/ 126 h 126"/>
              </a:gdLst>
              <a:ahLst/>
              <a:cxnLst>
                <a:cxn ang="0">
                  <a:pos x="0" y="502"/>
                </a:cxn>
                <a:cxn ang="0">
                  <a:pos x="45" y="0"/>
                </a:cxn>
              </a:cxnLst>
              <a:rect l="txL" t="txT" r="txR" b="txB"/>
              <a:pathLst>
                <a:path w="45" h="126">
                  <a:moveTo>
                    <a:pt x="0" y="126"/>
                  </a:moveTo>
                  <a:cubicBezTo>
                    <a:pt x="35" y="91"/>
                    <a:pt x="45" y="54"/>
                    <a:pt x="45" y="0"/>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4780" name="文本框 73759"/>
            <p:cNvSpPr txBox="1"/>
            <p:nvPr/>
          </p:nvSpPr>
          <p:spPr>
            <a:xfrm>
              <a:off x="182" y="0"/>
              <a:ext cx="296" cy="288"/>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grpSp>
      <p:grpSp>
        <p:nvGrpSpPr>
          <p:cNvPr id="9" name="组合 73760"/>
          <p:cNvGrpSpPr/>
          <p:nvPr/>
        </p:nvGrpSpPr>
        <p:grpSpPr>
          <a:xfrm>
            <a:off x="5940425" y="2744788"/>
            <a:ext cx="1743141" cy="866775"/>
            <a:chOff x="0" y="0"/>
            <a:chExt cx="1093" cy="554"/>
          </a:xfrm>
        </p:grpSpPr>
        <p:sp>
          <p:nvSpPr>
            <p:cNvPr id="74774" name="直接连接符 73761"/>
            <p:cNvSpPr/>
            <p:nvPr/>
          </p:nvSpPr>
          <p:spPr>
            <a:xfrm>
              <a:off x="0" y="78"/>
              <a:ext cx="1053" cy="476"/>
            </a:xfrm>
            <a:prstGeom prst="line">
              <a:avLst/>
            </a:prstGeom>
            <a:ln w="38100" cap="flat" cmpd="sng">
              <a:solidFill>
                <a:srgbClr val="FF3300"/>
              </a:solidFill>
              <a:prstDash val="solid"/>
              <a:headEnd type="none" w="med" len="med"/>
              <a:tailEnd type="triangle" w="med" len="med"/>
            </a:ln>
          </p:spPr>
        </p:sp>
        <p:graphicFrame>
          <p:nvGraphicFramePr>
            <p:cNvPr id="74759" name="对象 73762"/>
            <p:cNvGraphicFramePr>
              <a:graphicFrameLocks noChangeAspect="1"/>
            </p:cNvGraphicFramePr>
            <p:nvPr/>
          </p:nvGraphicFramePr>
          <p:xfrm>
            <a:off x="943" y="158"/>
            <a:ext cx="150" cy="320"/>
          </p:xfrm>
          <a:graphic>
            <a:graphicData uri="http://schemas.openxmlformats.org/presentationml/2006/ole">
              <mc:AlternateContent xmlns:mc="http://schemas.openxmlformats.org/markup-compatibility/2006">
                <mc:Choice xmlns:v="urn:schemas-microsoft-com:vml" Requires="v">
                  <p:oleObj spid="_x0000_s3587" name="" r:id="rId5" imgW="127000" imgH="190500" progId="Equation.DSMT4">
                    <p:embed/>
                  </p:oleObj>
                </mc:Choice>
                <mc:Fallback>
                  <p:oleObj name="" r:id="rId5" imgW="127000" imgH="190500" progId="Equation.DSMT4">
                    <p:embed/>
                    <p:pic>
                      <p:nvPicPr>
                        <p:cNvPr id="0" name="图片 3586"/>
                        <p:cNvPicPr/>
                        <p:nvPr/>
                      </p:nvPicPr>
                      <p:blipFill>
                        <a:blip r:embed="rId6">
                          <a:clrChange>
                            <a:clrFrom>
                              <a:srgbClr val="000000"/>
                            </a:clrFrom>
                            <a:clrTo>
                              <a:srgbClr val="FFFFFF"/>
                            </a:clrTo>
                          </a:clrChange>
                        </a:blip>
                        <a:stretch>
                          <a:fillRect/>
                        </a:stretch>
                      </p:blipFill>
                      <p:spPr>
                        <a:xfrm>
                          <a:off x="943" y="158"/>
                          <a:ext cx="150" cy="320"/>
                        </a:xfrm>
                        <a:prstGeom prst="rect">
                          <a:avLst/>
                        </a:prstGeom>
                        <a:noFill/>
                        <a:ln w="38100">
                          <a:noFill/>
                          <a:miter/>
                        </a:ln>
                      </p:spPr>
                    </p:pic>
                  </p:oleObj>
                </mc:Fallback>
              </mc:AlternateContent>
            </a:graphicData>
          </a:graphic>
        </p:graphicFrame>
        <p:sp>
          <p:nvSpPr>
            <p:cNvPr id="74775" name="任意多边形 73763"/>
            <p:cNvSpPr/>
            <p:nvPr/>
          </p:nvSpPr>
          <p:spPr>
            <a:xfrm>
              <a:off x="466" y="78"/>
              <a:ext cx="34" cy="208"/>
            </a:xfrm>
            <a:custGeom>
              <a:avLst/>
              <a:gdLst>
                <a:gd name="txL" fmla="*/ 0 w 34"/>
                <a:gd name="txT" fmla="*/ 0 h 147"/>
                <a:gd name="txR" fmla="*/ 34 w 34"/>
                <a:gd name="txB" fmla="*/ 147 h 147"/>
              </a:gdLst>
              <a:ahLst/>
              <a:cxnLst>
                <a:cxn ang="0">
                  <a:pos x="18" y="11"/>
                </a:cxn>
                <a:cxn ang="0">
                  <a:pos x="33" y="327"/>
                </a:cxn>
                <a:cxn ang="0">
                  <a:pos x="0" y="589"/>
                </a:cxn>
              </a:cxnLst>
              <a:rect l="txL" t="txT" r="txR" b="txB"/>
              <a:pathLst>
                <a:path w="34" h="147">
                  <a:moveTo>
                    <a:pt x="18" y="3"/>
                  </a:moveTo>
                  <a:cubicBezTo>
                    <a:pt x="24" y="0"/>
                    <a:pt x="34" y="57"/>
                    <a:pt x="33" y="81"/>
                  </a:cubicBezTo>
                  <a:cubicBezTo>
                    <a:pt x="30" y="105"/>
                    <a:pt x="7" y="133"/>
                    <a:pt x="0" y="147"/>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4776" name="任意多边形 73764"/>
            <p:cNvSpPr/>
            <p:nvPr/>
          </p:nvSpPr>
          <p:spPr>
            <a:xfrm>
              <a:off x="499" y="74"/>
              <a:ext cx="33" cy="229"/>
            </a:xfrm>
            <a:custGeom>
              <a:avLst/>
              <a:gdLst>
                <a:gd name="txL" fmla="*/ 0 w 33"/>
                <a:gd name="txT" fmla="*/ 0 h 162"/>
                <a:gd name="txR" fmla="*/ 33 w 33"/>
                <a:gd name="txB" fmla="*/ 162 h 162"/>
              </a:gdLst>
              <a:ahLst/>
              <a:cxnLst>
                <a:cxn ang="0">
                  <a:pos x="18" y="0"/>
                </a:cxn>
                <a:cxn ang="0">
                  <a:pos x="30" y="335"/>
                </a:cxn>
                <a:cxn ang="0">
                  <a:pos x="0" y="647"/>
                </a:cxn>
              </a:cxnLst>
              <a:rect l="txL" t="txT" r="txR" b="txB"/>
              <a:pathLst>
                <a:path w="33" h="162">
                  <a:moveTo>
                    <a:pt x="18" y="0"/>
                  </a:moveTo>
                  <a:cubicBezTo>
                    <a:pt x="15" y="6"/>
                    <a:pt x="33" y="57"/>
                    <a:pt x="30" y="84"/>
                  </a:cubicBezTo>
                  <a:cubicBezTo>
                    <a:pt x="27" y="111"/>
                    <a:pt x="6" y="146"/>
                    <a:pt x="0" y="162"/>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4777" name="文本框 73765"/>
            <p:cNvSpPr txBox="1"/>
            <p:nvPr/>
          </p:nvSpPr>
          <p:spPr>
            <a:xfrm>
              <a:off x="519" y="0"/>
              <a:ext cx="294" cy="292"/>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graphicFrame>
        <p:nvGraphicFramePr>
          <p:cNvPr id="73767" name="对象 73766"/>
          <p:cNvGraphicFramePr>
            <a:graphicFrameLocks noChangeAspect="1"/>
          </p:cNvGraphicFramePr>
          <p:nvPr/>
        </p:nvGraphicFramePr>
        <p:xfrm>
          <a:off x="719138" y="4260850"/>
          <a:ext cx="2667000" cy="430213"/>
        </p:xfrm>
        <a:graphic>
          <a:graphicData uri="http://schemas.openxmlformats.org/presentationml/2006/ole">
            <mc:AlternateContent xmlns:mc="http://schemas.openxmlformats.org/markup-compatibility/2006">
              <mc:Choice xmlns:v="urn:schemas-microsoft-com:vml" Requires="v">
                <p:oleObj spid="_x0000_s3589" name="" r:id="rId7" imgW="1257300" imgH="203200" progId="Equation.DSMT4">
                  <p:embed/>
                </p:oleObj>
              </mc:Choice>
              <mc:Fallback>
                <p:oleObj name="" r:id="rId7" imgW="1257300" imgH="203200" progId="Equation.DSMT4">
                  <p:embed/>
                  <p:pic>
                    <p:nvPicPr>
                      <p:cNvPr id="0" name="图片 3588"/>
                      <p:cNvPicPr/>
                      <p:nvPr/>
                    </p:nvPicPr>
                    <p:blipFill>
                      <a:blip r:embed="rId8"/>
                      <a:stretch>
                        <a:fillRect/>
                      </a:stretch>
                    </p:blipFill>
                    <p:spPr>
                      <a:xfrm>
                        <a:off x="719138" y="4260850"/>
                        <a:ext cx="2667000" cy="430213"/>
                      </a:xfrm>
                      <a:prstGeom prst="rect">
                        <a:avLst/>
                      </a:prstGeom>
                      <a:noFill/>
                      <a:ln w="38100">
                        <a:noFill/>
                        <a:miter/>
                      </a:ln>
                    </p:spPr>
                  </p:pic>
                </p:oleObj>
              </mc:Fallback>
            </mc:AlternateContent>
          </a:graphicData>
        </a:graphic>
      </p:graphicFrame>
      <p:graphicFrame>
        <p:nvGraphicFramePr>
          <p:cNvPr id="73768" name="对象 73767"/>
          <p:cNvGraphicFramePr>
            <a:graphicFrameLocks noChangeAspect="1"/>
          </p:cNvGraphicFramePr>
          <p:nvPr/>
        </p:nvGraphicFramePr>
        <p:xfrm>
          <a:off x="5075238" y="4260850"/>
          <a:ext cx="2073275" cy="484188"/>
        </p:xfrm>
        <a:graphic>
          <a:graphicData uri="http://schemas.openxmlformats.org/presentationml/2006/ole">
            <mc:AlternateContent xmlns:mc="http://schemas.openxmlformats.org/markup-compatibility/2006">
              <mc:Choice xmlns:v="urn:schemas-microsoft-com:vml" Requires="v">
                <p:oleObj spid="_x0000_s3590" name="" r:id="rId9" imgW="977900" imgH="228600" progId="Equation.DSMT4">
                  <p:embed/>
                </p:oleObj>
              </mc:Choice>
              <mc:Fallback>
                <p:oleObj name="" r:id="rId9" imgW="977900" imgH="228600" progId="Equation.DSMT4">
                  <p:embed/>
                  <p:pic>
                    <p:nvPicPr>
                      <p:cNvPr id="0" name="图片 3589"/>
                      <p:cNvPicPr/>
                      <p:nvPr/>
                    </p:nvPicPr>
                    <p:blipFill>
                      <a:blip r:embed="rId10"/>
                      <a:stretch>
                        <a:fillRect/>
                      </a:stretch>
                    </p:blipFill>
                    <p:spPr>
                      <a:xfrm>
                        <a:off x="5075238" y="4260850"/>
                        <a:ext cx="2073275" cy="484188"/>
                      </a:xfrm>
                      <a:prstGeom prst="rect">
                        <a:avLst/>
                      </a:prstGeom>
                      <a:noFill/>
                      <a:ln w="38100">
                        <a:noFill/>
                        <a:miter/>
                      </a:ln>
                    </p:spPr>
                  </p:pic>
                </p:oleObj>
              </mc:Fallback>
            </mc:AlternateContent>
          </a:graphicData>
        </a:graphic>
      </p:graphicFrame>
      <p:graphicFrame>
        <p:nvGraphicFramePr>
          <p:cNvPr id="73769" name="对象 73768"/>
          <p:cNvGraphicFramePr>
            <a:graphicFrameLocks noChangeAspect="1"/>
          </p:cNvGraphicFramePr>
          <p:nvPr/>
        </p:nvGraphicFramePr>
        <p:xfrm>
          <a:off x="2795588" y="4260850"/>
          <a:ext cx="1344612" cy="430213"/>
        </p:xfrm>
        <a:graphic>
          <a:graphicData uri="http://schemas.openxmlformats.org/presentationml/2006/ole">
            <mc:AlternateContent xmlns:mc="http://schemas.openxmlformats.org/markup-compatibility/2006">
              <mc:Choice xmlns:v="urn:schemas-microsoft-com:vml" Requires="v">
                <p:oleObj spid="_x0000_s3592" name="" r:id="rId11" imgW="634365" imgH="203200" progId="Equation.DSMT4">
                  <p:embed/>
                </p:oleObj>
              </mc:Choice>
              <mc:Fallback>
                <p:oleObj name="" r:id="rId11" imgW="634365" imgH="203200" progId="Equation.DSMT4">
                  <p:embed/>
                  <p:pic>
                    <p:nvPicPr>
                      <p:cNvPr id="0" name="图片 3591"/>
                      <p:cNvPicPr/>
                      <p:nvPr/>
                    </p:nvPicPr>
                    <p:blipFill>
                      <a:blip r:embed="rId12"/>
                      <a:stretch>
                        <a:fillRect/>
                      </a:stretch>
                    </p:blipFill>
                    <p:spPr>
                      <a:xfrm>
                        <a:off x="2795588" y="4260850"/>
                        <a:ext cx="1344612" cy="430213"/>
                      </a:xfrm>
                      <a:prstGeom prst="rect">
                        <a:avLst/>
                      </a:prstGeom>
                      <a:noFill/>
                      <a:ln w="38100">
                        <a:noFill/>
                        <a:miter/>
                      </a:ln>
                    </p:spPr>
                  </p:pic>
                </p:oleObj>
              </mc:Fallback>
            </mc:AlternateContent>
          </a:graphicData>
        </a:graphic>
      </p:graphicFrame>
      <p:sp>
        <p:nvSpPr>
          <p:cNvPr id="73770" name="文本框 73769"/>
          <p:cNvSpPr txBox="1"/>
          <p:nvPr/>
        </p:nvSpPr>
        <p:spPr>
          <a:xfrm>
            <a:off x="240665" y="5079365"/>
            <a:ext cx="8581390" cy="1198880"/>
          </a:xfrm>
          <a:prstGeom prst="rect">
            <a:avLst/>
          </a:prstGeom>
          <a:noFill/>
          <a:ln w="9525">
            <a:noFill/>
          </a:ln>
        </p:spPr>
        <p:txBody>
          <a:bodyPr wrap="square" anchor="ctr">
            <a:spAutoFit/>
          </a:bodyPr>
          <a:p>
            <a:pPr eaLnBrk="1" hangingPunct="1"/>
            <a:r>
              <a:rPr lang="en-US" altLang="zh-CN" dirty="0">
                <a:solidFill>
                  <a:schemeClr val="bg1"/>
                </a:solidFill>
                <a:latin typeface="Times New Roman" panose="02020603050405020304" pitchFamily="18" charset="0"/>
              </a:rPr>
              <a:t>Solution:</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1</a:t>
            </a:r>
            <a:r>
              <a:rPr lang="zh-CN" altLang="en-US" dirty="0">
                <a:solidFill>
                  <a:schemeClr val="bg1"/>
                </a:solidFill>
                <a:latin typeface="Times New Roman" panose="02020603050405020304" pitchFamily="18" charset="0"/>
              </a:rPr>
              <a:t>）</a:t>
            </a:r>
            <a:r>
              <a:rPr lang="zh-CN" altLang="en-US" dirty="0">
                <a:solidFill>
                  <a:schemeClr val="bg1"/>
                </a:solidFill>
                <a:latin typeface="Times New Roman" panose="02020603050405020304" pitchFamily="18" charset="0"/>
                <a:ea typeface="楷体_GB2312" pitchFamily="1" charset="-122"/>
              </a:rPr>
              <a:t>High voltage transmission</a:t>
            </a:r>
            <a:r>
              <a:rPr lang="en-US" altLang="zh-CN" dirty="0">
                <a:solidFill>
                  <a:schemeClr val="bg1"/>
                </a:solidFill>
                <a:latin typeface="Times New Roman" panose="02020603050405020304" pitchFamily="18" charset="0"/>
                <a:ea typeface="楷体_GB2312" pitchFamily="1" charset="-122"/>
              </a:rPr>
              <a:t>;</a:t>
            </a:r>
            <a:endParaRPr lang="zh-CN" altLang="en-US" dirty="0">
              <a:solidFill>
                <a:schemeClr val="bg1"/>
              </a:solidFill>
              <a:latin typeface="Times New Roman" panose="02020603050405020304" pitchFamily="18" charset="0"/>
              <a:ea typeface="楷体_GB2312" pitchFamily="1" charset="-122"/>
            </a:endParaRPr>
          </a:p>
          <a:p>
            <a:pPr eaLnBrk="1" hangingPunct="1"/>
            <a:r>
              <a:rPr lang="zh-CN" altLang="en-US" dirty="0">
                <a:solidFill>
                  <a:schemeClr val="bg1"/>
                </a:solidFill>
                <a:latin typeface="Times New Roman" panose="02020603050405020304" pitchFamily="18" charset="0"/>
              </a:rPr>
              <a:t>                （</a:t>
            </a:r>
            <a:r>
              <a:rPr lang="en-US" altLang="zh-CN" dirty="0">
                <a:solidFill>
                  <a:schemeClr val="bg1"/>
                </a:solidFill>
                <a:latin typeface="Times New Roman" panose="02020603050405020304" pitchFamily="18" charset="0"/>
              </a:rPr>
              <a:t>2</a:t>
            </a:r>
            <a:r>
              <a:rPr lang="zh-CN" altLang="en-US" dirty="0">
                <a:solidFill>
                  <a:schemeClr val="bg1"/>
                </a:solidFill>
                <a:latin typeface="Times New Roman" panose="02020603050405020304" pitchFamily="18" charset="0"/>
              </a:rPr>
              <a:t>）</a:t>
            </a:r>
            <a:r>
              <a:rPr lang="zh-CN" altLang="en-US" dirty="0">
                <a:solidFill>
                  <a:schemeClr val="bg1"/>
                </a:solidFill>
                <a:latin typeface="Times New Roman" panose="02020603050405020304" pitchFamily="18" charset="0"/>
                <a:ea typeface="楷体_GB2312" pitchFamily="1" charset="-122"/>
              </a:rPr>
              <a:t>Improve  equipment</a:t>
            </a:r>
            <a:r>
              <a:rPr lang="en-US" altLang="zh-CN" dirty="0">
                <a:solidFill>
                  <a:schemeClr val="bg1"/>
                </a:solidFill>
                <a:latin typeface="Times New Roman" panose="02020603050405020304" pitchFamily="18" charset="0"/>
                <a:ea typeface="楷体_GB2312" pitchFamily="1" charset="-122"/>
              </a:rPr>
              <a:t>;</a:t>
            </a:r>
            <a:endParaRPr lang="zh-CN" altLang="en-US" dirty="0">
              <a:solidFill>
                <a:schemeClr val="bg1"/>
              </a:solidFill>
              <a:latin typeface="Times New Roman" panose="02020603050405020304" pitchFamily="18" charset="0"/>
              <a:ea typeface="楷体_GB2312" pitchFamily="1" charset="-122"/>
            </a:endParaRPr>
          </a:p>
          <a:p>
            <a:pPr eaLnBrk="1" hangingPunct="1"/>
            <a:r>
              <a:rPr lang="zh-CN" altLang="en-US" dirty="0">
                <a:solidFill>
                  <a:schemeClr val="bg1"/>
                </a:solidFill>
                <a:latin typeface="仿宋_GB2312" pitchFamily="1" charset="-122"/>
                <a:ea typeface="仿宋_GB2312" pitchFamily="1" charset="-122"/>
              </a:rPr>
              <a:t>        </a:t>
            </a:r>
            <a:r>
              <a:rPr lang="zh-CN" altLang="en-US" dirty="0">
                <a:solidFill>
                  <a:schemeClr val="bg1"/>
                </a:solidFill>
                <a:latin typeface="Times New Roman" panose="02020603050405020304" pitchFamily="18" charset="0"/>
                <a:ea typeface="仿宋_GB2312" pitchFamily="1" charset="-122"/>
              </a:rPr>
              <a:t>（</a:t>
            </a:r>
            <a:r>
              <a:rPr lang="en-US" altLang="zh-CN" dirty="0">
                <a:solidFill>
                  <a:schemeClr val="bg1"/>
                </a:solidFill>
                <a:latin typeface="Times New Roman" panose="02020603050405020304" pitchFamily="18" charset="0"/>
                <a:ea typeface="仿宋_GB2312" pitchFamily="1" charset="-122"/>
              </a:rPr>
              <a:t>3</a:t>
            </a:r>
            <a:r>
              <a:rPr lang="zh-CN" altLang="en-US" dirty="0">
                <a:solidFill>
                  <a:schemeClr val="bg1"/>
                </a:solidFill>
                <a:latin typeface="Times New Roman" panose="02020603050405020304" pitchFamily="18" charset="0"/>
                <a:ea typeface="仿宋_GB2312" pitchFamily="1" charset="-122"/>
              </a:rPr>
              <a:t>）</a:t>
            </a:r>
            <a:r>
              <a:rPr lang="zh-CN" altLang="en-US" dirty="0">
                <a:solidFill>
                  <a:schemeClr val="bg1"/>
                </a:solidFill>
                <a:latin typeface="Times New Roman" panose="02020603050405020304" pitchFamily="18" charset="0"/>
                <a:ea typeface="楷体_GB2312" pitchFamily="1" charset="-122"/>
              </a:rPr>
              <a:t>Parallel capacitance, improve power factor. </a:t>
            </a:r>
            <a:endParaRPr lang="zh-CN" altLang="en-US" dirty="0">
              <a:solidFill>
                <a:schemeClr val="bg1"/>
              </a:solidFill>
              <a:latin typeface="仿宋_GB2312" pitchFamily="1" charset="-122"/>
              <a:ea typeface="仿宋_GB2312" pitchFamily="1" charset="-122"/>
            </a:endParaRPr>
          </a:p>
        </p:txBody>
      </p:sp>
      <p:graphicFrame>
        <p:nvGraphicFramePr>
          <p:cNvPr id="73771" name="对象 73770"/>
          <p:cNvGraphicFramePr>
            <a:graphicFrameLocks noChangeAspect="1"/>
          </p:cNvGraphicFramePr>
          <p:nvPr/>
        </p:nvGraphicFramePr>
        <p:xfrm>
          <a:off x="3887788" y="4333875"/>
          <a:ext cx="1428750" cy="430213"/>
        </p:xfrm>
        <a:graphic>
          <a:graphicData uri="http://schemas.openxmlformats.org/presentationml/2006/ole">
            <mc:AlternateContent xmlns:mc="http://schemas.openxmlformats.org/markup-compatibility/2006">
              <mc:Choice xmlns:v="urn:schemas-microsoft-com:vml" Requires="v">
                <p:oleObj spid="_x0000_s3586" name="" r:id="rId13" imgW="673100" imgH="203200" progId="Equation.DSMT4">
                  <p:embed/>
                </p:oleObj>
              </mc:Choice>
              <mc:Fallback>
                <p:oleObj name="" r:id="rId13" imgW="673100" imgH="203200" progId="Equation.DSMT4">
                  <p:embed/>
                  <p:pic>
                    <p:nvPicPr>
                      <p:cNvPr id="0" name="图片 3585"/>
                      <p:cNvPicPr/>
                      <p:nvPr/>
                    </p:nvPicPr>
                    <p:blipFill>
                      <a:blip r:embed="rId14"/>
                      <a:stretch>
                        <a:fillRect/>
                      </a:stretch>
                    </p:blipFill>
                    <p:spPr>
                      <a:xfrm>
                        <a:off x="3887788" y="4333875"/>
                        <a:ext cx="1428750" cy="430213"/>
                      </a:xfrm>
                      <a:prstGeom prst="rect">
                        <a:avLst/>
                      </a:prstGeom>
                      <a:noFill/>
                      <a:ln w="38100">
                        <a:noFill/>
                        <a:miter/>
                      </a:ln>
                    </p:spPr>
                  </p:pic>
                </p:oleObj>
              </mc:Fallback>
            </mc:AlternateContent>
          </a:graphicData>
        </a:graphic>
      </p:graphicFrame>
      <p:graphicFrame>
        <p:nvGraphicFramePr>
          <p:cNvPr id="73772" name="对象 73771"/>
          <p:cNvGraphicFramePr>
            <a:graphicFrameLocks noChangeAspect="1"/>
          </p:cNvGraphicFramePr>
          <p:nvPr/>
        </p:nvGraphicFramePr>
        <p:xfrm>
          <a:off x="741363" y="1587818"/>
          <a:ext cx="3759200" cy="517525"/>
        </p:xfrm>
        <a:graphic>
          <a:graphicData uri="http://schemas.openxmlformats.org/presentationml/2006/ole">
            <mc:AlternateContent xmlns:mc="http://schemas.openxmlformats.org/markup-compatibility/2006">
              <mc:Choice xmlns:v="urn:schemas-microsoft-com:vml" Requires="v">
                <p:oleObj spid="_x0000_s3585" name="" r:id="rId15" imgW="1663700" imgH="228600" progId="Equation.DSMT4">
                  <p:embed/>
                </p:oleObj>
              </mc:Choice>
              <mc:Fallback>
                <p:oleObj name="" r:id="rId15" imgW="1663700" imgH="228600" progId="Equation.DSMT4">
                  <p:embed/>
                  <p:pic>
                    <p:nvPicPr>
                      <p:cNvPr id="0" name="图片 3584"/>
                      <p:cNvPicPr/>
                      <p:nvPr/>
                    </p:nvPicPr>
                    <p:blipFill>
                      <a:blip r:embed="rId16"/>
                      <a:stretch>
                        <a:fillRect/>
                      </a:stretch>
                    </p:blipFill>
                    <p:spPr>
                      <a:xfrm>
                        <a:off x="741363" y="1587818"/>
                        <a:ext cx="3759200" cy="517525"/>
                      </a:xfrm>
                      <a:prstGeom prst="rect">
                        <a:avLst/>
                      </a:prstGeom>
                      <a:noFill/>
                      <a:ln w="38100">
                        <a:noFill/>
                        <a:miter/>
                      </a:ln>
                    </p:spPr>
                  </p:pic>
                </p:oleObj>
              </mc:Fallback>
            </mc:AlternateContent>
          </a:graphicData>
        </a:graphic>
      </p:graphicFrame>
      <p:sp>
        <p:nvSpPr>
          <p:cNvPr id="73773" name="矩形 73772"/>
          <p:cNvSpPr/>
          <p:nvPr/>
        </p:nvSpPr>
        <p:spPr>
          <a:xfrm>
            <a:off x="5581968" y="1460500"/>
            <a:ext cx="2663825" cy="534035"/>
          </a:xfrm>
          <a:prstGeom prst="rect">
            <a:avLst/>
          </a:prstGeom>
          <a:noFill/>
          <a:ln w="9525">
            <a:noFill/>
          </a:ln>
        </p:spPr>
        <p:txBody>
          <a:bodyPr>
            <a:spAutoFit/>
          </a:bodyPr>
          <a:p>
            <a:pPr marL="476250" indent="-476250" algn="just" eaLnBrk="1" hangingPunct="1">
              <a:lnSpc>
                <a:spcPct val="120000"/>
              </a:lnSpc>
            </a:pPr>
            <a:r>
              <a:rPr lang="en-US" altLang="zh-CN" b="0" u="sng" dirty="0">
                <a:solidFill>
                  <a:schemeClr val="bg1"/>
                </a:solidFill>
                <a:latin typeface="Times New Roman" panose="02020603050405020304" pitchFamily="18" charset="0"/>
                <a:ea typeface="仿宋_GB2312" pitchFamily="1" charset="-122"/>
                <a:cs typeface="Times New Roman" panose="02020603050405020304" pitchFamily="18" charset="0"/>
              </a:rPr>
              <a:t>High loss of circuit.</a:t>
            </a:r>
            <a:r>
              <a:rPr lang="zh-CN" altLang="en-US" dirty="0">
                <a:solidFill>
                  <a:schemeClr val="bg1"/>
                </a:solidFill>
                <a:latin typeface="仿宋_GB2312" pitchFamily="1" charset="-122"/>
                <a:ea typeface="仿宋_GB2312" pitchFamily="1" charset="-122"/>
              </a:rPr>
              <a:t>     </a:t>
            </a:r>
            <a:endParaRPr lang="zh-CN" altLang="en-US" dirty="0">
              <a:solidFill>
                <a:schemeClr val="bg1"/>
              </a:solidFill>
              <a:latin typeface="仿宋_GB2312" pitchFamily="1" charset="-122"/>
              <a:ea typeface="仿宋_GB2312" pitchFamily="1" charset="-122"/>
            </a:endParaRPr>
          </a:p>
        </p:txBody>
      </p:sp>
      <p:sp>
        <p:nvSpPr>
          <p:cNvPr id="73774" name="任意多边形 73773"/>
          <p:cNvSpPr/>
          <p:nvPr/>
        </p:nvSpPr>
        <p:spPr>
          <a:xfrm>
            <a:off x="4502468" y="1703388"/>
            <a:ext cx="935037" cy="287337"/>
          </a:xfrm>
          <a:custGeom>
            <a:avLst/>
            <a:gdLst>
              <a:gd name="txL" fmla="*/ 0 w 21600"/>
              <a:gd name="txT" fmla="*/ 0 h 21600"/>
              <a:gd name="txR" fmla="*/ 21600 w 21600"/>
              <a:gd name="txB" fmla="*/ 21600 h 21600"/>
            </a:gdLst>
            <a:ahLst/>
            <a:cxnLst>
              <a:cxn ang="0">
                <a:pos x="2147483647" y="0"/>
              </a:cxn>
              <a:cxn ang="0">
                <a:pos x="2147483647" y="169099945"/>
              </a:cxn>
              <a:cxn ang="0">
                <a:pos x="2147483647" y="169099945"/>
              </a:cxn>
              <a:cxn ang="0">
                <a:pos x="2147483647" y="507302229"/>
              </a:cxn>
              <a:cxn ang="0">
                <a:pos x="2147483647" y="507302229"/>
              </a:cxn>
              <a:cxn ang="0">
                <a:pos x="2147483647" y="676401908"/>
              </a:cxn>
              <a:cxn ang="0">
                <a:pos x="2147483647" y="338202231"/>
              </a:cxn>
              <a:cxn ang="0">
                <a:pos x="2147483647" y="169099945"/>
              </a:cxn>
              <a:cxn ang="0">
                <a:pos x="2147483647" y="507302229"/>
              </a:cxn>
              <a:cxn ang="0">
                <a:pos x="2147483647" y="507302229"/>
              </a:cxn>
              <a:cxn ang="0">
                <a:pos x="2147483647" y="169099945"/>
              </a:cxn>
              <a:cxn ang="0">
                <a:pos x="0" y="169099945"/>
              </a:cxn>
              <a:cxn ang="0">
                <a:pos x="0" y="507302229"/>
              </a:cxn>
              <a:cxn ang="0">
                <a:pos x="2147483647" y="507302229"/>
              </a:cxn>
              <a:cxn ang="0">
                <a:pos x="2147483647" y="169099945"/>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bg1">
              <a:alpha val="100000"/>
            </a:schemeClr>
          </a:solidFill>
          <a:ln w="9525" cap="flat" cmpd="sng">
            <a:solidFill>
              <a:schemeClr val="tx1">
                <a:alpha val="100000"/>
              </a:schemeClr>
            </a:solidFill>
            <a:prstDash val="solid"/>
            <a:miter lim="800000"/>
            <a:headEnd type="none" w="med" len="med"/>
            <a:tailEnd type="none" w="med" len="med"/>
          </a:ln>
        </p:spPr>
        <p:txBody>
          <a:bodyPr/>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3742"/>
                                        </p:tgtEl>
                                        <p:attrNameLst>
                                          <p:attrName>style.visibility</p:attrName>
                                        </p:attrNameLst>
                                      </p:cBhvr>
                                      <p:to>
                                        <p:strVal val="visible"/>
                                      </p:to>
                                    </p:set>
                                    <p:anim calcmode="lin" valueType="num">
                                      <p:cBhvr additive="base">
                                        <p:cTn id="7" dur="500" fill="hold"/>
                                        <p:tgtEl>
                                          <p:spTgt spid="73742"/>
                                        </p:tgtEl>
                                        <p:attrNameLst>
                                          <p:attrName>ppt_x</p:attrName>
                                        </p:attrNameLst>
                                      </p:cBhvr>
                                      <p:tavLst>
                                        <p:tav tm="0">
                                          <p:val>
                                            <p:strVal val="#ppt_x"/>
                                          </p:val>
                                        </p:tav>
                                        <p:tav tm="100000">
                                          <p:val>
                                            <p:strVal val="#ppt_x"/>
                                          </p:val>
                                        </p:tav>
                                      </p:tavLst>
                                    </p:anim>
                                    <p:anim calcmode="lin" valueType="num">
                                      <p:cBhvr additive="base">
                                        <p:cTn id="8" dur="500" fill="hold"/>
                                        <p:tgtEl>
                                          <p:spTgt spid="737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73772"/>
                                        </p:tgtEl>
                                        <p:attrNameLst>
                                          <p:attrName>style.visibility</p:attrName>
                                        </p:attrNameLst>
                                      </p:cBhvr>
                                      <p:to>
                                        <p:strVal val="visible"/>
                                      </p:to>
                                    </p:set>
                                    <p:animEffect transition="in" filter="wipe(left)">
                                      <p:cBhvr>
                                        <p:cTn id="13" dur="500"/>
                                        <p:tgtEl>
                                          <p:spTgt spid="7377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3774"/>
                                        </p:tgtEl>
                                        <p:attrNameLst>
                                          <p:attrName>style.visibility</p:attrName>
                                        </p:attrNameLst>
                                      </p:cBhvr>
                                      <p:to>
                                        <p:strVal val="visible"/>
                                      </p:to>
                                    </p:set>
                                    <p:animEffect transition="in" filter="wipe(left)">
                                      <p:cBhvr>
                                        <p:cTn id="18" dur="500"/>
                                        <p:tgtEl>
                                          <p:spTgt spid="73774"/>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73773"/>
                                        </p:tgtEl>
                                        <p:attrNameLst>
                                          <p:attrName>style.visibility</p:attrName>
                                        </p:attrNameLst>
                                      </p:cBhvr>
                                      <p:to>
                                        <p:strVal val="visible"/>
                                      </p:to>
                                    </p:set>
                                    <p:animEffect transition="in" filter="checkerboard(across)">
                                      <p:cBhvr>
                                        <p:cTn id="23" dur="500"/>
                                        <p:tgtEl>
                                          <p:spTgt spid="7377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20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up)">
                                      <p:cBhvr>
                                        <p:cTn id="38" dur="2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nodeType="clickEffect">
                                  <p:stCondLst>
                                    <p:cond delay="0"/>
                                  </p:stCondLst>
                                  <p:childTnLst>
                                    <p:set>
                                      <p:cBhvr>
                                        <p:cTn id="42" dur="1" fill="hold">
                                          <p:stCondLst>
                                            <p:cond delay="0"/>
                                          </p:stCondLst>
                                        </p:cTn>
                                        <p:tgtEl>
                                          <p:spTgt spid="73767"/>
                                        </p:tgtEl>
                                        <p:attrNameLst>
                                          <p:attrName>style.visibility</p:attrName>
                                        </p:attrNameLst>
                                      </p:cBhvr>
                                      <p:to>
                                        <p:strVal val="visible"/>
                                      </p:to>
                                    </p:set>
                                    <p:anim calcmode="lin" valueType="num">
                                      <p:cBhvr>
                                        <p:cTn id="43" dur="500" fill="hold"/>
                                        <p:tgtEl>
                                          <p:spTgt spid="73767"/>
                                        </p:tgtEl>
                                        <p:attrNameLst>
                                          <p:attrName>ppt_x</p:attrName>
                                        </p:attrNameLst>
                                      </p:cBhvr>
                                      <p:tavLst>
                                        <p:tav tm="0">
                                          <p:val>
                                            <p:strVal val="#ppt_x"/>
                                          </p:val>
                                        </p:tav>
                                        <p:tav tm="100000">
                                          <p:val>
                                            <p:strVal val="#ppt_x"/>
                                          </p:val>
                                        </p:tav>
                                      </p:tavLst>
                                    </p:anim>
                                    <p:anim calcmode="lin" valueType="num">
                                      <p:cBhvr>
                                        <p:cTn id="44" dur="500" fill="hold"/>
                                        <p:tgtEl>
                                          <p:spTgt spid="73767"/>
                                        </p:tgtEl>
                                        <p:attrNameLst>
                                          <p:attrName>ppt_y</p:attrName>
                                        </p:attrNameLst>
                                      </p:cBhvr>
                                      <p:tavLst>
                                        <p:tav tm="0">
                                          <p:val>
                                            <p:strVal val="#ppt_y-#ppt_h/2"/>
                                          </p:val>
                                        </p:tav>
                                        <p:tav tm="100000">
                                          <p:val>
                                            <p:strVal val="#ppt_y"/>
                                          </p:val>
                                        </p:tav>
                                      </p:tavLst>
                                    </p:anim>
                                    <p:anim calcmode="lin" valueType="num">
                                      <p:cBhvr>
                                        <p:cTn id="45" dur="500" fill="hold"/>
                                        <p:tgtEl>
                                          <p:spTgt spid="73767"/>
                                        </p:tgtEl>
                                        <p:attrNameLst>
                                          <p:attrName>ppt_w</p:attrName>
                                        </p:attrNameLst>
                                      </p:cBhvr>
                                      <p:tavLst>
                                        <p:tav tm="0">
                                          <p:val>
                                            <p:strVal val="#ppt_w"/>
                                          </p:val>
                                        </p:tav>
                                        <p:tav tm="100000">
                                          <p:val>
                                            <p:strVal val="#ppt_w"/>
                                          </p:val>
                                        </p:tav>
                                      </p:tavLst>
                                    </p:anim>
                                    <p:anim calcmode="lin" valueType="num">
                                      <p:cBhvr>
                                        <p:cTn id="46" dur="500" fill="hold"/>
                                        <p:tgtEl>
                                          <p:spTgt spid="73767"/>
                                        </p:tgtEl>
                                        <p:attrNameLst>
                                          <p:attrName>ppt_h</p:attrName>
                                        </p:attrNameLst>
                                      </p:cBhvr>
                                      <p:tavLst>
                                        <p:tav tm="0">
                                          <p:val>
                                            <p:fltVal val="0.00000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 fill="hold" nodeType="clickEffect">
                                  <p:stCondLst>
                                    <p:cond delay="0"/>
                                  </p:stCondLst>
                                  <p:childTnLst>
                                    <p:set>
                                      <p:cBhvr>
                                        <p:cTn id="50" dur="1" fill="hold">
                                          <p:stCondLst>
                                            <p:cond delay="0"/>
                                          </p:stCondLst>
                                        </p:cTn>
                                        <p:tgtEl>
                                          <p:spTgt spid="73768"/>
                                        </p:tgtEl>
                                        <p:attrNameLst>
                                          <p:attrName>style.visibility</p:attrName>
                                        </p:attrNameLst>
                                      </p:cBhvr>
                                      <p:to>
                                        <p:strVal val="visible"/>
                                      </p:to>
                                    </p:set>
                                    <p:anim calcmode="lin" valueType="num">
                                      <p:cBhvr>
                                        <p:cTn id="51" dur="500" fill="hold"/>
                                        <p:tgtEl>
                                          <p:spTgt spid="73768"/>
                                        </p:tgtEl>
                                        <p:attrNameLst>
                                          <p:attrName>ppt_x</p:attrName>
                                        </p:attrNameLst>
                                      </p:cBhvr>
                                      <p:tavLst>
                                        <p:tav tm="0">
                                          <p:val>
                                            <p:strVal val="#ppt_x"/>
                                          </p:val>
                                        </p:tav>
                                        <p:tav tm="100000">
                                          <p:val>
                                            <p:strVal val="#ppt_x"/>
                                          </p:val>
                                        </p:tav>
                                      </p:tavLst>
                                    </p:anim>
                                    <p:anim calcmode="lin" valueType="num">
                                      <p:cBhvr>
                                        <p:cTn id="52" dur="500" fill="hold"/>
                                        <p:tgtEl>
                                          <p:spTgt spid="73768"/>
                                        </p:tgtEl>
                                        <p:attrNameLst>
                                          <p:attrName>ppt_y</p:attrName>
                                        </p:attrNameLst>
                                      </p:cBhvr>
                                      <p:tavLst>
                                        <p:tav tm="0">
                                          <p:val>
                                            <p:strVal val="#ppt_y-#ppt_h/2"/>
                                          </p:val>
                                        </p:tav>
                                        <p:tav tm="100000">
                                          <p:val>
                                            <p:strVal val="#ppt_y"/>
                                          </p:val>
                                        </p:tav>
                                      </p:tavLst>
                                    </p:anim>
                                    <p:anim calcmode="lin" valueType="num">
                                      <p:cBhvr>
                                        <p:cTn id="53" dur="500" fill="hold"/>
                                        <p:tgtEl>
                                          <p:spTgt spid="73768"/>
                                        </p:tgtEl>
                                        <p:attrNameLst>
                                          <p:attrName>ppt_w</p:attrName>
                                        </p:attrNameLst>
                                      </p:cBhvr>
                                      <p:tavLst>
                                        <p:tav tm="0">
                                          <p:val>
                                            <p:strVal val="#ppt_w"/>
                                          </p:val>
                                        </p:tav>
                                        <p:tav tm="100000">
                                          <p:val>
                                            <p:strVal val="#ppt_w"/>
                                          </p:val>
                                        </p:tav>
                                      </p:tavLst>
                                    </p:anim>
                                    <p:anim calcmode="lin" valueType="num">
                                      <p:cBhvr>
                                        <p:cTn id="54" dur="500" fill="hold"/>
                                        <p:tgtEl>
                                          <p:spTgt spid="73768"/>
                                        </p:tgtEl>
                                        <p:attrNameLst>
                                          <p:attrName>ppt_h</p:attrName>
                                        </p:attrNameLst>
                                      </p:cBhvr>
                                      <p:tavLst>
                                        <p:tav tm="0">
                                          <p:val>
                                            <p:fltVal val="0.000000"/>
                                          </p:val>
                                        </p:tav>
                                        <p:tav tm="100000">
                                          <p:val>
                                            <p:strVal val="#ppt_h"/>
                                          </p:val>
                                        </p:tav>
                                      </p:tavLst>
                                    </p:anim>
                                  </p:childTnLst>
                                </p:cTn>
                              </p:par>
                            </p:childTnLst>
                          </p:cTn>
                        </p:par>
                      </p:childTnLst>
                    </p:cTn>
                  </p:par>
                  <p:par>
                    <p:cTn id="55" fill="hold">
                      <p:stCondLst>
                        <p:cond delay="indefinite"/>
                      </p:stCondLst>
                      <p:childTnLst>
                        <p:par>
                          <p:cTn id="56" fill="hold">
                            <p:stCondLst>
                              <p:cond delay="0"/>
                            </p:stCondLst>
                            <p:childTnLst>
                              <p:par>
                                <p:cTn id="57" presetID="17" presetClass="entr" presetSubtype="1" fill="hold" nodeType="clickEffect">
                                  <p:stCondLst>
                                    <p:cond delay="0"/>
                                  </p:stCondLst>
                                  <p:childTnLst>
                                    <p:set>
                                      <p:cBhvr>
                                        <p:cTn id="58" dur="1" fill="hold">
                                          <p:stCondLst>
                                            <p:cond delay="0"/>
                                          </p:stCondLst>
                                        </p:cTn>
                                        <p:tgtEl>
                                          <p:spTgt spid="73769"/>
                                        </p:tgtEl>
                                        <p:attrNameLst>
                                          <p:attrName>style.visibility</p:attrName>
                                        </p:attrNameLst>
                                      </p:cBhvr>
                                      <p:to>
                                        <p:strVal val="visible"/>
                                      </p:to>
                                    </p:set>
                                    <p:anim calcmode="lin" valueType="num">
                                      <p:cBhvr>
                                        <p:cTn id="59" dur="500" fill="hold"/>
                                        <p:tgtEl>
                                          <p:spTgt spid="73769"/>
                                        </p:tgtEl>
                                        <p:attrNameLst>
                                          <p:attrName>ppt_x</p:attrName>
                                        </p:attrNameLst>
                                      </p:cBhvr>
                                      <p:tavLst>
                                        <p:tav tm="0">
                                          <p:val>
                                            <p:strVal val="#ppt_x"/>
                                          </p:val>
                                        </p:tav>
                                        <p:tav tm="100000">
                                          <p:val>
                                            <p:strVal val="#ppt_x"/>
                                          </p:val>
                                        </p:tav>
                                      </p:tavLst>
                                    </p:anim>
                                    <p:anim calcmode="lin" valueType="num">
                                      <p:cBhvr>
                                        <p:cTn id="60" dur="500" fill="hold"/>
                                        <p:tgtEl>
                                          <p:spTgt spid="73769"/>
                                        </p:tgtEl>
                                        <p:attrNameLst>
                                          <p:attrName>ppt_y</p:attrName>
                                        </p:attrNameLst>
                                      </p:cBhvr>
                                      <p:tavLst>
                                        <p:tav tm="0">
                                          <p:val>
                                            <p:strVal val="#ppt_y-#ppt_h/2"/>
                                          </p:val>
                                        </p:tav>
                                        <p:tav tm="100000">
                                          <p:val>
                                            <p:strVal val="#ppt_y"/>
                                          </p:val>
                                        </p:tav>
                                      </p:tavLst>
                                    </p:anim>
                                    <p:anim calcmode="lin" valueType="num">
                                      <p:cBhvr>
                                        <p:cTn id="61" dur="500" fill="hold"/>
                                        <p:tgtEl>
                                          <p:spTgt spid="73769"/>
                                        </p:tgtEl>
                                        <p:attrNameLst>
                                          <p:attrName>ppt_w</p:attrName>
                                        </p:attrNameLst>
                                      </p:cBhvr>
                                      <p:tavLst>
                                        <p:tav tm="0">
                                          <p:val>
                                            <p:strVal val="#ppt_w"/>
                                          </p:val>
                                        </p:tav>
                                        <p:tav tm="100000">
                                          <p:val>
                                            <p:strVal val="#ppt_w"/>
                                          </p:val>
                                        </p:tav>
                                      </p:tavLst>
                                    </p:anim>
                                    <p:anim calcmode="lin" valueType="num">
                                      <p:cBhvr>
                                        <p:cTn id="62" dur="500" fill="hold"/>
                                        <p:tgtEl>
                                          <p:spTgt spid="73769"/>
                                        </p:tgtEl>
                                        <p:attrNameLst>
                                          <p:attrName>ppt_h</p:attrName>
                                        </p:attrNameLst>
                                      </p:cBhvr>
                                      <p:tavLst>
                                        <p:tav tm="0">
                                          <p:val>
                                            <p:fltVal val="0.000000"/>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wipe(left)">
                                      <p:cBhvr>
                                        <p:cTn id="67" dur="20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left)">
                                      <p:cBhvr>
                                        <p:cTn id="72" dur="500"/>
                                        <p:tgtEl>
                                          <p:spTgt spid="5"/>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4"/>
                                        </p:tgtEl>
                                        <p:attrNameLst>
                                          <p:attrName>style.visibility</p:attrName>
                                        </p:attrNameLst>
                                      </p:cBhvr>
                                      <p:to>
                                        <p:strVal val="visible"/>
                                      </p:to>
                                    </p:set>
                                    <p:animEffect transition="in" filter="wipe(left)">
                                      <p:cBhvr>
                                        <p:cTn id="76" dur="500"/>
                                        <p:tgtEl>
                                          <p:spTgt spid="4"/>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3"/>
                                        </p:tgtEl>
                                        <p:attrNameLst>
                                          <p:attrName>style.visibility</p:attrName>
                                        </p:attrNameLst>
                                      </p:cBhvr>
                                      <p:to>
                                        <p:strVal val="visible"/>
                                      </p:to>
                                    </p:set>
                                    <p:animEffect transition="in" filter="wipe(left)">
                                      <p:cBhvr>
                                        <p:cTn id="80" dur="500"/>
                                        <p:tgtEl>
                                          <p:spTgt spid="3"/>
                                        </p:tgtEl>
                                      </p:cBhvr>
                                    </p:animEffect>
                                  </p:childTnLst>
                                </p:cTn>
                              </p:par>
                            </p:childTnLst>
                          </p:cTn>
                        </p:par>
                        <p:par>
                          <p:cTn id="81" fill="hold">
                            <p:stCondLst>
                              <p:cond delay="1500"/>
                            </p:stCondLst>
                            <p:childTnLst>
                              <p:par>
                                <p:cTn id="82" presetID="22" presetClass="entr" presetSubtype="8" fill="hold" nodeType="after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wipe(left)">
                                      <p:cBhvr>
                                        <p:cTn id="84" dur="500"/>
                                        <p:tgtEl>
                                          <p:spTgt spid="2"/>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73770"/>
                                        </p:tgtEl>
                                        <p:attrNameLst>
                                          <p:attrName>style.visibility</p:attrName>
                                        </p:attrNameLst>
                                      </p:cBhvr>
                                      <p:to>
                                        <p:strVal val="visible"/>
                                      </p:to>
                                    </p:set>
                                    <p:animEffect transition="in" filter="wipe(left)">
                                      <p:cBhvr>
                                        <p:cTn id="89" dur="2000"/>
                                        <p:tgtEl>
                                          <p:spTgt spid="73770"/>
                                        </p:tgtEl>
                                      </p:cBhvr>
                                    </p:animEffect>
                                  </p:childTnLst>
                                </p:cTn>
                              </p:par>
                            </p:childTnLst>
                          </p:cTn>
                        </p:par>
                      </p:childTnLst>
                    </p:cTn>
                  </p:par>
                  <p:par>
                    <p:cTn id="90" fill="hold">
                      <p:stCondLst>
                        <p:cond delay="indefinite"/>
                      </p:stCondLst>
                      <p:childTnLst>
                        <p:par>
                          <p:cTn id="91" fill="hold">
                            <p:stCondLst>
                              <p:cond delay="0"/>
                            </p:stCondLst>
                            <p:childTnLst>
                              <p:par>
                                <p:cTn id="92" presetID="17" presetClass="entr" presetSubtype="1" fill="hold" nodeType="clickEffect">
                                  <p:stCondLst>
                                    <p:cond delay="0"/>
                                  </p:stCondLst>
                                  <p:childTnLst>
                                    <p:set>
                                      <p:cBhvr>
                                        <p:cTn id="93" dur="1" fill="hold">
                                          <p:stCondLst>
                                            <p:cond delay="0"/>
                                          </p:stCondLst>
                                        </p:cTn>
                                        <p:tgtEl>
                                          <p:spTgt spid="73771"/>
                                        </p:tgtEl>
                                        <p:attrNameLst>
                                          <p:attrName>style.visibility</p:attrName>
                                        </p:attrNameLst>
                                      </p:cBhvr>
                                      <p:to>
                                        <p:strVal val="visible"/>
                                      </p:to>
                                    </p:set>
                                    <p:anim calcmode="lin" valueType="num">
                                      <p:cBhvr>
                                        <p:cTn id="94" dur="500" fill="hold"/>
                                        <p:tgtEl>
                                          <p:spTgt spid="73771"/>
                                        </p:tgtEl>
                                        <p:attrNameLst>
                                          <p:attrName>ppt_x</p:attrName>
                                        </p:attrNameLst>
                                      </p:cBhvr>
                                      <p:tavLst>
                                        <p:tav tm="0">
                                          <p:val>
                                            <p:strVal val="#ppt_x"/>
                                          </p:val>
                                        </p:tav>
                                        <p:tav tm="100000">
                                          <p:val>
                                            <p:strVal val="#ppt_x"/>
                                          </p:val>
                                        </p:tav>
                                      </p:tavLst>
                                    </p:anim>
                                    <p:anim calcmode="lin" valueType="num">
                                      <p:cBhvr>
                                        <p:cTn id="95" dur="500" fill="hold"/>
                                        <p:tgtEl>
                                          <p:spTgt spid="73771"/>
                                        </p:tgtEl>
                                        <p:attrNameLst>
                                          <p:attrName>ppt_y</p:attrName>
                                        </p:attrNameLst>
                                      </p:cBhvr>
                                      <p:tavLst>
                                        <p:tav tm="0">
                                          <p:val>
                                            <p:strVal val="#ppt_y-#ppt_h/2"/>
                                          </p:val>
                                        </p:tav>
                                        <p:tav tm="100000">
                                          <p:val>
                                            <p:strVal val="#ppt_y"/>
                                          </p:val>
                                        </p:tav>
                                      </p:tavLst>
                                    </p:anim>
                                    <p:anim calcmode="lin" valueType="num">
                                      <p:cBhvr>
                                        <p:cTn id="96" dur="500" fill="hold"/>
                                        <p:tgtEl>
                                          <p:spTgt spid="73771"/>
                                        </p:tgtEl>
                                        <p:attrNameLst>
                                          <p:attrName>ppt_w</p:attrName>
                                        </p:attrNameLst>
                                      </p:cBhvr>
                                      <p:tavLst>
                                        <p:tav tm="0">
                                          <p:val>
                                            <p:strVal val="#ppt_w"/>
                                          </p:val>
                                        </p:tav>
                                        <p:tav tm="100000">
                                          <p:val>
                                            <p:strVal val="#ppt_w"/>
                                          </p:val>
                                        </p:tav>
                                      </p:tavLst>
                                    </p:anim>
                                    <p:anim calcmode="lin" valueType="num">
                                      <p:cBhvr>
                                        <p:cTn id="97" dur="500" fill="hold"/>
                                        <p:tgtEl>
                                          <p:spTgt spid="7377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2" grpId="0"/>
      <p:bldP spid="73770" grpId="0"/>
      <p:bldP spid="73773"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文本框 74753"/>
          <p:cNvSpPr txBox="1"/>
          <p:nvPr/>
        </p:nvSpPr>
        <p:spPr>
          <a:xfrm>
            <a:off x="215583" y="403384"/>
            <a:ext cx="1797685" cy="521970"/>
          </a:xfrm>
          <a:prstGeom prst="rect">
            <a:avLst/>
          </a:prstGeom>
          <a:solidFill>
            <a:srgbClr val="990033"/>
          </a:solidFill>
          <a:ln w="9525">
            <a:noFill/>
          </a:ln>
        </p:spPr>
        <p:txBody>
          <a:bodyPr wrap="none" lIns="198000" rIns="198000" anchor="ctr">
            <a:spAutoFit/>
          </a:bodyPr>
          <a:p>
            <a:pPr algn="ctr" eaLnBrk="1" hangingPunct="1"/>
            <a:r>
              <a:rPr lang="en-US" altLang="zh-CN" sz="2800" dirty="0">
                <a:solidFill>
                  <a:schemeClr val="bg1"/>
                </a:solidFill>
                <a:latin typeface="Times New Roman" panose="02020603050405020304" pitchFamily="18" charset="0"/>
              </a:rPr>
              <a:t>Analysis:</a:t>
            </a:r>
            <a:endParaRPr lang="en-US" altLang="zh-CN" sz="2800" dirty="0">
              <a:solidFill>
                <a:schemeClr val="bg1"/>
              </a:solidFill>
              <a:latin typeface="Times New Roman" panose="02020603050405020304" pitchFamily="18" charset="0"/>
            </a:endParaRPr>
          </a:p>
        </p:txBody>
      </p:sp>
      <p:grpSp>
        <p:nvGrpSpPr>
          <p:cNvPr id="2" name="组合 74754"/>
          <p:cNvGrpSpPr/>
          <p:nvPr/>
        </p:nvGrpSpPr>
        <p:grpSpPr>
          <a:xfrm>
            <a:off x="6675755" y="2438400"/>
            <a:ext cx="374650" cy="755015"/>
            <a:chOff x="0" y="0"/>
            <a:chExt cx="292" cy="543"/>
          </a:xfrm>
        </p:grpSpPr>
        <p:sp>
          <p:nvSpPr>
            <p:cNvPr id="75827" name="直接连接符 74755"/>
            <p:cNvSpPr/>
            <p:nvPr/>
          </p:nvSpPr>
          <p:spPr>
            <a:xfrm flipV="1">
              <a:off x="0" y="0"/>
              <a:ext cx="0" cy="543"/>
            </a:xfrm>
            <a:prstGeom prst="line">
              <a:avLst/>
            </a:prstGeom>
            <a:ln w="38100" cap="flat" cmpd="sng">
              <a:solidFill>
                <a:srgbClr val="FF66FF"/>
              </a:solidFill>
              <a:prstDash val="solid"/>
              <a:headEnd type="none" w="med" len="med"/>
              <a:tailEnd type="triangle" w="med" len="med"/>
            </a:ln>
          </p:spPr>
        </p:sp>
        <p:graphicFrame>
          <p:nvGraphicFramePr>
            <p:cNvPr id="75785" name="对象 74756"/>
            <p:cNvGraphicFramePr>
              <a:graphicFrameLocks noChangeAspect="1"/>
            </p:cNvGraphicFramePr>
            <p:nvPr/>
          </p:nvGraphicFramePr>
          <p:xfrm>
            <a:off x="45" y="31"/>
            <a:ext cx="247" cy="476"/>
          </p:xfrm>
          <a:graphic>
            <a:graphicData uri="http://schemas.openxmlformats.org/presentationml/2006/ole">
              <mc:AlternateContent xmlns:mc="http://schemas.openxmlformats.org/markup-compatibility/2006">
                <mc:Choice xmlns:v="urn:schemas-microsoft-com:vml" Requires="v">
                  <p:oleObj spid="_x0000_s3598" name="" r:id="rId1" imgW="177165" imgH="241300" progId="Equation.DSMT4">
                    <p:embed/>
                  </p:oleObj>
                </mc:Choice>
                <mc:Fallback>
                  <p:oleObj name="" r:id="rId1" imgW="177165" imgH="241300" progId="Equation.DSMT4">
                    <p:embed/>
                    <p:pic>
                      <p:nvPicPr>
                        <p:cNvPr id="0" name="图片 3597"/>
                        <p:cNvPicPr/>
                        <p:nvPr/>
                      </p:nvPicPr>
                      <p:blipFill>
                        <a:blip r:embed="rId2">
                          <a:clrChange>
                            <a:clrFrom>
                              <a:srgbClr val="000000"/>
                            </a:clrFrom>
                            <a:clrTo>
                              <a:srgbClr val="FFFFFF"/>
                            </a:clrTo>
                          </a:clrChange>
                        </a:blip>
                        <a:stretch>
                          <a:fillRect/>
                        </a:stretch>
                      </p:blipFill>
                      <p:spPr>
                        <a:xfrm>
                          <a:off x="45" y="31"/>
                          <a:ext cx="247" cy="476"/>
                        </a:xfrm>
                        <a:prstGeom prst="rect">
                          <a:avLst/>
                        </a:prstGeom>
                        <a:noFill/>
                        <a:ln w="38100">
                          <a:noFill/>
                          <a:miter/>
                        </a:ln>
                      </p:spPr>
                    </p:pic>
                  </p:oleObj>
                </mc:Fallback>
              </mc:AlternateContent>
            </a:graphicData>
          </a:graphic>
        </p:graphicFrame>
      </p:grpSp>
      <p:grpSp>
        <p:nvGrpSpPr>
          <p:cNvPr id="3" name="组合 74757"/>
          <p:cNvGrpSpPr/>
          <p:nvPr/>
        </p:nvGrpSpPr>
        <p:grpSpPr>
          <a:xfrm>
            <a:off x="5003800" y="1360488"/>
            <a:ext cx="2836863" cy="533400"/>
            <a:chOff x="0" y="12"/>
            <a:chExt cx="1787" cy="336"/>
          </a:xfrm>
        </p:grpSpPr>
        <p:sp>
          <p:nvSpPr>
            <p:cNvPr id="75826" name="直接连接符 74758"/>
            <p:cNvSpPr/>
            <p:nvPr/>
          </p:nvSpPr>
          <p:spPr>
            <a:xfrm>
              <a:off x="0" y="215"/>
              <a:ext cx="1579" cy="0"/>
            </a:xfrm>
            <a:prstGeom prst="line">
              <a:avLst/>
            </a:prstGeom>
            <a:ln w="38100" cap="flat" cmpd="sng">
              <a:solidFill>
                <a:srgbClr val="FFFF00"/>
              </a:solidFill>
              <a:prstDash val="solid"/>
              <a:headEnd type="none" w="med" len="med"/>
              <a:tailEnd type="triangle" w="med" len="med"/>
            </a:ln>
          </p:spPr>
        </p:sp>
        <p:graphicFrame>
          <p:nvGraphicFramePr>
            <p:cNvPr id="75784" name="对象 74759"/>
            <p:cNvGraphicFramePr>
              <a:graphicFrameLocks noChangeAspect="1"/>
            </p:cNvGraphicFramePr>
            <p:nvPr/>
          </p:nvGraphicFramePr>
          <p:xfrm>
            <a:off x="1595" y="12"/>
            <a:ext cx="192" cy="336"/>
          </p:xfrm>
          <a:graphic>
            <a:graphicData uri="http://schemas.openxmlformats.org/presentationml/2006/ole">
              <mc:AlternateContent xmlns:mc="http://schemas.openxmlformats.org/markup-compatibility/2006">
                <mc:Choice xmlns:v="urn:schemas-microsoft-com:vml" Requires="v">
                  <p:oleObj spid="_x0000_s3599" name="" r:id="rId3" imgW="165100" imgH="203200" progId="Equation.DSMT4">
                    <p:embed/>
                  </p:oleObj>
                </mc:Choice>
                <mc:Fallback>
                  <p:oleObj name="" r:id="rId3" imgW="165100" imgH="203200" progId="Equation.DSMT4">
                    <p:embed/>
                    <p:pic>
                      <p:nvPicPr>
                        <p:cNvPr id="0" name="图片 3598"/>
                        <p:cNvPicPr/>
                        <p:nvPr/>
                      </p:nvPicPr>
                      <p:blipFill>
                        <a:blip r:embed="rId4">
                          <a:clrChange>
                            <a:clrFrom>
                              <a:srgbClr val="000000"/>
                            </a:clrFrom>
                            <a:clrTo>
                              <a:srgbClr val="FFFFFF"/>
                            </a:clrTo>
                          </a:clrChange>
                        </a:blip>
                        <a:stretch>
                          <a:fillRect/>
                        </a:stretch>
                      </p:blipFill>
                      <p:spPr>
                        <a:xfrm>
                          <a:off x="1595" y="12"/>
                          <a:ext cx="192" cy="336"/>
                        </a:xfrm>
                        <a:prstGeom prst="rect">
                          <a:avLst/>
                        </a:prstGeom>
                        <a:noFill/>
                        <a:ln w="38100">
                          <a:noFill/>
                          <a:miter/>
                        </a:ln>
                      </p:spPr>
                    </p:pic>
                  </p:oleObj>
                </mc:Fallback>
              </mc:AlternateContent>
            </a:graphicData>
          </a:graphic>
        </p:graphicFrame>
      </p:grpSp>
      <p:grpSp>
        <p:nvGrpSpPr>
          <p:cNvPr id="4" name="组合 74760"/>
          <p:cNvGrpSpPr/>
          <p:nvPr/>
        </p:nvGrpSpPr>
        <p:grpSpPr>
          <a:xfrm>
            <a:off x="4984115" y="1628775"/>
            <a:ext cx="1671638" cy="2068513"/>
            <a:chOff x="0" y="0"/>
            <a:chExt cx="1053" cy="1303"/>
          </a:xfrm>
        </p:grpSpPr>
        <p:sp>
          <p:nvSpPr>
            <p:cNvPr id="75823" name="直接连接符 74761"/>
            <p:cNvSpPr/>
            <p:nvPr/>
          </p:nvSpPr>
          <p:spPr>
            <a:xfrm>
              <a:off x="0" y="34"/>
              <a:ext cx="1053" cy="1019"/>
            </a:xfrm>
            <a:prstGeom prst="line">
              <a:avLst/>
            </a:prstGeom>
            <a:ln w="38100" cap="flat" cmpd="sng">
              <a:solidFill>
                <a:srgbClr val="66FFFF"/>
              </a:solidFill>
              <a:prstDash val="solid"/>
              <a:headEnd type="none" w="med" len="med"/>
              <a:tailEnd type="triangle" w="med" len="med"/>
            </a:ln>
          </p:spPr>
        </p:sp>
        <p:graphicFrame>
          <p:nvGraphicFramePr>
            <p:cNvPr id="75783" name="对象 74762"/>
            <p:cNvGraphicFramePr>
              <a:graphicFrameLocks noChangeAspect="1"/>
            </p:cNvGraphicFramePr>
            <p:nvPr/>
          </p:nvGraphicFramePr>
          <p:xfrm>
            <a:off x="767" y="867"/>
            <a:ext cx="212" cy="436"/>
          </p:xfrm>
          <a:graphic>
            <a:graphicData uri="http://schemas.openxmlformats.org/presentationml/2006/ole">
              <mc:AlternateContent xmlns:mc="http://schemas.openxmlformats.org/markup-compatibility/2006">
                <mc:Choice xmlns:v="urn:schemas-microsoft-com:vml" Requires="v">
                  <p:oleObj spid="_x0000_s3594" name="" r:id="rId5" imgW="165100" imgH="241300" progId="Equation.DSMT4">
                    <p:embed/>
                  </p:oleObj>
                </mc:Choice>
                <mc:Fallback>
                  <p:oleObj name="" r:id="rId5" imgW="165100" imgH="241300" progId="Equation.DSMT4">
                    <p:embed/>
                    <p:pic>
                      <p:nvPicPr>
                        <p:cNvPr id="0" name="图片 3593"/>
                        <p:cNvPicPr/>
                        <p:nvPr/>
                      </p:nvPicPr>
                      <p:blipFill>
                        <a:blip r:embed="rId6">
                          <a:clrChange>
                            <a:clrFrom>
                              <a:srgbClr val="000000"/>
                            </a:clrFrom>
                            <a:clrTo>
                              <a:srgbClr val="FFFFFF"/>
                            </a:clrTo>
                          </a:clrChange>
                        </a:blip>
                        <a:stretch>
                          <a:fillRect/>
                        </a:stretch>
                      </p:blipFill>
                      <p:spPr>
                        <a:xfrm>
                          <a:off x="767" y="867"/>
                          <a:ext cx="212" cy="436"/>
                        </a:xfrm>
                        <a:prstGeom prst="rect">
                          <a:avLst/>
                        </a:prstGeom>
                        <a:noFill/>
                        <a:ln w="38100">
                          <a:noFill/>
                          <a:miter/>
                        </a:ln>
                      </p:spPr>
                    </p:pic>
                  </p:oleObj>
                </mc:Fallback>
              </mc:AlternateContent>
            </a:graphicData>
          </a:graphic>
        </p:graphicFrame>
        <p:sp>
          <p:nvSpPr>
            <p:cNvPr id="75824" name="任意多边形 74763"/>
            <p:cNvSpPr/>
            <p:nvPr/>
          </p:nvSpPr>
          <p:spPr>
            <a:xfrm>
              <a:off x="182" y="49"/>
              <a:ext cx="45" cy="178"/>
            </a:xfrm>
            <a:custGeom>
              <a:avLst/>
              <a:gdLst>
                <a:gd name="txL" fmla="*/ 0 w 45"/>
                <a:gd name="txT" fmla="*/ 0 h 126"/>
                <a:gd name="txR" fmla="*/ 45 w 45"/>
                <a:gd name="txB" fmla="*/ 126 h 126"/>
              </a:gdLst>
              <a:ahLst/>
              <a:cxnLst>
                <a:cxn ang="0">
                  <a:pos x="0" y="502"/>
                </a:cxn>
                <a:cxn ang="0">
                  <a:pos x="45" y="0"/>
                </a:cxn>
              </a:cxnLst>
              <a:rect l="txL" t="txT" r="txR" b="txB"/>
              <a:pathLst>
                <a:path w="45" h="126">
                  <a:moveTo>
                    <a:pt x="0" y="126"/>
                  </a:moveTo>
                  <a:cubicBezTo>
                    <a:pt x="35" y="91"/>
                    <a:pt x="45" y="54"/>
                    <a:pt x="45" y="0"/>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5825" name="文本框 74764"/>
            <p:cNvSpPr txBox="1"/>
            <p:nvPr/>
          </p:nvSpPr>
          <p:spPr>
            <a:xfrm>
              <a:off x="182" y="0"/>
              <a:ext cx="296" cy="288"/>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grpSp>
      <p:grpSp>
        <p:nvGrpSpPr>
          <p:cNvPr id="5" name="组合 74765"/>
          <p:cNvGrpSpPr/>
          <p:nvPr/>
        </p:nvGrpSpPr>
        <p:grpSpPr>
          <a:xfrm>
            <a:off x="5003800" y="1557338"/>
            <a:ext cx="1684338" cy="876300"/>
            <a:chOff x="0" y="0"/>
            <a:chExt cx="1061" cy="552"/>
          </a:xfrm>
        </p:grpSpPr>
        <p:sp>
          <p:nvSpPr>
            <p:cNvPr id="75819" name="直接连接符 74766"/>
            <p:cNvSpPr/>
            <p:nvPr/>
          </p:nvSpPr>
          <p:spPr>
            <a:xfrm>
              <a:off x="0" y="76"/>
              <a:ext cx="1053" cy="476"/>
            </a:xfrm>
            <a:prstGeom prst="line">
              <a:avLst/>
            </a:prstGeom>
            <a:ln w="38100" cap="flat" cmpd="sng">
              <a:solidFill>
                <a:srgbClr val="FF3300"/>
              </a:solidFill>
              <a:prstDash val="solid"/>
              <a:headEnd type="none" w="med" len="med"/>
              <a:tailEnd type="triangle" w="med" len="med"/>
            </a:ln>
          </p:spPr>
        </p:sp>
        <p:graphicFrame>
          <p:nvGraphicFramePr>
            <p:cNvPr id="75782" name="对象 74767"/>
            <p:cNvGraphicFramePr>
              <a:graphicFrameLocks noChangeAspect="1"/>
            </p:cNvGraphicFramePr>
            <p:nvPr/>
          </p:nvGraphicFramePr>
          <p:xfrm>
            <a:off x="898" y="109"/>
            <a:ext cx="163" cy="345"/>
          </p:xfrm>
          <a:graphic>
            <a:graphicData uri="http://schemas.openxmlformats.org/presentationml/2006/ole">
              <mc:AlternateContent xmlns:mc="http://schemas.openxmlformats.org/markup-compatibility/2006">
                <mc:Choice xmlns:v="urn:schemas-microsoft-com:vml" Requires="v">
                  <p:oleObj spid="_x0000_s3600" name="" r:id="rId7" imgW="127000" imgH="190500" progId="Equation.DSMT4">
                    <p:embed/>
                  </p:oleObj>
                </mc:Choice>
                <mc:Fallback>
                  <p:oleObj name="" r:id="rId7" imgW="127000" imgH="190500" progId="Equation.DSMT4">
                    <p:embed/>
                    <p:pic>
                      <p:nvPicPr>
                        <p:cNvPr id="0" name="图片 3599"/>
                        <p:cNvPicPr/>
                        <p:nvPr/>
                      </p:nvPicPr>
                      <p:blipFill>
                        <a:blip r:embed="rId8">
                          <a:clrChange>
                            <a:clrFrom>
                              <a:srgbClr val="000000"/>
                            </a:clrFrom>
                            <a:clrTo>
                              <a:srgbClr val="FFFFFF"/>
                            </a:clrTo>
                          </a:clrChange>
                        </a:blip>
                        <a:stretch>
                          <a:fillRect/>
                        </a:stretch>
                      </p:blipFill>
                      <p:spPr>
                        <a:xfrm>
                          <a:off x="898" y="109"/>
                          <a:ext cx="163" cy="345"/>
                        </a:xfrm>
                        <a:prstGeom prst="rect">
                          <a:avLst/>
                        </a:prstGeom>
                        <a:noFill/>
                        <a:ln w="38100">
                          <a:noFill/>
                          <a:miter/>
                        </a:ln>
                      </p:spPr>
                    </p:pic>
                  </p:oleObj>
                </mc:Fallback>
              </mc:AlternateContent>
            </a:graphicData>
          </a:graphic>
        </p:graphicFrame>
        <p:sp>
          <p:nvSpPr>
            <p:cNvPr id="75820" name="任意多边形 74768"/>
            <p:cNvSpPr/>
            <p:nvPr/>
          </p:nvSpPr>
          <p:spPr>
            <a:xfrm>
              <a:off x="466" y="76"/>
              <a:ext cx="34" cy="208"/>
            </a:xfrm>
            <a:custGeom>
              <a:avLst/>
              <a:gdLst>
                <a:gd name="txL" fmla="*/ 0 w 34"/>
                <a:gd name="txT" fmla="*/ 0 h 147"/>
                <a:gd name="txR" fmla="*/ 34 w 34"/>
                <a:gd name="txB" fmla="*/ 147 h 147"/>
              </a:gdLst>
              <a:ahLst/>
              <a:cxnLst>
                <a:cxn ang="0">
                  <a:pos x="18" y="11"/>
                </a:cxn>
                <a:cxn ang="0">
                  <a:pos x="33" y="327"/>
                </a:cxn>
                <a:cxn ang="0">
                  <a:pos x="0" y="589"/>
                </a:cxn>
              </a:cxnLst>
              <a:rect l="txL" t="txT" r="txR" b="txB"/>
              <a:pathLst>
                <a:path w="34" h="147">
                  <a:moveTo>
                    <a:pt x="18" y="3"/>
                  </a:moveTo>
                  <a:cubicBezTo>
                    <a:pt x="24" y="0"/>
                    <a:pt x="34" y="57"/>
                    <a:pt x="33" y="81"/>
                  </a:cubicBezTo>
                  <a:cubicBezTo>
                    <a:pt x="30" y="105"/>
                    <a:pt x="7" y="133"/>
                    <a:pt x="0" y="147"/>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5821" name="任意多边形 74769"/>
            <p:cNvSpPr/>
            <p:nvPr/>
          </p:nvSpPr>
          <p:spPr>
            <a:xfrm>
              <a:off x="499" y="72"/>
              <a:ext cx="33" cy="229"/>
            </a:xfrm>
            <a:custGeom>
              <a:avLst/>
              <a:gdLst>
                <a:gd name="txL" fmla="*/ 0 w 33"/>
                <a:gd name="txT" fmla="*/ 0 h 162"/>
                <a:gd name="txR" fmla="*/ 33 w 33"/>
                <a:gd name="txB" fmla="*/ 162 h 162"/>
              </a:gdLst>
              <a:ahLst/>
              <a:cxnLst>
                <a:cxn ang="0">
                  <a:pos x="18" y="0"/>
                </a:cxn>
                <a:cxn ang="0">
                  <a:pos x="30" y="335"/>
                </a:cxn>
                <a:cxn ang="0">
                  <a:pos x="0" y="647"/>
                </a:cxn>
              </a:cxnLst>
              <a:rect l="txL" t="txT" r="txR" b="txB"/>
              <a:pathLst>
                <a:path w="33" h="162">
                  <a:moveTo>
                    <a:pt x="18" y="0"/>
                  </a:moveTo>
                  <a:cubicBezTo>
                    <a:pt x="15" y="6"/>
                    <a:pt x="33" y="57"/>
                    <a:pt x="30" y="84"/>
                  </a:cubicBezTo>
                  <a:cubicBezTo>
                    <a:pt x="27" y="111"/>
                    <a:pt x="6" y="146"/>
                    <a:pt x="0" y="162"/>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5822" name="文本框 74770"/>
            <p:cNvSpPr txBox="1"/>
            <p:nvPr/>
          </p:nvSpPr>
          <p:spPr>
            <a:xfrm>
              <a:off x="518" y="0"/>
              <a:ext cx="296" cy="288"/>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grpSp>
        <p:nvGrpSpPr>
          <p:cNvPr id="6" name="组合 74771"/>
          <p:cNvGrpSpPr/>
          <p:nvPr/>
        </p:nvGrpSpPr>
        <p:grpSpPr>
          <a:xfrm>
            <a:off x="1660525" y="866775"/>
            <a:ext cx="2546350" cy="2587625"/>
            <a:chOff x="-20" y="-26"/>
            <a:chExt cx="1604" cy="1630"/>
          </a:xfrm>
        </p:grpSpPr>
        <p:grpSp>
          <p:nvGrpSpPr>
            <p:cNvPr id="75794" name="组合 74772"/>
            <p:cNvGrpSpPr/>
            <p:nvPr/>
          </p:nvGrpSpPr>
          <p:grpSpPr>
            <a:xfrm>
              <a:off x="1296" y="916"/>
              <a:ext cx="288" cy="92"/>
              <a:chOff x="0" y="0"/>
              <a:chExt cx="174" cy="93"/>
            </a:xfrm>
          </p:grpSpPr>
          <p:sp>
            <p:nvSpPr>
              <p:cNvPr id="75817" name="直接连接符 74773"/>
              <p:cNvSpPr/>
              <p:nvPr/>
            </p:nvSpPr>
            <p:spPr>
              <a:xfrm>
                <a:off x="0" y="0"/>
                <a:ext cx="174" cy="1"/>
              </a:xfrm>
              <a:prstGeom prst="line">
                <a:avLst/>
              </a:prstGeom>
              <a:ln w="57150" cap="flat" cmpd="sng">
                <a:solidFill>
                  <a:srgbClr val="FF9900"/>
                </a:solidFill>
                <a:prstDash val="solid"/>
                <a:headEnd type="none" w="med" len="med"/>
                <a:tailEnd type="none" w="med" len="med"/>
              </a:ln>
            </p:spPr>
          </p:sp>
          <p:sp>
            <p:nvSpPr>
              <p:cNvPr id="75818" name="直接连接符 74774"/>
              <p:cNvSpPr/>
              <p:nvPr/>
            </p:nvSpPr>
            <p:spPr>
              <a:xfrm>
                <a:off x="0" y="92"/>
                <a:ext cx="174" cy="1"/>
              </a:xfrm>
              <a:prstGeom prst="line">
                <a:avLst/>
              </a:prstGeom>
              <a:ln w="57150" cap="flat" cmpd="sng">
                <a:solidFill>
                  <a:srgbClr val="FF9900"/>
                </a:solidFill>
                <a:prstDash val="solid"/>
                <a:headEnd type="none" w="med" len="med"/>
                <a:tailEnd type="none" w="med" len="med"/>
              </a:ln>
            </p:spPr>
          </p:sp>
        </p:grpSp>
        <p:sp>
          <p:nvSpPr>
            <p:cNvPr id="75795" name="直接连接符 74775"/>
            <p:cNvSpPr/>
            <p:nvPr/>
          </p:nvSpPr>
          <p:spPr>
            <a:xfrm>
              <a:off x="768" y="384"/>
              <a:ext cx="0" cy="624"/>
            </a:xfrm>
            <a:prstGeom prst="line">
              <a:avLst/>
            </a:prstGeom>
            <a:ln w="28575" cap="flat" cmpd="sng">
              <a:solidFill>
                <a:srgbClr val="FFCC00"/>
              </a:solidFill>
              <a:prstDash val="solid"/>
              <a:headEnd type="oval" w="med" len="med"/>
              <a:tailEnd type="none" w="med" len="med"/>
            </a:ln>
          </p:spPr>
        </p:sp>
        <p:sp>
          <p:nvSpPr>
            <p:cNvPr id="75796" name="直接连接符 74776"/>
            <p:cNvSpPr/>
            <p:nvPr/>
          </p:nvSpPr>
          <p:spPr>
            <a:xfrm>
              <a:off x="144" y="384"/>
              <a:ext cx="1284" cy="0"/>
            </a:xfrm>
            <a:prstGeom prst="line">
              <a:avLst/>
            </a:prstGeom>
            <a:ln w="28575" cap="flat" cmpd="sng">
              <a:solidFill>
                <a:srgbClr val="FFCC00"/>
              </a:solidFill>
              <a:prstDash val="solid"/>
              <a:headEnd type="none" w="med" len="med"/>
              <a:tailEnd type="none" w="med" len="med"/>
            </a:ln>
          </p:spPr>
        </p:sp>
        <p:sp>
          <p:nvSpPr>
            <p:cNvPr id="75797" name="直接连接符 74777"/>
            <p:cNvSpPr/>
            <p:nvPr/>
          </p:nvSpPr>
          <p:spPr>
            <a:xfrm>
              <a:off x="1428" y="384"/>
              <a:ext cx="0" cy="528"/>
            </a:xfrm>
            <a:prstGeom prst="line">
              <a:avLst/>
            </a:prstGeom>
            <a:ln w="28575" cap="flat" cmpd="sng">
              <a:solidFill>
                <a:srgbClr val="FFCC00"/>
              </a:solidFill>
              <a:prstDash val="solid"/>
              <a:headEnd type="none" w="med" len="med"/>
              <a:tailEnd type="none" w="med" len="med"/>
            </a:ln>
          </p:spPr>
        </p:sp>
        <p:sp>
          <p:nvSpPr>
            <p:cNvPr id="75798" name="直接连接符 74778"/>
            <p:cNvSpPr/>
            <p:nvPr/>
          </p:nvSpPr>
          <p:spPr>
            <a:xfrm>
              <a:off x="1428" y="1008"/>
              <a:ext cx="0" cy="576"/>
            </a:xfrm>
            <a:prstGeom prst="line">
              <a:avLst/>
            </a:prstGeom>
            <a:ln w="28575" cap="flat" cmpd="sng">
              <a:solidFill>
                <a:srgbClr val="FFCC00"/>
              </a:solidFill>
              <a:prstDash val="solid"/>
              <a:headEnd type="none" w="med" len="med"/>
              <a:tailEnd type="none" w="med" len="med"/>
            </a:ln>
          </p:spPr>
        </p:sp>
        <p:sp>
          <p:nvSpPr>
            <p:cNvPr id="75799" name="直接连接符 74779"/>
            <p:cNvSpPr/>
            <p:nvPr/>
          </p:nvSpPr>
          <p:spPr>
            <a:xfrm>
              <a:off x="768" y="1392"/>
              <a:ext cx="0" cy="192"/>
            </a:xfrm>
            <a:prstGeom prst="line">
              <a:avLst/>
            </a:prstGeom>
            <a:ln w="28575" cap="flat" cmpd="sng">
              <a:solidFill>
                <a:srgbClr val="FFCC00"/>
              </a:solidFill>
              <a:prstDash val="solid"/>
              <a:headEnd type="none" w="med" len="med"/>
              <a:tailEnd type="oval" w="med" len="med"/>
            </a:ln>
          </p:spPr>
        </p:sp>
        <p:sp>
          <p:nvSpPr>
            <p:cNvPr id="75800" name="矩形 74780"/>
            <p:cNvSpPr/>
            <p:nvPr/>
          </p:nvSpPr>
          <p:spPr>
            <a:xfrm>
              <a:off x="708" y="57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75801" name="直接连接符 74781"/>
            <p:cNvSpPr/>
            <p:nvPr/>
          </p:nvSpPr>
          <p:spPr>
            <a:xfrm>
              <a:off x="192" y="1584"/>
              <a:ext cx="1248" cy="0"/>
            </a:xfrm>
            <a:prstGeom prst="line">
              <a:avLst/>
            </a:prstGeom>
            <a:ln w="28575" cap="flat" cmpd="sng">
              <a:solidFill>
                <a:srgbClr val="FFCC00"/>
              </a:solidFill>
              <a:prstDash val="solid"/>
              <a:headEnd type="none" w="med" len="med"/>
              <a:tailEnd type="none" w="med" len="med"/>
            </a:ln>
          </p:spPr>
        </p:sp>
        <p:sp>
          <p:nvSpPr>
            <p:cNvPr id="75802" name="文本框 74782"/>
            <p:cNvSpPr txBox="1"/>
            <p:nvPr/>
          </p:nvSpPr>
          <p:spPr>
            <a:xfrm>
              <a:off x="492" y="1056"/>
              <a:ext cx="233"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75803" name="文本框 74783"/>
            <p:cNvSpPr txBox="1"/>
            <p:nvPr/>
          </p:nvSpPr>
          <p:spPr>
            <a:xfrm>
              <a:off x="475" y="576"/>
              <a:ext cx="244"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75804" name="文本框 74784"/>
            <p:cNvSpPr txBox="1"/>
            <p:nvPr/>
          </p:nvSpPr>
          <p:spPr>
            <a:xfrm>
              <a:off x="1056" y="816"/>
              <a:ext cx="244"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75805" name="直接连接符 74785"/>
            <p:cNvSpPr/>
            <p:nvPr/>
          </p:nvSpPr>
          <p:spPr>
            <a:xfrm>
              <a:off x="912" y="432"/>
              <a:ext cx="0" cy="240"/>
            </a:xfrm>
            <a:prstGeom prst="line">
              <a:avLst/>
            </a:prstGeom>
            <a:ln w="38100" cap="flat" cmpd="sng">
              <a:solidFill>
                <a:srgbClr val="66FFFF"/>
              </a:solidFill>
              <a:prstDash val="solid"/>
              <a:headEnd type="none" w="med" len="med"/>
              <a:tailEnd type="triangle" w="med" len="med"/>
            </a:ln>
          </p:spPr>
        </p:sp>
        <p:sp>
          <p:nvSpPr>
            <p:cNvPr id="75806" name="直接连接符 74786"/>
            <p:cNvSpPr/>
            <p:nvPr/>
          </p:nvSpPr>
          <p:spPr>
            <a:xfrm>
              <a:off x="1104" y="288"/>
              <a:ext cx="336" cy="0"/>
            </a:xfrm>
            <a:prstGeom prst="line">
              <a:avLst/>
            </a:prstGeom>
            <a:ln w="38100" cap="flat" cmpd="sng">
              <a:solidFill>
                <a:srgbClr val="66FFFF"/>
              </a:solidFill>
              <a:prstDash val="solid"/>
              <a:headEnd type="none" w="med" len="med"/>
              <a:tailEnd type="triangle" w="med" len="med"/>
            </a:ln>
          </p:spPr>
        </p:sp>
        <p:graphicFrame>
          <p:nvGraphicFramePr>
            <p:cNvPr id="75778" name="对象 74787"/>
            <p:cNvGraphicFramePr>
              <a:graphicFrameLocks noChangeAspect="1"/>
            </p:cNvGraphicFramePr>
            <p:nvPr/>
          </p:nvGraphicFramePr>
          <p:xfrm>
            <a:off x="-20" y="888"/>
            <a:ext cx="241" cy="295"/>
          </p:xfrm>
          <a:graphic>
            <a:graphicData uri="http://schemas.openxmlformats.org/presentationml/2006/ole">
              <mc:AlternateContent xmlns:mc="http://schemas.openxmlformats.org/markup-compatibility/2006">
                <mc:Choice xmlns:v="urn:schemas-microsoft-com:vml" Requires="v">
                  <p:oleObj spid="_x0000_s3593" name="" r:id="rId9" imgW="165100" imgH="203200" progId="Equation.DSMT4">
                    <p:embed/>
                  </p:oleObj>
                </mc:Choice>
                <mc:Fallback>
                  <p:oleObj name="" r:id="rId9" imgW="165100" imgH="203200" progId="Equation.DSMT4">
                    <p:embed/>
                    <p:pic>
                      <p:nvPicPr>
                        <p:cNvPr id="0" name="图片 3592"/>
                        <p:cNvPicPr/>
                        <p:nvPr/>
                      </p:nvPicPr>
                      <p:blipFill>
                        <a:blip r:embed="rId10">
                          <a:clrChange>
                            <a:clrFrom>
                              <a:srgbClr val="000000"/>
                            </a:clrFrom>
                            <a:clrTo>
                              <a:srgbClr val="FFFFFF"/>
                            </a:clrTo>
                          </a:clrChange>
                        </a:blip>
                        <a:stretch>
                          <a:fillRect/>
                        </a:stretch>
                      </p:blipFill>
                      <p:spPr>
                        <a:xfrm>
                          <a:off x="-20" y="888"/>
                          <a:ext cx="241" cy="295"/>
                        </a:xfrm>
                        <a:prstGeom prst="rect">
                          <a:avLst/>
                        </a:prstGeom>
                        <a:noFill/>
                        <a:ln w="38100">
                          <a:noFill/>
                          <a:miter/>
                        </a:ln>
                      </p:spPr>
                    </p:pic>
                  </p:oleObj>
                </mc:Fallback>
              </mc:AlternateContent>
            </a:graphicData>
          </a:graphic>
        </p:graphicFrame>
        <p:graphicFrame>
          <p:nvGraphicFramePr>
            <p:cNvPr id="75779" name="对象 74788"/>
            <p:cNvGraphicFramePr>
              <a:graphicFrameLocks noChangeAspect="1"/>
            </p:cNvGraphicFramePr>
            <p:nvPr/>
          </p:nvGraphicFramePr>
          <p:xfrm>
            <a:off x="321" y="13"/>
            <a:ext cx="165" cy="246"/>
          </p:xfrm>
          <a:graphic>
            <a:graphicData uri="http://schemas.openxmlformats.org/presentationml/2006/ole">
              <mc:AlternateContent xmlns:mc="http://schemas.openxmlformats.org/markup-compatibility/2006">
                <mc:Choice xmlns:v="urn:schemas-microsoft-com:vml" Requires="v">
                  <p:oleObj spid="_x0000_s3595" name="" r:id="rId11" imgW="127000" imgH="190500" progId="Equation.DSMT4">
                    <p:embed/>
                  </p:oleObj>
                </mc:Choice>
                <mc:Fallback>
                  <p:oleObj name="" r:id="rId11" imgW="127000" imgH="190500" progId="Equation.DSMT4">
                    <p:embed/>
                    <p:pic>
                      <p:nvPicPr>
                        <p:cNvPr id="0" name="图片 3594"/>
                        <p:cNvPicPr/>
                        <p:nvPr/>
                      </p:nvPicPr>
                      <p:blipFill>
                        <a:blip r:embed="rId12">
                          <a:clrChange>
                            <a:clrFrom>
                              <a:srgbClr val="000000"/>
                            </a:clrFrom>
                            <a:clrTo>
                              <a:srgbClr val="FFFFFF"/>
                            </a:clrTo>
                          </a:clrChange>
                        </a:blip>
                        <a:stretch>
                          <a:fillRect/>
                        </a:stretch>
                      </p:blipFill>
                      <p:spPr>
                        <a:xfrm>
                          <a:off x="321" y="13"/>
                          <a:ext cx="165" cy="246"/>
                        </a:xfrm>
                        <a:prstGeom prst="rect">
                          <a:avLst/>
                        </a:prstGeom>
                        <a:noFill/>
                        <a:ln w="38100">
                          <a:noFill/>
                          <a:miter/>
                        </a:ln>
                      </p:spPr>
                    </p:pic>
                  </p:oleObj>
                </mc:Fallback>
              </mc:AlternateContent>
            </a:graphicData>
          </a:graphic>
        </p:graphicFrame>
        <p:graphicFrame>
          <p:nvGraphicFramePr>
            <p:cNvPr id="75780" name="对象 74789"/>
            <p:cNvGraphicFramePr>
              <a:graphicFrameLocks noChangeAspect="1"/>
            </p:cNvGraphicFramePr>
            <p:nvPr/>
          </p:nvGraphicFramePr>
          <p:xfrm>
            <a:off x="956" y="397"/>
            <a:ext cx="242" cy="351"/>
          </p:xfrm>
          <a:graphic>
            <a:graphicData uri="http://schemas.openxmlformats.org/presentationml/2006/ole">
              <mc:AlternateContent xmlns:mc="http://schemas.openxmlformats.org/markup-compatibility/2006">
                <mc:Choice xmlns:v="urn:schemas-microsoft-com:vml" Requires="v">
                  <p:oleObj spid="_x0000_s3596" name="" r:id="rId13" imgW="165100" imgH="241300" progId="Equation.DSMT4">
                    <p:embed/>
                  </p:oleObj>
                </mc:Choice>
                <mc:Fallback>
                  <p:oleObj name="" r:id="rId13" imgW="165100" imgH="241300" progId="Equation.DSMT4">
                    <p:embed/>
                    <p:pic>
                      <p:nvPicPr>
                        <p:cNvPr id="0" name="图片 3595"/>
                        <p:cNvPicPr/>
                        <p:nvPr/>
                      </p:nvPicPr>
                      <p:blipFill>
                        <a:blip r:embed="rId14">
                          <a:clrChange>
                            <a:clrFrom>
                              <a:srgbClr val="000000"/>
                            </a:clrFrom>
                            <a:clrTo>
                              <a:srgbClr val="FFFFFF"/>
                            </a:clrTo>
                          </a:clrChange>
                        </a:blip>
                        <a:stretch>
                          <a:fillRect/>
                        </a:stretch>
                      </p:blipFill>
                      <p:spPr>
                        <a:xfrm>
                          <a:off x="956" y="397"/>
                          <a:ext cx="242" cy="351"/>
                        </a:xfrm>
                        <a:prstGeom prst="rect">
                          <a:avLst/>
                        </a:prstGeom>
                        <a:noFill/>
                        <a:ln w="38100">
                          <a:noFill/>
                          <a:miter/>
                        </a:ln>
                      </p:spPr>
                    </p:pic>
                  </p:oleObj>
                </mc:Fallback>
              </mc:AlternateContent>
            </a:graphicData>
          </a:graphic>
        </p:graphicFrame>
        <p:graphicFrame>
          <p:nvGraphicFramePr>
            <p:cNvPr id="75781" name="对象 74790"/>
            <p:cNvGraphicFramePr>
              <a:graphicFrameLocks noChangeAspect="1"/>
            </p:cNvGraphicFramePr>
            <p:nvPr/>
          </p:nvGraphicFramePr>
          <p:xfrm>
            <a:off x="1148" y="-26"/>
            <a:ext cx="248" cy="336"/>
          </p:xfrm>
          <a:graphic>
            <a:graphicData uri="http://schemas.openxmlformats.org/presentationml/2006/ole">
              <mc:AlternateContent xmlns:mc="http://schemas.openxmlformats.org/markup-compatibility/2006">
                <mc:Choice xmlns:v="urn:schemas-microsoft-com:vml" Requires="v">
                  <p:oleObj spid="_x0000_s3597" name="" r:id="rId15" imgW="177165" imgH="241300" progId="Equation.DSMT4">
                    <p:embed/>
                  </p:oleObj>
                </mc:Choice>
                <mc:Fallback>
                  <p:oleObj name="" r:id="rId15" imgW="177165" imgH="241300" progId="Equation.DSMT4">
                    <p:embed/>
                    <p:pic>
                      <p:nvPicPr>
                        <p:cNvPr id="0" name="图片 3596"/>
                        <p:cNvPicPr/>
                        <p:nvPr/>
                      </p:nvPicPr>
                      <p:blipFill>
                        <a:blip r:embed="rId16">
                          <a:clrChange>
                            <a:clrFrom>
                              <a:srgbClr val="000000"/>
                            </a:clrFrom>
                            <a:clrTo>
                              <a:srgbClr val="FFFFFF"/>
                            </a:clrTo>
                          </a:clrChange>
                        </a:blip>
                        <a:stretch>
                          <a:fillRect/>
                        </a:stretch>
                      </p:blipFill>
                      <p:spPr>
                        <a:xfrm>
                          <a:off x="1148" y="-26"/>
                          <a:ext cx="248" cy="336"/>
                        </a:xfrm>
                        <a:prstGeom prst="rect">
                          <a:avLst/>
                        </a:prstGeom>
                        <a:noFill/>
                        <a:ln w="38100">
                          <a:noFill/>
                          <a:miter/>
                        </a:ln>
                      </p:spPr>
                    </p:pic>
                  </p:oleObj>
                </mc:Fallback>
              </mc:AlternateContent>
            </a:graphicData>
          </a:graphic>
        </p:graphicFrame>
        <p:sp>
          <p:nvSpPr>
            <p:cNvPr id="75807" name="直接连接符 74791"/>
            <p:cNvSpPr/>
            <p:nvPr/>
          </p:nvSpPr>
          <p:spPr>
            <a:xfrm>
              <a:off x="240" y="288"/>
              <a:ext cx="336" cy="0"/>
            </a:xfrm>
            <a:prstGeom prst="line">
              <a:avLst/>
            </a:prstGeom>
            <a:ln w="38100" cap="flat" cmpd="sng">
              <a:solidFill>
                <a:srgbClr val="66FFFF"/>
              </a:solidFill>
              <a:prstDash val="solid"/>
              <a:headEnd type="none" w="med" len="med"/>
              <a:tailEnd type="triangle" w="med" len="med"/>
            </a:ln>
          </p:spPr>
        </p:sp>
        <p:sp>
          <p:nvSpPr>
            <p:cNvPr id="75808" name="文本框 74792"/>
            <p:cNvSpPr txBox="1"/>
            <p:nvPr/>
          </p:nvSpPr>
          <p:spPr>
            <a:xfrm>
              <a:off x="0" y="480"/>
              <a:ext cx="225"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75809" name="文本框 74793"/>
            <p:cNvSpPr txBox="1"/>
            <p:nvPr/>
          </p:nvSpPr>
          <p:spPr>
            <a:xfrm>
              <a:off x="48" y="1152"/>
              <a:ext cx="212"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pSp>
          <p:nvGrpSpPr>
            <p:cNvPr id="75810" name="组合 74794"/>
            <p:cNvGrpSpPr/>
            <p:nvPr/>
          </p:nvGrpSpPr>
          <p:grpSpPr>
            <a:xfrm rot="5400000">
              <a:off x="580" y="1147"/>
              <a:ext cx="384" cy="57"/>
              <a:chOff x="0" y="0"/>
              <a:chExt cx="489" cy="60"/>
            </a:xfrm>
          </p:grpSpPr>
          <p:sp>
            <p:nvSpPr>
              <p:cNvPr id="75813" name="任意多边形 74795"/>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75814" name="任意多边形 74796"/>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75815" name="任意多边形 74797"/>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75816" name="任意多边形 74798"/>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75811" name="椭圆 74799"/>
            <p:cNvSpPr/>
            <p:nvPr/>
          </p:nvSpPr>
          <p:spPr>
            <a:xfrm>
              <a:off x="124" y="153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75812" name="椭圆 74800"/>
            <p:cNvSpPr/>
            <p:nvPr/>
          </p:nvSpPr>
          <p:spPr>
            <a:xfrm>
              <a:off x="96" y="33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74802" name="文本框 74801"/>
          <p:cNvSpPr txBox="1"/>
          <p:nvPr/>
        </p:nvSpPr>
        <p:spPr>
          <a:xfrm>
            <a:off x="993775" y="4508818"/>
            <a:ext cx="7345363" cy="1938020"/>
          </a:xfrm>
          <a:prstGeom prst="rect">
            <a:avLst/>
          </a:prstGeom>
          <a:noFill/>
          <a:ln w="9525">
            <a:noFill/>
          </a:ln>
        </p:spPr>
        <p:txBody>
          <a:bodyPr>
            <a:spAutoFit/>
          </a:bodyPr>
          <a:p>
            <a:pPr eaLnBrk="1" hangingPunct="1">
              <a:spcBef>
                <a:spcPct val="50000"/>
              </a:spcBef>
            </a:pPr>
            <a:r>
              <a:rPr lang="en-US" altLang="zh-CN" dirty="0">
                <a:solidFill>
                  <a:schemeClr val="bg1"/>
                </a:solidFill>
                <a:latin typeface="Arial" panose="020B0604020202020204" pitchFamily="34" charset="0"/>
                <a:ea typeface="仿宋_GB2312" pitchFamily="1" charset="-122"/>
              </a:rPr>
              <a:t> </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    </a:t>
            </a:r>
            <a:r>
              <a:rPr b="0" dirty="0">
                <a:solidFill>
                  <a:schemeClr val="bg1"/>
                </a:solidFill>
                <a:latin typeface="Times New Roman" panose="02020603050405020304" pitchFamily="18" charset="0"/>
                <a:ea typeface="仿宋_GB2312" pitchFamily="1" charset="-122"/>
                <a:cs typeface="Times New Roman" panose="02020603050405020304" pitchFamily="18" charset="0"/>
              </a:rPr>
              <a:t>After parallel capacitance, the voltage and current of the original load is unchanged, and the absorbed active power and reactive power do not change. that is, the working state of the load does not change.But the power factor of the circuit is increased.</a:t>
            </a:r>
            <a:endParaRPr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
        <p:nvSpPr>
          <p:cNvPr id="74803" name="文本框 74802"/>
          <p:cNvSpPr txBox="1"/>
          <p:nvPr/>
        </p:nvSpPr>
        <p:spPr>
          <a:xfrm>
            <a:off x="468630" y="3859213"/>
            <a:ext cx="2138045" cy="521970"/>
          </a:xfrm>
          <a:prstGeom prst="rect">
            <a:avLst/>
          </a:prstGeom>
          <a:solidFill>
            <a:srgbClr val="990033"/>
          </a:solidFill>
          <a:ln w="9525">
            <a:noFill/>
          </a:ln>
        </p:spPr>
        <p:txBody>
          <a:bodyPr wrap="square" lIns="198000" rIns="198000" anchor="ctr">
            <a:spAutoFit/>
          </a:bodyPr>
          <a:p>
            <a:pPr algn="ctr" eaLnBrk="1" hangingPunct="1"/>
            <a:r>
              <a:rPr lang="en-US" altLang="zh-CN" sz="2800" dirty="0">
                <a:solidFill>
                  <a:schemeClr val="bg1"/>
                </a:solidFill>
                <a:latin typeface="Times New Roman" panose="02020603050405020304" pitchFamily="18" charset="0"/>
              </a:rPr>
              <a:t>Conclusion</a:t>
            </a:r>
            <a:r>
              <a:rPr lang="zh-CN" altLang="en-US" sz="2800" dirty="0">
                <a:solidFill>
                  <a:schemeClr val="bg1"/>
                </a:solidFill>
                <a:latin typeface="Times New Roman" panose="02020603050405020304" pitchFamily="18" charset="0"/>
              </a:rPr>
              <a:t>：</a:t>
            </a:r>
            <a:endParaRPr lang="zh-CN" altLang="en-US" sz="280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4754"/>
                                        </p:tgtEl>
                                        <p:attrNameLst>
                                          <p:attrName>style.visibility</p:attrName>
                                        </p:attrNameLst>
                                      </p:cBhvr>
                                      <p:to>
                                        <p:strVal val="visible"/>
                                      </p:to>
                                    </p:set>
                                    <p:anim calcmode="lin" valueType="num">
                                      <p:cBhvr additive="base">
                                        <p:cTn id="7" dur="500" fill="hold"/>
                                        <p:tgtEl>
                                          <p:spTgt spid="74754"/>
                                        </p:tgtEl>
                                        <p:attrNameLst>
                                          <p:attrName>ppt_x</p:attrName>
                                        </p:attrNameLst>
                                      </p:cBhvr>
                                      <p:tavLst>
                                        <p:tav tm="0">
                                          <p:val>
                                            <p:strVal val="0-#ppt_w/2"/>
                                          </p:val>
                                        </p:tav>
                                        <p:tav tm="100000">
                                          <p:val>
                                            <p:strVal val="#ppt_x"/>
                                          </p:val>
                                        </p:tav>
                                      </p:tavLst>
                                    </p:anim>
                                    <p:anim calcmode="lin" valueType="num">
                                      <p:cBhvr additive="base">
                                        <p:cTn id="8" dur="500" fill="hold"/>
                                        <p:tgtEl>
                                          <p:spTgt spid="7475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2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up)">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2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left)">
                                      <p:cBhvr>
                                        <p:cTn id="32" dur="20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5" presetClass="entr" presetSubtype="0" fill="hold" grpId="0" nodeType="clickEffect">
                                  <p:stCondLst>
                                    <p:cond delay="0"/>
                                  </p:stCondLst>
                                  <p:childTnLst>
                                    <p:set>
                                      <p:cBhvr>
                                        <p:cTn id="36" dur="1" fill="hold">
                                          <p:stCondLst>
                                            <p:cond delay="0"/>
                                          </p:stCondLst>
                                        </p:cTn>
                                        <p:tgtEl>
                                          <p:spTgt spid="74803"/>
                                        </p:tgtEl>
                                        <p:attrNameLst>
                                          <p:attrName>style.visibility</p:attrName>
                                        </p:attrNameLst>
                                      </p:cBhvr>
                                      <p:to>
                                        <p:strVal val="visible"/>
                                      </p:to>
                                    </p:set>
                                    <p:anim calcmode="lin" valueType="num">
                                      <p:cBhvr>
                                        <p:cTn id="37" dur="1000" fill="hold"/>
                                        <p:tgtEl>
                                          <p:spTgt spid="74803"/>
                                        </p:tgtEl>
                                        <p:attrNameLst>
                                          <p:attrName>ppt_w</p:attrName>
                                        </p:attrNameLst>
                                      </p:cBhvr>
                                      <p:tavLst>
                                        <p:tav tm="0">
                                          <p:val>
                                            <p:fltVal val="0.000000"/>
                                          </p:val>
                                        </p:tav>
                                        <p:tav tm="100000">
                                          <p:val>
                                            <p:strVal val="#ppt_w"/>
                                          </p:val>
                                        </p:tav>
                                      </p:tavLst>
                                    </p:anim>
                                    <p:anim calcmode="lin" valueType="num">
                                      <p:cBhvr>
                                        <p:cTn id="38" dur="1000" fill="hold"/>
                                        <p:tgtEl>
                                          <p:spTgt spid="74803"/>
                                        </p:tgtEl>
                                        <p:attrNameLst>
                                          <p:attrName>ppt_h</p:attrName>
                                        </p:attrNameLst>
                                      </p:cBhvr>
                                      <p:tavLst>
                                        <p:tav tm="0">
                                          <p:val>
                                            <p:fltVal val="0.000000"/>
                                          </p:val>
                                        </p:tav>
                                        <p:tav tm="100000">
                                          <p:val>
                                            <p:strVal val="#ppt_h"/>
                                          </p:val>
                                        </p:tav>
                                      </p:tavLst>
                                    </p:anim>
                                    <p:anim calcmode="lin" valueType="num">
                                      <p:cBhvr>
                                        <p:cTn id="39" dur="1000" fill="hold"/>
                                        <p:tgtEl>
                                          <p:spTgt spid="74803"/>
                                        </p:tgtEl>
                                        <p:attrNameLst>
                                          <p:attrName>ppt_x</p:attrName>
                                        </p:attrNameLst>
                                      </p:cBhvr>
                                      <p:tavLst>
                                        <p:tav tm="0" fmla="#ppt_x+(cos(-2*pi*(1-$))*-#ppt_x-sin(-2*pi*(1-$))*(1-#ppt_y))*(1-$)">
                                          <p:val>
                                            <p:fltVal val="0.000000"/>
                                          </p:val>
                                        </p:tav>
                                        <p:tav tm="100000">
                                          <p:val>
                                            <p:fltVal val="1.000000"/>
                                          </p:val>
                                        </p:tav>
                                      </p:tavLst>
                                    </p:anim>
                                    <p:anim calcmode="lin" valueType="num">
                                      <p:cBhvr>
                                        <p:cTn id="40" dur="1000" fill="hold"/>
                                        <p:tgtEl>
                                          <p:spTgt spid="74803"/>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iterate type="lt">
                                    <p:tmPct val="100000"/>
                                  </p:iterate>
                                  <p:childTnLst>
                                    <p:set>
                                      <p:cBhvr>
                                        <p:cTn id="44" dur="1" fill="hold">
                                          <p:stCondLst>
                                            <p:cond delay="0"/>
                                          </p:stCondLst>
                                        </p:cTn>
                                        <p:tgtEl>
                                          <p:spTgt spid="74802"/>
                                        </p:tgtEl>
                                        <p:attrNameLst>
                                          <p:attrName>style.visibility</p:attrName>
                                        </p:attrNameLst>
                                      </p:cBhvr>
                                      <p:to>
                                        <p:strVal val="visible"/>
                                      </p:to>
                                    </p:set>
                                    <p:animEffect transition="in" filter="wipe(left)">
                                      <p:cBhvr>
                                        <p:cTn id="45" dur="100"/>
                                        <p:tgtEl>
                                          <p:spTgt spid="74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ldLvl="0" animBg="1"/>
      <p:bldP spid="74802" grpId="0"/>
      <p:bldP spid="74803" grpId="0" bldLvl="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文本框 75777"/>
          <p:cNvSpPr txBox="1"/>
          <p:nvPr/>
        </p:nvSpPr>
        <p:spPr>
          <a:xfrm>
            <a:off x="395288" y="333375"/>
            <a:ext cx="4610735" cy="460375"/>
          </a:xfrm>
          <a:prstGeom prst="rect">
            <a:avLst/>
          </a:prstGeom>
          <a:solidFill>
            <a:schemeClr val="accent2"/>
          </a:solidFill>
          <a:ln w="9525">
            <a:noFill/>
          </a:ln>
        </p:spPr>
        <p:txBody>
          <a:bodyPr wrap="none" lIns="198000" rIns="198000">
            <a:spAutoFit/>
          </a:bodyPr>
          <a:p>
            <a:pPr algn="l" eaLnBrk="1" hangingPunct="1">
              <a:spcBef>
                <a:spcPct val="50000"/>
              </a:spcBef>
            </a:pPr>
            <a:r>
              <a:rPr lang="en-US" dirty="0">
                <a:solidFill>
                  <a:schemeClr val="bg1"/>
                </a:solidFill>
                <a:latin typeface="Times New Roman" panose="02020603050405020304" pitchFamily="18" charset="0"/>
                <a:sym typeface="+mn-ea"/>
              </a:rPr>
              <a:t>C</a:t>
            </a:r>
            <a:r>
              <a:rPr dirty="0">
                <a:solidFill>
                  <a:schemeClr val="bg1"/>
                </a:solidFill>
                <a:latin typeface="Times New Roman" panose="02020603050405020304" pitchFamily="18" charset="0"/>
                <a:sym typeface="+mn-ea"/>
              </a:rPr>
              <a:t>alculate </a:t>
            </a:r>
            <a:r>
              <a:rPr lang="en-US" altLang="zh-CN" dirty="0">
                <a:solidFill>
                  <a:schemeClr val="bg1"/>
                </a:solidFill>
                <a:latin typeface="Times New Roman" panose="02020603050405020304" pitchFamily="18" charset="0"/>
              </a:rPr>
              <a:t>p</a:t>
            </a:r>
            <a:r>
              <a:rPr lang="zh-CN" altLang="en-US" dirty="0">
                <a:solidFill>
                  <a:schemeClr val="bg1"/>
                </a:solidFill>
                <a:latin typeface="Times New Roman" panose="02020603050405020304" pitchFamily="18" charset="0"/>
              </a:rPr>
              <a:t>arallel capacitance：</a:t>
            </a:r>
            <a:endParaRPr lang="zh-CN" altLang="en-US" dirty="0">
              <a:solidFill>
                <a:schemeClr val="bg1"/>
              </a:solidFill>
              <a:latin typeface="Times New Roman" panose="02020603050405020304" pitchFamily="18" charset="0"/>
            </a:endParaRPr>
          </a:p>
        </p:txBody>
      </p:sp>
      <p:graphicFrame>
        <p:nvGraphicFramePr>
          <p:cNvPr id="75779" name="对象 75778"/>
          <p:cNvGraphicFramePr>
            <a:graphicFrameLocks noChangeAspect="1"/>
          </p:cNvGraphicFramePr>
          <p:nvPr/>
        </p:nvGraphicFramePr>
        <p:xfrm>
          <a:off x="688975" y="981075"/>
          <a:ext cx="3703638" cy="539750"/>
        </p:xfrm>
        <a:graphic>
          <a:graphicData uri="http://schemas.openxmlformats.org/presentationml/2006/ole">
            <mc:AlternateContent xmlns:mc="http://schemas.openxmlformats.org/markup-compatibility/2006">
              <mc:Choice xmlns:v="urn:schemas-microsoft-com:vml" Requires="v">
                <p:oleObj spid="_x0000_s3604" name="" r:id="rId1" imgW="1574800" imgH="228600" progId="Equation.DSMT4">
                  <p:embed/>
                </p:oleObj>
              </mc:Choice>
              <mc:Fallback>
                <p:oleObj name="" r:id="rId1" imgW="1574800" imgH="228600" progId="Equation.DSMT4">
                  <p:embed/>
                  <p:pic>
                    <p:nvPicPr>
                      <p:cNvPr id="0" name="图片 3603"/>
                      <p:cNvPicPr/>
                      <p:nvPr/>
                    </p:nvPicPr>
                    <p:blipFill>
                      <a:blip r:embed="rId2"/>
                      <a:stretch>
                        <a:fillRect/>
                      </a:stretch>
                    </p:blipFill>
                    <p:spPr>
                      <a:xfrm>
                        <a:off x="688975" y="981075"/>
                        <a:ext cx="3703638" cy="539750"/>
                      </a:xfrm>
                      <a:prstGeom prst="rect">
                        <a:avLst/>
                      </a:prstGeom>
                      <a:noFill/>
                      <a:ln w="38100">
                        <a:noFill/>
                        <a:miter/>
                      </a:ln>
                    </p:spPr>
                  </p:pic>
                </p:oleObj>
              </mc:Fallback>
            </mc:AlternateContent>
          </a:graphicData>
        </a:graphic>
      </p:graphicFrame>
      <p:grpSp>
        <p:nvGrpSpPr>
          <p:cNvPr id="2" name="组合 75779"/>
          <p:cNvGrpSpPr/>
          <p:nvPr/>
        </p:nvGrpSpPr>
        <p:grpSpPr>
          <a:xfrm>
            <a:off x="483593" y="4652963"/>
            <a:ext cx="8463463" cy="1287463"/>
            <a:chOff x="-411" y="-42"/>
            <a:chExt cx="5205" cy="811"/>
          </a:xfrm>
        </p:grpSpPr>
        <p:sp>
          <p:nvSpPr>
            <p:cNvPr id="76829" name="文本框 75780"/>
            <p:cNvSpPr txBox="1"/>
            <p:nvPr/>
          </p:nvSpPr>
          <p:spPr>
            <a:xfrm>
              <a:off x="-411" y="-42"/>
              <a:ext cx="1381" cy="755"/>
            </a:xfrm>
            <a:prstGeom prst="rect">
              <a:avLst/>
            </a:prstGeom>
            <a:noFill/>
            <a:ln w="9525">
              <a:noFill/>
            </a:ln>
          </p:spPr>
          <p:txBody>
            <a:bodyPr wrap="square" lIns="198000" rIns="198000" anchor="ctr">
              <a:spAutoFit/>
            </a:bodyPr>
            <a:p>
              <a:pPr algn="ctr" eaLnBrk="1" hangingPunct="1"/>
              <a:r>
                <a:rPr lang="zh-CN" altLang="en-US" b="0" dirty="0">
                  <a:solidFill>
                    <a:schemeClr val="bg1"/>
                  </a:solidFill>
                  <a:latin typeface="Times New Roman" panose="02020603050405020304" pitchFamily="18" charset="0"/>
                </a:rPr>
                <a:t>Different compensation capacity</a:t>
              </a:r>
              <a:endParaRPr lang="zh-CN" altLang="en-US" b="0" dirty="0">
                <a:solidFill>
                  <a:schemeClr val="bg1"/>
                </a:solidFill>
                <a:latin typeface="Times New Roman" panose="02020603050405020304" pitchFamily="18" charset="0"/>
              </a:endParaRPr>
            </a:p>
          </p:txBody>
        </p:sp>
        <p:sp>
          <p:nvSpPr>
            <p:cNvPr id="76830" name="矩形 75781"/>
            <p:cNvSpPr/>
            <p:nvPr/>
          </p:nvSpPr>
          <p:spPr>
            <a:xfrm>
              <a:off x="971" y="239"/>
              <a:ext cx="1789" cy="290"/>
            </a:xfrm>
            <a:prstGeom prst="rect">
              <a:avLst/>
            </a:prstGeom>
            <a:noFill/>
            <a:ln w="9525">
              <a:noFill/>
            </a:ln>
          </p:spPr>
          <p:txBody>
            <a:bodyPr wrap="none" anchor="ctr">
              <a:spAutoFit/>
            </a:bodyPr>
            <a:p>
              <a:pPr algn="l" eaLnBrk="1" hangingPunct="1"/>
              <a:r>
                <a:rPr lang="zh-CN" altLang="en-US" dirty="0">
                  <a:solidFill>
                    <a:schemeClr val="bg1"/>
                  </a:solidFill>
                  <a:latin typeface="Times New Roman" panose="02020603050405020304" pitchFamily="18" charset="0"/>
                </a:rPr>
                <a:t>complete</a:t>
              </a:r>
              <a:r>
                <a:rPr lang="en-US" altLang="zh-CN" dirty="0">
                  <a:solidFill>
                    <a:schemeClr val="bg1"/>
                  </a:solidFill>
                  <a:latin typeface="Times New Roman" panose="02020603050405020304" pitchFamily="18" charset="0"/>
                </a:rPr>
                <a:t>——</a:t>
              </a:r>
              <a:r>
                <a:rPr lang="en-US" altLang="zh-CN" b="0" dirty="0">
                  <a:solidFill>
                    <a:schemeClr val="bg1"/>
                  </a:solidFill>
                  <a:latin typeface="Times New Roman" panose="02020603050405020304" pitchFamily="18" charset="0"/>
                </a:rPr>
                <a:t>not use.</a:t>
              </a:r>
              <a:endParaRPr lang="en-US" altLang="zh-CN" b="0" dirty="0">
                <a:solidFill>
                  <a:schemeClr val="bg1"/>
                </a:solidFill>
                <a:latin typeface="Times New Roman" panose="02020603050405020304" pitchFamily="18" charset="0"/>
              </a:endParaRPr>
            </a:p>
          </p:txBody>
        </p:sp>
        <p:sp>
          <p:nvSpPr>
            <p:cNvPr id="76831" name="矩形 75782"/>
            <p:cNvSpPr/>
            <p:nvPr/>
          </p:nvSpPr>
          <p:spPr>
            <a:xfrm>
              <a:off x="991" y="-42"/>
              <a:ext cx="446" cy="290"/>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lack</a:t>
              </a:r>
              <a:endParaRPr lang="en-US" altLang="zh-CN" dirty="0">
                <a:solidFill>
                  <a:schemeClr val="bg1"/>
                </a:solidFill>
                <a:latin typeface="Times New Roman" panose="02020603050405020304" pitchFamily="18" charset="0"/>
              </a:endParaRPr>
            </a:p>
          </p:txBody>
        </p:sp>
        <p:sp>
          <p:nvSpPr>
            <p:cNvPr id="76832" name="矩形 75783"/>
            <p:cNvSpPr/>
            <p:nvPr/>
          </p:nvSpPr>
          <p:spPr>
            <a:xfrm>
              <a:off x="991" y="479"/>
              <a:ext cx="3803" cy="290"/>
            </a:xfrm>
            <a:prstGeom prst="rect">
              <a:avLst/>
            </a:prstGeom>
            <a:noFill/>
            <a:ln w="9525">
              <a:noFill/>
            </a:ln>
          </p:spPr>
          <p:txBody>
            <a:bodyPr wrap="none" anchor="ctr">
              <a:spAutoFit/>
            </a:bodyPr>
            <a:p>
              <a:pPr algn="l" eaLnBrk="1" hangingPunct="1"/>
              <a:r>
                <a:rPr lang="en-US" altLang="zh-CN" dirty="0">
                  <a:solidFill>
                    <a:schemeClr val="bg1"/>
                  </a:solidFill>
                  <a:latin typeface="Times New Roman" panose="02020603050405020304" pitchFamily="18" charset="0"/>
                </a:rPr>
                <a:t>over——</a:t>
              </a:r>
              <a:r>
                <a:rPr b="0" dirty="0">
                  <a:solidFill>
                    <a:schemeClr val="bg1"/>
                  </a:solidFill>
                  <a:latin typeface="Times New Roman" panose="02020603050405020304" pitchFamily="18" charset="0"/>
                </a:rPr>
                <a:t>power factor change</a:t>
              </a:r>
              <a:r>
                <a:rPr lang="en-US" b="0" dirty="0">
                  <a:solidFill>
                    <a:schemeClr val="bg1"/>
                  </a:solidFill>
                  <a:latin typeface="Times New Roman" panose="02020603050405020304" pitchFamily="18" charset="0"/>
                </a:rPr>
                <a:t>s</a:t>
              </a:r>
              <a:r>
                <a:rPr b="0" dirty="0">
                  <a:solidFill>
                    <a:schemeClr val="bg1"/>
                  </a:solidFill>
                  <a:latin typeface="Times New Roman" panose="02020603050405020304" pitchFamily="18" charset="0"/>
                </a:rPr>
                <a:t> from high to low</a:t>
              </a:r>
              <a:r>
                <a:rPr lang="en-US" b="0" dirty="0">
                  <a:solidFill>
                    <a:schemeClr val="bg1"/>
                  </a:solidFill>
                  <a:latin typeface="Times New Roman" panose="02020603050405020304" pitchFamily="18" charset="0"/>
                </a:rPr>
                <a:t>.</a:t>
              </a:r>
              <a:endParaRPr lang="en-US" b="0" dirty="0">
                <a:solidFill>
                  <a:schemeClr val="bg1"/>
                </a:solidFill>
                <a:latin typeface="Times New Roman" panose="02020603050405020304" pitchFamily="18" charset="0"/>
              </a:endParaRPr>
            </a:p>
          </p:txBody>
        </p:sp>
        <p:sp>
          <p:nvSpPr>
            <p:cNvPr id="76833" name="左大括号 75784"/>
            <p:cNvSpPr/>
            <p:nvPr/>
          </p:nvSpPr>
          <p:spPr>
            <a:xfrm>
              <a:off x="895" y="96"/>
              <a:ext cx="48" cy="576"/>
            </a:xfrm>
            <a:prstGeom prst="leftBrace">
              <a:avLst>
                <a:gd name="adj1" fmla="val 100000"/>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pSp>
        <p:nvGrpSpPr>
          <p:cNvPr id="3" name="组合 75785"/>
          <p:cNvGrpSpPr/>
          <p:nvPr/>
        </p:nvGrpSpPr>
        <p:grpSpPr>
          <a:xfrm>
            <a:off x="5795963" y="928688"/>
            <a:ext cx="2911474" cy="2300288"/>
            <a:chOff x="0" y="-33"/>
            <a:chExt cx="1834" cy="1449"/>
          </a:xfrm>
        </p:grpSpPr>
        <p:grpSp>
          <p:nvGrpSpPr>
            <p:cNvPr id="76816" name="组合 75786"/>
            <p:cNvGrpSpPr/>
            <p:nvPr/>
          </p:nvGrpSpPr>
          <p:grpSpPr>
            <a:xfrm>
              <a:off x="1053" y="691"/>
              <a:ext cx="214" cy="543"/>
              <a:chOff x="0" y="0"/>
              <a:chExt cx="214" cy="543"/>
            </a:xfrm>
          </p:grpSpPr>
          <p:sp>
            <p:nvSpPr>
              <p:cNvPr id="76828" name="直接连接符 75787"/>
              <p:cNvSpPr/>
              <p:nvPr/>
            </p:nvSpPr>
            <p:spPr>
              <a:xfrm flipV="1">
                <a:off x="0" y="0"/>
                <a:ext cx="0" cy="543"/>
              </a:xfrm>
              <a:prstGeom prst="line">
                <a:avLst/>
              </a:prstGeom>
              <a:ln w="38100" cap="flat" cmpd="sng">
                <a:solidFill>
                  <a:srgbClr val="FF66FF"/>
                </a:solidFill>
                <a:prstDash val="solid"/>
                <a:headEnd type="none" w="med" len="med"/>
                <a:tailEnd type="triangle" w="med" len="med"/>
              </a:ln>
            </p:spPr>
          </p:sp>
          <p:graphicFrame>
            <p:nvGraphicFramePr>
              <p:cNvPr id="76809" name="对象 75788"/>
              <p:cNvGraphicFramePr>
                <a:graphicFrameLocks noChangeAspect="1"/>
              </p:cNvGraphicFramePr>
              <p:nvPr/>
            </p:nvGraphicFramePr>
            <p:xfrm>
              <a:off x="45" y="31"/>
              <a:ext cx="169" cy="326"/>
            </p:xfrm>
            <a:graphic>
              <a:graphicData uri="http://schemas.openxmlformats.org/presentationml/2006/ole">
                <mc:AlternateContent xmlns:mc="http://schemas.openxmlformats.org/markup-compatibility/2006">
                  <mc:Choice xmlns:v="urn:schemas-microsoft-com:vml" Requires="v">
                    <p:oleObj spid="_x0000_s3603" name="" r:id="rId3" imgW="177165" imgH="241300" progId="Equation.DSMT4">
                      <p:embed/>
                    </p:oleObj>
                  </mc:Choice>
                  <mc:Fallback>
                    <p:oleObj name="" r:id="rId3" imgW="177165" imgH="241300" progId="Equation.DSMT4">
                      <p:embed/>
                      <p:pic>
                        <p:nvPicPr>
                          <p:cNvPr id="0" name="图片 3602"/>
                          <p:cNvPicPr/>
                          <p:nvPr/>
                        </p:nvPicPr>
                        <p:blipFill>
                          <a:blip r:embed="rId4">
                            <a:clrChange>
                              <a:clrFrom>
                                <a:srgbClr val="000000"/>
                              </a:clrFrom>
                              <a:clrTo>
                                <a:srgbClr val="FFFFFF"/>
                              </a:clrTo>
                            </a:clrChange>
                          </a:blip>
                          <a:stretch>
                            <a:fillRect/>
                          </a:stretch>
                        </p:blipFill>
                        <p:spPr>
                          <a:xfrm>
                            <a:off x="45" y="31"/>
                            <a:ext cx="169" cy="326"/>
                          </a:xfrm>
                          <a:prstGeom prst="rect">
                            <a:avLst/>
                          </a:prstGeom>
                          <a:noFill/>
                          <a:ln w="38100">
                            <a:noFill/>
                            <a:miter/>
                          </a:ln>
                        </p:spPr>
                      </p:pic>
                    </p:oleObj>
                  </mc:Fallback>
                </mc:AlternateContent>
              </a:graphicData>
            </a:graphic>
          </p:graphicFrame>
        </p:grpSp>
        <p:grpSp>
          <p:nvGrpSpPr>
            <p:cNvPr id="76817" name="组合 75789"/>
            <p:cNvGrpSpPr/>
            <p:nvPr/>
          </p:nvGrpSpPr>
          <p:grpSpPr>
            <a:xfrm>
              <a:off x="0" y="-33"/>
              <a:ext cx="1834" cy="418"/>
              <a:chOff x="0" y="-33"/>
              <a:chExt cx="1834" cy="418"/>
            </a:xfrm>
          </p:grpSpPr>
          <p:sp>
            <p:nvSpPr>
              <p:cNvPr id="76827" name="直接连接符 75790"/>
              <p:cNvSpPr/>
              <p:nvPr/>
            </p:nvSpPr>
            <p:spPr>
              <a:xfrm>
                <a:off x="0" y="215"/>
                <a:ext cx="1579" cy="0"/>
              </a:xfrm>
              <a:prstGeom prst="line">
                <a:avLst/>
              </a:prstGeom>
              <a:ln w="38100" cap="flat" cmpd="sng">
                <a:solidFill>
                  <a:srgbClr val="FFFF00"/>
                </a:solidFill>
                <a:prstDash val="solid"/>
                <a:headEnd type="none" w="med" len="med"/>
                <a:tailEnd type="triangle" w="med" len="med"/>
              </a:ln>
            </p:spPr>
          </p:sp>
          <p:graphicFrame>
            <p:nvGraphicFramePr>
              <p:cNvPr id="76808" name="对象 75791"/>
              <p:cNvGraphicFramePr>
                <a:graphicFrameLocks noChangeAspect="1"/>
              </p:cNvGraphicFramePr>
              <p:nvPr/>
            </p:nvGraphicFramePr>
            <p:xfrm>
              <a:off x="1595" y="-33"/>
              <a:ext cx="239" cy="418"/>
            </p:xfrm>
            <a:graphic>
              <a:graphicData uri="http://schemas.openxmlformats.org/presentationml/2006/ole">
                <mc:AlternateContent xmlns:mc="http://schemas.openxmlformats.org/markup-compatibility/2006">
                  <mc:Choice xmlns:v="urn:schemas-microsoft-com:vml" Requires="v">
                    <p:oleObj spid="_x0000_s3605" name="" r:id="rId5" imgW="165100" imgH="203200" progId="Equation.DSMT4">
                      <p:embed/>
                    </p:oleObj>
                  </mc:Choice>
                  <mc:Fallback>
                    <p:oleObj name="" r:id="rId5" imgW="165100" imgH="203200" progId="Equation.DSMT4">
                      <p:embed/>
                      <p:pic>
                        <p:nvPicPr>
                          <p:cNvPr id="0" name="图片 3604"/>
                          <p:cNvPicPr/>
                          <p:nvPr/>
                        </p:nvPicPr>
                        <p:blipFill>
                          <a:blip r:embed="rId6">
                            <a:clrChange>
                              <a:clrFrom>
                                <a:srgbClr val="000000"/>
                              </a:clrFrom>
                              <a:clrTo>
                                <a:srgbClr val="FFFFFF"/>
                              </a:clrTo>
                            </a:clrChange>
                          </a:blip>
                          <a:stretch>
                            <a:fillRect/>
                          </a:stretch>
                        </p:blipFill>
                        <p:spPr>
                          <a:xfrm>
                            <a:off x="1595" y="-33"/>
                            <a:ext cx="239" cy="418"/>
                          </a:xfrm>
                          <a:prstGeom prst="rect">
                            <a:avLst/>
                          </a:prstGeom>
                          <a:noFill/>
                          <a:ln w="38100">
                            <a:noFill/>
                            <a:miter/>
                          </a:ln>
                        </p:spPr>
                      </p:pic>
                    </p:oleObj>
                  </mc:Fallback>
                </mc:AlternateContent>
              </a:graphicData>
            </a:graphic>
          </p:graphicFrame>
        </p:grpSp>
        <p:grpSp>
          <p:nvGrpSpPr>
            <p:cNvPr id="76818" name="组合 75792"/>
            <p:cNvGrpSpPr/>
            <p:nvPr/>
          </p:nvGrpSpPr>
          <p:grpSpPr>
            <a:xfrm>
              <a:off x="0" y="181"/>
              <a:ext cx="1053" cy="1235"/>
              <a:chOff x="0" y="0"/>
              <a:chExt cx="1053" cy="1235"/>
            </a:xfrm>
          </p:grpSpPr>
          <p:sp>
            <p:nvSpPr>
              <p:cNvPr id="76824" name="直接连接符 75793"/>
              <p:cNvSpPr/>
              <p:nvPr/>
            </p:nvSpPr>
            <p:spPr>
              <a:xfrm>
                <a:off x="0" y="34"/>
                <a:ext cx="1053" cy="1019"/>
              </a:xfrm>
              <a:prstGeom prst="line">
                <a:avLst/>
              </a:prstGeom>
              <a:ln w="38100" cap="flat" cmpd="sng">
                <a:solidFill>
                  <a:srgbClr val="66FFFF"/>
                </a:solidFill>
                <a:prstDash val="solid"/>
                <a:headEnd type="none" w="med" len="med"/>
                <a:tailEnd type="triangle" w="med" len="med"/>
              </a:ln>
            </p:spPr>
          </p:sp>
          <p:graphicFrame>
            <p:nvGraphicFramePr>
              <p:cNvPr id="76807" name="对象 75794"/>
              <p:cNvGraphicFramePr>
                <a:graphicFrameLocks noChangeAspect="1"/>
              </p:cNvGraphicFramePr>
              <p:nvPr/>
            </p:nvGraphicFramePr>
            <p:xfrm>
              <a:off x="767" y="912"/>
              <a:ext cx="156" cy="323"/>
            </p:xfrm>
            <a:graphic>
              <a:graphicData uri="http://schemas.openxmlformats.org/presentationml/2006/ole">
                <mc:AlternateContent xmlns:mc="http://schemas.openxmlformats.org/markup-compatibility/2006">
                  <mc:Choice xmlns:v="urn:schemas-microsoft-com:vml" Requires="v">
                    <p:oleObj spid="_x0000_s3602" name="" r:id="rId7" imgW="165100" imgH="241300" progId="Equation.DSMT4">
                      <p:embed/>
                    </p:oleObj>
                  </mc:Choice>
                  <mc:Fallback>
                    <p:oleObj name="" r:id="rId7" imgW="165100" imgH="241300" progId="Equation.DSMT4">
                      <p:embed/>
                      <p:pic>
                        <p:nvPicPr>
                          <p:cNvPr id="0" name="图片 3601"/>
                          <p:cNvPicPr/>
                          <p:nvPr/>
                        </p:nvPicPr>
                        <p:blipFill>
                          <a:blip r:embed="rId8">
                            <a:clrChange>
                              <a:clrFrom>
                                <a:srgbClr val="000000"/>
                              </a:clrFrom>
                              <a:clrTo>
                                <a:srgbClr val="FFFFFF"/>
                              </a:clrTo>
                            </a:clrChange>
                          </a:blip>
                          <a:stretch>
                            <a:fillRect/>
                          </a:stretch>
                        </p:blipFill>
                        <p:spPr>
                          <a:xfrm>
                            <a:off x="767" y="912"/>
                            <a:ext cx="156" cy="323"/>
                          </a:xfrm>
                          <a:prstGeom prst="rect">
                            <a:avLst/>
                          </a:prstGeom>
                          <a:noFill/>
                          <a:ln w="38100">
                            <a:noFill/>
                            <a:miter/>
                          </a:ln>
                        </p:spPr>
                      </p:pic>
                    </p:oleObj>
                  </mc:Fallback>
                </mc:AlternateContent>
              </a:graphicData>
            </a:graphic>
          </p:graphicFrame>
          <p:sp>
            <p:nvSpPr>
              <p:cNvPr id="76825" name="任意多边形 75795"/>
              <p:cNvSpPr/>
              <p:nvPr/>
            </p:nvSpPr>
            <p:spPr>
              <a:xfrm>
                <a:off x="182" y="49"/>
                <a:ext cx="45" cy="178"/>
              </a:xfrm>
              <a:custGeom>
                <a:avLst/>
                <a:gdLst>
                  <a:gd name="txL" fmla="*/ 0 w 45"/>
                  <a:gd name="txT" fmla="*/ 0 h 126"/>
                  <a:gd name="txR" fmla="*/ 45 w 45"/>
                  <a:gd name="txB" fmla="*/ 126 h 126"/>
                </a:gdLst>
                <a:ahLst/>
                <a:cxnLst>
                  <a:cxn ang="0">
                    <a:pos x="0" y="502"/>
                  </a:cxn>
                  <a:cxn ang="0">
                    <a:pos x="45" y="0"/>
                  </a:cxn>
                </a:cxnLst>
                <a:rect l="txL" t="txT" r="txR" b="txB"/>
                <a:pathLst>
                  <a:path w="45" h="126">
                    <a:moveTo>
                      <a:pt x="0" y="126"/>
                    </a:moveTo>
                    <a:cubicBezTo>
                      <a:pt x="35" y="91"/>
                      <a:pt x="45" y="54"/>
                      <a:pt x="45" y="0"/>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6826" name="文本框 75796"/>
              <p:cNvSpPr txBox="1"/>
              <p:nvPr/>
            </p:nvSpPr>
            <p:spPr>
              <a:xfrm>
                <a:off x="182" y="0"/>
                <a:ext cx="296" cy="288"/>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grpSp>
        <p:grpSp>
          <p:nvGrpSpPr>
            <p:cNvPr id="76819" name="组合 75797"/>
            <p:cNvGrpSpPr/>
            <p:nvPr/>
          </p:nvGrpSpPr>
          <p:grpSpPr>
            <a:xfrm>
              <a:off x="0" y="136"/>
              <a:ext cx="1053" cy="552"/>
              <a:chOff x="0" y="0"/>
              <a:chExt cx="1053" cy="552"/>
            </a:xfrm>
          </p:grpSpPr>
          <p:sp>
            <p:nvSpPr>
              <p:cNvPr id="76820" name="直接连接符 75798"/>
              <p:cNvSpPr/>
              <p:nvPr/>
            </p:nvSpPr>
            <p:spPr>
              <a:xfrm>
                <a:off x="0" y="76"/>
                <a:ext cx="1053" cy="476"/>
              </a:xfrm>
              <a:prstGeom prst="line">
                <a:avLst/>
              </a:prstGeom>
              <a:ln w="38100" cap="flat" cmpd="sng">
                <a:solidFill>
                  <a:srgbClr val="FF3300"/>
                </a:solidFill>
                <a:prstDash val="solid"/>
                <a:headEnd type="none" w="med" len="med"/>
                <a:tailEnd type="triangle" w="med" len="med"/>
              </a:ln>
            </p:spPr>
          </p:sp>
          <p:graphicFrame>
            <p:nvGraphicFramePr>
              <p:cNvPr id="76806" name="对象 75799"/>
              <p:cNvGraphicFramePr>
                <a:graphicFrameLocks noChangeAspect="1"/>
              </p:cNvGraphicFramePr>
              <p:nvPr/>
            </p:nvGraphicFramePr>
            <p:xfrm>
              <a:off x="853" y="109"/>
              <a:ext cx="157" cy="335"/>
            </p:xfrm>
            <a:graphic>
              <a:graphicData uri="http://schemas.openxmlformats.org/presentationml/2006/ole">
                <mc:AlternateContent xmlns:mc="http://schemas.openxmlformats.org/markup-compatibility/2006">
                  <mc:Choice xmlns:v="urn:schemas-microsoft-com:vml" Requires="v">
                    <p:oleObj spid="_x0000_s3601" name="" r:id="rId9" imgW="127000" imgH="190500" progId="Equation.DSMT4">
                      <p:embed/>
                    </p:oleObj>
                  </mc:Choice>
                  <mc:Fallback>
                    <p:oleObj name="" r:id="rId9" imgW="127000" imgH="190500" progId="Equation.DSMT4">
                      <p:embed/>
                      <p:pic>
                        <p:nvPicPr>
                          <p:cNvPr id="0" name="图片 3600"/>
                          <p:cNvPicPr/>
                          <p:nvPr/>
                        </p:nvPicPr>
                        <p:blipFill>
                          <a:blip r:embed="rId10">
                            <a:clrChange>
                              <a:clrFrom>
                                <a:srgbClr val="000000"/>
                              </a:clrFrom>
                              <a:clrTo>
                                <a:srgbClr val="FFFFFF"/>
                              </a:clrTo>
                            </a:clrChange>
                          </a:blip>
                          <a:stretch>
                            <a:fillRect/>
                          </a:stretch>
                        </p:blipFill>
                        <p:spPr>
                          <a:xfrm>
                            <a:off x="853" y="109"/>
                            <a:ext cx="157" cy="335"/>
                          </a:xfrm>
                          <a:prstGeom prst="rect">
                            <a:avLst/>
                          </a:prstGeom>
                          <a:noFill/>
                          <a:ln w="38100">
                            <a:noFill/>
                            <a:miter/>
                          </a:ln>
                        </p:spPr>
                      </p:pic>
                    </p:oleObj>
                  </mc:Fallback>
                </mc:AlternateContent>
              </a:graphicData>
            </a:graphic>
          </p:graphicFrame>
          <p:sp>
            <p:nvSpPr>
              <p:cNvPr id="76821" name="任意多边形 75800"/>
              <p:cNvSpPr/>
              <p:nvPr/>
            </p:nvSpPr>
            <p:spPr>
              <a:xfrm>
                <a:off x="466" y="76"/>
                <a:ext cx="34" cy="208"/>
              </a:xfrm>
              <a:custGeom>
                <a:avLst/>
                <a:gdLst>
                  <a:gd name="txL" fmla="*/ 0 w 34"/>
                  <a:gd name="txT" fmla="*/ 0 h 147"/>
                  <a:gd name="txR" fmla="*/ 34 w 34"/>
                  <a:gd name="txB" fmla="*/ 147 h 147"/>
                </a:gdLst>
                <a:ahLst/>
                <a:cxnLst>
                  <a:cxn ang="0">
                    <a:pos x="18" y="11"/>
                  </a:cxn>
                  <a:cxn ang="0">
                    <a:pos x="33" y="327"/>
                  </a:cxn>
                  <a:cxn ang="0">
                    <a:pos x="0" y="589"/>
                  </a:cxn>
                </a:cxnLst>
                <a:rect l="txL" t="txT" r="txR" b="txB"/>
                <a:pathLst>
                  <a:path w="34" h="147">
                    <a:moveTo>
                      <a:pt x="18" y="3"/>
                    </a:moveTo>
                    <a:cubicBezTo>
                      <a:pt x="24" y="0"/>
                      <a:pt x="34" y="57"/>
                      <a:pt x="33" y="81"/>
                    </a:cubicBezTo>
                    <a:cubicBezTo>
                      <a:pt x="30" y="105"/>
                      <a:pt x="7" y="133"/>
                      <a:pt x="0" y="147"/>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6822" name="任意多边形 75801"/>
              <p:cNvSpPr/>
              <p:nvPr/>
            </p:nvSpPr>
            <p:spPr>
              <a:xfrm>
                <a:off x="499" y="72"/>
                <a:ext cx="33" cy="229"/>
              </a:xfrm>
              <a:custGeom>
                <a:avLst/>
                <a:gdLst>
                  <a:gd name="txL" fmla="*/ 0 w 33"/>
                  <a:gd name="txT" fmla="*/ 0 h 162"/>
                  <a:gd name="txR" fmla="*/ 33 w 33"/>
                  <a:gd name="txB" fmla="*/ 162 h 162"/>
                </a:gdLst>
                <a:ahLst/>
                <a:cxnLst>
                  <a:cxn ang="0">
                    <a:pos x="18" y="0"/>
                  </a:cxn>
                  <a:cxn ang="0">
                    <a:pos x="30" y="335"/>
                  </a:cxn>
                  <a:cxn ang="0">
                    <a:pos x="0" y="647"/>
                  </a:cxn>
                </a:cxnLst>
                <a:rect l="txL" t="txT" r="txR" b="txB"/>
                <a:pathLst>
                  <a:path w="33" h="162">
                    <a:moveTo>
                      <a:pt x="18" y="0"/>
                    </a:moveTo>
                    <a:cubicBezTo>
                      <a:pt x="15" y="6"/>
                      <a:pt x="33" y="57"/>
                      <a:pt x="30" y="84"/>
                    </a:cubicBezTo>
                    <a:cubicBezTo>
                      <a:pt x="27" y="111"/>
                      <a:pt x="6" y="146"/>
                      <a:pt x="0" y="162"/>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6823" name="文本框 75802"/>
              <p:cNvSpPr txBox="1"/>
              <p:nvPr/>
            </p:nvSpPr>
            <p:spPr>
              <a:xfrm>
                <a:off x="518" y="0"/>
                <a:ext cx="296" cy="288"/>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grpSp>
      </p:grpSp>
      <p:graphicFrame>
        <p:nvGraphicFramePr>
          <p:cNvPr id="75805" name="对象 75804"/>
          <p:cNvGraphicFramePr>
            <a:graphicFrameLocks noChangeAspect="1"/>
          </p:cNvGraphicFramePr>
          <p:nvPr/>
        </p:nvGraphicFramePr>
        <p:xfrm>
          <a:off x="914718" y="2622233"/>
          <a:ext cx="4070350" cy="733425"/>
        </p:xfrm>
        <a:graphic>
          <a:graphicData uri="http://schemas.openxmlformats.org/presentationml/2006/ole">
            <mc:AlternateContent xmlns:mc="http://schemas.openxmlformats.org/markup-compatibility/2006">
              <mc:Choice xmlns:v="urn:schemas-microsoft-com:vml" Requires="v">
                <p:oleObj spid="_x0000_s3607" name="" r:id="rId11" imgW="1828800" imgH="330200" progId="Equation.DSMT4">
                  <p:embed/>
                </p:oleObj>
              </mc:Choice>
              <mc:Fallback>
                <p:oleObj name="" r:id="rId11" imgW="1828800" imgH="330200" progId="Equation.DSMT4">
                  <p:embed/>
                  <p:pic>
                    <p:nvPicPr>
                      <p:cNvPr id="0" name="图片 3606"/>
                      <p:cNvPicPr/>
                      <p:nvPr/>
                    </p:nvPicPr>
                    <p:blipFill>
                      <a:blip r:embed="rId12"/>
                      <a:stretch>
                        <a:fillRect/>
                      </a:stretch>
                    </p:blipFill>
                    <p:spPr>
                      <a:xfrm>
                        <a:off x="914718" y="2622233"/>
                        <a:ext cx="4070350" cy="733425"/>
                      </a:xfrm>
                      <a:prstGeom prst="rect">
                        <a:avLst/>
                      </a:prstGeom>
                      <a:noFill/>
                      <a:ln w="38100">
                        <a:noFill/>
                        <a:miter/>
                      </a:ln>
                    </p:spPr>
                  </p:pic>
                </p:oleObj>
              </mc:Fallback>
            </mc:AlternateContent>
          </a:graphicData>
        </a:graphic>
      </p:graphicFrame>
      <p:sp>
        <p:nvSpPr>
          <p:cNvPr id="75806" name="直接连接符 75805"/>
          <p:cNvSpPr/>
          <p:nvPr/>
        </p:nvSpPr>
        <p:spPr>
          <a:xfrm>
            <a:off x="755650" y="3716338"/>
            <a:ext cx="504825" cy="0"/>
          </a:xfrm>
          <a:prstGeom prst="line">
            <a:avLst/>
          </a:prstGeom>
          <a:ln w="76200" cap="flat" cmpd="sng">
            <a:solidFill>
              <a:schemeClr val="accent1"/>
            </a:solidFill>
            <a:prstDash val="solid"/>
            <a:headEnd type="none" w="med" len="med"/>
            <a:tailEnd type="triangle" w="med" len="med"/>
          </a:ln>
        </p:spPr>
      </p:sp>
      <p:graphicFrame>
        <p:nvGraphicFramePr>
          <p:cNvPr id="75807" name="对象 75806"/>
          <p:cNvGraphicFramePr>
            <a:graphicFrameLocks noChangeAspect="1"/>
          </p:cNvGraphicFramePr>
          <p:nvPr/>
        </p:nvGraphicFramePr>
        <p:xfrm>
          <a:off x="1763713" y="3429000"/>
          <a:ext cx="3889375" cy="973138"/>
        </p:xfrm>
        <a:graphic>
          <a:graphicData uri="http://schemas.openxmlformats.org/presentationml/2006/ole">
            <mc:AlternateContent xmlns:mc="http://schemas.openxmlformats.org/markup-compatibility/2006">
              <mc:Choice xmlns:v="urn:schemas-microsoft-com:vml" Requires="v">
                <p:oleObj spid="_x0000_s3608" name="" r:id="rId13" imgW="1473200" imgH="368300" progId="Equation.3">
                  <p:embed/>
                </p:oleObj>
              </mc:Choice>
              <mc:Fallback>
                <p:oleObj name="" r:id="rId13" imgW="1473200" imgH="368300" progId="Equation.3">
                  <p:embed/>
                  <p:pic>
                    <p:nvPicPr>
                      <p:cNvPr id="0" name="图片 3607"/>
                      <p:cNvPicPr/>
                      <p:nvPr/>
                    </p:nvPicPr>
                    <p:blipFill>
                      <a:blip r:embed="rId14"/>
                      <a:stretch>
                        <a:fillRect/>
                      </a:stretch>
                    </p:blipFill>
                    <p:spPr>
                      <a:xfrm>
                        <a:off x="1763713" y="3429000"/>
                        <a:ext cx="3889375" cy="973138"/>
                      </a:xfrm>
                      <a:prstGeom prst="rect">
                        <a:avLst/>
                      </a:prstGeom>
                      <a:gradFill rotWithShape="1">
                        <a:gsLst>
                          <a:gs pos="0">
                            <a:srgbClr val="FFCC99"/>
                          </a:gs>
                          <a:gs pos="100000">
                            <a:schemeClr val="bg1"/>
                          </a:gs>
                        </a:gsLst>
                        <a:lin ang="5400000" scaled="1"/>
                        <a:tileRect/>
                      </a:gradFill>
                      <a:ln w="38100">
                        <a:noFill/>
                        <a:miter/>
                      </a:ln>
                    </p:spPr>
                  </p:pic>
                </p:oleObj>
              </mc:Fallback>
            </mc:AlternateContent>
          </a:graphicData>
        </a:graphic>
      </p:graphicFrame>
      <p:sp>
        <p:nvSpPr>
          <p:cNvPr id="75808" name="直接连接符 75807"/>
          <p:cNvSpPr/>
          <p:nvPr/>
        </p:nvSpPr>
        <p:spPr>
          <a:xfrm flipV="1">
            <a:off x="7451725" y="260350"/>
            <a:ext cx="0" cy="2663825"/>
          </a:xfrm>
          <a:prstGeom prst="line">
            <a:avLst/>
          </a:prstGeom>
          <a:ln w="28575" cap="flat" cmpd="sng">
            <a:solidFill>
              <a:srgbClr val="FFCC00"/>
            </a:solidFill>
            <a:prstDash val="dash"/>
            <a:headEnd type="none" w="med" len="med"/>
            <a:tailEnd type="triangle" w="med" len="med"/>
          </a:ln>
        </p:spPr>
      </p:sp>
      <p:sp>
        <p:nvSpPr>
          <p:cNvPr id="75809" name="直接连接符 75808"/>
          <p:cNvSpPr/>
          <p:nvPr/>
        </p:nvSpPr>
        <p:spPr>
          <a:xfrm flipV="1">
            <a:off x="5795963" y="260350"/>
            <a:ext cx="1655762" cy="1081088"/>
          </a:xfrm>
          <a:prstGeom prst="line">
            <a:avLst/>
          </a:prstGeom>
          <a:ln w="28575" cap="flat" cmpd="sng">
            <a:solidFill>
              <a:srgbClr val="FF3300"/>
            </a:solidFill>
            <a:prstDash val="dash"/>
            <a:headEnd type="none" w="med" len="med"/>
            <a:tailEnd type="triangle" w="med" len="med"/>
          </a:ln>
        </p:spPr>
      </p:sp>
      <p:grpSp>
        <p:nvGrpSpPr>
          <p:cNvPr id="7" name="组合 6"/>
          <p:cNvGrpSpPr/>
          <p:nvPr/>
        </p:nvGrpSpPr>
        <p:grpSpPr>
          <a:xfrm>
            <a:off x="395605" y="1538605"/>
            <a:ext cx="4979670" cy="770890"/>
            <a:chOff x="623" y="2423"/>
            <a:chExt cx="7842" cy="1214"/>
          </a:xfrm>
        </p:grpSpPr>
        <p:sp>
          <p:nvSpPr>
            <p:cNvPr id="4" name="文本框 3"/>
            <p:cNvSpPr txBox="1"/>
            <p:nvPr/>
          </p:nvSpPr>
          <p:spPr>
            <a:xfrm>
              <a:off x="623" y="2605"/>
              <a:ext cx="2314" cy="725"/>
            </a:xfrm>
            <a:prstGeom prst="rect">
              <a:avLst/>
            </a:prstGeom>
            <a:noFill/>
          </p:spPr>
          <p:txBody>
            <a:bodyPr wrap="none" rtlCol="0">
              <a:spAutoFit/>
            </a:bodyPr>
            <a:p>
              <a:r>
                <a:rPr lang="en-US" altLang="zh-CN" b="0">
                  <a:solidFill>
                    <a:schemeClr val="bg1"/>
                  </a:solidFill>
                  <a:latin typeface="Times New Roman" panose="02020603050405020304" pitchFamily="18" charset="0"/>
                  <a:cs typeface="Times New Roman" panose="02020603050405020304" pitchFamily="18" charset="0"/>
                </a:rPr>
                <a:t>Substitude  </a:t>
              </a:r>
              <a:endParaRPr lang="en-US" altLang="zh-CN" b="0">
                <a:solidFill>
                  <a:schemeClr val="bg1"/>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5"/>
            <a:stretch>
              <a:fillRect/>
            </a:stretch>
          </p:blipFill>
          <p:spPr>
            <a:xfrm>
              <a:off x="3215" y="2423"/>
              <a:ext cx="5250" cy="1215"/>
            </a:xfrm>
            <a:prstGeom prst="rect">
              <a:avLst/>
            </a:prstGeom>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0-#ppt_w/2"/>
                                          </p:val>
                                        </p:tav>
                                        <p:tav tm="100000">
                                          <p:val>
                                            <p:strVal val="#ppt_x"/>
                                          </p:val>
                                        </p:tav>
                                      </p:tavLst>
                                    </p:anim>
                                    <p:anim calcmode="lin" valueType="num">
                                      <p:cBhvr additive="base">
                                        <p:cTn id="8" dur="500" fill="hold"/>
                                        <p:tgtEl>
                                          <p:spTgt spid="7577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edge">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5779"/>
                                        </p:tgtEl>
                                        <p:attrNameLst>
                                          <p:attrName>style.visibility</p:attrName>
                                        </p:attrNameLst>
                                      </p:cBhvr>
                                      <p:to>
                                        <p:strVal val="visible"/>
                                      </p:to>
                                    </p:set>
                                    <p:animEffect transition="in" filter="wipe(left)">
                                      <p:cBhvr>
                                        <p:cTn id="18" dur="2000"/>
                                        <p:tgtEl>
                                          <p:spTgt spid="7577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5805"/>
                                        </p:tgtEl>
                                        <p:attrNameLst>
                                          <p:attrName>style.visibility</p:attrName>
                                        </p:attrNameLst>
                                      </p:cBhvr>
                                      <p:to>
                                        <p:strVal val="visible"/>
                                      </p:to>
                                    </p:set>
                                    <p:animEffect transition="in" filter="wipe(left)">
                                      <p:cBhvr>
                                        <p:cTn id="29" dur="2000"/>
                                        <p:tgtEl>
                                          <p:spTgt spid="75805"/>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nodeType="clickEffect">
                                  <p:stCondLst>
                                    <p:cond delay="0"/>
                                  </p:stCondLst>
                                  <p:childTnLst>
                                    <p:set>
                                      <p:cBhvr>
                                        <p:cTn id="33" dur="1" fill="hold">
                                          <p:stCondLst>
                                            <p:cond delay="0"/>
                                          </p:stCondLst>
                                        </p:cTn>
                                        <p:tgtEl>
                                          <p:spTgt spid="75806"/>
                                        </p:tgtEl>
                                        <p:attrNameLst>
                                          <p:attrName>style.visibility</p:attrName>
                                        </p:attrNameLst>
                                      </p:cBhvr>
                                      <p:to>
                                        <p:strVal val="visible"/>
                                      </p:to>
                                    </p:set>
                                    <p:animEffect transition="in" filter="slide(fromLeft)">
                                      <p:cBhvr>
                                        <p:cTn id="34" dur="500"/>
                                        <p:tgtEl>
                                          <p:spTgt spid="75806"/>
                                        </p:tgtEl>
                                      </p:cBhvr>
                                    </p:animEffect>
                                  </p:childTnLst>
                                </p:cTn>
                              </p:par>
                            </p:childTnLst>
                          </p:cTn>
                        </p:par>
                        <p:par>
                          <p:cTn id="35" fill="hold">
                            <p:stCondLst>
                              <p:cond delay="500"/>
                            </p:stCondLst>
                            <p:childTnLst>
                              <p:par>
                                <p:cTn id="36" presetID="18" presetClass="entr" presetSubtype="6" fill="hold" nodeType="afterEffect">
                                  <p:stCondLst>
                                    <p:cond delay="0"/>
                                  </p:stCondLst>
                                  <p:childTnLst>
                                    <p:set>
                                      <p:cBhvr>
                                        <p:cTn id="37" dur="1" fill="hold">
                                          <p:stCondLst>
                                            <p:cond delay="0"/>
                                          </p:stCondLst>
                                        </p:cTn>
                                        <p:tgtEl>
                                          <p:spTgt spid="75807"/>
                                        </p:tgtEl>
                                        <p:attrNameLst>
                                          <p:attrName>style.visibility</p:attrName>
                                        </p:attrNameLst>
                                      </p:cBhvr>
                                      <p:to>
                                        <p:strVal val="visible"/>
                                      </p:to>
                                    </p:set>
                                    <p:animEffect transition="in" filter="strips(downRight)">
                                      <p:cBhvr>
                                        <p:cTn id="38" dur="3000"/>
                                        <p:tgtEl>
                                          <p:spTgt spid="7580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ipe(up)">
                                      <p:cBhvr>
                                        <p:cTn id="43" dur="20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75808"/>
                                        </p:tgtEl>
                                        <p:attrNameLst>
                                          <p:attrName>style.visibility</p:attrName>
                                        </p:attrNameLst>
                                      </p:cBhvr>
                                      <p:to>
                                        <p:strVal val="visible"/>
                                      </p:to>
                                    </p:set>
                                    <p:animEffect transition="in" filter="wipe(down)">
                                      <p:cBhvr>
                                        <p:cTn id="48" dur="2000"/>
                                        <p:tgtEl>
                                          <p:spTgt spid="758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75809"/>
                                        </p:tgtEl>
                                        <p:attrNameLst>
                                          <p:attrName>style.visibility</p:attrName>
                                        </p:attrNameLst>
                                      </p:cBhvr>
                                      <p:to>
                                        <p:strVal val="visible"/>
                                      </p:to>
                                    </p:set>
                                    <p:animEffect transition="in" filter="wipe(left)">
                                      <p:cBhvr>
                                        <p:cTn id="53" dur="2000"/>
                                        <p:tgtEl>
                                          <p:spTgt spid="75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bldLvl="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文本框 76801"/>
          <p:cNvSpPr txBox="1"/>
          <p:nvPr/>
        </p:nvSpPr>
        <p:spPr>
          <a:xfrm>
            <a:off x="719455" y="151130"/>
            <a:ext cx="6321425" cy="829945"/>
          </a:xfrm>
          <a:prstGeom prst="rect">
            <a:avLst/>
          </a:prstGeom>
          <a:solidFill>
            <a:schemeClr val="accent2"/>
          </a:solidFill>
          <a:ln w="9525">
            <a:noFill/>
          </a:ln>
        </p:spPr>
        <p:txBody>
          <a:bodyPr wrap="square" lIns="198000" rIns="198000" anchor="ctr">
            <a:spAutoFit/>
          </a:bodyPr>
          <a:p>
            <a:pPr eaLnBrk="1" hangingPunct="1"/>
            <a:r>
              <a:rPr lang="en-US" altLang="zh-CN" dirty="0">
                <a:solidFill>
                  <a:schemeClr val="bg1"/>
                </a:solidFill>
                <a:latin typeface="Times New Roman" panose="02020603050405020304" pitchFamily="18" charset="0"/>
              </a:rPr>
              <a:t>P</a:t>
            </a:r>
            <a:r>
              <a:rPr lang="zh-CN" altLang="en-US" dirty="0">
                <a:solidFill>
                  <a:schemeClr val="bg1"/>
                </a:solidFill>
                <a:latin typeface="Times New Roman" panose="02020603050405020304" pitchFamily="18" charset="0"/>
              </a:rPr>
              <a:t>ower triangle </a:t>
            </a:r>
            <a:r>
              <a:rPr lang="en-US" altLang="zh-CN" dirty="0">
                <a:solidFill>
                  <a:schemeClr val="bg1"/>
                </a:solidFill>
                <a:latin typeface="Times New Roman" panose="02020603050405020304" pitchFamily="18" charset="0"/>
              </a:rPr>
              <a:t>can be used to </a:t>
            </a:r>
            <a:r>
              <a:rPr dirty="0">
                <a:solidFill>
                  <a:schemeClr val="bg1"/>
                </a:solidFill>
                <a:latin typeface="Times New Roman" panose="02020603050405020304" pitchFamily="18" charset="0"/>
              </a:rPr>
              <a:t>calculate </a:t>
            </a:r>
            <a:r>
              <a:rPr lang="en-US" altLang="zh-CN" dirty="0">
                <a:solidFill>
                  <a:schemeClr val="bg1"/>
                </a:solidFill>
                <a:latin typeface="Times New Roman" panose="02020603050405020304" pitchFamily="18" charset="0"/>
                <a:sym typeface="+mn-ea"/>
              </a:rPr>
              <a:t>p</a:t>
            </a:r>
            <a:r>
              <a:rPr lang="zh-CN" altLang="en-US" dirty="0">
                <a:solidFill>
                  <a:schemeClr val="bg1"/>
                </a:solidFill>
                <a:latin typeface="Times New Roman" panose="02020603050405020304" pitchFamily="18" charset="0"/>
                <a:sym typeface="+mn-ea"/>
              </a:rPr>
              <a:t>arallel capacitance</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pSp>
        <p:nvGrpSpPr>
          <p:cNvPr id="2" name="组合 76802"/>
          <p:cNvGrpSpPr/>
          <p:nvPr/>
        </p:nvGrpSpPr>
        <p:grpSpPr>
          <a:xfrm>
            <a:off x="395288" y="981075"/>
            <a:ext cx="3359150" cy="2762250"/>
            <a:chOff x="0" y="0"/>
            <a:chExt cx="2116" cy="1740"/>
          </a:xfrm>
        </p:grpSpPr>
        <p:sp>
          <p:nvSpPr>
            <p:cNvPr id="77831" name="直接连接符 76803"/>
            <p:cNvSpPr/>
            <p:nvPr/>
          </p:nvSpPr>
          <p:spPr>
            <a:xfrm>
              <a:off x="0" y="1404"/>
              <a:ext cx="1296" cy="0"/>
            </a:xfrm>
            <a:prstGeom prst="line">
              <a:avLst/>
            </a:prstGeom>
            <a:ln w="38100" cap="flat" cmpd="sng">
              <a:solidFill>
                <a:srgbClr val="FFFF00"/>
              </a:solidFill>
              <a:prstDash val="solid"/>
              <a:headEnd type="none" w="med" len="med"/>
              <a:tailEnd type="none" w="med" len="med"/>
            </a:ln>
          </p:spPr>
        </p:sp>
        <p:sp>
          <p:nvSpPr>
            <p:cNvPr id="77832" name="直接连接符 76804"/>
            <p:cNvSpPr/>
            <p:nvPr/>
          </p:nvSpPr>
          <p:spPr>
            <a:xfrm flipV="1">
              <a:off x="1296" y="12"/>
              <a:ext cx="0" cy="1392"/>
            </a:xfrm>
            <a:prstGeom prst="line">
              <a:avLst/>
            </a:prstGeom>
            <a:ln w="38100" cap="flat" cmpd="sng">
              <a:solidFill>
                <a:srgbClr val="66FFFF"/>
              </a:solidFill>
              <a:prstDash val="solid"/>
              <a:headEnd type="none" w="med" len="med"/>
              <a:tailEnd type="none" w="med" len="med"/>
            </a:ln>
          </p:spPr>
        </p:sp>
        <p:sp>
          <p:nvSpPr>
            <p:cNvPr id="77833" name="直接连接符 76805"/>
            <p:cNvSpPr/>
            <p:nvPr/>
          </p:nvSpPr>
          <p:spPr>
            <a:xfrm flipH="1">
              <a:off x="0" y="12"/>
              <a:ext cx="1296" cy="1392"/>
            </a:xfrm>
            <a:prstGeom prst="line">
              <a:avLst/>
            </a:prstGeom>
            <a:ln w="38100" cap="flat" cmpd="sng">
              <a:solidFill>
                <a:srgbClr val="FFCC00"/>
              </a:solidFill>
              <a:prstDash val="solid"/>
              <a:headEnd type="none" w="med" len="med"/>
              <a:tailEnd type="none" w="med" len="med"/>
            </a:ln>
          </p:spPr>
        </p:sp>
        <p:sp>
          <p:nvSpPr>
            <p:cNvPr id="77834" name="直接连接符 76806"/>
            <p:cNvSpPr/>
            <p:nvPr/>
          </p:nvSpPr>
          <p:spPr>
            <a:xfrm flipV="1">
              <a:off x="0" y="588"/>
              <a:ext cx="1296" cy="816"/>
            </a:xfrm>
            <a:prstGeom prst="line">
              <a:avLst/>
            </a:prstGeom>
            <a:ln w="38100" cap="flat" cmpd="sng">
              <a:solidFill>
                <a:srgbClr val="FF3300"/>
              </a:solidFill>
              <a:prstDash val="solid"/>
              <a:headEnd type="none" w="med" len="med"/>
              <a:tailEnd type="none" w="med" len="med"/>
            </a:ln>
          </p:spPr>
        </p:sp>
        <p:sp>
          <p:nvSpPr>
            <p:cNvPr id="77835" name="任意多边形 76807"/>
            <p:cNvSpPr/>
            <p:nvPr/>
          </p:nvSpPr>
          <p:spPr>
            <a:xfrm>
              <a:off x="144" y="1248"/>
              <a:ext cx="60" cy="156"/>
            </a:xfrm>
            <a:custGeom>
              <a:avLst/>
              <a:gdLst>
                <a:gd name="txL" fmla="*/ 0 w 60"/>
                <a:gd name="txT" fmla="*/ 0 h 156"/>
                <a:gd name="txR" fmla="*/ 60 w 60"/>
                <a:gd name="txB" fmla="*/ 156 h 156"/>
              </a:gdLst>
              <a:ahLst/>
              <a:cxnLst>
                <a:cxn ang="0">
                  <a:pos x="0" y="0"/>
                </a:cxn>
                <a:cxn ang="0">
                  <a:pos x="60" y="156"/>
                </a:cxn>
              </a:cxnLst>
              <a:rect l="txL" t="txT" r="txR" b="txB"/>
              <a:pathLst>
                <a:path w="60" h="156">
                  <a:moveTo>
                    <a:pt x="0" y="0"/>
                  </a:moveTo>
                  <a:cubicBezTo>
                    <a:pt x="29" y="44"/>
                    <a:pt x="60" y="102"/>
                    <a:pt x="60" y="156"/>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7836" name="任意多边形 76808"/>
            <p:cNvSpPr/>
            <p:nvPr/>
          </p:nvSpPr>
          <p:spPr>
            <a:xfrm>
              <a:off x="387" y="1161"/>
              <a:ext cx="96" cy="240"/>
            </a:xfrm>
            <a:custGeom>
              <a:avLst/>
              <a:gdLst>
                <a:gd name="txL" fmla="*/ 0 w 96"/>
                <a:gd name="txT" fmla="*/ 0 h 240"/>
                <a:gd name="txR" fmla="*/ 96 w 96"/>
                <a:gd name="txB" fmla="*/ 240 h 240"/>
              </a:gdLst>
              <a:ahLst/>
              <a:cxnLst>
                <a:cxn ang="0">
                  <a:pos x="0" y="0"/>
                </a:cxn>
                <a:cxn ang="0">
                  <a:pos x="75" y="96"/>
                </a:cxn>
                <a:cxn ang="0">
                  <a:pos x="96" y="240"/>
                </a:cxn>
              </a:cxnLst>
              <a:rect l="txL" t="txT" r="txR" b="txB"/>
              <a:pathLst>
                <a:path w="96" h="240">
                  <a:moveTo>
                    <a:pt x="0" y="0"/>
                  </a:moveTo>
                  <a:cubicBezTo>
                    <a:pt x="5" y="15"/>
                    <a:pt x="59" y="56"/>
                    <a:pt x="75" y="96"/>
                  </a:cubicBezTo>
                  <a:cubicBezTo>
                    <a:pt x="91" y="136"/>
                    <a:pt x="92" y="210"/>
                    <a:pt x="96" y="240"/>
                  </a:cubicBezTo>
                </a:path>
              </a:pathLst>
            </a:custGeom>
            <a:noFill/>
            <a:ln w="38100" cap="flat" cmpd="sng">
              <a:solidFill>
                <a:srgbClr val="66FF33">
                  <a:alpha val="100000"/>
                </a:srgbClr>
              </a:solidFill>
              <a:prstDash val="solid"/>
              <a:round/>
              <a:headEnd type="none" w="med" len="med"/>
              <a:tailEnd type="none" w="med" len="med"/>
            </a:ln>
          </p:spPr>
          <p:txBody>
            <a:bodyPr/>
            <a:p>
              <a:endParaRPr lang="zh-CN" altLang="en-US"/>
            </a:p>
          </p:txBody>
        </p:sp>
        <p:sp>
          <p:nvSpPr>
            <p:cNvPr id="77837" name="文本框 76809"/>
            <p:cNvSpPr txBox="1"/>
            <p:nvPr/>
          </p:nvSpPr>
          <p:spPr>
            <a:xfrm>
              <a:off x="136" y="1092"/>
              <a:ext cx="296" cy="288"/>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1</a:t>
              </a:r>
              <a:endParaRPr lang="en-US" altLang="zh-CN" dirty="0">
                <a:solidFill>
                  <a:schemeClr val="bg1"/>
                </a:solidFill>
                <a:latin typeface="Times New Roman" panose="02020603050405020304" pitchFamily="18" charset="0"/>
              </a:endParaRPr>
            </a:p>
          </p:txBody>
        </p:sp>
        <p:sp>
          <p:nvSpPr>
            <p:cNvPr id="77838" name="文本框 76810"/>
            <p:cNvSpPr txBox="1"/>
            <p:nvPr/>
          </p:nvSpPr>
          <p:spPr>
            <a:xfrm>
              <a:off x="432" y="1068"/>
              <a:ext cx="296" cy="288"/>
            </a:xfrm>
            <a:prstGeom prst="rect">
              <a:avLst/>
            </a:prstGeom>
            <a:noFill/>
            <a:ln w="9525">
              <a:noFill/>
            </a:ln>
          </p:spPr>
          <p:txBody>
            <a:bodyPr wrap="none" anchor="ctr">
              <a:spAutoFit/>
            </a:bodyPr>
            <a:p>
              <a:pPr algn="ctr" eaLnBrk="1" hangingPunct="1"/>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2</a:t>
              </a:r>
              <a:endParaRPr lang="en-US" altLang="zh-CN" dirty="0">
                <a:solidFill>
                  <a:schemeClr val="bg1"/>
                </a:solidFill>
                <a:latin typeface="Times New Roman" panose="02020603050405020304" pitchFamily="18" charset="0"/>
              </a:endParaRPr>
            </a:p>
          </p:txBody>
        </p:sp>
        <p:sp>
          <p:nvSpPr>
            <p:cNvPr id="77839" name="文本框 76811"/>
            <p:cNvSpPr txBox="1"/>
            <p:nvPr/>
          </p:nvSpPr>
          <p:spPr>
            <a:xfrm>
              <a:off x="576" y="1452"/>
              <a:ext cx="233"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P</a:t>
              </a:r>
              <a:endParaRPr lang="en-US" altLang="zh-CN" i="1" dirty="0">
                <a:solidFill>
                  <a:schemeClr val="bg1"/>
                </a:solidFill>
                <a:latin typeface="Times New Roman" panose="02020603050405020304" pitchFamily="18" charset="0"/>
              </a:endParaRPr>
            </a:p>
          </p:txBody>
        </p:sp>
        <p:sp>
          <p:nvSpPr>
            <p:cNvPr id="77840" name="右大括号 76812"/>
            <p:cNvSpPr/>
            <p:nvPr/>
          </p:nvSpPr>
          <p:spPr>
            <a:xfrm>
              <a:off x="1344" y="12"/>
              <a:ext cx="96" cy="576"/>
            </a:xfrm>
            <a:prstGeom prst="rightBrace">
              <a:avLst>
                <a:gd name="adj1" fmla="val 50000"/>
                <a:gd name="adj2" fmla="val 50000"/>
              </a:avLst>
            </a:prstGeom>
            <a:noFill/>
            <a:ln w="38100" cap="flat" cmpd="sng">
              <a:solidFill>
                <a:srgbClr val="FFFF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77841" name="文本框 76813"/>
            <p:cNvSpPr txBox="1"/>
            <p:nvPr/>
          </p:nvSpPr>
          <p:spPr>
            <a:xfrm>
              <a:off x="1385" y="156"/>
              <a:ext cx="347"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Q</a:t>
              </a:r>
              <a:r>
                <a:rPr lang="en-US" altLang="zh-CN" baseline="-25000" dirty="0">
                  <a:solidFill>
                    <a:schemeClr val="bg1"/>
                  </a:solidFill>
                  <a:latin typeface="Times New Roman" panose="02020603050405020304" pitchFamily="18" charset="0"/>
                </a:rPr>
                <a:t>C</a:t>
              </a:r>
              <a:endParaRPr lang="en-US" altLang="zh-CN" dirty="0">
                <a:solidFill>
                  <a:schemeClr val="bg1"/>
                </a:solidFill>
                <a:latin typeface="Times New Roman" panose="02020603050405020304" pitchFamily="18" charset="0"/>
              </a:endParaRPr>
            </a:p>
          </p:txBody>
        </p:sp>
        <p:sp>
          <p:nvSpPr>
            <p:cNvPr id="77842" name="右大括号 76814"/>
            <p:cNvSpPr/>
            <p:nvPr/>
          </p:nvSpPr>
          <p:spPr>
            <a:xfrm>
              <a:off x="1680" y="0"/>
              <a:ext cx="96" cy="1440"/>
            </a:xfrm>
            <a:prstGeom prst="rightBrace">
              <a:avLst>
                <a:gd name="adj1" fmla="val 125000"/>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77843" name="文本框 76815"/>
            <p:cNvSpPr txBox="1"/>
            <p:nvPr/>
          </p:nvSpPr>
          <p:spPr>
            <a:xfrm>
              <a:off x="1776" y="588"/>
              <a:ext cx="340"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Q</a:t>
              </a:r>
              <a:r>
                <a:rPr lang="en-US" altLang="zh-CN" baseline="-25000" dirty="0">
                  <a:solidFill>
                    <a:schemeClr val="bg1"/>
                  </a:solidFill>
                  <a:latin typeface="Times New Roman" panose="02020603050405020304" pitchFamily="18" charset="0"/>
                </a:rPr>
                <a:t>L</a:t>
              </a:r>
              <a:endParaRPr lang="en-US" altLang="zh-CN" dirty="0">
                <a:solidFill>
                  <a:schemeClr val="bg1"/>
                </a:solidFill>
                <a:latin typeface="Times New Roman" panose="02020603050405020304" pitchFamily="18" charset="0"/>
              </a:endParaRPr>
            </a:p>
          </p:txBody>
        </p:sp>
        <p:sp>
          <p:nvSpPr>
            <p:cNvPr id="77844" name="文本框 76816"/>
            <p:cNvSpPr txBox="1"/>
            <p:nvPr/>
          </p:nvSpPr>
          <p:spPr>
            <a:xfrm>
              <a:off x="1045" y="924"/>
              <a:ext cx="255" cy="288"/>
            </a:xfrm>
            <a:prstGeom prst="rect">
              <a:avLst/>
            </a:prstGeom>
            <a:noFill/>
            <a:ln w="9525">
              <a:noFill/>
            </a:ln>
          </p:spPr>
          <p:txBody>
            <a:bodyPr wrap="none" anchor="ctr">
              <a:spAutoFit/>
            </a:bodyPr>
            <a:p>
              <a:pPr algn="ctr" eaLnBrk="1" hangingPunct="1"/>
              <a:r>
                <a:rPr lang="en-US" altLang="zh-CN" i="1" dirty="0">
                  <a:solidFill>
                    <a:schemeClr val="bg1"/>
                  </a:solidFill>
                  <a:latin typeface="Times New Roman" panose="02020603050405020304" pitchFamily="18" charset="0"/>
                </a:rPr>
                <a:t>Q</a:t>
              </a:r>
              <a:endParaRPr lang="en-US" altLang="zh-CN" i="1" dirty="0">
                <a:solidFill>
                  <a:schemeClr val="bg1"/>
                </a:solidFill>
                <a:latin typeface="Times New Roman" panose="02020603050405020304" pitchFamily="18" charset="0"/>
              </a:endParaRPr>
            </a:p>
          </p:txBody>
        </p:sp>
      </p:grpSp>
      <p:graphicFrame>
        <p:nvGraphicFramePr>
          <p:cNvPr id="76818" name="对象 76817"/>
          <p:cNvGraphicFramePr>
            <a:graphicFrameLocks noChangeAspect="1"/>
          </p:cNvGraphicFramePr>
          <p:nvPr/>
        </p:nvGraphicFramePr>
        <p:xfrm>
          <a:off x="3765550" y="1112838"/>
          <a:ext cx="4927600" cy="1905000"/>
        </p:xfrm>
        <a:graphic>
          <a:graphicData uri="http://schemas.openxmlformats.org/presentationml/2006/ole">
            <mc:AlternateContent xmlns:mc="http://schemas.openxmlformats.org/markup-compatibility/2006">
              <mc:Choice xmlns:v="urn:schemas-microsoft-com:vml" Requires="v">
                <p:oleObj spid="_x0000_s3609" name="" r:id="rId1" imgW="2234565" imgH="862965" progId="Equation.DSMT4">
                  <p:embed/>
                </p:oleObj>
              </mc:Choice>
              <mc:Fallback>
                <p:oleObj name="" r:id="rId1" imgW="2234565" imgH="862965" progId="Equation.DSMT4">
                  <p:embed/>
                  <p:pic>
                    <p:nvPicPr>
                      <p:cNvPr id="0" name="图片 3608"/>
                      <p:cNvPicPr/>
                      <p:nvPr/>
                    </p:nvPicPr>
                    <p:blipFill>
                      <a:blip r:embed="rId2"/>
                      <a:stretch>
                        <a:fillRect/>
                      </a:stretch>
                    </p:blipFill>
                    <p:spPr>
                      <a:xfrm>
                        <a:off x="3765550" y="1112838"/>
                        <a:ext cx="4927600" cy="1905000"/>
                      </a:xfrm>
                      <a:prstGeom prst="rect">
                        <a:avLst/>
                      </a:prstGeom>
                      <a:noFill/>
                      <a:ln w="38100">
                        <a:noFill/>
                        <a:miter/>
                      </a:ln>
                    </p:spPr>
                  </p:pic>
                </p:oleObj>
              </mc:Fallback>
            </mc:AlternateContent>
          </a:graphicData>
        </a:graphic>
      </p:graphicFrame>
      <p:sp>
        <p:nvSpPr>
          <p:cNvPr id="76819" name="文本框 76818"/>
          <p:cNvSpPr txBox="1"/>
          <p:nvPr/>
        </p:nvSpPr>
        <p:spPr>
          <a:xfrm>
            <a:off x="719455" y="3924935"/>
            <a:ext cx="8114030" cy="2306955"/>
          </a:xfrm>
          <a:prstGeom prst="rect">
            <a:avLst/>
          </a:prstGeom>
          <a:solidFill>
            <a:schemeClr val="accent2"/>
          </a:solidFill>
          <a:ln w="9525">
            <a:noFill/>
          </a:ln>
        </p:spPr>
        <p:txBody>
          <a:bodyPr wrap="square" anchor="ctr">
            <a:spAutoFit/>
          </a:bodyPr>
          <a:p>
            <a:pPr eaLnBrk="1" hangingPunct="1"/>
            <a:r>
              <a:rPr b="0" dirty="0">
                <a:solidFill>
                  <a:schemeClr val="bg1"/>
                </a:solidFill>
                <a:latin typeface="Times New Roman" panose="02020603050405020304" pitchFamily="18" charset="0"/>
              </a:rPr>
              <a:t>After the </a:t>
            </a:r>
            <a:r>
              <a:rPr lang="en-US" b="0" dirty="0">
                <a:solidFill>
                  <a:schemeClr val="bg1"/>
                </a:solidFill>
                <a:latin typeface="Times New Roman" panose="02020603050405020304" pitchFamily="18" charset="0"/>
              </a:rPr>
              <a:t>parallel </a:t>
            </a:r>
            <a:r>
              <a:rPr b="0" dirty="0">
                <a:solidFill>
                  <a:schemeClr val="bg1"/>
                </a:solidFill>
                <a:latin typeface="Times New Roman" panose="02020603050405020304" pitchFamily="18" charset="0"/>
              </a:rPr>
              <a:t>capacit</a:t>
            </a:r>
            <a:r>
              <a:rPr lang="en-US" b="0" dirty="0">
                <a:solidFill>
                  <a:schemeClr val="bg1"/>
                </a:solidFill>
                <a:latin typeface="Times New Roman" panose="02020603050405020304" pitchFamily="18" charset="0"/>
              </a:rPr>
              <a:t>or</a:t>
            </a:r>
            <a:r>
              <a:rPr b="0" dirty="0">
                <a:solidFill>
                  <a:schemeClr val="bg1"/>
                </a:solidFill>
                <a:latin typeface="Times New Roman" panose="02020603050405020304" pitchFamily="18" charset="0"/>
              </a:rPr>
              <a:t>, the </a:t>
            </a:r>
            <a:r>
              <a:rPr lang="en-US" b="0" dirty="0">
                <a:solidFill>
                  <a:schemeClr val="bg1"/>
                </a:solidFill>
                <a:latin typeface="Times New Roman" panose="02020603050405020304" pitchFamily="18" charset="0"/>
              </a:rPr>
              <a:t>source</a:t>
            </a:r>
            <a:r>
              <a:rPr b="0" dirty="0">
                <a:solidFill>
                  <a:schemeClr val="bg1"/>
                </a:solidFill>
                <a:latin typeface="Times New Roman" panose="02020603050405020304" pitchFamily="18" charset="0"/>
              </a:rPr>
              <a:t> to the load of active</a:t>
            </a:r>
            <a:r>
              <a:rPr lang="en-US" b="0" dirty="0">
                <a:solidFill>
                  <a:schemeClr val="bg1"/>
                </a:solidFill>
                <a:latin typeface="Times New Roman" panose="02020603050405020304" pitchFamily="18" charset="0"/>
              </a:rPr>
              <a:t>(</a:t>
            </a:r>
            <a:r>
              <a:rPr b="0" dirty="0">
                <a:solidFill>
                  <a:schemeClr val="bg1"/>
                </a:solidFill>
                <a:latin typeface="Times New Roman" panose="02020603050405020304" pitchFamily="18" charset="0"/>
              </a:rPr>
              <a:t> </a:t>
            </a:r>
            <a:r>
              <a:rPr lang="en-US" altLang="zh-CN" i="1" dirty="0">
                <a:solidFill>
                  <a:schemeClr val="bg1"/>
                </a:solidFill>
                <a:latin typeface="Times New Roman" panose="02020603050405020304" pitchFamily="18" charset="0"/>
                <a:ea typeface="仿宋_GB2312" pitchFamily="1" charset="-122"/>
                <a:sym typeface="+mn-ea"/>
              </a:rPr>
              <a:t>UI</a:t>
            </a:r>
            <a:r>
              <a:rPr lang="en-US" altLang="zh-CN" i="1" baseline="-25000" dirty="0">
                <a:solidFill>
                  <a:schemeClr val="bg1"/>
                </a:solidFill>
                <a:latin typeface="Times New Roman" panose="02020603050405020304" pitchFamily="18" charset="0"/>
                <a:ea typeface="仿宋_GB2312" pitchFamily="1" charset="-122"/>
                <a:sym typeface="+mn-ea"/>
              </a:rPr>
              <a:t>L</a:t>
            </a:r>
            <a:r>
              <a:rPr lang="en-US" altLang="zh-CN" dirty="0">
                <a:solidFill>
                  <a:schemeClr val="bg1"/>
                </a:solidFill>
                <a:latin typeface="Times New Roman" panose="02020603050405020304" pitchFamily="18" charset="0"/>
                <a:ea typeface="仿宋_GB2312" pitchFamily="1" charset="-122"/>
                <a:sym typeface="+mn-ea"/>
              </a:rPr>
              <a:t> cos</a:t>
            </a:r>
            <a:r>
              <a:rPr lang="en-US" altLang="zh-CN" i="1" dirty="0">
                <a:solidFill>
                  <a:schemeClr val="bg1"/>
                </a:solidFill>
                <a:latin typeface="Times New Roman" panose="02020603050405020304" pitchFamily="18" charset="0"/>
                <a:ea typeface="仿宋_GB2312" pitchFamily="1" charset="-122"/>
                <a:sym typeface="Symbol" panose="05050102010706020507" pitchFamily="18" charset="2"/>
              </a:rPr>
              <a:t></a:t>
            </a:r>
            <a:r>
              <a:rPr lang="en-US" altLang="zh-CN" baseline="-25000" dirty="0">
                <a:solidFill>
                  <a:schemeClr val="bg1"/>
                </a:solidFill>
                <a:latin typeface="Times New Roman" panose="02020603050405020304" pitchFamily="18" charset="0"/>
                <a:ea typeface="仿宋_GB2312" pitchFamily="1" charset="-122"/>
                <a:sym typeface="+mn-ea"/>
              </a:rPr>
              <a:t>1</a:t>
            </a:r>
            <a:r>
              <a:rPr lang="en-US" altLang="zh-CN" dirty="0">
                <a:solidFill>
                  <a:schemeClr val="bg1"/>
                </a:solidFill>
                <a:latin typeface="Times New Roman" panose="02020603050405020304" pitchFamily="18" charset="0"/>
                <a:ea typeface="仿宋_GB2312" pitchFamily="1" charset="-122"/>
                <a:sym typeface="+mn-ea"/>
              </a:rPr>
              <a:t>=</a:t>
            </a:r>
            <a:r>
              <a:rPr lang="en-US" altLang="zh-CN" i="1" dirty="0">
                <a:solidFill>
                  <a:schemeClr val="bg1"/>
                </a:solidFill>
                <a:latin typeface="Times New Roman" panose="02020603050405020304" pitchFamily="18" charset="0"/>
                <a:ea typeface="仿宋_GB2312" pitchFamily="1" charset="-122"/>
                <a:sym typeface="+mn-ea"/>
              </a:rPr>
              <a:t>UI</a:t>
            </a:r>
            <a:r>
              <a:rPr lang="en-US" altLang="zh-CN" dirty="0">
                <a:solidFill>
                  <a:schemeClr val="bg1"/>
                </a:solidFill>
                <a:latin typeface="Times New Roman" panose="02020603050405020304" pitchFamily="18" charset="0"/>
                <a:ea typeface="仿宋_GB2312" pitchFamily="1" charset="-122"/>
                <a:sym typeface="+mn-ea"/>
              </a:rPr>
              <a:t> cos</a:t>
            </a:r>
            <a:r>
              <a:rPr lang="en-US" altLang="zh-CN" i="1" dirty="0">
                <a:solidFill>
                  <a:schemeClr val="bg1"/>
                </a:solidFill>
                <a:latin typeface="Times New Roman" panose="02020603050405020304" pitchFamily="18" charset="0"/>
                <a:ea typeface="仿宋_GB2312" pitchFamily="1" charset="-122"/>
                <a:sym typeface="Symbol" panose="05050102010706020507" pitchFamily="18" charset="2"/>
              </a:rPr>
              <a:t></a:t>
            </a:r>
            <a:r>
              <a:rPr lang="en-US" altLang="zh-CN" baseline="-25000" dirty="0">
                <a:solidFill>
                  <a:schemeClr val="bg1"/>
                </a:solidFill>
                <a:latin typeface="Times New Roman" panose="02020603050405020304" pitchFamily="18" charset="0"/>
                <a:ea typeface="仿宋_GB2312" pitchFamily="1" charset="-122"/>
                <a:sym typeface="+mn-ea"/>
              </a:rPr>
              <a:t>2</a:t>
            </a:r>
            <a:r>
              <a:rPr lang="en-US" altLang="zh-CN" dirty="0">
                <a:solidFill>
                  <a:schemeClr val="bg1"/>
                </a:solidFill>
                <a:latin typeface="Times New Roman" panose="02020603050405020304" pitchFamily="18" charset="0"/>
                <a:ea typeface="仿宋_GB2312" pitchFamily="1" charset="-122"/>
                <a:sym typeface="+mn-ea"/>
              </a:rPr>
              <a:t>) </a:t>
            </a:r>
            <a:r>
              <a:rPr lang="en-US" altLang="zh-CN" b="0" dirty="0">
                <a:solidFill>
                  <a:schemeClr val="bg1"/>
                </a:solidFill>
                <a:latin typeface="Times New Roman" panose="02020603050405020304" pitchFamily="18" charset="0"/>
                <a:ea typeface="仿宋_GB2312" pitchFamily="1" charset="-122"/>
                <a:sym typeface="+mn-ea"/>
              </a:rPr>
              <a:t>is</a:t>
            </a:r>
            <a:r>
              <a:rPr b="0" dirty="0">
                <a:solidFill>
                  <a:schemeClr val="bg1"/>
                </a:solidFill>
                <a:latin typeface="Times New Roman" panose="02020603050405020304" pitchFamily="18" charset="0"/>
              </a:rPr>
              <a:t> constant , but the reactive power to the load transfer</a:t>
            </a:r>
            <a:r>
              <a:rPr lang="en-US" b="0" dirty="0">
                <a:solidFill>
                  <a:schemeClr val="bg1"/>
                </a:solidFill>
                <a:latin typeface="Times New Roman" panose="02020603050405020304" pitchFamily="18" charset="0"/>
              </a:rPr>
              <a:t>(</a:t>
            </a:r>
            <a:r>
              <a:rPr lang="en-US" altLang="zh-CN" i="1" dirty="0">
                <a:solidFill>
                  <a:schemeClr val="bg1"/>
                </a:solidFill>
                <a:latin typeface="Times New Roman" panose="02020603050405020304" pitchFamily="18" charset="0"/>
                <a:ea typeface="仿宋_GB2312" pitchFamily="1" charset="-122"/>
                <a:sym typeface="+mn-ea"/>
              </a:rPr>
              <a:t>UI</a:t>
            </a:r>
            <a:r>
              <a:rPr lang="en-US" altLang="zh-CN" dirty="0">
                <a:solidFill>
                  <a:schemeClr val="bg1"/>
                </a:solidFill>
                <a:latin typeface="Times New Roman" panose="02020603050405020304" pitchFamily="18" charset="0"/>
                <a:ea typeface="仿宋_GB2312" pitchFamily="1" charset="-122"/>
                <a:sym typeface="+mn-ea"/>
              </a:rPr>
              <a:t>sin</a:t>
            </a:r>
            <a:r>
              <a:rPr lang="en-US" altLang="zh-CN" i="1" dirty="0">
                <a:solidFill>
                  <a:schemeClr val="bg1"/>
                </a:solidFill>
                <a:latin typeface="Times New Roman" panose="02020603050405020304" pitchFamily="18" charset="0"/>
                <a:ea typeface="仿宋_GB2312" pitchFamily="1" charset="-122"/>
                <a:sym typeface="Symbol" panose="05050102010706020507" pitchFamily="18" charset="2"/>
              </a:rPr>
              <a:t></a:t>
            </a:r>
            <a:r>
              <a:rPr lang="en-US" altLang="zh-CN" baseline="-25000" dirty="0">
                <a:solidFill>
                  <a:schemeClr val="bg1"/>
                </a:solidFill>
                <a:latin typeface="Times New Roman" panose="02020603050405020304" pitchFamily="18" charset="0"/>
                <a:ea typeface="仿宋_GB2312" pitchFamily="1" charset="-122"/>
                <a:sym typeface="+mn-ea"/>
              </a:rPr>
              <a:t>2</a:t>
            </a:r>
            <a:r>
              <a:rPr lang="en-US" altLang="zh-CN" dirty="0">
                <a:solidFill>
                  <a:schemeClr val="bg1"/>
                </a:solidFill>
                <a:latin typeface="Times New Roman" panose="02020603050405020304" pitchFamily="18" charset="0"/>
                <a:ea typeface="仿宋_GB2312" pitchFamily="1" charset="-122"/>
                <a:sym typeface="+mn-ea"/>
              </a:rPr>
              <a:t>&lt;</a:t>
            </a:r>
            <a:r>
              <a:rPr lang="en-US" altLang="zh-CN" i="1" dirty="0">
                <a:solidFill>
                  <a:schemeClr val="bg1"/>
                </a:solidFill>
                <a:latin typeface="Times New Roman" panose="02020603050405020304" pitchFamily="18" charset="0"/>
                <a:ea typeface="仿宋_GB2312" pitchFamily="1" charset="-122"/>
                <a:sym typeface="+mn-ea"/>
              </a:rPr>
              <a:t>UI</a:t>
            </a:r>
            <a:r>
              <a:rPr lang="en-US" altLang="zh-CN" baseline="-25000" dirty="0">
                <a:solidFill>
                  <a:schemeClr val="bg1"/>
                </a:solidFill>
                <a:latin typeface="Times New Roman" panose="02020603050405020304" pitchFamily="18" charset="0"/>
                <a:ea typeface="仿宋_GB2312" pitchFamily="1" charset="-122"/>
                <a:sym typeface="+mn-ea"/>
              </a:rPr>
              <a:t>L</a:t>
            </a:r>
            <a:r>
              <a:rPr lang="en-US" altLang="zh-CN" dirty="0">
                <a:solidFill>
                  <a:schemeClr val="bg1"/>
                </a:solidFill>
                <a:latin typeface="Times New Roman" panose="02020603050405020304" pitchFamily="18" charset="0"/>
                <a:ea typeface="仿宋_GB2312" pitchFamily="1" charset="-122"/>
                <a:sym typeface="+mn-ea"/>
              </a:rPr>
              <a:t>sin</a:t>
            </a:r>
            <a:r>
              <a:rPr lang="en-US" altLang="zh-CN" i="1" dirty="0">
                <a:solidFill>
                  <a:schemeClr val="bg1"/>
                </a:solidFill>
                <a:latin typeface="Times New Roman" panose="02020603050405020304" pitchFamily="18" charset="0"/>
                <a:ea typeface="仿宋_GB2312" pitchFamily="1" charset="-122"/>
                <a:sym typeface="Symbol" panose="05050102010706020507" pitchFamily="18" charset="2"/>
              </a:rPr>
              <a:t></a:t>
            </a:r>
            <a:r>
              <a:rPr lang="en-US" altLang="zh-CN" baseline="-25000" dirty="0">
                <a:solidFill>
                  <a:schemeClr val="bg1"/>
                </a:solidFill>
                <a:latin typeface="Times New Roman" panose="02020603050405020304" pitchFamily="18" charset="0"/>
                <a:ea typeface="仿宋_GB2312" pitchFamily="1" charset="-122"/>
                <a:sym typeface="+mn-ea"/>
              </a:rPr>
              <a:t>1</a:t>
            </a:r>
            <a:r>
              <a:rPr b="0" dirty="0">
                <a:solidFill>
                  <a:schemeClr val="bg1"/>
                </a:solidFill>
                <a:latin typeface="Times New Roman" panose="02020603050405020304" pitchFamily="18" charset="0"/>
              </a:rPr>
              <a:t> </a:t>
            </a:r>
            <a:r>
              <a:rPr lang="en-US" b="0" dirty="0">
                <a:solidFill>
                  <a:schemeClr val="bg1"/>
                </a:solidFill>
                <a:latin typeface="Times New Roman" panose="02020603050405020304" pitchFamily="18" charset="0"/>
              </a:rPr>
              <a:t>)</a:t>
            </a:r>
            <a:r>
              <a:rPr b="0" dirty="0">
                <a:solidFill>
                  <a:schemeClr val="bg1"/>
                </a:solidFill>
                <a:latin typeface="Times New Roman" panose="02020603050405020304" pitchFamily="18" charset="0"/>
              </a:rPr>
              <a:t>reduced, to reduce this part of the reactive power is "produced" by capacit</a:t>
            </a:r>
            <a:r>
              <a:rPr lang="en-US" b="0" dirty="0">
                <a:solidFill>
                  <a:schemeClr val="bg1"/>
                </a:solidFill>
                <a:latin typeface="Times New Roman" panose="02020603050405020304" pitchFamily="18" charset="0"/>
              </a:rPr>
              <a:t>or</a:t>
            </a:r>
            <a:r>
              <a:rPr b="0" dirty="0">
                <a:solidFill>
                  <a:schemeClr val="bg1"/>
                </a:solidFill>
                <a:latin typeface="Times New Roman" panose="02020603050405020304" pitchFamily="18" charset="0"/>
              </a:rPr>
              <a:t> to compensate, make the </a:t>
            </a:r>
            <a:r>
              <a:rPr lang="en-US" b="0" dirty="0">
                <a:solidFill>
                  <a:schemeClr val="bg1"/>
                </a:solidFill>
                <a:latin typeface="Times New Roman" panose="02020603050405020304" pitchFamily="18" charset="0"/>
              </a:rPr>
              <a:t>inductive</a:t>
            </a:r>
            <a:r>
              <a:rPr b="0" dirty="0">
                <a:solidFill>
                  <a:schemeClr val="bg1"/>
                </a:solidFill>
                <a:latin typeface="Times New Roman" panose="02020603050405020304" pitchFamily="18" charset="0"/>
              </a:rPr>
              <a:t> load to absorb reactive power is constant, and the power factor is improved.</a:t>
            </a:r>
            <a:endParaRPr b="0" dirty="0">
              <a:solidFill>
                <a:schemeClr val="bg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6802"/>
                                        </p:tgtEl>
                                        <p:attrNameLst>
                                          <p:attrName>style.visibility</p:attrName>
                                        </p:attrNameLst>
                                      </p:cBhvr>
                                      <p:to>
                                        <p:strVal val="visible"/>
                                      </p:to>
                                    </p:set>
                                    <p:anim calcmode="lin" valueType="num">
                                      <p:cBhvr additive="base">
                                        <p:cTn id="7" dur="500" fill="hold"/>
                                        <p:tgtEl>
                                          <p:spTgt spid="76802"/>
                                        </p:tgtEl>
                                        <p:attrNameLst>
                                          <p:attrName>ppt_x</p:attrName>
                                        </p:attrNameLst>
                                      </p:cBhvr>
                                      <p:tavLst>
                                        <p:tav tm="0">
                                          <p:val>
                                            <p:strVal val="0-#ppt_w/2"/>
                                          </p:val>
                                        </p:tav>
                                        <p:tav tm="100000">
                                          <p:val>
                                            <p:strVal val="#ppt_x"/>
                                          </p:val>
                                        </p:tav>
                                      </p:tavLst>
                                    </p:anim>
                                    <p:anim calcmode="lin" valueType="num">
                                      <p:cBhvr additive="base">
                                        <p:cTn id="8" dur="500" fill="hold"/>
                                        <p:tgtEl>
                                          <p:spTgt spid="768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ppt_x</p:attrName>
                                        </p:attrNameLst>
                                      </p:cBhvr>
                                      <p:tavLst>
                                        <p:tav tm="0">
                                          <p:val>
                                            <p:strVal val="#ppt_x-#ppt_w/2"/>
                                          </p:val>
                                        </p:tav>
                                        <p:tav tm="100000">
                                          <p:val>
                                            <p:strVal val="#ppt_x"/>
                                          </p:val>
                                        </p:tav>
                                      </p:tavLst>
                                    </p:anim>
                                    <p:anim calcmode="lin" valueType="num">
                                      <p:cBhvr>
                                        <p:cTn id="14" dur="500" fill="hold"/>
                                        <p:tgtEl>
                                          <p:spTgt spid="2"/>
                                        </p:tgtEl>
                                        <p:attrNameLst>
                                          <p:attrName>ppt_y</p:attrName>
                                        </p:attrNameLst>
                                      </p:cBhvr>
                                      <p:tavLst>
                                        <p:tav tm="0">
                                          <p:val>
                                            <p:strVal val="#ppt_y"/>
                                          </p:val>
                                        </p:tav>
                                        <p:tav tm="100000">
                                          <p:val>
                                            <p:strVal val="#ppt_y"/>
                                          </p:val>
                                        </p:tav>
                                      </p:tavLst>
                                    </p:anim>
                                    <p:anim calcmode="lin" valueType="num">
                                      <p:cBhvr>
                                        <p:cTn id="15" dur="500" fill="hold"/>
                                        <p:tgtEl>
                                          <p:spTgt spid="2"/>
                                        </p:tgtEl>
                                        <p:attrNameLst>
                                          <p:attrName>ppt_w</p:attrName>
                                        </p:attrNameLst>
                                      </p:cBhvr>
                                      <p:tavLst>
                                        <p:tav tm="0">
                                          <p:val>
                                            <p:fltVal val="0.000000"/>
                                          </p:val>
                                        </p:tav>
                                        <p:tav tm="100000">
                                          <p:val>
                                            <p:strVal val="#ppt_w"/>
                                          </p:val>
                                        </p:tav>
                                      </p:tavLst>
                                    </p:anim>
                                    <p:anim calcmode="lin" valueType="num">
                                      <p:cBhvr>
                                        <p:cTn id="16"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6818"/>
                                        </p:tgtEl>
                                        <p:attrNameLst>
                                          <p:attrName>style.visibility</p:attrName>
                                        </p:attrNameLst>
                                      </p:cBhvr>
                                      <p:to>
                                        <p:strVal val="visible"/>
                                      </p:to>
                                    </p:set>
                                    <p:animEffect transition="in" filter="wipe(up)">
                                      <p:cBhvr>
                                        <p:cTn id="21" dur="2000"/>
                                        <p:tgtEl>
                                          <p:spTgt spid="7681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76819"/>
                                        </p:tgtEl>
                                        <p:attrNameLst>
                                          <p:attrName>style.visibility</p:attrName>
                                        </p:attrNameLst>
                                      </p:cBhvr>
                                      <p:to>
                                        <p:strVal val="visible"/>
                                      </p:to>
                                    </p:set>
                                    <p:anim calcmode="lin" valueType="num">
                                      <p:cBhvr additive="base">
                                        <p:cTn id="26" dur="500" fill="hold"/>
                                        <p:tgtEl>
                                          <p:spTgt spid="76819"/>
                                        </p:tgtEl>
                                        <p:attrNameLst>
                                          <p:attrName>ppt_x</p:attrName>
                                        </p:attrNameLst>
                                      </p:cBhvr>
                                      <p:tavLst>
                                        <p:tav tm="0">
                                          <p:val>
                                            <p:strVal val="1+#ppt_w/2"/>
                                          </p:val>
                                        </p:tav>
                                        <p:tav tm="100000">
                                          <p:val>
                                            <p:strVal val="#ppt_x"/>
                                          </p:val>
                                        </p:tav>
                                      </p:tavLst>
                                    </p:anim>
                                    <p:anim calcmode="lin" valueType="num">
                                      <p:cBhvr additive="base">
                                        <p:cTn id="27" dur="500" fill="hold"/>
                                        <p:tgtEl>
                                          <p:spTgt spid="768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2" grpId="0" bldLvl="0" animBg="1"/>
      <p:bldP spid="76819" grpId="0" bldLvl="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文本框 77825"/>
          <p:cNvSpPr txBox="1"/>
          <p:nvPr/>
        </p:nvSpPr>
        <p:spPr>
          <a:xfrm>
            <a:off x="1523683" y="450533"/>
            <a:ext cx="7620000" cy="1198880"/>
          </a:xfrm>
          <a:prstGeom prst="rect">
            <a:avLst/>
          </a:prstGeom>
          <a:noFill/>
          <a:ln w="9525">
            <a:noFill/>
          </a:ln>
        </p:spPr>
        <p:txBody>
          <a:bodyPr anchor="ctr">
            <a:spAutoFit/>
          </a:bodyPr>
          <a:p>
            <a:pPr eaLnBrk="1" hangingPunct="1">
              <a:lnSpc>
                <a:spcPct val="100000"/>
              </a:lnSpc>
            </a:pPr>
            <a:r>
              <a:rPr lang="en-US" altLang="zh-CN" i="1" dirty="0">
                <a:solidFill>
                  <a:schemeClr val="bg1"/>
                </a:solidFill>
                <a:latin typeface="Times New Roman" panose="02020603050405020304" pitchFamily="18" charset="0"/>
              </a:rPr>
              <a:t>f</a:t>
            </a:r>
            <a:r>
              <a:rPr lang="en-US" altLang="zh-CN" dirty="0">
                <a:solidFill>
                  <a:schemeClr val="bg1"/>
                </a:solidFill>
                <a:latin typeface="Times New Roman" panose="02020603050405020304" pitchFamily="18" charset="0"/>
              </a:rPr>
              <a:t>=50Hz, </a:t>
            </a:r>
            <a:r>
              <a:rPr lang="en-US" altLang="zh-CN" i="1" dirty="0">
                <a:solidFill>
                  <a:schemeClr val="bg1"/>
                </a:solidFill>
                <a:latin typeface="Times New Roman" panose="02020603050405020304" pitchFamily="18" charset="0"/>
              </a:rPr>
              <a:t>U</a:t>
            </a:r>
            <a:r>
              <a:rPr lang="en-US" altLang="zh-CN" dirty="0">
                <a:solidFill>
                  <a:schemeClr val="bg1"/>
                </a:solidFill>
                <a:latin typeface="Times New Roman" panose="02020603050405020304" pitchFamily="18" charset="0"/>
              </a:rPr>
              <a:t>=220V, </a:t>
            </a:r>
            <a:r>
              <a:rPr lang="en-US" altLang="zh-CN" i="1" dirty="0">
                <a:solidFill>
                  <a:schemeClr val="bg1"/>
                </a:solidFill>
                <a:latin typeface="Times New Roman" panose="02020603050405020304" pitchFamily="18" charset="0"/>
              </a:rPr>
              <a:t>P</a:t>
            </a:r>
            <a:r>
              <a:rPr lang="en-US" altLang="zh-CN" dirty="0">
                <a:solidFill>
                  <a:schemeClr val="bg1"/>
                </a:solidFill>
                <a:latin typeface="Times New Roman" panose="02020603050405020304" pitchFamily="18" charset="0"/>
              </a:rPr>
              <a:t>=10kW, cos</a:t>
            </a:r>
            <a:r>
              <a:rPr lang="en-US" altLang="zh-CN" i="1" dirty="0">
                <a:solidFill>
                  <a:schemeClr val="bg1"/>
                </a:solidFill>
                <a:latin typeface="Symbol" panose="05050102010706020507" pitchFamily="18" charset="2"/>
              </a:rPr>
              <a:t>j</a:t>
            </a:r>
            <a:r>
              <a:rPr lang="en-US" altLang="zh-CN" baseline="-25000" dirty="0">
                <a:solidFill>
                  <a:schemeClr val="bg1"/>
                </a:solidFill>
                <a:latin typeface="Times New Roman" panose="02020603050405020304" pitchFamily="18" charset="0"/>
              </a:rPr>
              <a:t>1</a:t>
            </a:r>
            <a:r>
              <a:rPr lang="en-US" altLang="zh-CN" dirty="0">
                <a:solidFill>
                  <a:schemeClr val="bg1"/>
                </a:solidFill>
                <a:latin typeface="Times New Roman" panose="02020603050405020304" pitchFamily="18" charset="0"/>
              </a:rPr>
              <a:t>=0.6</a:t>
            </a:r>
            <a:r>
              <a:rPr lang="zh-CN" altLang="en-US" dirty="0">
                <a:solidFill>
                  <a:schemeClr val="bg1"/>
                </a:solidFill>
                <a:latin typeface="Times New Roman" panose="02020603050405020304" pitchFamily="18" charset="0"/>
              </a:rPr>
              <a:t>，</a:t>
            </a:r>
            <a:r>
              <a:rPr dirty="0">
                <a:solidFill>
                  <a:schemeClr val="bg1"/>
                </a:solidFill>
                <a:latin typeface="Times New Roman" panose="02020603050405020304" pitchFamily="18" charset="0"/>
              </a:rPr>
              <a:t>When the power factor is 0.9, find the capacit</a:t>
            </a:r>
            <a:r>
              <a:rPr lang="en-US" dirty="0">
                <a:solidFill>
                  <a:schemeClr val="bg1"/>
                </a:solidFill>
                <a:latin typeface="Times New Roman" panose="02020603050405020304" pitchFamily="18" charset="0"/>
              </a:rPr>
              <a:t>or</a:t>
            </a:r>
            <a:r>
              <a:rPr dirty="0">
                <a:solidFill>
                  <a:schemeClr val="bg1"/>
                </a:solidFill>
                <a:latin typeface="Times New Roman" panose="02020603050405020304" pitchFamily="18" charset="0"/>
              </a:rPr>
              <a:t> C in parallel . What is the total current of the circuit before and after the </a:t>
            </a:r>
            <a:r>
              <a:rPr lang="en-US" dirty="0">
                <a:solidFill>
                  <a:schemeClr val="bg1"/>
                </a:solidFill>
                <a:latin typeface="Times New Roman" panose="02020603050405020304" pitchFamily="18" charset="0"/>
              </a:rPr>
              <a:t>parallel</a:t>
            </a:r>
            <a:r>
              <a:rPr dirty="0">
                <a:solidFill>
                  <a:schemeClr val="bg1"/>
                </a:solidFill>
                <a:latin typeface="Times New Roman" panose="02020603050405020304" pitchFamily="18" charset="0"/>
              </a:rPr>
              <a:t>?</a:t>
            </a:r>
            <a:endParaRPr dirty="0">
              <a:solidFill>
                <a:schemeClr val="bg1"/>
              </a:solidFill>
              <a:latin typeface="Times New Roman" panose="02020603050405020304" pitchFamily="18" charset="0"/>
            </a:endParaRPr>
          </a:p>
        </p:txBody>
      </p:sp>
      <p:graphicFrame>
        <p:nvGraphicFramePr>
          <p:cNvPr id="77827" name="对象 77826"/>
          <p:cNvGraphicFramePr>
            <a:graphicFrameLocks noChangeAspect="1"/>
          </p:cNvGraphicFramePr>
          <p:nvPr/>
        </p:nvGraphicFramePr>
        <p:xfrm>
          <a:off x="1776730" y="1801813"/>
          <a:ext cx="3859213" cy="577850"/>
        </p:xfrm>
        <a:graphic>
          <a:graphicData uri="http://schemas.openxmlformats.org/presentationml/2006/ole">
            <mc:AlternateContent xmlns:mc="http://schemas.openxmlformats.org/markup-compatibility/2006">
              <mc:Choice xmlns:v="urn:schemas-microsoft-com:vml" Requires="v">
                <p:oleObj spid="_x0000_s3610" name="" r:id="rId1" imgW="1854200" imgH="241300" progId="Equation.DSMT4">
                  <p:embed/>
                </p:oleObj>
              </mc:Choice>
              <mc:Fallback>
                <p:oleObj name="" r:id="rId1" imgW="1854200" imgH="241300" progId="Equation.DSMT4">
                  <p:embed/>
                  <p:pic>
                    <p:nvPicPr>
                      <p:cNvPr id="0" name="图片 3609"/>
                      <p:cNvPicPr/>
                      <p:nvPr/>
                    </p:nvPicPr>
                    <p:blipFill>
                      <a:blip r:embed="rId2"/>
                      <a:stretch>
                        <a:fillRect/>
                      </a:stretch>
                    </p:blipFill>
                    <p:spPr>
                      <a:xfrm>
                        <a:off x="1776730" y="1801813"/>
                        <a:ext cx="3859213" cy="577850"/>
                      </a:xfrm>
                      <a:prstGeom prst="rect">
                        <a:avLst/>
                      </a:prstGeom>
                      <a:noFill/>
                      <a:ln w="38100">
                        <a:noFill/>
                        <a:miter/>
                      </a:ln>
                    </p:spPr>
                  </p:pic>
                </p:oleObj>
              </mc:Fallback>
            </mc:AlternateContent>
          </a:graphicData>
        </a:graphic>
      </p:graphicFrame>
      <p:sp>
        <p:nvSpPr>
          <p:cNvPr id="77828" name="文本框 77827"/>
          <p:cNvSpPr txBox="1"/>
          <p:nvPr/>
        </p:nvSpPr>
        <p:spPr>
          <a:xfrm>
            <a:off x="74930" y="0"/>
            <a:ext cx="179578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a:t>
            </a:r>
            <a:endParaRPr lang="en-US" altLang="zh-CN" sz="2800" dirty="0">
              <a:solidFill>
                <a:schemeClr val="bg1"/>
              </a:solidFill>
              <a:latin typeface="Times New Roman" panose="02020603050405020304" pitchFamily="18" charset="0"/>
            </a:endParaRPr>
          </a:p>
        </p:txBody>
      </p:sp>
      <p:sp>
        <p:nvSpPr>
          <p:cNvPr id="77829" name="文本框 77828"/>
          <p:cNvSpPr txBox="1"/>
          <p:nvPr/>
        </p:nvSpPr>
        <p:spPr>
          <a:xfrm>
            <a:off x="74930" y="1719580"/>
            <a:ext cx="154622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Solution</a:t>
            </a:r>
            <a:r>
              <a:rPr lang="zh-CN" altLang="en-US" sz="2800" dirty="0">
                <a:solidFill>
                  <a:schemeClr val="bg1"/>
                </a:solidFill>
                <a:latin typeface="Times New Roman" panose="02020603050405020304" pitchFamily="18" charset="0"/>
              </a:rPr>
              <a:t>：</a:t>
            </a:r>
            <a:endParaRPr lang="zh-CN" altLang="en-US" sz="2800" dirty="0">
              <a:solidFill>
                <a:schemeClr val="bg1"/>
              </a:solidFill>
              <a:latin typeface="Times New Roman" panose="02020603050405020304" pitchFamily="18" charset="0"/>
            </a:endParaRPr>
          </a:p>
        </p:txBody>
      </p:sp>
      <p:graphicFrame>
        <p:nvGraphicFramePr>
          <p:cNvPr id="77830" name="对象 77829"/>
          <p:cNvGraphicFramePr>
            <a:graphicFrameLocks noChangeAspect="1"/>
          </p:cNvGraphicFramePr>
          <p:nvPr/>
        </p:nvGraphicFramePr>
        <p:xfrm>
          <a:off x="1705610" y="2335213"/>
          <a:ext cx="3798888" cy="541337"/>
        </p:xfrm>
        <a:graphic>
          <a:graphicData uri="http://schemas.openxmlformats.org/presentationml/2006/ole">
            <mc:AlternateContent xmlns:mc="http://schemas.openxmlformats.org/markup-compatibility/2006">
              <mc:Choice xmlns:v="urn:schemas-microsoft-com:vml" Requires="v">
                <p:oleObj spid="_x0000_s3548" name="" r:id="rId3" imgW="1892300" imgH="241300" progId="Equation.DSMT4">
                  <p:embed/>
                </p:oleObj>
              </mc:Choice>
              <mc:Fallback>
                <p:oleObj name="" r:id="rId3" imgW="1892300" imgH="241300" progId="Equation.DSMT4">
                  <p:embed/>
                  <p:pic>
                    <p:nvPicPr>
                      <p:cNvPr id="0" name="图片 3547"/>
                      <p:cNvPicPr/>
                      <p:nvPr/>
                    </p:nvPicPr>
                    <p:blipFill>
                      <a:blip r:embed="rId4"/>
                      <a:stretch>
                        <a:fillRect/>
                      </a:stretch>
                    </p:blipFill>
                    <p:spPr>
                      <a:xfrm>
                        <a:off x="1705610" y="2335213"/>
                        <a:ext cx="3798888" cy="541337"/>
                      </a:xfrm>
                      <a:prstGeom prst="rect">
                        <a:avLst/>
                      </a:prstGeom>
                      <a:noFill/>
                      <a:ln w="38100">
                        <a:noFill/>
                        <a:miter/>
                      </a:ln>
                    </p:spPr>
                  </p:pic>
                </p:oleObj>
              </mc:Fallback>
            </mc:AlternateContent>
          </a:graphicData>
        </a:graphic>
      </p:graphicFrame>
      <p:graphicFrame>
        <p:nvGraphicFramePr>
          <p:cNvPr id="77831" name="对象 77830"/>
          <p:cNvGraphicFramePr>
            <a:graphicFrameLocks noChangeAspect="1"/>
          </p:cNvGraphicFramePr>
          <p:nvPr/>
        </p:nvGraphicFramePr>
        <p:xfrm>
          <a:off x="1060450" y="2897188"/>
          <a:ext cx="6477000" cy="1758950"/>
        </p:xfrm>
        <a:graphic>
          <a:graphicData uri="http://schemas.openxmlformats.org/presentationml/2006/ole">
            <mc:AlternateContent xmlns:mc="http://schemas.openxmlformats.org/markup-compatibility/2006">
              <mc:Choice xmlns:v="urn:schemas-microsoft-com:vml" Requires="v">
                <p:oleObj spid="_x0000_s3545" name="" r:id="rId5" imgW="2984500" imgH="812800" progId="Equation.DSMT4">
                  <p:embed/>
                </p:oleObj>
              </mc:Choice>
              <mc:Fallback>
                <p:oleObj name="" r:id="rId5" imgW="2984500" imgH="812800" progId="Equation.DSMT4">
                  <p:embed/>
                  <p:pic>
                    <p:nvPicPr>
                      <p:cNvPr id="0" name="图片 3544"/>
                      <p:cNvPicPr/>
                      <p:nvPr/>
                    </p:nvPicPr>
                    <p:blipFill>
                      <a:blip r:embed="rId6"/>
                      <a:stretch>
                        <a:fillRect/>
                      </a:stretch>
                    </p:blipFill>
                    <p:spPr>
                      <a:xfrm>
                        <a:off x="1060450" y="2897188"/>
                        <a:ext cx="6477000" cy="1758950"/>
                      </a:xfrm>
                      <a:prstGeom prst="rect">
                        <a:avLst/>
                      </a:prstGeom>
                      <a:noFill/>
                      <a:ln w="38100">
                        <a:noFill/>
                        <a:miter/>
                      </a:ln>
                    </p:spPr>
                  </p:pic>
                </p:oleObj>
              </mc:Fallback>
            </mc:AlternateContent>
          </a:graphicData>
        </a:graphic>
      </p:graphicFrame>
      <p:grpSp>
        <p:nvGrpSpPr>
          <p:cNvPr id="2" name="组合 77831"/>
          <p:cNvGrpSpPr/>
          <p:nvPr/>
        </p:nvGrpSpPr>
        <p:grpSpPr>
          <a:xfrm>
            <a:off x="6103246" y="1684817"/>
            <a:ext cx="2423534" cy="2219163"/>
            <a:chOff x="-20" y="-26"/>
            <a:chExt cx="1604" cy="1630"/>
          </a:xfrm>
        </p:grpSpPr>
        <p:grpSp>
          <p:nvGrpSpPr>
            <p:cNvPr id="78865" name="组合 77832"/>
            <p:cNvGrpSpPr/>
            <p:nvPr/>
          </p:nvGrpSpPr>
          <p:grpSpPr>
            <a:xfrm>
              <a:off x="1296" y="916"/>
              <a:ext cx="288" cy="92"/>
              <a:chOff x="0" y="0"/>
              <a:chExt cx="174" cy="93"/>
            </a:xfrm>
          </p:grpSpPr>
          <p:sp>
            <p:nvSpPr>
              <p:cNvPr id="78888" name="直接连接符 77833"/>
              <p:cNvSpPr/>
              <p:nvPr/>
            </p:nvSpPr>
            <p:spPr>
              <a:xfrm>
                <a:off x="0" y="0"/>
                <a:ext cx="174" cy="1"/>
              </a:xfrm>
              <a:prstGeom prst="line">
                <a:avLst/>
              </a:prstGeom>
              <a:ln w="57150" cap="flat" cmpd="sng">
                <a:solidFill>
                  <a:srgbClr val="FF9900"/>
                </a:solidFill>
                <a:prstDash val="solid"/>
                <a:headEnd type="none" w="med" len="med"/>
                <a:tailEnd type="none" w="med" len="med"/>
              </a:ln>
            </p:spPr>
          </p:sp>
          <p:sp>
            <p:nvSpPr>
              <p:cNvPr id="78889" name="直接连接符 77834"/>
              <p:cNvSpPr/>
              <p:nvPr/>
            </p:nvSpPr>
            <p:spPr>
              <a:xfrm>
                <a:off x="0" y="92"/>
                <a:ext cx="174" cy="1"/>
              </a:xfrm>
              <a:prstGeom prst="line">
                <a:avLst/>
              </a:prstGeom>
              <a:ln w="57150" cap="flat" cmpd="sng">
                <a:solidFill>
                  <a:srgbClr val="FF9900"/>
                </a:solidFill>
                <a:prstDash val="solid"/>
                <a:headEnd type="none" w="med" len="med"/>
                <a:tailEnd type="none" w="med" len="med"/>
              </a:ln>
            </p:spPr>
          </p:sp>
        </p:grpSp>
        <p:sp>
          <p:nvSpPr>
            <p:cNvPr id="78866" name="直接连接符 77835"/>
            <p:cNvSpPr/>
            <p:nvPr/>
          </p:nvSpPr>
          <p:spPr>
            <a:xfrm>
              <a:off x="768" y="384"/>
              <a:ext cx="0" cy="624"/>
            </a:xfrm>
            <a:prstGeom prst="line">
              <a:avLst/>
            </a:prstGeom>
            <a:ln w="28575" cap="flat" cmpd="sng">
              <a:solidFill>
                <a:srgbClr val="FFCC00"/>
              </a:solidFill>
              <a:prstDash val="solid"/>
              <a:headEnd type="oval" w="med" len="med"/>
              <a:tailEnd type="none" w="med" len="med"/>
            </a:ln>
          </p:spPr>
        </p:sp>
        <p:sp>
          <p:nvSpPr>
            <p:cNvPr id="78867" name="直接连接符 77836"/>
            <p:cNvSpPr/>
            <p:nvPr/>
          </p:nvSpPr>
          <p:spPr>
            <a:xfrm>
              <a:off x="144" y="384"/>
              <a:ext cx="1284" cy="0"/>
            </a:xfrm>
            <a:prstGeom prst="line">
              <a:avLst/>
            </a:prstGeom>
            <a:ln w="28575" cap="flat" cmpd="sng">
              <a:solidFill>
                <a:srgbClr val="FFCC00"/>
              </a:solidFill>
              <a:prstDash val="solid"/>
              <a:headEnd type="none" w="med" len="med"/>
              <a:tailEnd type="none" w="med" len="med"/>
            </a:ln>
          </p:spPr>
        </p:sp>
        <p:sp>
          <p:nvSpPr>
            <p:cNvPr id="78868" name="直接连接符 77837"/>
            <p:cNvSpPr/>
            <p:nvPr/>
          </p:nvSpPr>
          <p:spPr>
            <a:xfrm>
              <a:off x="1428" y="384"/>
              <a:ext cx="0" cy="528"/>
            </a:xfrm>
            <a:prstGeom prst="line">
              <a:avLst/>
            </a:prstGeom>
            <a:ln w="28575" cap="flat" cmpd="sng">
              <a:solidFill>
                <a:srgbClr val="FFCC00"/>
              </a:solidFill>
              <a:prstDash val="solid"/>
              <a:headEnd type="none" w="med" len="med"/>
              <a:tailEnd type="none" w="med" len="med"/>
            </a:ln>
          </p:spPr>
        </p:sp>
        <p:sp>
          <p:nvSpPr>
            <p:cNvPr id="78869" name="直接连接符 77838"/>
            <p:cNvSpPr/>
            <p:nvPr/>
          </p:nvSpPr>
          <p:spPr>
            <a:xfrm>
              <a:off x="1428" y="1008"/>
              <a:ext cx="0" cy="576"/>
            </a:xfrm>
            <a:prstGeom prst="line">
              <a:avLst/>
            </a:prstGeom>
            <a:ln w="28575" cap="flat" cmpd="sng">
              <a:solidFill>
                <a:srgbClr val="FFCC00"/>
              </a:solidFill>
              <a:prstDash val="solid"/>
              <a:headEnd type="none" w="med" len="med"/>
              <a:tailEnd type="none" w="med" len="med"/>
            </a:ln>
          </p:spPr>
        </p:sp>
        <p:sp>
          <p:nvSpPr>
            <p:cNvPr id="78870" name="直接连接符 77839"/>
            <p:cNvSpPr/>
            <p:nvPr/>
          </p:nvSpPr>
          <p:spPr>
            <a:xfrm>
              <a:off x="768" y="1392"/>
              <a:ext cx="0" cy="192"/>
            </a:xfrm>
            <a:prstGeom prst="line">
              <a:avLst/>
            </a:prstGeom>
            <a:ln w="28575" cap="flat" cmpd="sng">
              <a:solidFill>
                <a:srgbClr val="FFCC00"/>
              </a:solidFill>
              <a:prstDash val="solid"/>
              <a:headEnd type="none" w="med" len="med"/>
              <a:tailEnd type="oval" w="med" len="med"/>
            </a:ln>
          </p:spPr>
        </p:sp>
        <p:sp>
          <p:nvSpPr>
            <p:cNvPr id="78871" name="矩形 77840"/>
            <p:cNvSpPr/>
            <p:nvPr/>
          </p:nvSpPr>
          <p:spPr>
            <a:xfrm>
              <a:off x="708" y="576"/>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78872" name="直接连接符 77841"/>
            <p:cNvSpPr/>
            <p:nvPr/>
          </p:nvSpPr>
          <p:spPr>
            <a:xfrm>
              <a:off x="192" y="1584"/>
              <a:ext cx="1248" cy="0"/>
            </a:xfrm>
            <a:prstGeom prst="line">
              <a:avLst/>
            </a:prstGeom>
            <a:ln w="28575" cap="flat" cmpd="sng">
              <a:solidFill>
                <a:srgbClr val="FFCC00"/>
              </a:solidFill>
              <a:prstDash val="solid"/>
              <a:headEnd type="none" w="med" len="med"/>
              <a:tailEnd type="none" w="med" len="med"/>
            </a:ln>
          </p:spPr>
        </p:sp>
        <p:sp>
          <p:nvSpPr>
            <p:cNvPr id="78873" name="文本框 77842"/>
            <p:cNvSpPr txBox="1"/>
            <p:nvPr/>
          </p:nvSpPr>
          <p:spPr>
            <a:xfrm>
              <a:off x="492" y="1031"/>
              <a:ext cx="233" cy="338"/>
            </a:xfrm>
            <a:prstGeom prst="rect">
              <a:avLst/>
            </a:prstGeom>
            <a:noFill/>
            <a:ln w="9525">
              <a:noFill/>
            </a:ln>
          </p:spPr>
          <p:txBody>
            <a:bodyPr wrap="square" anchor="ctr">
              <a:spAutoFit/>
            </a:bodyPr>
            <a:p>
              <a:pPr algn="ctr" eaLnBrk="1" hangingPunct="1"/>
              <a:r>
                <a:rPr lang="en-US" altLang="zh-CN" i="1"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78874" name="文本框 77843"/>
            <p:cNvSpPr txBox="1"/>
            <p:nvPr/>
          </p:nvSpPr>
          <p:spPr>
            <a:xfrm>
              <a:off x="475" y="551"/>
              <a:ext cx="244" cy="338"/>
            </a:xfrm>
            <a:prstGeom prst="rect">
              <a:avLst/>
            </a:prstGeom>
            <a:noFill/>
            <a:ln w="9525">
              <a:noFill/>
            </a:ln>
          </p:spPr>
          <p:txBody>
            <a:bodyPr wrap="square" anchor="ctr">
              <a:spAutoFit/>
            </a:bodyPr>
            <a:p>
              <a:pPr algn="ctr" eaLnBrk="1" hangingPunct="1"/>
              <a:r>
                <a:rPr lang="en-US" altLang="zh-CN" i="1" dirty="0">
                  <a:solidFill>
                    <a:schemeClr val="bg1"/>
                  </a:solidFill>
                  <a:latin typeface="Times New Roman" panose="02020603050405020304" pitchFamily="18" charset="0"/>
                </a:rPr>
                <a:t>R</a:t>
              </a:r>
              <a:endParaRPr lang="en-US" altLang="zh-CN" i="1" dirty="0">
                <a:solidFill>
                  <a:schemeClr val="bg1"/>
                </a:solidFill>
                <a:latin typeface="Times New Roman" panose="02020603050405020304" pitchFamily="18" charset="0"/>
              </a:endParaRPr>
            </a:p>
          </p:txBody>
        </p:sp>
        <p:sp>
          <p:nvSpPr>
            <p:cNvPr id="78875" name="文本框 77844"/>
            <p:cNvSpPr txBox="1"/>
            <p:nvPr/>
          </p:nvSpPr>
          <p:spPr>
            <a:xfrm>
              <a:off x="1056" y="791"/>
              <a:ext cx="244" cy="338"/>
            </a:xfrm>
            <a:prstGeom prst="rect">
              <a:avLst/>
            </a:prstGeom>
            <a:noFill/>
            <a:ln w="9525">
              <a:noFill/>
            </a:ln>
          </p:spPr>
          <p:txBody>
            <a:bodyPr wrap="square" anchor="ctr">
              <a:spAutoFit/>
            </a:bodyPr>
            <a:p>
              <a:pPr algn="ctr" eaLnBrk="1" hangingPunct="1"/>
              <a:r>
                <a:rPr lang="en-US" altLang="zh-CN" i="1" dirty="0">
                  <a:solidFill>
                    <a:schemeClr val="bg1"/>
                  </a:solidFill>
                  <a:latin typeface="Times New Roman" panose="02020603050405020304" pitchFamily="18" charset="0"/>
                </a:rPr>
                <a:t>C</a:t>
              </a:r>
              <a:endParaRPr lang="en-US" altLang="zh-CN" i="1" dirty="0">
                <a:solidFill>
                  <a:schemeClr val="bg1"/>
                </a:solidFill>
                <a:latin typeface="Times New Roman" panose="02020603050405020304" pitchFamily="18" charset="0"/>
              </a:endParaRPr>
            </a:p>
          </p:txBody>
        </p:sp>
        <p:sp>
          <p:nvSpPr>
            <p:cNvPr id="78876" name="直接连接符 77845"/>
            <p:cNvSpPr/>
            <p:nvPr/>
          </p:nvSpPr>
          <p:spPr>
            <a:xfrm>
              <a:off x="912" y="432"/>
              <a:ext cx="0" cy="240"/>
            </a:xfrm>
            <a:prstGeom prst="line">
              <a:avLst/>
            </a:prstGeom>
            <a:ln w="38100" cap="flat" cmpd="sng">
              <a:solidFill>
                <a:srgbClr val="66FFFF"/>
              </a:solidFill>
              <a:prstDash val="solid"/>
              <a:headEnd type="none" w="med" len="med"/>
              <a:tailEnd type="triangle" w="med" len="med"/>
            </a:ln>
          </p:spPr>
        </p:sp>
        <p:sp>
          <p:nvSpPr>
            <p:cNvPr id="78877" name="直接连接符 77846"/>
            <p:cNvSpPr/>
            <p:nvPr/>
          </p:nvSpPr>
          <p:spPr>
            <a:xfrm>
              <a:off x="1104" y="288"/>
              <a:ext cx="336" cy="0"/>
            </a:xfrm>
            <a:prstGeom prst="line">
              <a:avLst/>
            </a:prstGeom>
            <a:ln w="38100" cap="flat" cmpd="sng">
              <a:solidFill>
                <a:srgbClr val="66FFFF"/>
              </a:solidFill>
              <a:prstDash val="solid"/>
              <a:headEnd type="none" w="med" len="med"/>
              <a:tailEnd type="triangle" w="med" len="med"/>
            </a:ln>
          </p:spPr>
        </p:sp>
        <p:graphicFrame>
          <p:nvGraphicFramePr>
            <p:cNvPr id="78855" name="对象 77847"/>
            <p:cNvGraphicFramePr>
              <a:graphicFrameLocks noChangeAspect="1"/>
            </p:cNvGraphicFramePr>
            <p:nvPr/>
          </p:nvGraphicFramePr>
          <p:xfrm>
            <a:off x="-20" y="889"/>
            <a:ext cx="241" cy="295"/>
          </p:xfrm>
          <a:graphic>
            <a:graphicData uri="http://schemas.openxmlformats.org/presentationml/2006/ole">
              <mc:AlternateContent xmlns:mc="http://schemas.openxmlformats.org/markup-compatibility/2006">
                <mc:Choice xmlns:v="urn:schemas-microsoft-com:vml" Requires="v">
                  <p:oleObj spid="_x0000_s3544" name="" r:id="rId7" imgW="165100" imgH="203200" progId="Equation.DSMT4">
                    <p:embed/>
                  </p:oleObj>
                </mc:Choice>
                <mc:Fallback>
                  <p:oleObj name="" r:id="rId7" imgW="165100" imgH="203200" progId="Equation.DSMT4">
                    <p:embed/>
                    <p:pic>
                      <p:nvPicPr>
                        <p:cNvPr id="0" name="图片 3543"/>
                        <p:cNvPicPr/>
                        <p:nvPr/>
                      </p:nvPicPr>
                      <p:blipFill>
                        <a:blip r:embed="rId8">
                          <a:clrChange>
                            <a:clrFrom>
                              <a:srgbClr val="000000"/>
                            </a:clrFrom>
                            <a:clrTo>
                              <a:srgbClr val="FFFFFF"/>
                            </a:clrTo>
                          </a:clrChange>
                        </a:blip>
                        <a:stretch>
                          <a:fillRect/>
                        </a:stretch>
                      </p:blipFill>
                      <p:spPr>
                        <a:xfrm>
                          <a:off x="-20" y="889"/>
                          <a:ext cx="241" cy="295"/>
                        </a:xfrm>
                        <a:prstGeom prst="rect">
                          <a:avLst/>
                        </a:prstGeom>
                        <a:noFill/>
                        <a:ln w="38100">
                          <a:noFill/>
                          <a:miter/>
                        </a:ln>
                      </p:spPr>
                    </p:pic>
                  </p:oleObj>
                </mc:Fallback>
              </mc:AlternateContent>
            </a:graphicData>
          </a:graphic>
        </p:graphicFrame>
        <p:graphicFrame>
          <p:nvGraphicFramePr>
            <p:cNvPr id="78856" name="对象 77848"/>
            <p:cNvGraphicFramePr>
              <a:graphicFrameLocks noChangeAspect="1"/>
            </p:cNvGraphicFramePr>
            <p:nvPr/>
          </p:nvGraphicFramePr>
          <p:xfrm>
            <a:off x="322" y="13"/>
            <a:ext cx="165" cy="246"/>
          </p:xfrm>
          <a:graphic>
            <a:graphicData uri="http://schemas.openxmlformats.org/presentationml/2006/ole">
              <mc:AlternateContent xmlns:mc="http://schemas.openxmlformats.org/markup-compatibility/2006">
                <mc:Choice xmlns:v="urn:schemas-microsoft-com:vml" Requires="v">
                  <p:oleObj spid="_x0000_s3543" name="" r:id="rId9" imgW="127000" imgH="190500" progId="Equation.DSMT4">
                    <p:embed/>
                  </p:oleObj>
                </mc:Choice>
                <mc:Fallback>
                  <p:oleObj name="" r:id="rId9" imgW="127000" imgH="190500" progId="Equation.DSMT4">
                    <p:embed/>
                    <p:pic>
                      <p:nvPicPr>
                        <p:cNvPr id="0" name="图片 3542"/>
                        <p:cNvPicPr/>
                        <p:nvPr/>
                      </p:nvPicPr>
                      <p:blipFill>
                        <a:blip r:embed="rId10">
                          <a:clrChange>
                            <a:clrFrom>
                              <a:srgbClr val="000000"/>
                            </a:clrFrom>
                            <a:clrTo>
                              <a:srgbClr val="FFFFFF"/>
                            </a:clrTo>
                          </a:clrChange>
                        </a:blip>
                        <a:stretch>
                          <a:fillRect/>
                        </a:stretch>
                      </p:blipFill>
                      <p:spPr>
                        <a:xfrm>
                          <a:off x="322" y="13"/>
                          <a:ext cx="165" cy="246"/>
                        </a:xfrm>
                        <a:prstGeom prst="rect">
                          <a:avLst/>
                        </a:prstGeom>
                        <a:noFill/>
                        <a:ln w="38100">
                          <a:noFill/>
                          <a:miter/>
                        </a:ln>
                      </p:spPr>
                    </p:pic>
                  </p:oleObj>
                </mc:Fallback>
              </mc:AlternateContent>
            </a:graphicData>
          </a:graphic>
        </p:graphicFrame>
        <p:graphicFrame>
          <p:nvGraphicFramePr>
            <p:cNvPr id="78857" name="对象 77849"/>
            <p:cNvGraphicFramePr>
              <a:graphicFrameLocks noChangeAspect="1"/>
            </p:cNvGraphicFramePr>
            <p:nvPr/>
          </p:nvGraphicFramePr>
          <p:xfrm>
            <a:off x="956" y="397"/>
            <a:ext cx="241" cy="351"/>
          </p:xfrm>
          <a:graphic>
            <a:graphicData uri="http://schemas.openxmlformats.org/presentationml/2006/ole">
              <mc:AlternateContent xmlns:mc="http://schemas.openxmlformats.org/markup-compatibility/2006">
                <mc:Choice xmlns:v="urn:schemas-microsoft-com:vml" Requires="v">
                  <p:oleObj spid="_x0000_s3547" name="" r:id="rId11" imgW="165100" imgH="241300" progId="Equation.DSMT4">
                    <p:embed/>
                  </p:oleObj>
                </mc:Choice>
                <mc:Fallback>
                  <p:oleObj name="" r:id="rId11" imgW="165100" imgH="241300" progId="Equation.DSMT4">
                    <p:embed/>
                    <p:pic>
                      <p:nvPicPr>
                        <p:cNvPr id="0" name="图片 3546"/>
                        <p:cNvPicPr/>
                        <p:nvPr/>
                      </p:nvPicPr>
                      <p:blipFill>
                        <a:blip r:embed="rId12">
                          <a:clrChange>
                            <a:clrFrom>
                              <a:srgbClr val="000000"/>
                            </a:clrFrom>
                            <a:clrTo>
                              <a:srgbClr val="FFFFFF"/>
                            </a:clrTo>
                          </a:clrChange>
                        </a:blip>
                        <a:stretch>
                          <a:fillRect/>
                        </a:stretch>
                      </p:blipFill>
                      <p:spPr>
                        <a:xfrm>
                          <a:off x="956" y="397"/>
                          <a:ext cx="241" cy="351"/>
                        </a:xfrm>
                        <a:prstGeom prst="rect">
                          <a:avLst/>
                        </a:prstGeom>
                        <a:noFill/>
                        <a:ln w="38100">
                          <a:noFill/>
                          <a:miter/>
                        </a:ln>
                      </p:spPr>
                    </p:pic>
                  </p:oleObj>
                </mc:Fallback>
              </mc:AlternateContent>
            </a:graphicData>
          </a:graphic>
        </p:graphicFrame>
        <p:graphicFrame>
          <p:nvGraphicFramePr>
            <p:cNvPr id="78858" name="对象 77850"/>
            <p:cNvGraphicFramePr>
              <a:graphicFrameLocks noChangeAspect="1"/>
            </p:cNvGraphicFramePr>
            <p:nvPr/>
          </p:nvGraphicFramePr>
          <p:xfrm>
            <a:off x="1148" y="-26"/>
            <a:ext cx="248" cy="336"/>
          </p:xfrm>
          <a:graphic>
            <a:graphicData uri="http://schemas.openxmlformats.org/presentationml/2006/ole">
              <mc:AlternateContent xmlns:mc="http://schemas.openxmlformats.org/markup-compatibility/2006">
                <mc:Choice xmlns:v="urn:schemas-microsoft-com:vml" Requires="v">
                  <p:oleObj spid="_x0000_s3546" name="" r:id="rId13" imgW="177165" imgH="241300" progId="Equation.DSMT4">
                    <p:embed/>
                  </p:oleObj>
                </mc:Choice>
                <mc:Fallback>
                  <p:oleObj name="" r:id="rId13" imgW="177165" imgH="241300" progId="Equation.DSMT4">
                    <p:embed/>
                    <p:pic>
                      <p:nvPicPr>
                        <p:cNvPr id="0" name="图片 3545"/>
                        <p:cNvPicPr/>
                        <p:nvPr/>
                      </p:nvPicPr>
                      <p:blipFill>
                        <a:blip r:embed="rId14">
                          <a:clrChange>
                            <a:clrFrom>
                              <a:srgbClr val="000000"/>
                            </a:clrFrom>
                            <a:clrTo>
                              <a:srgbClr val="FFFFFF"/>
                            </a:clrTo>
                          </a:clrChange>
                        </a:blip>
                        <a:stretch>
                          <a:fillRect/>
                        </a:stretch>
                      </p:blipFill>
                      <p:spPr>
                        <a:xfrm>
                          <a:off x="1148" y="-26"/>
                          <a:ext cx="248" cy="336"/>
                        </a:xfrm>
                        <a:prstGeom prst="rect">
                          <a:avLst/>
                        </a:prstGeom>
                        <a:noFill/>
                        <a:ln w="38100">
                          <a:noFill/>
                          <a:miter/>
                        </a:ln>
                      </p:spPr>
                    </p:pic>
                  </p:oleObj>
                </mc:Fallback>
              </mc:AlternateContent>
            </a:graphicData>
          </a:graphic>
        </p:graphicFrame>
        <p:sp>
          <p:nvSpPr>
            <p:cNvPr id="78878" name="直接连接符 77851"/>
            <p:cNvSpPr/>
            <p:nvPr/>
          </p:nvSpPr>
          <p:spPr>
            <a:xfrm>
              <a:off x="240" y="288"/>
              <a:ext cx="336" cy="0"/>
            </a:xfrm>
            <a:prstGeom prst="line">
              <a:avLst/>
            </a:prstGeom>
            <a:ln w="38100" cap="flat" cmpd="sng">
              <a:solidFill>
                <a:srgbClr val="66FFFF"/>
              </a:solidFill>
              <a:prstDash val="solid"/>
              <a:headEnd type="none" w="med" len="med"/>
              <a:tailEnd type="triangle" w="med" len="med"/>
            </a:ln>
          </p:spPr>
        </p:sp>
        <p:sp>
          <p:nvSpPr>
            <p:cNvPr id="78879" name="文本框 77852"/>
            <p:cNvSpPr txBox="1"/>
            <p:nvPr/>
          </p:nvSpPr>
          <p:spPr>
            <a:xfrm>
              <a:off x="0" y="455"/>
              <a:ext cx="225" cy="338"/>
            </a:xfrm>
            <a:prstGeom prst="rect">
              <a:avLst/>
            </a:prstGeom>
            <a:noFill/>
            <a:ln w="9525">
              <a:noFill/>
            </a:ln>
          </p:spPr>
          <p:txBody>
            <a:bodyPr wrap="square"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78880" name="文本框 77853"/>
            <p:cNvSpPr txBox="1"/>
            <p:nvPr/>
          </p:nvSpPr>
          <p:spPr>
            <a:xfrm>
              <a:off x="48" y="1127"/>
              <a:ext cx="212" cy="338"/>
            </a:xfrm>
            <a:prstGeom prst="rect">
              <a:avLst/>
            </a:prstGeom>
            <a:noFill/>
            <a:ln w="9525">
              <a:noFill/>
            </a:ln>
          </p:spPr>
          <p:txBody>
            <a:bodyPr wrap="square"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grpSp>
          <p:nvGrpSpPr>
            <p:cNvPr id="78881" name="组合 77854"/>
            <p:cNvGrpSpPr/>
            <p:nvPr/>
          </p:nvGrpSpPr>
          <p:grpSpPr>
            <a:xfrm rot="5400000">
              <a:off x="580" y="1147"/>
              <a:ext cx="384" cy="57"/>
              <a:chOff x="0" y="0"/>
              <a:chExt cx="489" cy="60"/>
            </a:xfrm>
          </p:grpSpPr>
          <p:sp>
            <p:nvSpPr>
              <p:cNvPr id="78884" name="任意多边形 77855"/>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78885" name="任意多边形 77856"/>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78886" name="任意多边形 77857"/>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78887" name="任意多边形 77858"/>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78882" name="椭圆 77859"/>
            <p:cNvSpPr/>
            <p:nvPr/>
          </p:nvSpPr>
          <p:spPr>
            <a:xfrm>
              <a:off x="124" y="153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78883" name="椭圆 77860"/>
            <p:cNvSpPr/>
            <p:nvPr/>
          </p:nvSpPr>
          <p:spPr>
            <a:xfrm>
              <a:off x="96" y="336"/>
              <a:ext cx="68" cy="6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graphicFrame>
        <p:nvGraphicFramePr>
          <p:cNvPr id="77862" name="对象 77861"/>
          <p:cNvGraphicFramePr>
            <a:graphicFrameLocks noChangeAspect="1"/>
          </p:cNvGraphicFramePr>
          <p:nvPr/>
        </p:nvGraphicFramePr>
        <p:xfrm>
          <a:off x="3706178" y="4650105"/>
          <a:ext cx="4922837" cy="977900"/>
        </p:xfrm>
        <a:graphic>
          <a:graphicData uri="http://schemas.openxmlformats.org/presentationml/2006/ole">
            <mc:AlternateContent xmlns:mc="http://schemas.openxmlformats.org/markup-compatibility/2006">
              <mc:Choice xmlns:v="urn:schemas-microsoft-com:vml" Requires="v">
                <p:oleObj spid="_x0000_s3542" name="" r:id="rId15" imgW="2298700" imgH="457200" progId="Equation.DSMT4">
                  <p:embed/>
                </p:oleObj>
              </mc:Choice>
              <mc:Fallback>
                <p:oleObj name="" r:id="rId15" imgW="2298700" imgH="457200" progId="Equation.DSMT4">
                  <p:embed/>
                  <p:pic>
                    <p:nvPicPr>
                      <p:cNvPr id="0" name="图片 3541"/>
                      <p:cNvPicPr/>
                      <p:nvPr/>
                    </p:nvPicPr>
                    <p:blipFill>
                      <a:blip r:embed="rId16"/>
                      <a:stretch>
                        <a:fillRect/>
                      </a:stretch>
                    </p:blipFill>
                    <p:spPr>
                      <a:xfrm>
                        <a:off x="3706178" y="4650105"/>
                        <a:ext cx="4922837" cy="977900"/>
                      </a:xfrm>
                      <a:prstGeom prst="rect">
                        <a:avLst/>
                      </a:prstGeom>
                      <a:noFill/>
                      <a:ln w="38100">
                        <a:noFill/>
                        <a:miter/>
                      </a:ln>
                    </p:spPr>
                  </p:pic>
                </p:oleObj>
              </mc:Fallback>
            </mc:AlternateContent>
          </a:graphicData>
        </a:graphic>
      </p:graphicFrame>
      <p:sp>
        <p:nvSpPr>
          <p:cNvPr id="77863" name="文本框 77862"/>
          <p:cNvSpPr txBox="1"/>
          <p:nvPr/>
        </p:nvSpPr>
        <p:spPr>
          <a:xfrm>
            <a:off x="0" y="4908550"/>
            <a:ext cx="3620135" cy="460375"/>
          </a:xfrm>
          <a:prstGeom prst="rect">
            <a:avLst/>
          </a:prstGeom>
          <a:no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Before capacitor inparallel</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sym typeface="+mn-ea"/>
              </a:rPr>
              <a:t>：</a:t>
            </a:r>
            <a:endParaRPr lang="zh-CN" altLang="en-US" dirty="0">
              <a:solidFill>
                <a:schemeClr val="bg1"/>
              </a:solidFill>
              <a:latin typeface="Arial" panose="020B0604020202020204" pitchFamily="34" charset="0"/>
              <a:ea typeface="仿宋_GB2312" pitchFamily="1" charset="-122"/>
            </a:endParaRPr>
          </a:p>
        </p:txBody>
      </p:sp>
      <p:sp>
        <p:nvSpPr>
          <p:cNvPr id="77864" name="文本框 77863"/>
          <p:cNvSpPr txBox="1"/>
          <p:nvPr/>
        </p:nvSpPr>
        <p:spPr>
          <a:xfrm>
            <a:off x="74930" y="5813425"/>
            <a:ext cx="3263900" cy="460375"/>
          </a:xfrm>
          <a:prstGeom prst="rect">
            <a:avLst/>
          </a:prstGeom>
          <a:noFill/>
          <a:ln w="9525">
            <a:noFill/>
          </a:ln>
        </p:spPr>
        <p:txBody>
          <a:bodyPr wrap="square">
            <a:spAutoFit/>
          </a:bodyPr>
          <a:p>
            <a:pPr eaLnBrk="1" hangingPunct="1">
              <a:spcBef>
                <a:spcPct val="50000"/>
              </a:spcBef>
            </a:pPr>
            <a:r>
              <a:rPr lang="en-US" altLang="zh-CN" b="0" dirty="0">
                <a:solidFill>
                  <a:schemeClr val="bg1"/>
                </a:solidFill>
                <a:latin typeface="Times New Roman" panose="02020603050405020304" pitchFamily="18" charset="0"/>
                <a:ea typeface="仿宋_GB2312" pitchFamily="1" charset="-122"/>
                <a:cs typeface="Times New Roman" panose="02020603050405020304" pitchFamily="18" charset="0"/>
              </a:rPr>
              <a:t>After capacitor inparallel</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77865" name="对象 77864"/>
          <p:cNvGraphicFramePr>
            <a:graphicFrameLocks noChangeAspect="1"/>
          </p:cNvGraphicFramePr>
          <p:nvPr/>
        </p:nvGraphicFramePr>
        <p:xfrm>
          <a:off x="3404553" y="5554345"/>
          <a:ext cx="4324350" cy="977900"/>
        </p:xfrm>
        <a:graphic>
          <a:graphicData uri="http://schemas.openxmlformats.org/presentationml/2006/ole">
            <mc:AlternateContent xmlns:mc="http://schemas.openxmlformats.org/markup-compatibility/2006">
              <mc:Choice xmlns:v="urn:schemas-microsoft-com:vml" Requires="v">
                <p:oleObj spid="_x0000_s3549" name="" r:id="rId17" imgW="2019300" imgH="457200" progId="Equation.DSMT4">
                  <p:embed/>
                </p:oleObj>
              </mc:Choice>
              <mc:Fallback>
                <p:oleObj name="" r:id="rId17" imgW="2019300" imgH="457200" progId="Equation.DSMT4">
                  <p:embed/>
                  <p:pic>
                    <p:nvPicPr>
                      <p:cNvPr id="0" name="图片 3548"/>
                      <p:cNvPicPr/>
                      <p:nvPr/>
                    </p:nvPicPr>
                    <p:blipFill>
                      <a:blip r:embed="rId18"/>
                      <a:stretch>
                        <a:fillRect/>
                      </a:stretch>
                    </p:blipFill>
                    <p:spPr>
                      <a:xfrm>
                        <a:off x="3404553" y="5554345"/>
                        <a:ext cx="4324350" cy="9779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p:cTn id="7" dur="1000" fill="hold"/>
                                        <p:tgtEl>
                                          <p:spTgt spid="77828"/>
                                        </p:tgtEl>
                                        <p:attrNameLst>
                                          <p:attrName>ppt_w</p:attrName>
                                        </p:attrNameLst>
                                      </p:cBhvr>
                                      <p:tavLst>
                                        <p:tav tm="0">
                                          <p:val>
                                            <p:fltVal val="0.000000"/>
                                          </p:val>
                                        </p:tav>
                                        <p:tav tm="100000">
                                          <p:val>
                                            <p:strVal val="#ppt_w"/>
                                          </p:val>
                                        </p:tav>
                                      </p:tavLst>
                                    </p:anim>
                                    <p:anim calcmode="lin" valueType="num">
                                      <p:cBhvr>
                                        <p:cTn id="8" dur="1000" fill="hold"/>
                                        <p:tgtEl>
                                          <p:spTgt spid="77828"/>
                                        </p:tgtEl>
                                        <p:attrNameLst>
                                          <p:attrName>ppt_h</p:attrName>
                                        </p:attrNameLst>
                                      </p:cBhvr>
                                      <p:tavLst>
                                        <p:tav tm="0">
                                          <p:val>
                                            <p:fltVal val="0.000000"/>
                                          </p:val>
                                        </p:tav>
                                        <p:tav tm="100000">
                                          <p:val>
                                            <p:strVal val="#ppt_h"/>
                                          </p:val>
                                        </p:tav>
                                      </p:tavLst>
                                    </p:anim>
                                    <p:anim calcmode="lin" valueType="num">
                                      <p:cBhvr>
                                        <p:cTn id="9" dur="1000" fill="hold"/>
                                        <p:tgtEl>
                                          <p:spTgt spid="7782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77828"/>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2000"/>
                                        <p:tgtEl>
                                          <p:spTgt spid="2"/>
                                        </p:tgtEl>
                                      </p:cBhvr>
                                    </p:animEffect>
                                  </p:childTnLst>
                                </p:cTn>
                              </p:par>
                            </p:childTnLst>
                          </p:cTn>
                        </p:par>
                        <p:par>
                          <p:cTn id="15" fill="hold">
                            <p:stCondLst>
                              <p:cond delay="3000"/>
                            </p:stCondLst>
                            <p:childTnLst>
                              <p:par>
                                <p:cTn id="16" presetID="17" presetClass="entr" presetSubtype="8" fill="hold" grpId="0" nodeType="afterEffect">
                                  <p:stCondLst>
                                    <p:cond delay="0"/>
                                  </p:stCondLst>
                                  <p:iterate type="lt">
                                    <p:tmPct val="100000"/>
                                  </p:iterate>
                                  <p:childTnLst>
                                    <p:set>
                                      <p:cBhvr>
                                        <p:cTn id="17" dur="1" fill="hold">
                                          <p:stCondLst>
                                            <p:cond delay="0"/>
                                          </p:stCondLst>
                                        </p:cTn>
                                        <p:tgtEl>
                                          <p:spTgt spid="77826"/>
                                        </p:tgtEl>
                                        <p:attrNameLst>
                                          <p:attrName>style.visibility</p:attrName>
                                        </p:attrNameLst>
                                      </p:cBhvr>
                                      <p:to>
                                        <p:strVal val="visible"/>
                                      </p:to>
                                    </p:set>
                                    <p:anim calcmode="lin" valueType="num">
                                      <p:cBhvr>
                                        <p:cTn id="18" dur="75" fill="hold"/>
                                        <p:tgtEl>
                                          <p:spTgt spid="77826"/>
                                        </p:tgtEl>
                                        <p:attrNameLst>
                                          <p:attrName>ppt_x</p:attrName>
                                        </p:attrNameLst>
                                      </p:cBhvr>
                                      <p:tavLst>
                                        <p:tav tm="0">
                                          <p:val>
                                            <p:strVal val="#ppt_x-#ppt_w/2"/>
                                          </p:val>
                                        </p:tav>
                                        <p:tav tm="100000">
                                          <p:val>
                                            <p:strVal val="#ppt_x"/>
                                          </p:val>
                                        </p:tav>
                                      </p:tavLst>
                                    </p:anim>
                                    <p:anim calcmode="lin" valueType="num">
                                      <p:cBhvr>
                                        <p:cTn id="19" dur="75" fill="hold"/>
                                        <p:tgtEl>
                                          <p:spTgt spid="77826"/>
                                        </p:tgtEl>
                                        <p:attrNameLst>
                                          <p:attrName>ppt_y</p:attrName>
                                        </p:attrNameLst>
                                      </p:cBhvr>
                                      <p:tavLst>
                                        <p:tav tm="0">
                                          <p:val>
                                            <p:strVal val="#ppt_y"/>
                                          </p:val>
                                        </p:tav>
                                        <p:tav tm="100000">
                                          <p:val>
                                            <p:strVal val="#ppt_y"/>
                                          </p:val>
                                        </p:tav>
                                      </p:tavLst>
                                    </p:anim>
                                    <p:anim calcmode="lin" valueType="num">
                                      <p:cBhvr>
                                        <p:cTn id="20" dur="75" fill="hold"/>
                                        <p:tgtEl>
                                          <p:spTgt spid="77826"/>
                                        </p:tgtEl>
                                        <p:attrNameLst>
                                          <p:attrName>ppt_w</p:attrName>
                                        </p:attrNameLst>
                                      </p:cBhvr>
                                      <p:tavLst>
                                        <p:tav tm="0">
                                          <p:val>
                                            <p:fltVal val="0.000000"/>
                                          </p:val>
                                        </p:tav>
                                        <p:tav tm="100000">
                                          <p:val>
                                            <p:strVal val="#ppt_w"/>
                                          </p:val>
                                        </p:tav>
                                      </p:tavLst>
                                    </p:anim>
                                    <p:anim calcmode="lin" valueType="num">
                                      <p:cBhvr>
                                        <p:cTn id="21" dur="75" fill="hold"/>
                                        <p:tgtEl>
                                          <p:spTgt spid="77826"/>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77829"/>
                                        </p:tgtEl>
                                        <p:attrNameLst>
                                          <p:attrName>style.visibility</p:attrName>
                                        </p:attrNameLst>
                                      </p:cBhvr>
                                      <p:to>
                                        <p:strVal val="visible"/>
                                      </p:to>
                                    </p:set>
                                    <p:anim calcmode="lin" valueType="num">
                                      <p:cBhvr>
                                        <p:cTn id="26" dur="1000" fill="hold"/>
                                        <p:tgtEl>
                                          <p:spTgt spid="77829"/>
                                        </p:tgtEl>
                                        <p:attrNameLst>
                                          <p:attrName>ppt_w</p:attrName>
                                        </p:attrNameLst>
                                      </p:cBhvr>
                                      <p:tavLst>
                                        <p:tav tm="0">
                                          <p:val>
                                            <p:fltVal val="0.000000"/>
                                          </p:val>
                                        </p:tav>
                                        <p:tav tm="100000">
                                          <p:val>
                                            <p:strVal val="#ppt_w"/>
                                          </p:val>
                                        </p:tav>
                                      </p:tavLst>
                                    </p:anim>
                                    <p:anim calcmode="lin" valueType="num">
                                      <p:cBhvr>
                                        <p:cTn id="27" dur="1000" fill="hold"/>
                                        <p:tgtEl>
                                          <p:spTgt spid="77829"/>
                                        </p:tgtEl>
                                        <p:attrNameLst>
                                          <p:attrName>ppt_h</p:attrName>
                                        </p:attrNameLst>
                                      </p:cBhvr>
                                      <p:tavLst>
                                        <p:tav tm="0">
                                          <p:val>
                                            <p:fltVal val="0.000000"/>
                                          </p:val>
                                        </p:tav>
                                        <p:tav tm="100000">
                                          <p:val>
                                            <p:strVal val="#ppt_h"/>
                                          </p:val>
                                        </p:tav>
                                      </p:tavLst>
                                    </p:anim>
                                    <p:anim calcmode="lin" valueType="num">
                                      <p:cBhvr>
                                        <p:cTn id="28" dur="1000" fill="hold"/>
                                        <p:tgtEl>
                                          <p:spTgt spid="77829"/>
                                        </p:tgtEl>
                                        <p:attrNameLst>
                                          <p:attrName>ppt_x</p:attrName>
                                        </p:attrNameLst>
                                      </p:cBhvr>
                                      <p:tavLst>
                                        <p:tav tm="0" fmla="#ppt_x+(cos(-2*pi*(1-$))*-#ppt_x-sin(-2*pi*(1-$))*(1-#ppt_y))*(1-$)">
                                          <p:val>
                                            <p:fltVal val="0.000000"/>
                                          </p:val>
                                        </p:tav>
                                        <p:tav tm="100000">
                                          <p:val>
                                            <p:fltVal val="1.000000"/>
                                          </p:val>
                                        </p:tav>
                                      </p:tavLst>
                                    </p:anim>
                                    <p:anim calcmode="lin" valueType="num">
                                      <p:cBhvr>
                                        <p:cTn id="29" dur="1000" fill="hold"/>
                                        <p:tgtEl>
                                          <p:spTgt spid="7782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7827"/>
                                        </p:tgtEl>
                                        <p:attrNameLst>
                                          <p:attrName>style.visibility</p:attrName>
                                        </p:attrNameLst>
                                      </p:cBhvr>
                                      <p:to>
                                        <p:strVal val="visible"/>
                                      </p:to>
                                    </p:set>
                                    <p:animEffect transition="in" filter="wipe(left)">
                                      <p:cBhvr>
                                        <p:cTn id="34" dur="2000"/>
                                        <p:tgtEl>
                                          <p:spTgt spid="77827"/>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77830"/>
                                        </p:tgtEl>
                                        <p:attrNameLst>
                                          <p:attrName>style.visibility</p:attrName>
                                        </p:attrNameLst>
                                      </p:cBhvr>
                                      <p:to>
                                        <p:strVal val="visible"/>
                                      </p:to>
                                    </p:set>
                                    <p:animEffect transition="in" filter="blinds(horizontal)">
                                      <p:cBhvr>
                                        <p:cTn id="39" dur="500"/>
                                        <p:tgtEl>
                                          <p:spTgt spid="7783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77831"/>
                                        </p:tgtEl>
                                        <p:attrNameLst>
                                          <p:attrName>style.visibility</p:attrName>
                                        </p:attrNameLst>
                                      </p:cBhvr>
                                      <p:to>
                                        <p:strVal val="visible"/>
                                      </p:to>
                                    </p:set>
                                    <p:animEffect transition="in" filter="wipe(up)">
                                      <p:cBhvr>
                                        <p:cTn id="44" dur="2000"/>
                                        <p:tgtEl>
                                          <p:spTgt spid="77831"/>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77863"/>
                                        </p:tgtEl>
                                        <p:attrNameLst>
                                          <p:attrName>style.visibility</p:attrName>
                                        </p:attrNameLst>
                                      </p:cBhvr>
                                      <p:to>
                                        <p:strVal val="visible"/>
                                      </p:to>
                                    </p:set>
                                    <p:anim calcmode="lin" valueType="num">
                                      <p:cBhvr additive="base">
                                        <p:cTn id="49" dur="500" fill="hold"/>
                                        <p:tgtEl>
                                          <p:spTgt spid="77863"/>
                                        </p:tgtEl>
                                        <p:attrNameLst>
                                          <p:attrName>ppt_x</p:attrName>
                                        </p:attrNameLst>
                                      </p:cBhvr>
                                      <p:tavLst>
                                        <p:tav tm="0">
                                          <p:val>
                                            <p:strVal val="0-#ppt_w/2"/>
                                          </p:val>
                                        </p:tav>
                                        <p:tav tm="100000">
                                          <p:val>
                                            <p:strVal val="#ppt_x"/>
                                          </p:val>
                                        </p:tav>
                                      </p:tavLst>
                                    </p:anim>
                                    <p:anim calcmode="lin" valueType="num">
                                      <p:cBhvr additive="base">
                                        <p:cTn id="50" dur="500" fill="hold"/>
                                        <p:tgtEl>
                                          <p:spTgt spid="77863"/>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8" presetClass="entr" presetSubtype="6" fill="hold" nodeType="clickEffect">
                                  <p:stCondLst>
                                    <p:cond delay="0"/>
                                  </p:stCondLst>
                                  <p:childTnLst>
                                    <p:set>
                                      <p:cBhvr>
                                        <p:cTn id="54" dur="1" fill="hold">
                                          <p:stCondLst>
                                            <p:cond delay="0"/>
                                          </p:stCondLst>
                                        </p:cTn>
                                        <p:tgtEl>
                                          <p:spTgt spid="77862"/>
                                        </p:tgtEl>
                                        <p:attrNameLst>
                                          <p:attrName>style.visibility</p:attrName>
                                        </p:attrNameLst>
                                      </p:cBhvr>
                                      <p:to>
                                        <p:strVal val="visible"/>
                                      </p:to>
                                    </p:set>
                                    <p:animEffect transition="in" filter="strips(downRight)">
                                      <p:cBhvr>
                                        <p:cTn id="55" dur="2000"/>
                                        <p:tgtEl>
                                          <p:spTgt spid="77862"/>
                                        </p:tgtEl>
                                      </p:cBhvr>
                                    </p:animEffect>
                                  </p:childTnLst>
                                </p:cTn>
                              </p:par>
                            </p:childTnLst>
                          </p:cTn>
                        </p:par>
                      </p:childTnLst>
                    </p:cTn>
                  </p:par>
                  <p:par>
                    <p:cTn id="56" fill="hold">
                      <p:stCondLst>
                        <p:cond delay="indefinite"/>
                      </p:stCondLst>
                      <p:childTnLst>
                        <p:par>
                          <p:cTn id="57" fill="hold">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77864"/>
                                        </p:tgtEl>
                                        <p:attrNameLst>
                                          <p:attrName>style.visibility</p:attrName>
                                        </p:attrNameLst>
                                      </p:cBhvr>
                                      <p:to>
                                        <p:strVal val="visible"/>
                                      </p:to>
                                    </p:set>
                                    <p:anim calcmode="lin" valueType="num">
                                      <p:cBhvr additive="base">
                                        <p:cTn id="60" dur="500" fill="hold"/>
                                        <p:tgtEl>
                                          <p:spTgt spid="77864"/>
                                        </p:tgtEl>
                                        <p:attrNameLst>
                                          <p:attrName>ppt_x</p:attrName>
                                        </p:attrNameLst>
                                      </p:cBhvr>
                                      <p:tavLst>
                                        <p:tav tm="0">
                                          <p:val>
                                            <p:strVal val="0-#ppt_w/2"/>
                                          </p:val>
                                        </p:tav>
                                        <p:tav tm="100000">
                                          <p:val>
                                            <p:strVal val="#ppt_x"/>
                                          </p:val>
                                        </p:tav>
                                      </p:tavLst>
                                    </p:anim>
                                    <p:anim calcmode="lin" valueType="num">
                                      <p:cBhvr additive="base">
                                        <p:cTn id="61" dur="500" fill="hold"/>
                                        <p:tgtEl>
                                          <p:spTgt spid="77864"/>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8" presetClass="entr" presetSubtype="6" fill="hold" nodeType="clickEffect">
                                  <p:stCondLst>
                                    <p:cond delay="0"/>
                                  </p:stCondLst>
                                  <p:childTnLst>
                                    <p:set>
                                      <p:cBhvr>
                                        <p:cTn id="65" dur="1" fill="hold">
                                          <p:stCondLst>
                                            <p:cond delay="0"/>
                                          </p:stCondLst>
                                        </p:cTn>
                                        <p:tgtEl>
                                          <p:spTgt spid="77865"/>
                                        </p:tgtEl>
                                        <p:attrNameLst>
                                          <p:attrName>style.visibility</p:attrName>
                                        </p:attrNameLst>
                                      </p:cBhvr>
                                      <p:to>
                                        <p:strVal val="visible"/>
                                      </p:to>
                                    </p:set>
                                    <p:animEffect transition="in" filter="strips(downRight)">
                                      <p:cBhvr>
                                        <p:cTn id="66" dur="2000"/>
                                        <p:tgtEl>
                                          <p:spTgt spid="778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8" grpId="0" bldLvl="0" animBg="1"/>
      <p:bldP spid="77829" grpId="0" bldLvl="0" animBg="1"/>
      <p:bldP spid="77863" grpId="0"/>
      <p:bldP spid="77864"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56883" y="217488"/>
            <a:ext cx="7620000" cy="1198880"/>
          </a:xfrm>
          <a:prstGeom prst="rect">
            <a:avLst/>
          </a:prstGeom>
          <a:noFill/>
          <a:ln w="9525">
            <a:noFill/>
          </a:ln>
        </p:spPr>
        <p:txBody>
          <a:bodyPr anchor="ctr">
            <a:spAutoFit/>
          </a:bodyPr>
          <a:p>
            <a:pPr>
              <a:lnSpc>
                <a:spcPct val="100000"/>
              </a:lnSpc>
            </a:pPr>
            <a:r>
              <a:rPr dirty="0">
                <a:solidFill>
                  <a:schemeClr val="bg1"/>
                </a:solidFill>
                <a:latin typeface="Times New Roman" panose="02020603050405020304" pitchFamily="18" charset="0"/>
                <a:ea typeface="楷体_GB2312" pitchFamily="1" charset="-122"/>
                <a:cs typeface="Times New Roman" panose="02020603050405020304" pitchFamily="18" charset="0"/>
              </a:rPr>
              <a:t>To increase the power factor from 0.9 to 0.95, how much more </a:t>
            </a:r>
            <a:r>
              <a:rPr lang="en-US" dirty="0">
                <a:solidFill>
                  <a:schemeClr val="bg1"/>
                </a:solidFill>
                <a:latin typeface="Times New Roman" panose="02020603050405020304" pitchFamily="18" charset="0"/>
                <a:ea typeface="楷体_GB2312" pitchFamily="1" charset="-122"/>
                <a:cs typeface="Times New Roman" panose="02020603050405020304" pitchFamily="18" charset="0"/>
              </a:rPr>
              <a:t>parallel</a:t>
            </a:r>
            <a:r>
              <a:rPr dirty="0">
                <a:solidFill>
                  <a:schemeClr val="bg1"/>
                </a:solidFill>
                <a:latin typeface="Times New Roman" panose="02020603050405020304" pitchFamily="18" charset="0"/>
                <a:ea typeface="楷体_GB2312" pitchFamily="1" charset="-122"/>
                <a:cs typeface="Times New Roman" panose="02020603050405020304" pitchFamily="18" charset="0"/>
              </a:rPr>
              <a:t> capacitance should be added, and what is the total current in the circuit?</a:t>
            </a:r>
            <a:endParaRPr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3" name="对象 2"/>
          <p:cNvGraphicFramePr>
            <a:graphicFrameLocks noChangeAspect="1"/>
          </p:cNvGraphicFramePr>
          <p:nvPr/>
        </p:nvGraphicFramePr>
        <p:xfrm>
          <a:off x="5377180" y="1416685"/>
          <a:ext cx="3578225" cy="499745"/>
        </p:xfrm>
        <a:graphic>
          <a:graphicData uri="http://schemas.openxmlformats.org/presentationml/2006/ole">
            <mc:AlternateContent xmlns:mc="http://schemas.openxmlformats.org/markup-compatibility/2006">
              <mc:Choice xmlns:v="urn:schemas-microsoft-com:vml" Requires="v">
                <p:oleObj spid="_x0000_s3552" name="" r:id="rId1" imgW="1630680" imgH="198120" progId="Equation.3">
                  <p:embed/>
                </p:oleObj>
              </mc:Choice>
              <mc:Fallback>
                <p:oleObj name="" r:id="rId1" imgW="1630680" imgH="198120" progId="Equation.3">
                  <p:embed/>
                  <p:pic>
                    <p:nvPicPr>
                      <p:cNvPr id="0" name="图片 3551"/>
                      <p:cNvPicPr/>
                      <p:nvPr/>
                    </p:nvPicPr>
                    <p:blipFill>
                      <a:blip r:embed="rId2">
                        <a:clrChange>
                          <a:clrFrom>
                            <a:srgbClr val="000000"/>
                          </a:clrFrom>
                          <a:clrTo>
                            <a:srgbClr val="FFFFFF"/>
                          </a:clrTo>
                        </a:clrChange>
                      </a:blip>
                      <a:stretch>
                        <a:fillRect/>
                      </a:stretch>
                    </p:blipFill>
                    <p:spPr>
                      <a:xfrm>
                        <a:off x="5377180" y="1416685"/>
                        <a:ext cx="3578225" cy="499745"/>
                      </a:xfrm>
                      <a:prstGeom prst="rect">
                        <a:avLst/>
                      </a:prstGeom>
                      <a:noFill/>
                      <a:ln w="38100">
                        <a:noFill/>
                        <a:miter/>
                      </a:ln>
                    </p:spPr>
                  </p:pic>
                </p:oleObj>
              </mc:Fallback>
            </mc:AlternateContent>
          </a:graphicData>
        </a:graphic>
      </p:graphicFrame>
      <p:sp>
        <p:nvSpPr>
          <p:cNvPr id="4" name="文本框 3"/>
          <p:cNvSpPr txBox="1"/>
          <p:nvPr/>
        </p:nvSpPr>
        <p:spPr>
          <a:xfrm>
            <a:off x="468313" y="1484313"/>
            <a:ext cx="1565275" cy="521970"/>
          </a:xfrm>
          <a:prstGeom prst="rect">
            <a:avLst/>
          </a:prstGeom>
          <a:solidFill>
            <a:srgbClr val="990033"/>
          </a:solidFill>
          <a:ln w="9525">
            <a:noFill/>
          </a:ln>
        </p:spPr>
        <p:txBody>
          <a:bodyPr wrap="none">
            <a:spAutoFit/>
          </a:bodyPr>
          <a:p>
            <a:pPr>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aphicFrame>
        <p:nvGraphicFramePr>
          <p:cNvPr id="5" name="对象 4"/>
          <p:cNvGraphicFramePr>
            <a:graphicFrameLocks noChangeAspect="1"/>
          </p:cNvGraphicFramePr>
          <p:nvPr/>
        </p:nvGraphicFramePr>
        <p:xfrm>
          <a:off x="2263140" y="1484630"/>
          <a:ext cx="3114040" cy="437515"/>
        </p:xfrm>
        <a:graphic>
          <a:graphicData uri="http://schemas.openxmlformats.org/presentationml/2006/ole">
            <mc:AlternateContent xmlns:mc="http://schemas.openxmlformats.org/markup-compatibility/2006">
              <mc:Choice xmlns:v="urn:schemas-microsoft-com:vml" Requires="v">
                <p:oleObj spid="_x0000_s3553" name="" r:id="rId3" imgW="1575435" imgH="198120" progId="Equation.3">
                  <p:embed/>
                </p:oleObj>
              </mc:Choice>
              <mc:Fallback>
                <p:oleObj name="" r:id="rId3" imgW="1575435" imgH="198120" progId="Equation.3">
                  <p:embed/>
                  <p:pic>
                    <p:nvPicPr>
                      <p:cNvPr id="0" name="图片 3552"/>
                      <p:cNvPicPr/>
                      <p:nvPr/>
                    </p:nvPicPr>
                    <p:blipFill>
                      <a:blip r:embed="rId4">
                        <a:clrChange>
                          <a:clrFrom>
                            <a:srgbClr val="000000"/>
                          </a:clrFrom>
                          <a:clrTo>
                            <a:srgbClr val="FFFFFF"/>
                          </a:clrTo>
                        </a:clrChange>
                      </a:blip>
                      <a:stretch>
                        <a:fillRect/>
                      </a:stretch>
                    </p:blipFill>
                    <p:spPr>
                      <a:xfrm>
                        <a:off x="2263140" y="1484630"/>
                        <a:ext cx="3114040" cy="437515"/>
                      </a:xfrm>
                      <a:prstGeom prst="rect">
                        <a:avLst/>
                      </a:prstGeom>
                      <a:noFill/>
                      <a:ln w="38100">
                        <a:noFill/>
                        <a:miter/>
                      </a:ln>
                    </p:spPr>
                  </p:pic>
                </p:oleObj>
              </mc:Fallback>
            </mc:AlternateContent>
          </a:graphicData>
        </a:graphic>
      </p:graphicFrame>
      <p:graphicFrame>
        <p:nvGraphicFramePr>
          <p:cNvPr id="6" name="对象 5"/>
          <p:cNvGraphicFramePr>
            <a:graphicFrameLocks noChangeAspect="1"/>
          </p:cNvGraphicFramePr>
          <p:nvPr/>
        </p:nvGraphicFramePr>
        <p:xfrm>
          <a:off x="2033905" y="1922145"/>
          <a:ext cx="5843270" cy="1577340"/>
        </p:xfrm>
        <a:graphic>
          <a:graphicData uri="http://schemas.openxmlformats.org/presentationml/2006/ole">
            <mc:AlternateContent xmlns:mc="http://schemas.openxmlformats.org/markup-compatibility/2006">
              <mc:Choice xmlns:v="urn:schemas-microsoft-com:vml" Requires="v">
                <p:oleObj spid="_x0000_s3551" name="" r:id="rId5" imgW="2522855" imgH="683260" progId="Equation.3">
                  <p:embed/>
                </p:oleObj>
              </mc:Choice>
              <mc:Fallback>
                <p:oleObj name="" r:id="rId5" imgW="2522855" imgH="683260" progId="Equation.3">
                  <p:embed/>
                  <p:pic>
                    <p:nvPicPr>
                      <p:cNvPr id="0" name="图片 3550"/>
                      <p:cNvPicPr/>
                      <p:nvPr/>
                    </p:nvPicPr>
                    <p:blipFill>
                      <a:blip r:embed="rId6">
                        <a:clrChange>
                          <a:clrFrom>
                            <a:srgbClr val="000000"/>
                          </a:clrFrom>
                          <a:clrTo>
                            <a:srgbClr val="FFFFFF"/>
                          </a:clrTo>
                        </a:clrChange>
                      </a:blip>
                      <a:stretch>
                        <a:fillRect/>
                      </a:stretch>
                    </p:blipFill>
                    <p:spPr>
                      <a:xfrm>
                        <a:off x="2033905" y="1922145"/>
                        <a:ext cx="5843270" cy="1577340"/>
                      </a:xfrm>
                      <a:prstGeom prst="rect">
                        <a:avLst/>
                      </a:prstGeom>
                      <a:noFill/>
                      <a:ln w="38100">
                        <a:noFill/>
                        <a:miter/>
                      </a:ln>
                    </p:spPr>
                  </p:pic>
                </p:oleObj>
              </mc:Fallback>
            </mc:AlternateContent>
          </a:graphicData>
        </a:graphic>
      </p:graphicFrame>
      <p:graphicFrame>
        <p:nvGraphicFramePr>
          <p:cNvPr id="7" name="对象 6"/>
          <p:cNvGraphicFramePr>
            <a:graphicFrameLocks noChangeAspect="1"/>
          </p:cNvGraphicFramePr>
          <p:nvPr/>
        </p:nvGraphicFramePr>
        <p:xfrm>
          <a:off x="1331913" y="3716338"/>
          <a:ext cx="3127375" cy="896937"/>
        </p:xfrm>
        <a:graphic>
          <a:graphicData uri="http://schemas.openxmlformats.org/presentationml/2006/ole">
            <mc:AlternateContent xmlns:mc="http://schemas.openxmlformats.org/markup-compatibility/2006">
              <mc:Choice xmlns:v="urn:schemas-microsoft-com:vml" Requires="v">
                <p:oleObj spid="_x0000_s3550" name="" r:id="rId7" imgW="1266825" imgH="363855" progId="Equation.3">
                  <p:embed/>
                </p:oleObj>
              </mc:Choice>
              <mc:Fallback>
                <p:oleObj name="" r:id="rId7" imgW="1266825" imgH="363855" progId="Equation.3">
                  <p:embed/>
                  <p:pic>
                    <p:nvPicPr>
                      <p:cNvPr id="0" name="图片 3549"/>
                      <p:cNvPicPr/>
                      <p:nvPr/>
                    </p:nvPicPr>
                    <p:blipFill>
                      <a:blip r:embed="rId8">
                        <a:clrChange>
                          <a:clrFrom>
                            <a:srgbClr val="000000"/>
                          </a:clrFrom>
                          <a:clrTo>
                            <a:srgbClr val="FFFFFF"/>
                          </a:clrTo>
                        </a:clrChange>
                      </a:blip>
                      <a:stretch>
                        <a:fillRect/>
                      </a:stretch>
                    </p:blipFill>
                    <p:spPr>
                      <a:xfrm>
                        <a:off x="1331913" y="3716338"/>
                        <a:ext cx="3127375" cy="896937"/>
                      </a:xfrm>
                      <a:prstGeom prst="rect">
                        <a:avLst/>
                      </a:prstGeom>
                      <a:noFill/>
                      <a:ln w="38100">
                        <a:noFill/>
                        <a:miter/>
                      </a:ln>
                    </p:spPr>
                  </p:pic>
                </p:oleObj>
              </mc:Fallback>
            </mc:AlternateContent>
          </a:graphicData>
        </a:graphic>
      </p:graphicFrame>
      <p:sp>
        <p:nvSpPr>
          <p:cNvPr id="8" name="文本框 7"/>
          <p:cNvSpPr txBox="1"/>
          <p:nvPr/>
        </p:nvSpPr>
        <p:spPr>
          <a:xfrm>
            <a:off x="289560" y="4820920"/>
            <a:ext cx="8564880" cy="1568450"/>
          </a:xfrm>
          <a:prstGeom prst="rect">
            <a:avLst/>
          </a:prstGeom>
          <a:noFill/>
          <a:ln w="9525">
            <a:noFill/>
          </a:ln>
        </p:spPr>
        <p:txBody>
          <a:bodyPr wrap="square" anchor="ctr">
            <a:spAutoFit/>
          </a:bodyPr>
          <a:p>
            <a:pPr indent="571500">
              <a:lnSpc>
                <a:spcPct val="100000"/>
              </a:lnSpc>
            </a:pPr>
            <a:r>
              <a:rPr b="0" dirty="0">
                <a:solidFill>
                  <a:schemeClr val="bg1"/>
                </a:solidFill>
                <a:latin typeface="Times New Roman" panose="02020603050405020304" pitchFamily="18" charset="0"/>
                <a:ea typeface="楷体_GB2312" pitchFamily="1" charset="-122"/>
                <a:cs typeface="Times New Roman" panose="02020603050405020304" pitchFamily="18" charset="0"/>
              </a:rPr>
              <a:t>Obviously, the total current decreases with the increase of the power factor, but the capacitance required for the further increase of the power factor is large, while the decrease of the total current is not obvious.Therefore, the power factor is generally raised to 0.9.</a:t>
            </a:r>
            <a:endParaRPr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pic>
        <p:nvPicPr>
          <p:cNvPr id="9" name="图片 8"/>
          <p:cNvPicPr>
            <a:picLocks noChangeAspect="1"/>
          </p:cNvPicPr>
          <p:nvPr/>
        </p:nvPicPr>
        <p:blipFill>
          <a:blip r:embed="rId9"/>
          <a:stretch>
            <a:fillRect/>
          </a:stretch>
        </p:blipFill>
        <p:spPr>
          <a:xfrm>
            <a:off x="3580765" y="466725"/>
            <a:ext cx="4991100" cy="3467100"/>
          </a:xfrm>
          <a:prstGeom prst="rect">
            <a:avLst/>
          </a:prstGeom>
          <a:noFill/>
          <a:ln w="9525">
            <a:noFill/>
          </a:ln>
        </p:spPr>
      </p:pic>
      <p:pic>
        <p:nvPicPr>
          <p:cNvPr id="10" name="图片 9"/>
          <p:cNvPicPr>
            <a:picLocks noChangeAspect="1"/>
          </p:cNvPicPr>
          <p:nvPr/>
        </p:nvPicPr>
        <p:blipFill>
          <a:blip r:embed="rId10"/>
          <a:stretch>
            <a:fillRect/>
          </a:stretch>
        </p:blipFill>
        <p:spPr>
          <a:xfrm>
            <a:off x="289560" y="1916430"/>
            <a:ext cx="2665730" cy="1760220"/>
          </a:xfrm>
          <a:prstGeom prst="rect">
            <a:avLst/>
          </a:prstGeom>
          <a:noFill/>
          <a:ln w="9525">
            <a:noFill/>
          </a:ln>
        </p:spPr>
      </p:pic>
      <p:pic>
        <p:nvPicPr>
          <p:cNvPr id="11" name="图片 10"/>
          <p:cNvPicPr>
            <a:picLocks noChangeAspect="1"/>
          </p:cNvPicPr>
          <p:nvPr/>
        </p:nvPicPr>
        <p:blipFill>
          <a:blip r:embed="rId11"/>
          <a:stretch>
            <a:fillRect/>
          </a:stretch>
        </p:blipFill>
        <p:spPr>
          <a:xfrm>
            <a:off x="289560" y="4431665"/>
            <a:ext cx="2635250" cy="1760855"/>
          </a:xfrm>
          <a:prstGeom prst="rect">
            <a:avLst/>
          </a:prstGeom>
          <a:noFill/>
          <a:ln w="9525">
            <a:noFill/>
          </a:ln>
        </p:spPr>
      </p:pic>
      <p:pic>
        <p:nvPicPr>
          <p:cNvPr id="12" name="图片 11"/>
          <p:cNvPicPr>
            <a:picLocks noChangeAspect="1"/>
          </p:cNvPicPr>
          <p:nvPr/>
        </p:nvPicPr>
        <p:blipFill>
          <a:blip r:embed="rId12"/>
          <a:stretch>
            <a:fillRect/>
          </a:stretch>
        </p:blipFill>
        <p:spPr>
          <a:xfrm>
            <a:off x="3254375" y="4431665"/>
            <a:ext cx="2456180" cy="1760855"/>
          </a:xfrm>
          <a:prstGeom prst="rect">
            <a:avLst/>
          </a:prstGeom>
          <a:noFill/>
          <a:ln w="9525">
            <a:noFill/>
          </a:ln>
        </p:spPr>
      </p:pic>
      <p:pic>
        <p:nvPicPr>
          <p:cNvPr id="13" name="图片 12"/>
          <p:cNvPicPr>
            <a:picLocks noChangeAspect="1"/>
          </p:cNvPicPr>
          <p:nvPr/>
        </p:nvPicPr>
        <p:blipFill>
          <a:blip r:embed="rId13"/>
          <a:stretch>
            <a:fillRect/>
          </a:stretch>
        </p:blipFill>
        <p:spPr>
          <a:xfrm>
            <a:off x="6310630" y="4443730"/>
            <a:ext cx="2544445" cy="174752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grpId="0" nodeType="clickEffect">
                                  <p:stCondLst>
                                    <p:cond delay="0"/>
                                  </p:stCondLst>
                                  <p:iterate type="lt">
                                    <p:tmPct val="100000"/>
                                  </p:iterate>
                                  <p:childTnLst>
                                    <p:set>
                                      <p:cBhvr>
                                        <p:cTn id="6" dur="1" fill="hold">
                                          <p:stCondLst>
                                            <p:cond delay="0"/>
                                          </p:stCondLst>
                                        </p:cTn>
                                        <p:tgtEl>
                                          <p:spTgt spid="2"/>
                                        </p:tgtEl>
                                        <p:attrNameLst>
                                          <p:attrName>style.visibility</p:attrName>
                                        </p:attrNameLst>
                                      </p:cBhvr>
                                      <p:to>
                                        <p:strVal val="visible"/>
                                      </p:to>
                                    </p:set>
                                    <p:anim calcmode="lin" valueType="num">
                                      <p:cBhvr>
                                        <p:cTn id="7" dur="75" fill="hold"/>
                                        <p:tgtEl>
                                          <p:spTgt spid="2"/>
                                        </p:tgtEl>
                                        <p:attrNameLst>
                                          <p:attrName>ppt_x</p:attrName>
                                        </p:attrNameLst>
                                      </p:cBhvr>
                                      <p:tavLst>
                                        <p:tav tm="0">
                                          <p:val>
                                            <p:strVal val="#ppt_x-#ppt_w/2"/>
                                          </p:val>
                                        </p:tav>
                                        <p:tav tm="100000">
                                          <p:val>
                                            <p:strVal val="#ppt_x"/>
                                          </p:val>
                                        </p:tav>
                                      </p:tavLst>
                                    </p:anim>
                                    <p:anim calcmode="lin" valueType="num">
                                      <p:cBhvr>
                                        <p:cTn id="8" dur="75" fill="hold"/>
                                        <p:tgtEl>
                                          <p:spTgt spid="2"/>
                                        </p:tgtEl>
                                        <p:attrNameLst>
                                          <p:attrName>ppt_y</p:attrName>
                                        </p:attrNameLst>
                                      </p:cBhvr>
                                      <p:tavLst>
                                        <p:tav tm="0">
                                          <p:val>
                                            <p:strVal val="#ppt_y"/>
                                          </p:val>
                                        </p:tav>
                                        <p:tav tm="100000">
                                          <p:val>
                                            <p:strVal val="#ppt_y"/>
                                          </p:val>
                                        </p:tav>
                                      </p:tavLst>
                                    </p:anim>
                                    <p:anim calcmode="lin" valueType="num">
                                      <p:cBhvr>
                                        <p:cTn id="9" dur="75" fill="hold"/>
                                        <p:tgtEl>
                                          <p:spTgt spid="2"/>
                                        </p:tgtEl>
                                        <p:attrNameLst>
                                          <p:attrName>ppt_w</p:attrName>
                                        </p:attrNameLst>
                                      </p:cBhvr>
                                      <p:tavLst>
                                        <p:tav tm="0">
                                          <p:val>
                                            <p:fltVal val="0.000000"/>
                                          </p:val>
                                        </p:tav>
                                        <p:tav tm="100000">
                                          <p:val>
                                            <p:strVal val="#ppt_w"/>
                                          </p:val>
                                        </p:tav>
                                      </p:tavLst>
                                    </p:anim>
                                    <p:anim calcmode="lin" valueType="num">
                                      <p:cBhvr>
                                        <p:cTn id="10" dur="75"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1000" fill="hold"/>
                                        <p:tgtEl>
                                          <p:spTgt spid="4"/>
                                        </p:tgtEl>
                                        <p:attrNameLst>
                                          <p:attrName>ppt_w</p:attrName>
                                        </p:attrNameLst>
                                      </p:cBhvr>
                                      <p:tavLst>
                                        <p:tav tm="0">
                                          <p:val>
                                            <p:fltVal val="0.000000"/>
                                          </p:val>
                                        </p:tav>
                                        <p:tav tm="100000">
                                          <p:val>
                                            <p:strVal val="#ppt_w"/>
                                          </p:val>
                                        </p:tav>
                                      </p:tavLst>
                                    </p:anim>
                                    <p:anim calcmode="lin" valueType="num">
                                      <p:cBhvr>
                                        <p:cTn id="16" dur="1000" fill="hold"/>
                                        <p:tgtEl>
                                          <p:spTgt spid="4"/>
                                        </p:tgtEl>
                                        <p:attrNameLst>
                                          <p:attrName>ppt_h</p:attrName>
                                        </p:attrNameLst>
                                      </p:cBhvr>
                                      <p:tavLst>
                                        <p:tav tm="0">
                                          <p:val>
                                            <p:fltVal val="0.000000"/>
                                          </p:val>
                                        </p:tav>
                                        <p:tav tm="100000">
                                          <p:val>
                                            <p:strVal val="#ppt_h"/>
                                          </p:val>
                                        </p:tav>
                                      </p:tavLst>
                                    </p:anim>
                                    <p:anim calcmode="lin" valueType="num">
                                      <p:cBhvr>
                                        <p:cTn id="17"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18"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blinds(horizontal)">
                                      <p:cBhvr>
                                        <p:cTn id="23" dur="5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20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20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6"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strips(downRight)">
                                      <p:cBhvr>
                                        <p:cTn id="38" dur="2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8" fill="hold" grpId="0" nodeType="clickEffect">
                                  <p:stCondLst>
                                    <p:cond delay="0"/>
                                  </p:stCondLst>
                                  <p:iterate type="lt">
                                    <p:tmPct val="100000"/>
                                  </p:iterate>
                                  <p:childTnLst>
                                    <p:set>
                                      <p:cBhvr>
                                        <p:cTn id="42" dur="1" fill="hold">
                                          <p:stCondLst>
                                            <p:cond delay="0"/>
                                          </p:stCondLst>
                                        </p:cTn>
                                        <p:tgtEl>
                                          <p:spTgt spid="8"/>
                                        </p:tgtEl>
                                        <p:attrNameLst>
                                          <p:attrName>style.visibility</p:attrName>
                                        </p:attrNameLst>
                                      </p:cBhvr>
                                      <p:to>
                                        <p:strVal val="visible"/>
                                      </p:to>
                                    </p:set>
                                    <p:anim calcmode="lin" valueType="num">
                                      <p:cBhvr>
                                        <p:cTn id="43" dur="75" fill="hold"/>
                                        <p:tgtEl>
                                          <p:spTgt spid="8"/>
                                        </p:tgtEl>
                                        <p:attrNameLst>
                                          <p:attrName>ppt_x</p:attrName>
                                        </p:attrNameLst>
                                      </p:cBhvr>
                                      <p:tavLst>
                                        <p:tav tm="0">
                                          <p:val>
                                            <p:strVal val="#ppt_x-#ppt_w/2"/>
                                          </p:val>
                                        </p:tav>
                                        <p:tav tm="100000">
                                          <p:val>
                                            <p:strVal val="#ppt_x"/>
                                          </p:val>
                                        </p:tav>
                                      </p:tavLst>
                                    </p:anim>
                                    <p:anim calcmode="lin" valueType="num">
                                      <p:cBhvr>
                                        <p:cTn id="44" dur="75" fill="hold"/>
                                        <p:tgtEl>
                                          <p:spTgt spid="8"/>
                                        </p:tgtEl>
                                        <p:attrNameLst>
                                          <p:attrName>ppt_y</p:attrName>
                                        </p:attrNameLst>
                                      </p:cBhvr>
                                      <p:tavLst>
                                        <p:tav tm="0">
                                          <p:val>
                                            <p:strVal val="#ppt_y"/>
                                          </p:val>
                                        </p:tav>
                                        <p:tav tm="100000">
                                          <p:val>
                                            <p:strVal val="#ppt_y"/>
                                          </p:val>
                                        </p:tav>
                                      </p:tavLst>
                                    </p:anim>
                                    <p:anim calcmode="lin" valueType="num">
                                      <p:cBhvr>
                                        <p:cTn id="45" dur="75" fill="hold"/>
                                        <p:tgtEl>
                                          <p:spTgt spid="8"/>
                                        </p:tgtEl>
                                        <p:attrNameLst>
                                          <p:attrName>ppt_w</p:attrName>
                                        </p:attrNameLst>
                                      </p:cBhvr>
                                      <p:tavLst>
                                        <p:tav tm="0">
                                          <p:val>
                                            <p:fltVal val="0.000000"/>
                                          </p:val>
                                        </p:tav>
                                        <p:tav tm="100000">
                                          <p:val>
                                            <p:strVal val="#ppt_w"/>
                                          </p:val>
                                        </p:tav>
                                      </p:tavLst>
                                    </p:anim>
                                    <p:anim calcmode="lin" valueType="num">
                                      <p:cBhvr>
                                        <p:cTn id="46" dur="75"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20"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edge">
                                      <p:cBhvr>
                                        <p:cTn id="51" dur="2000"/>
                                        <p:tgtEl>
                                          <p:spTgt spid="9"/>
                                        </p:tgtEl>
                                      </p:cBhvr>
                                    </p:animEffect>
                                  </p:childTnLst>
                                </p:cTn>
                              </p:par>
                              <p:par>
                                <p:cTn id="52" presetID="20" presetClass="entr" presetSubtype="0"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edge">
                                      <p:cBhvr>
                                        <p:cTn id="54" dur="2000"/>
                                        <p:tgtEl>
                                          <p:spTgt spid="10"/>
                                        </p:tgtEl>
                                      </p:cBhvr>
                                    </p:animEffect>
                                  </p:childTnLst>
                                </p:cTn>
                              </p:par>
                              <p:par>
                                <p:cTn id="55" presetID="20"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edge">
                                      <p:cBhvr>
                                        <p:cTn id="57" dur="2000"/>
                                        <p:tgtEl>
                                          <p:spTgt spid="11"/>
                                        </p:tgtEl>
                                      </p:cBhvr>
                                    </p:animEffect>
                                  </p:childTnLst>
                                </p:cTn>
                              </p:par>
                              <p:par>
                                <p:cTn id="58" presetID="20" presetClass="entr" presetSubtype="0" fill="hold"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edge">
                                      <p:cBhvr>
                                        <p:cTn id="60" dur="2000"/>
                                        <p:tgtEl>
                                          <p:spTgt spid="12"/>
                                        </p:tgtEl>
                                      </p:cBhvr>
                                    </p:animEffect>
                                  </p:childTnLst>
                                </p:cTn>
                              </p:par>
                              <p:par>
                                <p:cTn id="61" presetID="20" presetClass="entr" presetSubtype="0"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edge">
                                      <p:cBhvr>
                                        <p:cTn id="63"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文本框 12289"/>
          <p:cNvSpPr txBox="1"/>
          <p:nvPr/>
        </p:nvSpPr>
        <p:spPr>
          <a:xfrm>
            <a:off x="90170" y="300990"/>
            <a:ext cx="166814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Example:</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12291" name="文本框 12290"/>
          <p:cNvSpPr txBox="1"/>
          <p:nvPr/>
        </p:nvSpPr>
        <p:spPr>
          <a:xfrm>
            <a:off x="1847850" y="364490"/>
            <a:ext cx="5185410" cy="460375"/>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Find phase difference of two sinusoid.</a:t>
            </a:r>
            <a:endPar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12292" name="对象 12291"/>
          <p:cNvGraphicFramePr>
            <a:graphicFrameLocks noChangeAspect="1"/>
          </p:cNvGraphicFramePr>
          <p:nvPr/>
        </p:nvGraphicFramePr>
        <p:xfrm>
          <a:off x="409575" y="2003425"/>
          <a:ext cx="4248150" cy="1016000"/>
        </p:xfrm>
        <a:graphic>
          <a:graphicData uri="http://schemas.openxmlformats.org/presentationml/2006/ole">
            <mc:AlternateContent xmlns:mc="http://schemas.openxmlformats.org/markup-compatibility/2006">
              <mc:Choice xmlns:v="urn:schemas-microsoft-com:vml" Requires="v">
                <p:oleObj spid="_x0000_s3078" name="" r:id="rId1" imgW="2005965" imgH="482600" progId="Equation.DSMT4">
                  <p:embed/>
                </p:oleObj>
              </mc:Choice>
              <mc:Fallback>
                <p:oleObj name="" r:id="rId1" imgW="2005965" imgH="482600" progId="Equation.DSMT4">
                  <p:embed/>
                  <p:pic>
                    <p:nvPicPr>
                      <p:cNvPr id="0" name="图片 3077"/>
                      <p:cNvPicPr/>
                      <p:nvPr/>
                    </p:nvPicPr>
                    <p:blipFill>
                      <a:blip r:embed="rId2"/>
                      <a:stretch>
                        <a:fillRect/>
                      </a:stretch>
                    </p:blipFill>
                    <p:spPr>
                      <a:xfrm>
                        <a:off x="409575" y="2003425"/>
                        <a:ext cx="4248150" cy="1016000"/>
                      </a:xfrm>
                      <a:prstGeom prst="rect">
                        <a:avLst/>
                      </a:prstGeom>
                      <a:noFill/>
                      <a:ln w="38100">
                        <a:noFill/>
                        <a:miter/>
                      </a:ln>
                    </p:spPr>
                  </p:pic>
                </p:oleObj>
              </mc:Fallback>
            </mc:AlternateContent>
          </a:graphicData>
        </a:graphic>
      </p:graphicFrame>
      <p:graphicFrame>
        <p:nvGraphicFramePr>
          <p:cNvPr id="12293" name="对象 12292"/>
          <p:cNvGraphicFramePr>
            <a:graphicFrameLocks noChangeAspect="1"/>
          </p:cNvGraphicFramePr>
          <p:nvPr/>
        </p:nvGraphicFramePr>
        <p:xfrm>
          <a:off x="422275" y="981075"/>
          <a:ext cx="4410075" cy="963613"/>
        </p:xfrm>
        <a:graphic>
          <a:graphicData uri="http://schemas.openxmlformats.org/presentationml/2006/ole">
            <mc:AlternateContent xmlns:mc="http://schemas.openxmlformats.org/markup-compatibility/2006">
              <mc:Choice xmlns:v="urn:schemas-microsoft-com:vml" Requires="v">
                <p:oleObj spid="_x0000_s3083" name="" r:id="rId3" imgW="2082800" imgH="457200" progId="Equation.DSMT4">
                  <p:embed/>
                </p:oleObj>
              </mc:Choice>
              <mc:Fallback>
                <p:oleObj name="" r:id="rId3" imgW="2082800" imgH="457200" progId="Equation.DSMT4">
                  <p:embed/>
                  <p:pic>
                    <p:nvPicPr>
                      <p:cNvPr id="0" name="图片 3082"/>
                      <p:cNvPicPr/>
                      <p:nvPr/>
                    </p:nvPicPr>
                    <p:blipFill>
                      <a:blip r:embed="rId4"/>
                      <a:stretch>
                        <a:fillRect/>
                      </a:stretch>
                    </p:blipFill>
                    <p:spPr>
                      <a:xfrm>
                        <a:off x="422275" y="981075"/>
                        <a:ext cx="4410075" cy="963613"/>
                      </a:xfrm>
                      <a:prstGeom prst="rect">
                        <a:avLst/>
                      </a:prstGeom>
                      <a:noFill/>
                      <a:ln w="38100">
                        <a:noFill/>
                        <a:miter/>
                      </a:ln>
                    </p:spPr>
                  </p:pic>
                </p:oleObj>
              </mc:Fallback>
            </mc:AlternateContent>
          </a:graphicData>
        </a:graphic>
      </p:graphicFrame>
      <p:graphicFrame>
        <p:nvGraphicFramePr>
          <p:cNvPr id="12294" name="对象 12293"/>
          <p:cNvGraphicFramePr>
            <a:graphicFrameLocks noChangeAspect="1"/>
          </p:cNvGraphicFramePr>
          <p:nvPr/>
        </p:nvGraphicFramePr>
        <p:xfrm>
          <a:off x="457200" y="3081338"/>
          <a:ext cx="4305300" cy="1016000"/>
        </p:xfrm>
        <a:graphic>
          <a:graphicData uri="http://schemas.openxmlformats.org/presentationml/2006/ole">
            <mc:AlternateContent xmlns:mc="http://schemas.openxmlformats.org/markup-compatibility/2006">
              <mc:Choice xmlns:v="urn:schemas-microsoft-com:vml" Requires="v">
                <p:oleObj spid="_x0000_s3082" name="" r:id="rId5" imgW="2032000" imgH="482600" progId="Equation.DSMT4">
                  <p:embed/>
                </p:oleObj>
              </mc:Choice>
              <mc:Fallback>
                <p:oleObj name="" r:id="rId5" imgW="2032000" imgH="482600" progId="Equation.DSMT4">
                  <p:embed/>
                  <p:pic>
                    <p:nvPicPr>
                      <p:cNvPr id="0" name="图片 3081"/>
                      <p:cNvPicPr/>
                      <p:nvPr/>
                    </p:nvPicPr>
                    <p:blipFill>
                      <a:blip r:embed="rId6"/>
                      <a:stretch>
                        <a:fillRect/>
                      </a:stretch>
                    </p:blipFill>
                    <p:spPr>
                      <a:xfrm>
                        <a:off x="457200" y="3081338"/>
                        <a:ext cx="4305300" cy="1016000"/>
                      </a:xfrm>
                      <a:prstGeom prst="rect">
                        <a:avLst/>
                      </a:prstGeom>
                      <a:noFill/>
                      <a:ln w="38100">
                        <a:noFill/>
                        <a:miter/>
                      </a:ln>
                    </p:spPr>
                  </p:pic>
                </p:oleObj>
              </mc:Fallback>
            </mc:AlternateContent>
          </a:graphicData>
        </a:graphic>
      </p:graphicFrame>
      <p:graphicFrame>
        <p:nvGraphicFramePr>
          <p:cNvPr id="12295" name="对象 12294"/>
          <p:cNvGraphicFramePr>
            <a:graphicFrameLocks noChangeAspect="1"/>
          </p:cNvGraphicFramePr>
          <p:nvPr/>
        </p:nvGraphicFramePr>
        <p:xfrm>
          <a:off x="488950" y="4235450"/>
          <a:ext cx="4249738" cy="1016000"/>
        </p:xfrm>
        <a:graphic>
          <a:graphicData uri="http://schemas.openxmlformats.org/presentationml/2006/ole">
            <mc:AlternateContent xmlns:mc="http://schemas.openxmlformats.org/markup-compatibility/2006">
              <mc:Choice xmlns:v="urn:schemas-microsoft-com:vml" Requires="v">
                <p:oleObj spid="_x0000_s3080" name="" r:id="rId7" imgW="2005965" imgH="482600" progId="Equation.DSMT4">
                  <p:embed/>
                </p:oleObj>
              </mc:Choice>
              <mc:Fallback>
                <p:oleObj name="" r:id="rId7" imgW="2005965" imgH="482600" progId="Equation.DSMT4">
                  <p:embed/>
                  <p:pic>
                    <p:nvPicPr>
                      <p:cNvPr id="0" name="图片 3079"/>
                      <p:cNvPicPr/>
                      <p:nvPr/>
                    </p:nvPicPr>
                    <p:blipFill>
                      <a:blip r:embed="rId8"/>
                      <a:stretch>
                        <a:fillRect/>
                      </a:stretch>
                    </p:blipFill>
                    <p:spPr>
                      <a:xfrm>
                        <a:off x="488950" y="4235450"/>
                        <a:ext cx="4249738" cy="1016000"/>
                      </a:xfrm>
                      <a:prstGeom prst="rect">
                        <a:avLst/>
                      </a:prstGeom>
                      <a:noFill/>
                      <a:ln w="38100">
                        <a:noFill/>
                        <a:miter/>
                      </a:ln>
                    </p:spPr>
                  </p:pic>
                </p:oleObj>
              </mc:Fallback>
            </mc:AlternateContent>
          </a:graphicData>
        </a:graphic>
      </p:graphicFrame>
      <p:graphicFrame>
        <p:nvGraphicFramePr>
          <p:cNvPr id="12297" name="对象 12296"/>
          <p:cNvGraphicFramePr>
            <a:graphicFrameLocks noChangeAspect="1"/>
          </p:cNvGraphicFramePr>
          <p:nvPr/>
        </p:nvGraphicFramePr>
        <p:xfrm>
          <a:off x="5183188" y="1052513"/>
          <a:ext cx="3613150" cy="417512"/>
        </p:xfrm>
        <a:graphic>
          <a:graphicData uri="http://schemas.openxmlformats.org/presentationml/2006/ole">
            <mc:AlternateContent xmlns:mc="http://schemas.openxmlformats.org/markup-compatibility/2006">
              <mc:Choice xmlns:v="urn:schemas-microsoft-com:vml" Requires="v">
                <p:oleObj spid="_x0000_s3088" name="" r:id="rId9" imgW="1854200" imgH="215900" progId="Equation.DSMT4">
                  <p:embed/>
                </p:oleObj>
              </mc:Choice>
              <mc:Fallback>
                <p:oleObj name="" r:id="rId9" imgW="1854200" imgH="215900" progId="Equation.DSMT4">
                  <p:embed/>
                  <p:pic>
                    <p:nvPicPr>
                      <p:cNvPr id="0" name="图片 3087"/>
                      <p:cNvPicPr/>
                      <p:nvPr/>
                    </p:nvPicPr>
                    <p:blipFill>
                      <a:blip r:embed="rId10"/>
                      <a:stretch>
                        <a:fillRect/>
                      </a:stretch>
                    </p:blipFill>
                    <p:spPr>
                      <a:xfrm>
                        <a:off x="5183188" y="1052513"/>
                        <a:ext cx="3613150" cy="417512"/>
                      </a:xfrm>
                      <a:prstGeom prst="rect">
                        <a:avLst/>
                      </a:prstGeom>
                      <a:noFill/>
                      <a:ln w="38100">
                        <a:noFill/>
                        <a:miter/>
                      </a:ln>
                    </p:spPr>
                  </p:pic>
                </p:oleObj>
              </mc:Fallback>
            </mc:AlternateContent>
          </a:graphicData>
        </a:graphic>
      </p:graphicFrame>
      <p:sp>
        <p:nvSpPr>
          <p:cNvPr id="12298" name="直接连接符 12297"/>
          <p:cNvSpPr/>
          <p:nvPr/>
        </p:nvSpPr>
        <p:spPr>
          <a:xfrm>
            <a:off x="5076825" y="1700213"/>
            <a:ext cx="503238" cy="0"/>
          </a:xfrm>
          <a:prstGeom prst="line">
            <a:avLst/>
          </a:prstGeom>
          <a:ln w="76200" cap="flat" cmpd="sng">
            <a:solidFill>
              <a:schemeClr val="accent1"/>
            </a:solidFill>
            <a:prstDash val="solid"/>
            <a:headEnd type="none" w="med" len="med"/>
            <a:tailEnd type="triangle" w="med" len="med"/>
          </a:ln>
        </p:spPr>
      </p:sp>
      <p:graphicFrame>
        <p:nvGraphicFramePr>
          <p:cNvPr id="12299" name="对象 12298"/>
          <p:cNvGraphicFramePr>
            <a:graphicFrameLocks noChangeAspect="1"/>
          </p:cNvGraphicFramePr>
          <p:nvPr/>
        </p:nvGraphicFramePr>
        <p:xfrm>
          <a:off x="5659438" y="1495425"/>
          <a:ext cx="2992437" cy="393700"/>
        </p:xfrm>
        <a:graphic>
          <a:graphicData uri="http://schemas.openxmlformats.org/presentationml/2006/ole">
            <mc:AlternateContent xmlns:mc="http://schemas.openxmlformats.org/markup-compatibility/2006">
              <mc:Choice xmlns:v="urn:schemas-microsoft-com:vml" Requires="v">
                <p:oleObj spid="_x0000_s3084" name="" r:id="rId11" imgW="1536700" imgH="203200" progId="Equation.DSMT4">
                  <p:embed/>
                </p:oleObj>
              </mc:Choice>
              <mc:Fallback>
                <p:oleObj name="" r:id="rId11" imgW="1536700" imgH="203200" progId="Equation.DSMT4">
                  <p:embed/>
                  <p:pic>
                    <p:nvPicPr>
                      <p:cNvPr id="0" name="图片 3083"/>
                      <p:cNvPicPr/>
                      <p:nvPr/>
                    </p:nvPicPr>
                    <p:blipFill>
                      <a:blip r:embed="rId12"/>
                      <a:stretch>
                        <a:fillRect/>
                      </a:stretch>
                    </p:blipFill>
                    <p:spPr>
                      <a:xfrm>
                        <a:off x="5659438" y="1495425"/>
                        <a:ext cx="2992437" cy="393700"/>
                      </a:xfrm>
                      <a:prstGeom prst="rect">
                        <a:avLst/>
                      </a:prstGeom>
                      <a:noFill/>
                      <a:ln w="38100">
                        <a:noFill/>
                        <a:miter/>
                      </a:ln>
                    </p:spPr>
                  </p:pic>
                </p:oleObj>
              </mc:Fallback>
            </mc:AlternateContent>
          </a:graphicData>
        </a:graphic>
      </p:graphicFrame>
      <p:graphicFrame>
        <p:nvGraphicFramePr>
          <p:cNvPr id="12300" name="对象 12299"/>
          <p:cNvGraphicFramePr>
            <a:graphicFrameLocks noChangeAspect="1"/>
          </p:cNvGraphicFramePr>
          <p:nvPr/>
        </p:nvGraphicFramePr>
        <p:xfrm>
          <a:off x="5341938" y="2636838"/>
          <a:ext cx="2967037" cy="442912"/>
        </p:xfrm>
        <a:graphic>
          <a:graphicData uri="http://schemas.openxmlformats.org/presentationml/2006/ole">
            <mc:AlternateContent xmlns:mc="http://schemas.openxmlformats.org/markup-compatibility/2006">
              <mc:Choice xmlns:v="urn:schemas-microsoft-com:vml" Requires="v">
                <p:oleObj spid="_x0000_s3085" name="" r:id="rId13" imgW="1524000" imgH="228600" progId="Equation.DSMT4">
                  <p:embed/>
                </p:oleObj>
              </mc:Choice>
              <mc:Fallback>
                <p:oleObj name="" r:id="rId13" imgW="1524000" imgH="228600" progId="Equation.DSMT4">
                  <p:embed/>
                  <p:pic>
                    <p:nvPicPr>
                      <p:cNvPr id="0" name="图片 3084"/>
                      <p:cNvPicPr/>
                      <p:nvPr/>
                    </p:nvPicPr>
                    <p:blipFill>
                      <a:blip r:embed="rId14"/>
                      <a:stretch>
                        <a:fillRect/>
                      </a:stretch>
                    </p:blipFill>
                    <p:spPr>
                      <a:xfrm>
                        <a:off x="5341938" y="2636838"/>
                        <a:ext cx="2967037" cy="442912"/>
                      </a:xfrm>
                      <a:prstGeom prst="rect">
                        <a:avLst/>
                      </a:prstGeom>
                      <a:noFill/>
                      <a:ln w="38100">
                        <a:noFill/>
                        <a:miter/>
                      </a:ln>
                    </p:spPr>
                  </p:pic>
                </p:oleObj>
              </mc:Fallback>
            </mc:AlternateContent>
          </a:graphicData>
        </a:graphic>
      </p:graphicFrame>
      <p:graphicFrame>
        <p:nvGraphicFramePr>
          <p:cNvPr id="12301" name="对象 12300"/>
          <p:cNvGraphicFramePr>
            <a:graphicFrameLocks noChangeAspect="1"/>
          </p:cNvGraphicFramePr>
          <p:nvPr/>
        </p:nvGraphicFramePr>
        <p:xfrm>
          <a:off x="5629275" y="4797425"/>
          <a:ext cx="3138488" cy="442913"/>
        </p:xfrm>
        <a:graphic>
          <a:graphicData uri="http://schemas.openxmlformats.org/presentationml/2006/ole">
            <mc:AlternateContent xmlns:mc="http://schemas.openxmlformats.org/markup-compatibility/2006">
              <mc:Choice xmlns:v="urn:schemas-microsoft-com:vml" Requires="v">
                <p:oleObj spid="_x0000_s3079" name="" r:id="rId15" imgW="1612900" imgH="228600" progId="Equation.DSMT4">
                  <p:embed/>
                </p:oleObj>
              </mc:Choice>
              <mc:Fallback>
                <p:oleObj name="" r:id="rId15" imgW="1612900" imgH="228600" progId="Equation.DSMT4">
                  <p:embed/>
                  <p:pic>
                    <p:nvPicPr>
                      <p:cNvPr id="0" name="图片 3078"/>
                      <p:cNvPicPr/>
                      <p:nvPr/>
                    </p:nvPicPr>
                    <p:blipFill>
                      <a:blip r:embed="rId16"/>
                      <a:stretch>
                        <a:fillRect/>
                      </a:stretch>
                    </p:blipFill>
                    <p:spPr>
                      <a:xfrm>
                        <a:off x="5629275" y="4797425"/>
                        <a:ext cx="3138488" cy="442913"/>
                      </a:xfrm>
                      <a:prstGeom prst="rect">
                        <a:avLst/>
                      </a:prstGeom>
                      <a:noFill/>
                      <a:ln w="38100">
                        <a:noFill/>
                        <a:miter/>
                      </a:ln>
                    </p:spPr>
                  </p:pic>
                </p:oleObj>
              </mc:Fallback>
            </mc:AlternateContent>
          </a:graphicData>
        </a:graphic>
      </p:graphicFrame>
      <p:sp>
        <p:nvSpPr>
          <p:cNvPr id="12302" name="直接连接符 12301"/>
          <p:cNvSpPr/>
          <p:nvPr/>
        </p:nvSpPr>
        <p:spPr>
          <a:xfrm flipV="1">
            <a:off x="4643438" y="2565400"/>
            <a:ext cx="576262" cy="287338"/>
          </a:xfrm>
          <a:prstGeom prst="line">
            <a:avLst/>
          </a:prstGeom>
          <a:ln w="76200" cap="flat" cmpd="sng">
            <a:solidFill>
              <a:schemeClr val="accent1"/>
            </a:solidFill>
            <a:prstDash val="solid"/>
            <a:headEnd type="none" w="med" len="med"/>
            <a:tailEnd type="triangle" w="med" len="med"/>
          </a:ln>
        </p:spPr>
      </p:sp>
      <p:graphicFrame>
        <p:nvGraphicFramePr>
          <p:cNvPr id="12303" name="对象 12302"/>
          <p:cNvGraphicFramePr>
            <a:graphicFrameLocks noChangeAspect="1"/>
          </p:cNvGraphicFramePr>
          <p:nvPr/>
        </p:nvGraphicFramePr>
        <p:xfrm>
          <a:off x="5105400" y="1976438"/>
          <a:ext cx="3638550" cy="517525"/>
        </p:xfrm>
        <a:graphic>
          <a:graphicData uri="http://schemas.openxmlformats.org/presentationml/2006/ole">
            <mc:AlternateContent xmlns:mc="http://schemas.openxmlformats.org/markup-compatibility/2006">
              <mc:Choice xmlns:v="urn:schemas-microsoft-com:vml" Requires="v">
                <p:oleObj spid="_x0000_s3081" name="" r:id="rId17" imgW="1688465" imgH="241300" progId="Equation.DSMT4">
                  <p:embed/>
                </p:oleObj>
              </mc:Choice>
              <mc:Fallback>
                <p:oleObj name="" r:id="rId17" imgW="1688465" imgH="241300" progId="Equation.DSMT4">
                  <p:embed/>
                  <p:pic>
                    <p:nvPicPr>
                      <p:cNvPr id="0" name="图片 3080"/>
                      <p:cNvPicPr/>
                      <p:nvPr/>
                    </p:nvPicPr>
                    <p:blipFill>
                      <a:blip r:embed="rId18"/>
                      <a:stretch>
                        <a:fillRect/>
                      </a:stretch>
                    </p:blipFill>
                    <p:spPr>
                      <a:xfrm>
                        <a:off x="5105400" y="1976438"/>
                        <a:ext cx="3638550" cy="517525"/>
                      </a:xfrm>
                      <a:prstGeom prst="rect">
                        <a:avLst/>
                      </a:prstGeom>
                      <a:noFill/>
                      <a:ln w="38100">
                        <a:noFill/>
                        <a:miter/>
                      </a:ln>
                    </p:spPr>
                  </p:pic>
                </p:oleObj>
              </mc:Fallback>
            </mc:AlternateContent>
          </a:graphicData>
        </a:graphic>
      </p:graphicFrame>
      <p:graphicFrame>
        <p:nvGraphicFramePr>
          <p:cNvPr id="5132" name="对象 12305"/>
          <p:cNvGraphicFramePr>
            <a:graphicFrameLocks noChangeAspect="1"/>
          </p:cNvGraphicFramePr>
          <p:nvPr/>
        </p:nvGraphicFramePr>
        <p:xfrm>
          <a:off x="6012180" y="3285490"/>
          <a:ext cx="1330325" cy="548005"/>
        </p:xfrm>
        <a:graphic>
          <a:graphicData uri="http://schemas.openxmlformats.org/presentationml/2006/ole">
            <mc:AlternateContent xmlns:mc="http://schemas.openxmlformats.org/markup-compatibility/2006">
              <mc:Choice xmlns:v="urn:schemas-microsoft-com:vml" Requires="v">
                <p:oleObj spid="_x0000_s3086" name="" r:id="rId19" imgW="446405" imgH="176530" progId="Equation.3">
                  <p:embed/>
                </p:oleObj>
              </mc:Choice>
              <mc:Fallback>
                <p:oleObj name="" r:id="rId19" imgW="446405" imgH="176530" progId="Equation.3">
                  <p:embed/>
                  <p:pic>
                    <p:nvPicPr>
                      <p:cNvPr id="0" name="图片 3085"/>
                      <p:cNvPicPr/>
                      <p:nvPr/>
                    </p:nvPicPr>
                    <p:blipFill>
                      <a:blip r:embed="rId20">
                        <a:clrChange>
                          <a:clrFrom>
                            <a:srgbClr val="000000"/>
                          </a:clrFrom>
                          <a:clrTo>
                            <a:srgbClr val="FFFFFF"/>
                          </a:clrTo>
                        </a:clrChange>
                      </a:blip>
                      <a:stretch>
                        <a:fillRect/>
                      </a:stretch>
                    </p:blipFill>
                    <p:spPr>
                      <a:xfrm>
                        <a:off x="6012180" y="3285490"/>
                        <a:ext cx="1330325" cy="548005"/>
                      </a:xfrm>
                      <a:prstGeom prst="rect">
                        <a:avLst/>
                      </a:prstGeom>
                      <a:noFill/>
                      <a:ln w="38100">
                        <a:noFill/>
                        <a:miter/>
                      </a:ln>
                    </p:spPr>
                  </p:pic>
                </p:oleObj>
              </mc:Fallback>
            </mc:AlternateContent>
          </a:graphicData>
        </a:graphic>
      </p:graphicFrame>
      <p:sp>
        <p:nvSpPr>
          <p:cNvPr id="12307" name="直接连接符 12306"/>
          <p:cNvSpPr/>
          <p:nvPr/>
        </p:nvSpPr>
        <p:spPr>
          <a:xfrm flipV="1">
            <a:off x="5003800" y="4797425"/>
            <a:ext cx="576263" cy="287338"/>
          </a:xfrm>
          <a:prstGeom prst="line">
            <a:avLst/>
          </a:prstGeom>
          <a:ln w="76200" cap="flat" cmpd="sng">
            <a:solidFill>
              <a:schemeClr val="accent1"/>
            </a:solidFill>
            <a:prstDash val="solid"/>
            <a:headEnd type="none" w="med" len="med"/>
            <a:tailEnd type="triangle" w="med" len="med"/>
          </a:ln>
        </p:spPr>
      </p:sp>
      <p:graphicFrame>
        <p:nvGraphicFramePr>
          <p:cNvPr id="12308" name="对象 12307"/>
          <p:cNvGraphicFramePr>
            <a:graphicFrameLocks noChangeAspect="1"/>
          </p:cNvGraphicFramePr>
          <p:nvPr/>
        </p:nvGraphicFramePr>
        <p:xfrm>
          <a:off x="5262563" y="4278313"/>
          <a:ext cx="3505200" cy="519112"/>
        </p:xfrm>
        <a:graphic>
          <a:graphicData uri="http://schemas.openxmlformats.org/presentationml/2006/ole">
            <mc:AlternateContent xmlns:mc="http://schemas.openxmlformats.org/markup-compatibility/2006">
              <mc:Choice xmlns:v="urn:schemas-microsoft-com:vml" Requires="v">
                <p:oleObj spid="_x0000_s3087" name="" r:id="rId21" imgW="1625600" imgH="241300" progId="Equation.DSMT4">
                  <p:embed/>
                </p:oleObj>
              </mc:Choice>
              <mc:Fallback>
                <p:oleObj name="" r:id="rId21" imgW="1625600" imgH="241300" progId="Equation.DSMT4">
                  <p:embed/>
                  <p:pic>
                    <p:nvPicPr>
                      <p:cNvPr id="0" name="图片 3086"/>
                      <p:cNvPicPr/>
                      <p:nvPr/>
                    </p:nvPicPr>
                    <p:blipFill>
                      <a:blip r:embed="rId22"/>
                      <a:stretch>
                        <a:fillRect/>
                      </a:stretch>
                    </p:blipFill>
                    <p:spPr>
                      <a:xfrm>
                        <a:off x="5262563" y="4278313"/>
                        <a:ext cx="3505200" cy="519112"/>
                      </a:xfrm>
                      <a:prstGeom prst="rect">
                        <a:avLst/>
                      </a:prstGeom>
                      <a:noFill/>
                      <a:ln w="38100">
                        <a:noFill/>
                        <a:miter/>
                      </a:ln>
                    </p:spPr>
                  </p:pic>
                </p:oleObj>
              </mc:Fallback>
            </mc:AlternateContent>
          </a:graphicData>
        </a:graphic>
      </p:graphicFrame>
      <p:sp>
        <p:nvSpPr>
          <p:cNvPr id="12309" name="文本框 12308"/>
          <p:cNvSpPr txBox="1"/>
          <p:nvPr/>
        </p:nvSpPr>
        <p:spPr>
          <a:xfrm>
            <a:off x="592455" y="5356225"/>
            <a:ext cx="7849235" cy="1198880"/>
          </a:xfrm>
          <a:prstGeom prst="rect">
            <a:avLst/>
          </a:prstGeom>
          <a:solidFill>
            <a:schemeClr val="accent2"/>
          </a:solidFill>
          <a:ln w="9525">
            <a:noFill/>
          </a:ln>
        </p:spPr>
        <p:txBody>
          <a:bodyPr wrap="square">
            <a:spAutoFit/>
          </a:bodyPr>
          <a:p>
            <a:pPr algn="just" eaLnBrk="1" hangingPunct="1">
              <a:spcBef>
                <a:spcPct val="50000"/>
              </a:spcBef>
            </a:pP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When two sinusoids are compared in phase, they should satisfy</a:t>
            </a:r>
            <a:r>
              <a:rPr lang="zh-CN" altLang="en-US" b="0" u="sng" dirty="0">
                <a:solidFill>
                  <a:schemeClr val="bg1"/>
                </a:solidFill>
                <a:latin typeface="Times New Roman" panose="02020603050405020304" pitchFamily="18" charset="0"/>
                <a:ea typeface="仿宋_GB2312" pitchFamily="1" charset="-122"/>
                <a:cs typeface="Times New Roman" panose="02020603050405020304" pitchFamily="18" charset="0"/>
              </a:rPr>
              <a:t> the same frequency</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zh-CN" altLang="en-US" b="0" u="sng" dirty="0">
                <a:solidFill>
                  <a:schemeClr val="bg1"/>
                </a:solidFill>
                <a:latin typeface="Times New Roman" panose="02020603050405020304" pitchFamily="18" charset="0"/>
                <a:ea typeface="仿宋_GB2312" pitchFamily="1" charset="-122"/>
                <a:cs typeface="Times New Roman" panose="02020603050405020304" pitchFamily="18" charset="0"/>
              </a:rPr>
              <a:t>same function</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and </a:t>
            </a:r>
            <a:r>
              <a:rPr lang="zh-CN" altLang="en-US" b="0" u="sng" dirty="0">
                <a:solidFill>
                  <a:schemeClr val="bg1"/>
                </a:solidFill>
                <a:latin typeface="Times New Roman" panose="02020603050405020304" pitchFamily="18" charset="0"/>
                <a:ea typeface="仿宋_GB2312" pitchFamily="1" charset="-122"/>
                <a:cs typeface="Times New Roman" panose="02020603050405020304" pitchFamily="18" charset="0"/>
              </a:rPr>
              <a:t>same sign</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 and they should be compared in </a:t>
            </a:r>
            <a:r>
              <a:rPr lang="zh-CN" altLang="en-US" b="0" u="sng" dirty="0">
                <a:solidFill>
                  <a:schemeClr val="bg1"/>
                </a:solidFill>
                <a:latin typeface="Times New Roman" panose="02020603050405020304" pitchFamily="18" charset="0"/>
                <a:ea typeface="仿宋_GB2312" pitchFamily="1" charset="-122"/>
                <a:cs typeface="Times New Roman" panose="02020603050405020304" pitchFamily="18" charset="0"/>
              </a:rPr>
              <a:t>the main value range</a:t>
            </a:r>
            <a:r>
              <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rPr>
              <a:t>.</a:t>
            </a:r>
            <a:endParaRPr lang="zh-CN" altLang="en-US" b="0"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2290"/>
                                        </p:tgtEl>
                                        <p:attrNameLst>
                                          <p:attrName>style.visibility</p:attrName>
                                        </p:attrNameLst>
                                      </p:cBhvr>
                                      <p:to>
                                        <p:strVal val="visible"/>
                                      </p:to>
                                    </p:set>
                                    <p:anim calcmode="lin" valueType="num">
                                      <p:cBhvr>
                                        <p:cTn id="7" dur="1000" fill="hold"/>
                                        <p:tgtEl>
                                          <p:spTgt spid="12290"/>
                                        </p:tgtEl>
                                        <p:attrNameLst>
                                          <p:attrName>ppt_w</p:attrName>
                                        </p:attrNameLst>
                                      </p:cBhvr>
                                      <p:tavLst>
                                        <p:tav tm="0">
                                          <p:val>
                                            <p:fltVal val="0.000000"/>
                                          </p:val>
                                        </p:tav>
                                        <p:tav tm="100000">
                                          <p:val>
                                            <p:strVal val="#ppt_w"/>
                                          </p:val>
                                        </p:tav>
                                      </p:tavLst>
                                    </p:anim>
                                    <p:anim calcmode="lin" valueType="num">
                                      <p:cBhvr>
                                        <p:cTn id="8" dur="1000" fill="hold"/>
                                        <p:tgtEl>
                                          <p:spTgt spid="12290"/>
                                        </p:tgtEl>
                                        <p:attrNameLst>
                                          <p:attrName>ppt_h</p:attrName>
                                        </p:attrNameLst>
                                      </p:cBhvr>
                                      <p:tavLst>
                                        <p:tav tm="0">
                                          <p:val>
                                            <p:fltVal val="0.000000"/>
                                          </p:val>
                                        </p:tav>
                                        <p:tav tm="100000">
                                          <p:val>
                                            <p:strVal val="#ppt_h"/>
                                          </p:val>
                                        </p:tav>
                                      </p:tavLst>
                                    </p:anim>
                                    <p:anim calcmode="lin" valueType="num">
                                      <p:cBhvr>
                                        <p:cTn id="9" dur="1000" fill="hold"/>
                                        <p:tgtEl>
                                          <p:spTgt spid="1229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2290"/>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grpId="0" nodeType="afterEffect">
                                  <p:stCondLst>
                                    <p:cond delay="0"/>
                                  </p:stCondLst>
                                  <p:childTnLst>
                                    <p:set>
                                      <p:cBhvr>
                                        <p:cTn id="13" dur="1" fill="hold">
                                          <p:stCondLst>
                                            <p:cond delay="0"/>
                                          </p:stCondLst>
                                        </p:cTn>
                                        <p:tgtEl>
                                          <p:spTgt spid="12291"/>
                                        </p:tgtEl>
                                        <p:attrNameLst>
                                          <p:attrName>style.visibility</p:attrName>
                                        </p:attrNameLst>
                                      </p:cBhvr>
                                      <p:to>
                                        <p:strVal val="visible"/>
                                      </p:to>
                                    </p:set>
                                    <p:animEffect transition="in" filter="wipe(left)">
                                      <p:cBhvr>
                                        <p:cTn id="14" dur="2000"/>
                                        <p:tgtEl>
                                          <p:spTgt spid="12291"/>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293"/>
                                        </p:tgtEl>
                                        <p:attrNameLst>
                                          <p:attrName>style.visibility</p:attrName>
                                        </p:attrNameLst>
                                      </p:cBhvr>
                                      <p:to>
                                        <p:strVal val="visible"/>
                                      </p:to>
                                    </p:set>
                                    <p:anim calcmode="lin" valueType="num">
                                      <p:cBhvr additive="base">
                                        <p:cTn id="19" dur="500" fill="hold"/>
                                        <p:tgtEl>
                                          <p:spTgt spid="12293"/>
                                        </p:tgtEl>
                                        <p:attrNameLst>
                                          <p:attrName>ppt_x</p:attrName>
                                        </p:attrNameLst>
                                      </p:cBhvr>
                                      <p:tavLst>
                                        <p:tav tm="0">
                                          <p:val>
                                            <p:strVal val="0-#ppt_w/2"/>
                                          </p:val>
                                        </p:tav>
                                        <p:tav tm="100000">
                                          <p:val>
                                            <p:strVal val="#ppt_x"/>
                                          </p:val>
                                        </p:tav>
                                      </p:tavLst>
                                    </p:anim>
                                    <p:anim calcmode="lin" valueType="num">
                                      <p:cBhvr additive="base">
                                        <p:cTn id="20" dur="500" fill="hold"/>
                                        <p:tgtEl>
                                          <p:spTgt spid="12293"/>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2" presetClass="entr" presetSubtype="8" fill="hold" nodeType="afterEffect">
                                  <p:stCondLst>
                                    <p:cond delay="0"/>
                                  </p:stCondLst>
                                  <p:childTnLst>
                                    <p:set>
                                      <p:cBhvr>
                                        <p:cTn id="23" dur="1" fill="hold">
                                          <p:stCondLst>
                                            <p:cond delay="0"/>
                                          </p:stCondLst>
                                        </p:cTn>
                                        <p:tgtEl>
                                          <p:spTgt spid="12292"/>
                                        </p:tgtEl>
                                        <p:attrNameLst>
                                          <p:attrName>style.visibility</p:attrName>
                                        </p:attrNameLst>
                                      </p:cBhvr>
                                      <p:to>
                                        <p:strVal val="visible"/>
                                      </p:to>
                                    </p:set>
                                    <p:anim calcmode="lin" valueType="num">
                                      <p:cBhvr additive="base">
                                        <p:cTn id="24" dur="500" fill="hold"/>
                                        <p:tgtEl>
                                          <p:spTgt spid="12292"/>
                                        </p:tgtEl>
                                        <p:attrNameLst>
                                          <p:attrName>ppt_x</p:attrName>
                                        </p:attrNameLst>
                                      </p:cBhvr>
                                      <p:tavLst>
                                        <p:tav tm="0">
                                          <p:val>
                                            <p:strVal val="0-#ppt_w/2"/>
                                          </p:val>
                                        </p:tav>
                                        <p:tav tm="100000">
                                          <p:val>
                                            <p:strVal val="#ppt_x"/>
                                          </p:val>
                                        </p:tav>
                                      </p:tavLst>
                                    </p:anim>
                                    <p:anim calcmode="lin" valueType="num">
                                      <p:cBhvr additive="base">
                                        <p:cTn id="25" dur="500" fill="hold"/>
                                        <p:tgtEl>
                                          <p:spTgt spid="12292"/>
                                        </p:tgtEl>
                                        <p:attrNameLst>
                                          <p:attrName>ppt_y</p:attrName>
                                        </p:attrNameLst>
                                      </p:cBhvr>
                                      <p:tavLst>
                                        <p:tav tm="0">
                                          <p:val>
                                            <p:strVal val="#ppt_y"/>
                                          </p:val>
                                        </p:tav>
                                        <p:tav tm="100000">
                                          <p:val>
                                            <p:strVal val="#ppt_y"/>
                                          </p:val>
                                        </p:tav>
                                      </p:tavLst>
                                    </p:anim>
                                  </p:childTnLst>
                                </p:cTn>
                              </p:par>
                            </p:childTnLst>
                          </p:cTn>
                        </p:par>
                        <p:par>
                          <p:cTn id="26" fill="hold">
                            <p:stCondLst>
                              <p:cond delay="1000"/>
                            </p:stCondLst>
                            <p:childTnLst>
                              <p:par>
                                <p:cTn id="27" presetID="2" presetClass="entr" presetSubtype="2" fill="hold" nodeType="afterEffect">
                                  <p:stCondLst>
                                    <p:cond delay="0"/>
                                  </p:stCondLst>
                                  <p:childTnLst>
                                    <p:set>
                                      <p:cBhvr>
                                        <p:cTn id="28" dur="1" fill="hold">
                                          <p:stCondLst>
                                            <p:cond delay="0"/>
                                          </p:stCondLst>
                                        </p:cTn>
                                        <p:tgtEl>
                                          <p:spTgt spid="12294"/>
                                        </p:tgtEl>
                                        <p:attrNameLst>
                                          <p:attrName>style.visibility</p:attrName>
                                        </p:attrNameLst>
                                      </p:cBhvr>
                                      <p:to>
                                        <p:strVal val="visible"/>
                                      </p:to>
                                    </p:set>
                                    <p:anim calcmode="lin" valueType="num">
                                      <p:cBhvr additive="base">
                                        <p:cTn id="29" dur="500" fill="hold"/>
                                        <p:tgtEl>
                                          <p:spTgt spid="12294"/>
                                        </p:tgtEl>
                                        <p:attrNameLst>
                                          <p:attrName>ppt_x</p:attrName>
                                        </p:attrNameLst>
                                      </p:cBhvr>
                                      <p:tavLst>
                                        <p:tav tm="0">
                                          <p:val>
                                            <p:strVal val="1+#ppt_w/2"/>
                                          </p:val>
                                        </p:tav>
                                        <p:tav tm="100000">
                                          <p:val>
                                            <p:strVal val="#ppt_x"/>
                                          </p:val>
                                        </p:tav>
                                      </p:tavLst>
                                    </p:anim>
                                    <p:anim calcmode="lin" valueType="num">
                                      <p:cBhvr additive="base">
                                        <p:cTn id="30" dur="500" fill="hold"/>
                                        <p:tgtEl>
                                          <p:spTgt spid="12294"/>
                                        </p:tgtEl>
                                        <p:attrNameLst>
                                          <p:attrName>ppt_y</p:attrName>
                                        </p:attrNameLst>
                                      </p:cBhvr>
                                      <p:tavLst>
                                        <p:tav tm="0">
                                          <p:val>
                                            <p:strVal val="#ppt_y"/>
                                          </p:val>
                                        </p:tav>
                                        <p:tav tm="100000">
                                          <p:val>
                                            <p:strVal val="#ppt_y"/>
                                          </p:val>
                                        </p:tav>
                                      </p:tavLst>
                                    </p:anim>
                                  </p:childTnLst>
                                </p:cTn>
                              </p:par>
                            </p:childTnLst>
                          </p:cTn>
                        </p:par>
                        <p:par>
                          <p:cTn id="31" fill="hold">
                            <p:stCondLst>
                              <p:cond delay="1500"/>
                            </p:stCondLst>
                            <p:childTnLst>
                              <p:par>
                                <p:cTn id="32" presetID="2" presetClass="entr" presetSubtype="2" fill="hold" nodeType="afterEffect">
                                  <p:stCondLst>
                                    <p:cond delay="0"/>
                                  </p:stCondLst>
                                  <p:childTnLst>
                                    <p:set>
                                      <p:cBhvr>
                                        <p:cTn id="33" dur="1" fill="hold">
                                          <p:stCondLst>
                                            <p:cond delay="0"/>
                                          </p:stCondLst>
                                        </p:cTn>
                                        <p:tgtEl>
                                          <p:spTgt spid="12295"/>
                                        </p:tgtEl>
                                        <p:attrNameLst>
                                          <p:attrName>style.visibility</p:attrName>
                                        </p:attrNameLst>
                                      </p:cBhvr>
                                      <p:to>
                                        <p:strVal val="visible"/>
                                      </p:to>
                                    </p:set>
                                    <p:anim calcmode="lin" valueType="num">
                                      <p:cBhvr additive="base">
                                        <p:cTn id="34" dur="500" fill="hold"/>
                                        <p:tgtEl>
                                          <p:spTgt spid="12295"/>
                                        </p:tgtEl>
                                        <p:attrNameLst>
                                          <p:attrName>ppt_x</p:attrName>
                                        </p:attrNameLst>
                                      </p:cBhvr>
                                      <p:tavLst>
                                        <p:tav tm="0">
                                          <p:val>
                                            <p:strVal val="1+#ppt_w/2"/>
                                          </p:val>
                                        </p:tav>
                                        <p:tav tm="100000">
                                          <p:val>
                                            <p:strVal val="#ppt_x"/>
                                          </p:val>
                                        </p:tav>
                                      </p:tavLst>
                                    </p:anim>
                                    <p:anim calcmode="lin" valueType="num">
                                      <p:cBhvr additive="base">
                                        <p:cTn id="35" dur="500" fill="hold"/>
                                        <p:tgtEl>
                                          <p:spTgt spid="12295"/>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297"/>
                                        </p:tgtEl>
                                        <p:attrNameLst>
                                          <p:attrName>style.visibility</p:attrName>
                                        </p:attrNameLst>
                                      </p:cBhvr>
                                      <p:to>
                                        <p:strVal val="visible"/>
                                      </p:to>
                                    </p:set>
                                    <p:animEffect transition="in" filter="wipe(left)">
                                      <p:cBhvr>
                                        <p:cTn id="40" dur="2000"/>
                                        <p:tgtEl>
                                          <p:spTgt spid="12297"/>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12298"/>
                                        </p:tgtEl>
                                        <p:attrNameLst>
                                          <p:attrName>style.visibility</p:attrName>
                                        </p:attrNameLst>
                                      </p:cBhvr>
                                      <p:to>
                                        <p:strVal val="visible"/>
                                      </p:to>
                                    </p:set>
                                    <p:animEffect transition="in" filter="slide(fromLeft)">
                                      <p:cBhvr>
                                        <p:cTn id="45" dur="500"/>
                                        <p:tgtEl>
                                          <p:spTgt spid="12298"/>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12299"/>
                                        </p:tgtEl>
                                        <p:attrNameLst>
                                          <p:attrName>style.visibility</p:attrName>
                                        </p:attrNameLst>
                                      </p:cBhvr>
                                      <p:to>
                                        <p:strVal val="visible"/>
                                      </p:to>
                                    </p:set>
                                    <p:animEffect transition="in" filter="wipe(left)">
                                      <p:cBhvr>
                                        <p:cTn id="49" dur="2000"/>
                                        <p:tgtEl>
                                          <p:spTgt spid="12299"/>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8" fill="hold" nodeType="clickEffect">
                                  <p:stCondLst>
                                    <p:cond delay="0"/>
                                  </p:stCondLst>
                                  <p:childTnLst>
                                    <p:set>
                                      <p:cBhvr>
                                        <p:cTn id="53" dur="1" fill="hold">
                                          <p:stCondLst>
                                            <p:cond delay="0"/>
                                          </p:stCondLst>
                                        </p:cTn>
                                        <p:tgtEl>
                                          <p:spTgt spid="12302"/>
                                        </p:tgtEl>
                                        <p:attrNameLst>
                                          <p:attrName>style.visibility</p:attrName>
                                        </p:attrNameLst>
                                      </p:cBhvr>
                                      <p:to>
                                        <p:strVal val="visible"/>
                                      </p:to>
                                    </p:set>
                                    <p:animEffect transition="in" filter="slide(fromLeft)">
                                      <p:cBhvr>
                                        <p:cTn id="54" dur="500"/>
                                        <p:tgtEl>
                                          <p:spTgt spid="12302"/>
                                        </p:tgtEl>
                                      </p:cBhvr>
                                    </p:animEffect>
                                  </p:childTnLst>
                                </p:cTn>
                              </p:par>
                            </p:childTnLst>
                          </p:cTn>
                        </p:par>
                        <p:par>
                          <p:cTn id="55" fill="hold">
                            <p:stCondLst>
                              <p:cond delay="500"/>
                            </p:stCondLst>
                            <p:childTnLst>
                              <p:par>
                                <p:cTn id="56" presetID="2" presetClass="entr" presetSubtype="2" fill="hold" nodeType="afterEffect">
                                  <p:stCondLst>
                                    <p:cond delay="0"/>
                                  </p:stCondLst>
                                  <p:childTnLst>
                                    <p:set>
                                      <p:cBhvr>
                                        <p:cTn id="57" dur="1" fill="hold">
                                          <p:stCondLst>
                                            <p:cond delay="0"/>
                                          </p:stCondLst>
                                        </p:cTn>
                                        <p:tgtEl>
                                          <p:spTgt spid="12303"/>
                                        </p:tgtEl>
                                        <p:attrNameLst>
                                          <p:attrName>style.visibility</p:attrName>
                                        </p:attrNameLst>
                                      </p:cBhvr>
                                      <p:to>
                                        <p:strVal val="visible"/>
                                      </p:to>
                                    </p:set>
                                    <p:anim calcmode="lin" valueType="num">
                                      <p:cBhvr additive="base">
                                        <p:cTn id="58" dur="500" fill="hold"/>
                                        <p:tgtEl>
                                          <p:spTgt spid="12303"/>
                                        </p:tgtEl>
                                        <p:attrNameLst>
                                          <p:attrName>ppt_x</p:attrName>
                                        </p:attrNameLst>
                                      </p:cBhvr>
                                      <p:tavLst>
                                        <p:tav tm="0">
                                          <p:val>
                                            <p:strVal val="1+#ppt_w/2"/>
                                          </p:val>
                                        </p:tav>
                                        <p:tav tm="100000">
                                          <p:val>
                                            <p:strVal val="#ppt_x"/>
                                          </p:val>
                                        </p:tav>
                                      </p:tavLst>
                                    </p:anim>
                                    <p:anim calcmode="lin" valueType="num">
                                      <p:cBhvr additive="base">
                                        <p:cTn id="59" dur="500" fill="hold"/>
                                        <p:tgtEl>
                                          <p:spTgt spid="12303"/>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2300"/>
                                        </p:tgtEl>
                                        <p:attrNameLst>
                                          <p:attrName>style.visibility</p:attrName>
                                        </p:attrNameLst>
                                      </p:cBhvr>
                                      <p:to>
                                        <p:strVal val="visible"/>
                                      </p:to>
                                    </p:set>
                                    <p:animEffect transition="in" filter="wipe(left)">
                                      <p:cBhvr>
                                        <p:cTn id="64" dur="2000"/>
                                        <p:tgtEl>
                                          <p:spTgt spid="12300"/>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13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nodeType="clickEffect">
                                  <p:stCondLst>
                                    <p:cond delay="0"/>
                                  </p:stCondLst>
                                  <p:childTnLst>
                                    <p:set>
                                      <p:cBhvr>
                                        <p:cTn id="72" dur="1" fill="hold">
                                          <p:stCondLst>
                                            <p:cond delay="0"/>
                                          </p:stCondLst>
                                        </p:cTn>
                                        <p:tgtEl>
                                          <p:spTgt spid="12307"/>
                                        </p:tgtEl>
                                        <p:attrNameLst>
                                          <p:attrName>style.visibility</p:attrName>
                                        </p:attrNameLst>
                                      </p:cBhvr>
                                      <p:to>
                                        <p:strVal val="visible"/>
                                      </p:to>
                                    </p:set>
                                    <p:animEffect transition="in" filter="slide(fromBottom)">
                                      <p:cBhvr>
                                        <p:cTn id="73" dur="500"/>
                                        <p:tgtEl>
                                          <p:spTgt spid="12307"/>
                                        </p:tgtEl>
                                      </p:cBhvr>
                                    </p:animEffect>
                                  </p:childTnLst>
                                </p:cTn>
                              </p:par>
                            </p:childTnLst>
                          </p:cTn>
                        </p:par>
                        <p:par>
                          <p:cTn id="74" fill="hold">
                            <p:stCondLst>
                              <p:cond delay="500"/>
                            </p:stCondLst>
                            <p:childTnLst>
                              <p:par>
                                <p:cTn id="75" presetID="2" presetClass="entr" presetSubtype="2" fill="hold" nodeType="afterEffect">
                                  <p:stCondLst>
                                    <p:cond delay="0"/>
                                  </p:stCondLst>
                                  <p:childTnLst>
                                    <p:set>
                                      <p:cBhvr>
                                        <p:cTn id="76" dur="1" fill="hold">
                                          <p:stCondLst>
                                            <p:cond delay="0"/>
                                          </p:stCondLst>
                                        </p:cTn>
                                        <p:tgtEl>
                                          <p:spTgt spid="12308"/>
                                        </p:tgtEl>
                                        <p:attrNameLst>
                                          <p:attrName>style.visibility</p:attrName>
                                        </p:attrNameLst>
                                      </p:cBhvr>
                                      <p:to>
                                        <p:strVal val="visible"/>
                                      </p:to>
                                    </p:set>
                                    <p:anim calcmode="lin" valueType="num">
                                      <p:cBhvr additive="base">
                                        <p:cTn id="77" dur="500" fill="hold"/>
                                        <p:tgtEl>
                                          <p:spTgt spid="12308"/>
                                        </p:tgtEl>
                                        <p:attrNameLst>
                                          <p:attrName>ppt_x</p:attrName>
                                        </p:attrNameLst>
                                      </p:cBhvr>
                                      <p:tavLst>
                                        <p:tav tm="0">
                                          <p:val>
                                            <p:strVal val="1+#ppt_w/2"/>
                                          </p:val>
                                        </p:tav>
                                        <p:tav tm="100000">
                                          <p:val>
                                            <p:strVal val="#ppt_x"/>
                                          </p:val>
                                        </p:tav>
                                      </p:tavLst>
                                    </p:anim>
                                    <p:anim calcmode="lin" valueType="num">
                                      <p:cBhvr additive="base">
                                        <p:cTn id="78" dur="500" fill="hold"/>
                                        <p:tgtEl>
                                          <p:spTgt spid="12308"/>
                                        </p:tgtEl>
                                        <p:attrNameLst>
                                          <p:attrName>ppt_y</p:attrName>
                                        </p:attrNameLst>
                                      </p:cBhvr>
                                      <p:tavLst>
                                        <p:tav tm="0">
                                          <p:val>
                                            <p:strVal val="#ppt_y"/>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12301"/>
                                        </p:tgtEl>
                                        <p:attrNameLst>
                                          <p:attrName>style.visibility</p:attrName>
                                        </p:attrNameLst>
                                      </p:cBhvr>
                                      <p:to>
                                        <p:strVal val="visible"/>
                                      </p:to>
                                    </p:set>
                                    <p:animEffect transition="in" filter="wipe(left)">
                                      <p:cBhvr>
                                        <p:cTn id="83" dur="2000"/>
                                        <p:tgtEl>
                                          <p:spTgt spid="12301"/>
                                        </p:tgtEl>
                                      </p:cBhvr>
                                    </p:animEffect>
                                  </p:childTnLst>
                                </p:cTn>
                              </p:par>
                            </p:childTnLst>
                          </p:cTn>
                        </p:par>
                      </p:childTnLst>
                    </p:cTn>
                  </p:par>
                  <p:par>
                    <p:cTn id="84" fill="hold">
                      <p:stCondLst>
                        <p:cond delay="indefinite"/>
                      </p:stCondLst>
                      <p:childTnLst>
                        <p:par>
                          <p:cTn id="85" fill="hold">
                            <p:stCondLst>
                              <p:cond delay="0"/>
                            </p:stCondLst>
                            <p:childTnLst>
                              <p:par>
                                <p:cTn id="86" presetID="55" presetClass="entr" presetSubtype="0" fill="hold" grpId="0" nodeType="clickEffect">
                                  <p:stCondLst>
                                    <p:cond delay="0"/>
                                  </p:stCondLst>
                                  <p:childTnLst>
                                    <p:set>
                                      <p:cBhvr>
                                        <p:cTn id="87" dur="1" fill="hold">
                                          <p:stCondLst>
                                            <p:cond delay="0"/>
                                          </p:stCondLst>
                                        </p:cTn>
                                        <p:tgtEl>
                                          <p:spTgt spid="12309"/>
                                        </p:tgtEl>
                                        <p:attrNameLst>
                                          <p:attrName>style.visibility</p:attrName>
                                        </p:attrNameLst>
                                      </p:cBhvr>
                                      <p:to>
                                        <p:strVal val="visible"/>
                                      </p:to>
                                    </p:set>
                                    <p:anim calcmode="lin" valueType="num">
                                      <p:cBhvr>
                                        <p:cTn id="88" dur="1000" fill="hold"/>
                                        <p:tgtEl>
                                          <p:spTgt spid="12309"/>
                                        </p:tgtEl>
                                        <p:attrNameLst>
                                          <p:attrName>ppt_w</p:attrName>
                                        </p:attrNameLst>
                                      </p:cBhvr>
                                      <p:tavLst>
                                        <p:tav tm="0">
                                          <p:val>
                                            <p:strVal val="#ppt_w*0.70"/>
                                          </p:val>
                                        </p:tav>
                                        <p:tav tm="100000">
                                          <p:val>
                                            <p:strVal val="#ppt_w"/>
                                          </p:val>
                                        </p:tav>
                                      </p:tavLst>
                                    </p:anim>
                                    <p:anim calcmode="lin" valueType="num">
                                      <p:cBhvr>
                                        <p:cTn id="89" dur="1000" fill="hold"/>
                                        <p:tgtEl>
                                          <p:spTgt spid="12309"/>
                                        </p:tgtEl>
                                        <p:attrNameLst>
                                          <p:attrName>ppt_h</p:attrName>
                                        </p:attrNameLst>
                                      </p:cBhvr>
                                      <p:tavLst>
                                        <p:tav tm="0">
                                          <p:val>
                                            <p:strVal val="#ppt_h"/>
                                          </p:val>
                                        </p:tav>
                                        <p:tav tm="100000">
                                          <p:val>
                                            <p:strVal val="#ppt_h"/>
                                          </p:val>
                                        </p:tav>
                                      </p:tavLst>
                                    </p:anim>
                                    <p:animEffect transition="in" filter="fade">
                                      <p:cBhvr>
                                        <p:cTn id="90" dur="1000"/>
                                        <p:tgtEl>
                                          <p:spTgt spid="12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bldLvl="0" animBg="1"/>
      <p:bldP spid="12291" grpId="0"/>
      <p:bldP spid="12309" grpId="0" bldLvl="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9" name="文本占位符 14338"/>
          <p:cNvSpPr>
            <a:spLocks noGrp="1"/>
          </p:cNvSpPr>
          <p:nvPr>
            <p:ph type="body" idx="1"/>
          </p:nvPr>
        </p:nvSpPr>
        <p:spPr>
          <a:xfrm>
            <a:off x="251460" y="836295"/>
            <a:ext cx="8839200" cy="2037715"/>
          </a:xfrm>
        </p:spPr>
        <p:txBody>
          <a:bodyPr/>
          <a:p>
            <a:pPr marL="0" algn="l" defTabSz="914400" eaLnBrk="1" hangingPunct="1">
              <a:buClrTx/>
              <a:buSzTx/>
              <a:buFontTx/>
              <a:buNone/>
            </a:pPr>
            <a:r>
              <a:rPr lang="en-US" altLang="zh-CN" sz="2400" b="1" dirty="0">
                <a:solidFill>
                  <a:schemeClr val="bg1"/>
                </a:solidFill>
                <a:latin typeface="Times New Roman" panose="02020603050405020304" pitchFamily="18" charset="0"/>
                <a:ea typeface="宋体" panose="02010600030101010101" pitchFamily="2" charset="-122"/>
              </a:rPr>
              <a:t>The transformer capacity of an industrial user is S9-200kVA，P=50000kwh，Q=59000kvarh，the electric price is </a:t>
            </a: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宋体" panose="02010600030101010101" pitchFamily="2" charset="-122"/>
              </a:rPr>
              <a:t>0.6 /kwh. Find:(1)power factor(cos</a:t>
            </a: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φ</a:t>
            </a:r>
            <a:r>
              <a:rPr lang="en-US" altLang="zh-CN" sz="2400" b="1" dirty="0">
                <a:solidFill>
                  <a:schemeClr val="bg1"/>
                </a:solidFill>
                <a:latin typeface="Times New Roman" panose="02020603050405020304" pitchFamily="18" charset="0"/>
                <a:ea typeface="宋体" panose="02010600030101010101" pitchFamily="2" charset="-122"/>
              </a:rPr>
              <a:t>) and interest rate adjustment electricity charge?(2)After capacitance compensation, </a:t>
            </a:r>
            <a:r>
              <a:rPr lang="en-US" altLang="zh-CN" sz="2400" b="1" dirty="0">
                <a:solidFill>
                  <a:schemeClr val="bg1"/>
                </a:solidFill>
                <a:latin typeface="Times New Roman" panose="02020603050405020304" pitchFamily="18" charset="0"/>
                <a:ea typeface="宋体" panose="02010600030101010101" pitchFamily="2" charset="-122"/>
                <a:sym typeface="+mn-ea"/>
              </a:rPr>
              <a:t>cos</a:t>
            </a:r>
            <a:r>
              <a:rPr lang="en-US" altLang="zh-CN" sz="24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sym typeface="+mn-ea"/>
              </a:rPr>
              <a:t>φ=0.95, what is the </a:t>
            </a:r>
            <a:r>
              <a:rPr lang="en-US" altLang="zh-CN" sz="2400" b="1" dirty="0">
                <a:solidFill>
                  <a:schemeClr val="bg1"/>
                </a:solidFill>
                <a:latin typeface="Times New Roman" panose="02020603050405020304" pitchFamily="18" charset="0"/>
                <a:ea typeface="宋体" panose="02010600030101010101" pitchFamily="2" charset="-122"/>
                <a:sym typeface="+mn-ea"/>
              </a:rPr>
              <a:t>interest rate adjustment electricity charge?</a:t>
            </a:r>
            <a:endParaRPr lang="en-US" altLang="zh-CN" sz="2400" b="1" dirty="0">
              <a:solidFill>
                <a:schemeClr val="bg1"/>
              </a:solidFill>
              <a:latin typeface="Times New Roman" panose="02020603050405020304" pitchFamily="18" charset="0"/>
              <a:ea typeface="宋体" panose="02010600030101010101" pitchFamily="2" charset="-122"/>
            </a:endParaRPr>
          </a:p>
        </p:txBody>
      </p:sp>
      <p:sp>
        <p:nvSpPr>
          <p:cNvPr id="14342" name="矩形 14341"/>
          <p:cNvSpPr/>
          <p:nvPr/>
        </p:nvSpPr>
        <p:spPr>
          <a:xfrm>
            <a:off x="323850" y="4940935"/>
            <a:ext cx="8564245" cy="1286510"/>
          </a:xfrm>
          <a:prstGeom prst="rect">
            <a:avLst/>
          </a:prstGeom>
          <a:noFill/>
          <a:ln w="9525">
            <a:noFill/>
          </a:ln>
        </p:spPr>
        <p:txBody>
          <a:bodyPr/>
          <a:p>
            <a:pPr algn="l">
              <a:spcBef>
                <a:spcPct val="20000"/>
              </a:spcBef>
              <a:buClrTx/>
              <a:buSzTx/>
              <a:buFontTx/>
            </a:pPr>
            <a:r>
              <a:rPr lang="en-US" dirty="0">
                <a:solidFill>
                  <a:schemeClr val="bg1"/>
                </a:solidFill>
                <a:latin typeface="Times New Roman" panose="02020603050405020304" pitchFamily="18" charset="0"/>
                <a:ea typeface="宋体" panose="02010600030101010101" pitchFamily="2" charset="-122"/>
              </a:rPr>
              <a:t>(2)  </a:t>
            </a:r>
            <a:r>
              <a:rPr lang="en-US" dirty="0">
                <a:solidFill>
                  <a:schemeClr val="bg1"/>
                </a:solidFill>
                <a:latin typeface="Times New Roman" panose="02020603050405020304" pitchFamily="18" charset="0"/>
                <a:sym typeface="+mn-ea"/>
              </a:rPr>
              <a:t>cosφ=0.95, Adjust the electricity bill against the interest rate, the adjustment percentage is -0.75%. So the interest rate adjustment electricity charge=</a:t>
            </a:r>
            <a:r>
              <a:rPr lang="en-US" u="sng" dirty="0">
                <a:solidFill>
                  <a:schemeClr val="bg1"/>
                </a:solidFill>
                <a:latin typeface="Times New Roman" panose="02020603050405020304" pitchFamily="18" charset="0"/>
                <a:sym typeface="+mn-ea"/>
              </a:rPr>
              <a:t>50000×0.6×(-0.75%)=-225</a:t>
            </a:r>
            <a:r>
              <a:rPr lang="en-US" dirty="0">
                <a:solidFill>
                  <a:schemeClr val="bg1"/>
                </a:solidFill>
                <a:latin typeface="Times New Roman" panose="02020603050405020304" pitchFamily="18" charset="0"/>
                <a:sym typeface="+mn-ea"/>
              </a:rPr>
              <a:t>.</a:t>
            </a:r>
            <a:endParaRPr lang="en-US" dirty="0">
              <a:solidFill>
                <a:schemeClr val="bg1"/>
              </a:solidFill>
              <a:latin typeface="Times New Roman" panose="02020603050405020304" pitchFamily="18" charset="0"/>
              <a:ea typeface="宋体" panose="02010600030101010101" pitchFamily="2" charset="-122"/>
            </a:endParaRPr>
          </a:p>
          <a:p>
            <a:pPr marL="342900" indent="-342900">
              <a:spcBef>
                <a:spcPct val="20000"/>
              </a:spcBef>
            </a:pPr>
            <a:r>
              <a:rPr lang="zh-CN" altLang="en-US" dirty="0">
                <a:solidFill>
                  <a:srgbClr val="FF0000"/>
                </a:solidFill>
                <a:latin typeface="Times New Roman" panose="02020603050405020304" pitchFamily="18" charset="0"/>
                <a:ea typeface="宋体" panose="02010600030101010101" pitchFamily="2" charset="-122"/>
              </a:rPr>
              <a:t> </a:t>
            </a:r>
            <a:endParaRPr lang="zh-CN" altLang="en-US">
              <a:solidFill>
                <a:srgbClr val="FF0000"/>
              </a:solidFill>
              <a:latin typeface="Times New Roman" panose="02020603050405020304" pitchFamily="18" charset="0"/>
              <a:ea typeface="宋体" panose="02010600030101010101" pitchFamily="2" charset="-122"/>
            </a:endParaRPr>
          </a:p>
        </p:txBody>
      </p:sp>
      <p:sp>
        <p:nvSpPr>
          <p:cNvPr id="77828" name="文本框 77827"/>
          <p:cNvSpPr txBox="1"/>
          <p:nvPr/>
        </p:nvSpPr>
        <p:spPr>
          <a:xfrm>
            <a:off x="107315" y="116205"/>
            <a:ext cx="1795780"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a:t>
            </a:r>
            <a:endParaRPr lang="en-US" altLang="zh-CN" sz="2800" dirty="0">
              <a:solidFill>
                <a:schemeClr val="bg1"/>
              </a:solidFill>
              <a:latin typeface="Times New Roman" panose="02020603050405020304" pitchFamily="18" charset="0"/>
            </a:endParaRPr>
          </a:p>
        </p:txBody>
      </p:sp>
      <p:sp>
        <p:nvSpPr>
          <p:cNvPr id="4" name="文本框 3"/>
          <p:cNvSpPr txBox="1"/>
          <p:nvPr/>
        </p:nvSpPr>
        <p:spPr>
          <a:xfrm>
            <a:off x="251143" y="2873693"/>
            <a:ext cx="1565275" cy="521970"/>
          </a:xfrm>
          <a:prstGeom prst="rect">
            <a:avLst/>
          </a:prstGeom>
          <a:solidFill>
            <a:srgbClr val="990033"/>
          </a:solidFill>
          <a:ln w="9525">
            <a:noFill/>
          </a:ln>
        </p:spPr>
        <p:txBody>
          <a:bodyPr wrap="none">
            <a:spAutoFit/>
          </a:bodyPr>
          <a:p>
            <a:pPr>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sp>
        <p:nvSpPr>
          <p:cNvPr id="2" name="文本框 1"/>
          <p:cNvSpPr txBox="1"/>
          <p:nvPr/>
        </p:nvSpPr>
        <p:spPr>
          <a:xfrm>
            <a:off x="306070" y="3536950"/>
            <a:ext cx="8282305" cy="1198880"/>
          </a:xfrm>
          <a:prstGeom prst="rect">
            <a:avLst/>
          </a:prstGeom>
          <a:noFill/>
        </p:spPr>
        <p:txBody>
          <a:bodyPr wrap="square" rtlCol="0">
            <a:spAutoFit/>
          </a:bodyPr>
          <a:p>
            <a:r>
              <a:rPr lang="en-US" altLang="zh-CN" dirty="0">
                <a:solidFill>
                  <a:schemeClr val="bg1"/>
                </a:solidFill>
                <a:latin typeface="Times New Roman" panose="02020603050405020304" pitchFamily="18" charset="0"/>
              </a:rPr>
              <a:t>(1) </a:t>
            </a:r>
            <a:r>
              <a:rPr lang="en-US" altLang="zh-CN" dirty="0">
                <a:solidFill>
                  <a:schemeClr val="bg1"/>
                </a:solidFill>
                <a:latin typeface="Times New Roman" panose="02020603050405020304" pitchFamily="18" charset="0"/>
                <a:sym typeface="+mn-ea"/>
              </a:rPr>
              <a:t>cos</a:t>
            </a:r>
            <a:r>
              <a:rPr lang="en-US" altLang="zh-CN" dirty="0">
                <a:solidFill>
                  <a:schemeClr val="bg1"/>
                </a:solidFill>
                <a:latin typeface="Times New Roman" panose="02020603050405020304" pitchFamily="18" charset="0"/>
                <a:cs typeface="Times New Roman" panose="02020603050405020304" pitchFamily="18" charset="0"/>
                <a:sym typeface="+mn-ea"/>
              </a:rPr>
              <a:t>φ=0.65, </a:t>
            </a:r>
            <a:r>
              <a:rPr lang="en-US" dirty="0">
                <a:solidFill>
                  <a:schemeClr val="bg1"/>
                </a:solidFill>
                <a:latin typeface="Times New Roman" panose="02020603050405020304" pitchFamily="18" charset="0"/>
                <a:sym typeface="+mn-ea"/>
              </a:rPr>
              <a:t>Adjust the electricity bill against the interest rate, the adjustment percentage is +15%. So the </a:t>
            </a:r>
            <a:r>
              <a:rPr lang="en-US" altLang="zh-CN" dirty="0">
                <a:solidFill>
                  <a:schemeClr val="bg1"/>
                </a:solidFill>
                <a:latin typeface="Times New Roman" panose="02020603050405020304" pitchFamily="18" charset="0"/>
                <a:sym typeface="+mn-ea"/>
              </a:rPr>
              <a:t>interest rate adjustment electricity charge</a:t>
            </a:r>
            <a:r>
              <a:rPr lang="en-US" altLang="zh-CN" dirty="0">
                <a:solidFill>
                  <a:schemeClr val="bg1"/>
                </a:solidFill>
                <a:latin typeface="Times New Roman" panose="02020603050405020304" pitchFamily="18" charset="0"/>
                <a:sym typeface="+mn-ea"/>
              </a:rPr>
              <a:t>=</a:t>
            </a:r>
            <a:r>
              <a:rPr lang="en-US" altLang="zh-CN" u="sng" dirty="0">
                <a:solidFill>
                  <a:schemeClr val="bg1"/>
                </a:solidFill>
                <a:latin typeface="Times New Roman" panose="02020603050405020304" pitchFamily="18" charset="0"/>
                <a:sym typeface="+mn-ea"/>
              </a:rPr>
              <a:t>50000×0.6×15%=4500</a:t>
            </a:r>
            <a:r>
              <a:rPr lang="en-US" altLang="zh-CN" dirty="0">
                <a:solidFill>
                  <a:schemeClr val="bg1"/>
                </a:solidFill>
                <a:latin typeface="Times New Roman" panose="02020603050405020304" pitchFamily="18" charset="0"/>
                <a:sym typeface="+mn-ea"/>
              </a:rPr>
              <a:t>.</a:t>
            </a:r>
            <a:endParaRPr lang="zh-CN" altLang="en-US" dirty="0">
              <a:solidFill>
                <a:schemeClr val="bg1"/>
              </a:solidFill>
              <a:latin typeface="Times New Roman" panose="02020603050405020304" pitchFamily="18"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 calcmode="lin" valueType="num">
                                      <p:cBhvr>
                                        <p:cTn id="7" dur="1000" fill="hold"/>
                                        <p:tgtEl>
                                          <p:spTgt spid="77828"/>
                                        </p:tgtEl>
                                        <p:attrNameLst>
                                          <p:attrName>ppt_w</p:attrName>
                                        </p:attrNameLst>
                                      </p:cBhvr>
                                      <p:tavLst>
                                        <p:tav tm="0">
                                          <p:val>
                                            <p:fltVal val="0.000000"/>
                                          </p:val>
                                        </p:tav>
                                        <p:tav tm="100000">
                                          <p:val>
                                            <p:strVal val="#ppt_w"/>
                                          </p:val>
                                        </p:tav>
                                      </p:tavLst>
                                    </p:anim>
                                    <p:anim calcmode="lin" valueType="num">
                                      <p:cBhvr>
                                        <p:cTn id="8" dur="1000" fill="hold"/>
                                        <p:tgtEl>
                                          <p:spTgt spid="77828"/>
                                        </p:tgtEl>
                                        <p:attrNameLst>
                                          <p:attrName>ppt_h</p:attrName>
                                        </p:attrNameLst>
                                      </p:cBhvr>
                                      <p:tavLst>
                                        <p:tav tm="0">
                                          <p:val>
                                            <p:fltVal val="0.000000"/>
                                          </p:val>
                                        </p:tav>
                                        <p:tav tm="100000">
                                          <p:val>
                                            <p:strVal val="#ppt_h"/>
                                          </p:val>
                                        </p:tav>
                                      </p:tavLst>
                                    </p:anim>
                                    <p:anim calcmode="lin" valueType="num">
                                      <p:cBhvr>
                                        <p:cTn id="9" dur="1000" fill="hold"/>
                                        <p:tgtEl>
                                          <p:spTgt spid="77828"/>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77828"/>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339">
                                            <p:txEl>
                                              <p:pRg st="0" end="0"/>
                                            </p:txEl>
                                          </p:spTgt>
                                        </p:tgtEl>
                                        <p:attrNameLst>
                                          <p:attrName>style.visibility</p:attrName>
                                        </p:attrNameLst>
                                      </p:cBhvr>
                                      <p:to>
                                        <p:strVal val="visible"/>
                                      </p:to>
                                    </p:set>
                                    <p:animEffect transition="in" filter="blinds(horizontal)">
                                      <p:cBhvr>
                                        <p:cTn id="15" dur="500"/>
                                        <p:tgtEl>
                                          <p:spTgt spid="14339">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5"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1000" fill="hold"/>
                                        <p:tgtEl>
                                          <p:spTgt spid="4"/>
                                        </p:tgtEl>
                                        <p:attrNameLst>
                                          <p:attrName>ppt_w</p:attrName>
                                        </p:attrNameLst>
                                      </p:cBhvr>
                                      <p:tavLst>
                                        <p:tav tm="0">
                                          <p:val>
                                            <p:fltVal val="0.000000"/>
                                          </p:val>
                                        </p:tav>
                                        <p:tav tm="100000">
                                          <p:val>
                                            <p:strVal val="#ppt_w"/>
                                          </p:val>
                                        </p:tav>
                                      </p:tavLst>
                                    </p:anim>
                                    <p:anim calcmode="lin" valueType="num">
                                      <p:cBhvr>
                                        <p:cTn id="21" dur="1000" fill="hold"/>
                                        <p:tgtEl>
                                          <p:spTgt spid="4"/>
                                        </p:tgtEl>
                                        <p:attrNameLst>
                                          <p:attrName>ppt_h</p:attrName>
                                        </p:attrNameLst>
                                      </p:cBhvr>
                                      <p:tavLst>
                                        <p:tav tm="0">
                                          <p:val>
                                            <p:fltVal val="0.000000"/>
                                          </p:val>
                                        </p:tav>
                                        <p:tav tm="100000">
                                          <p:val>
                                            <p:strVal val="#ppt_h"/>
                                          </p:val>
                                        </p:tav>
                                      </p:tavLst>
                                    </p:anim>
                                    <p:anim calcmode="lin" valueType="num">
                                      <p:cBhvr>
                                        <p:cTn id="22" dur="1000" fill="hold"/>
                                        <p:tgtEl>
                                          <p:spTgt spid="4"/>
                                        </p:tgtEl>
                                        <p:attrNameLst>
                                          <p:attrName>ppt_x</p:attrName>
                                        </p:attrNameLst>
                                      </p:cBhvr>
                                      <p:tavLst>
                                        <p:tav tm="0" fmla="#ppt_x+(cos(-2*pi*(1-$))*-#ppt_x-sin(-2*pi*(1-$))*(1-#ppt_y))*(1-$)">
                                          <p:val>
                                            <p:fltVal val="0.000000"/>
                                          </p:val>
                                        </p:tav>
                                        <p:tav tm="100000">
                                          <p:val>
                                            <p:fltVal val="1.000000"/>
                                          </p:val>
                                        </p:tav>
                                      </p:tavLst>
                                    </p:anim>
                                    <p:anim calcmode="lin" valueType="num">
                                      <p:cBhvr>
                                        <p:cTn id="23" dur="1000" fill="hold"/>
                                        <p:tgtEl>
                                          <p:spTgt spid="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bldLvl="0" animBg="1"/>
      <p:bldP spid="4" grpId="0" bldLvl="0" animBg="1"/>
      <p:bldP spid="14339" grpId="0" build="p"/>
      <p:bldP spid="2" grpId="0"/>
      <p:bldP spid="14342"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文本框 82945"/>
          <p:cNvSpPr txBox="1"/>
          <p:nvPr/>
        </p:nvSpPr>
        <p:spPr>
          <a:xfrm>
            <a:off x="395605" y="546735"/>
            <a:ext cx="3035300" cy="521970"/>
          </a:xfrm>
          <a:prstGeom prst="rect">
            <a:avLst/>
          </a:prstGeom>
          <a:solidFill>
            <a:srgbClr val="FF3300"/>
          </a:solidFill>
          <a:ln w="9525">
            <a:noFill/>
          </a:ln>
        </p:spPr>
        <p:txBody>
          <a:bodyPr wrap="square" anchor="ctr">
            <a:spAutoFit/>
          </a:bodyPr>
          <a:p>
            <a:pPr algn="ctr" eaLnBrk="1" hangingPunct="1">
              <a:buClrTx/>
              <a:buSzTx/>
              <a:buFontTx/>
            </a:pP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6.</a:t>
            </a:r>
            <a:r>
              <a:rPr lang="en-US" altLang="zh-CN" sz="2800" i="1" dirty="0">
                <a:solidFill>
                  <a:schemeClr val="bg1"/>
                </a:solidFill>
                <a:latin typeface="Times New Roman" panose="02020603050405020304" pitchFamily="18" charset="0"/>
                <a:cs typeface="Times New Roman" panose="02020603050405020304" pitchFamily="18" charset="0"/>
              </a:rPr>
              <a:t>Complex power</a:t>
            </a:r>
            <a:endParaRPr lang="en-US" altLang="zh-CN" sz="2800" i="1" dirty="0">
              <a:solidFill>
                <a:schemeClr val="bg1"/>
              </a:solidFill>
              <a:latin typeface="Times New Roman" panose="02020603050405020304" pitchFamily="18" charset="0"/>
              <a:cs typeface="Times New Roman" panose="02020603050405020304" pitchFamily="18" charset="0"/>
            </a:endParaRPr>
          </a:p>
        </p:txBody>
      </p:sp>
      <p:grpSp>
        <p:nvGrpSpPr>
          <p:cNvPr id="2" name="组合 82948"/>
          <p:cNvGrpSpPr/>
          <p:nvPr/>
        </p:nvGrpSpPr>
        <p:grpSpPr>
          <a:xfrm>
            <a:off x="422276" y="1284288"/>
            <a:ext cx="2038349" cy="1560513"/>
            <a:chOff x="-23" y="-23"/>
            <a:chExt cx="1284" cy="983"/>
          </a:xfrm>
        </p:grpSpPr>
        <p:graphicFrame>
          <p:nvGraphicFramePr>
            <p:cNvPr id="81926" name="对象 82949"/>
            <p:cNvGraphicFramePr>
              <a:graphicFrameLocks noChangeAspect="1"/>
            </p:cNvGraphicFramePr>
            <p:nvPr/>
          </p:nvGraphicFramePr>
          <p:xfrm>
            <a:off x="-23" y="453"/>
            <a:ext cx="280" cy="343"/>
          </p:xfrm>
          <a:graphic>
            <a:graphicData uri="http://schemas.openxmlformats.org/presentationml/2006/ole">
              <mc:AlternateContent xmlns:mc="http://schemas.openxmlformats.org/markup-compatibility/2006">
                <mc:Choice xmlns:v="urn:schemas-microsoft-com:vml" Requires="v">
                  <p:oleObj spid="_x0000_s3634" name="" r:id="rId1" imgW="165100" imgH="203200" progId="Equation.DSMT4">
                    <p:embed/>
                  </p:oleObj>
                </mc:Choice>
                <mc:Fallback>
                  <p:oleObj name="" r:id="rId1" imgW="165100" imgH="203200" progId="Equation.DSMT4">
                    <p:embed/>
                    <p:pic>
                      <p:nvPicPr>
                        <p:cNvPr id="0" name="图片 3633"/>
                        <p:cNvPicPr/>
                        <p:nvPr/>
                      </p:nvPicPr>
                      <p:blipFill>
                        <a:blip r:embed="rId2">
                          <a:clrChange>
                            <a:clrFrom>
                              <a:srgbClr val="000000"/>
                            </a:clrFrom>
                            <a:clrTo>
                              <a:srgbClr val="FFFFFF"/>
                            </a:clrTo>
                          </a:clrChange>
                        </a:blip>
                        <a:stretch>
                          <a:fillRect/>
                        </a:stretch>
                      </p:blipFill>
                      <p:spPr>
                        <a:xfrm>
                          <a:off x="-23" y="453"/>
                          <a:ext cx="280" cy="343"/>
                        </a:xfrm>
                        <a:prstGeom prst="rect">
                          <a:avLst/>
                        </a:prstGeom>
                        <a:noFill/>
                        <a:ln w="38100">
                          <a:noFill/>
                          <a:miter/>
                        </a:ln>
                      </p:spPr>
                    </p:pic>
                  </p:oleObj>
                </mc:Fallback>
              </mc:AlternateContent>
            </a:graphicData>
          </a:graphic>
        </p:graphicFrame>
        <p:graphicFrame>
          <p:nvGraphicFramePr>
            <p:cNvPr id="81927" name="对象 82950"/>
            <p:cNvGraphicFramePr>
              <a:graphicFrameLocks noChangeAspect="1"/>
            </p:cNvGraphicFramePr>
            <p:nvPr/>
          </p:nvGraphicFramePr>
          <p:xfrm>
            <a:off x="392" y="-23"/>
            <a:ext cx="191" cy="286"/>
          </p:xfrm>
          <a:graphic>
            <a:graphicData uri="http://schemas.openxmlformats.org/presentationml/2006/ole">
              <mc:AlternateContent xmlns:mc="http://schemas.openxmlformats.org/markup-compatibility/2006">
                <mc:Choice xmlns:v="urn:schemas-microsoft-com:vml" Requires="v">
                  <p:oleObj spid="_x0000_s3633" name="" r:id="rId3" imgW="127000" imgH="190500" progId="Equation.DSMT4">
                    <p:embed/>
                  </p:oleObj>
                </mc:Choice>
                <mc:Fallback>
                  <p:oleObj name="" r:id="rId3" imgW="127000" imgH="190500" progId="Equation.DSMT4">
                    <p:embed/>
                    <p:pic>
                      <p:nvPicPr>
                        <p:cNvPr id="0" name="图片 3632"/>
                        <p:cNvPicPr/>
                        <p:nvPr/>
                      </p:nvPicPr>
                      <p:blipFill>
                        <a:blip r:embed="rId4">
                          <a:clrChange>
                            <a:clrFrom>
                              <a:srgbClr val="000000"/>
                            </a:clrFrom>
                            <a:clrTo>
                              <a:srgbClr val="FFFFFF"/>
                            </a:clrTo>
                          </a:clrChange>
                        </a:blip>
                        <a:stretch>
                          <a:fillRect/>
                        </a:stretch>
                      </p:blipFill>
                      <p:spPr>
                        <a:xfrm>
                          <a:off x="392" y="-23"/>
                          <a:ext cx="191" cy="286"/>
                        </a:xfrm>
                        <a:prstGeom prst="rect">
                          <a:avLst/>
                        </a:prstGeom>
                        <a:noFill/>
                        <a:ln w="38100">
                          <a:noFill/>
                          <a:miter/>
                        </a:ln>
                      </p:spPr>
                    </p:pic>
                  </p:oleObj>
                </mc:Fallback>
              </mc:AlternateContent>
            </a:graphicData>
          </a:graphic>
        </p:graphicFrame>
        <p:sp>
          <p:nvSpPr>
            <p:cNvPr id="81933" name="矩形 82951"/>
            <p:cNvSpPr/>
            <p:nvPr/>
          </p:nvSpPr>
          <p:spPr>
            <a:xfrm>
              <a:off x="829" y="240"/>
              <a:ext cx="432" cy="720"/>
            </a:xfrm>
            <a:prstGeom prst="rect">
              <a:avLst/>
            </a:prstGeom>
            <a:solidFill>
              <a:srgbClr val="FF9900"/>
            </a:solidFill>
            <a:ln w="28575" cap="flat" cmpd="sng">
              <a:solidFill>
                <a:srgbClr val="FFCC00"/>
              </a:solidFill>
              <a:prstDash val="solid"/>
              <a:miter/>
              <a:headEnd type="none" w="med" len="med"/>
              <a:tailEnd type="none" w="med" len="med"/>
            </a:ln>
          </p:spPr>
          <p:txBody>
            <a:bodyPr wrap="none" anchor="ctr"/>
            <a:p>
              <a:pPr algn="ctr" eaLnBrk="1" hangingPunct="1"/>
              <a:r>
                <a:rPr lang="en-US" altLang="zh-CN" dirty="0">
                  <a:solidFill>
                    <a:schemeClr val="tx1"/>
                  </a:solidFill>
                  <a:latin typeface="Times New Roman" panose="02020603050405020304" pitchFamily="18" charset="0"/>
                </a:rPr>
                <a:t>load</a:t>
              </a:r>
              <a:endParaRPr lang="en-US" altLang="zh-CN" dirty="0">
                <a:solidFill>
                  <a:schemeClr val="tx1"/>
                </a:solidFill>
                <a:latin typeface="Times New Roman" panose="02020603050405020304" pitchFamily="18" charset="0"/>
              </a:endParaRPr>
            </a:p>
          </p:txBody>
        </p:sp>
        <p:sp>
          <p:nvSpPr>
            <p:cNvPr id="81934" name="任意多边形 82952"/>
            <p:cNvSpPr/>
            <p:nvPr/>
          </p:nvSpPr>
          <p:spPr>
            <a:xfrm>
              <a:off x="287" y="840"/>
              <a:ext cx="540" cy="2"/>
            </a:xfrm>
            <a:custGeom>
              <a:avLst/>
              <a:gdLst>
                <a:gd name="txL" fmla="*/ 0 w 540"/>
                <a:gd name="txT" fmla="*/ 0 h 2"/>
                <a:gd name="txR" fmla="*/ 540 w 540"/>
                <a:gd name="txB" fmla="*/ 2 h 2"/>
              </a:gdLst>
              <a:ahLst/>
              <a:cxnLst>
                <a:cxn ang="0">
                  <a:pos x="0" y="2"/>
                </a:cxn>
                <a:cxn ang="0">
                  <a:pos x="540" y="0"/>
                </a:cxn>
              </a:cxnLst>
              <a:rect l="txL" t="txT" r="txR" b="txB"/>
              <a:pathLst>
                <a:path w="540" h="2">
                  <a:moveTo>
                    <a:pt x="0" y="2"/>
                  </a:moveTo>
                  <a:lnTo>
                    <a:pt x="540" y="0"/>
                  </a:lnTo>
                </a:path>
              </a:pathLst>
            </a:custGeom>
            <a:noFill/>
            <a:ln w="38100" cap="flat" cmpd="sng">
              <a:solidFill>
                <a:srgbClr val="FFCC00">
                  <a:alpha val="100000"/>
                </a:srgbClr>
              </a:solidFill>
              <a:prstDash val="solid"/>
              <a:round/>
              <a:headEnd type="none" w="med" len="med"/>
              <a:tailEnd type="none" w="med" len="med"/>
            </a:ln>
          </p:spPr>
          <p:txBody>
            <a:bodyPr/>
            <a:p>
              <a:endParaRPr lang="zh-CN" altLang="en-US"/>
            </a:p>
          </p:txBody>
        </p:sp>
        <p:sp>
          <p:nvSpPr>
            <p:cNvPr id="81935" name="直接连接符 82953"/>
            <p:cNvSpPr/>
            <p:nvPr/>
          </p:nvSpPr>
          <p:spPr>
            <a:xfrm>
              <a:off x="349" y="288"/>
              <a:ext cx="288" cy="0"/>
            </a:xfrm>
            <a:prstGeom prst="line">
              <a:avLst/>
            </a:prstGeom>
            <a:ln w="38100" cap="flat" cmpd="sng">
              <a:solidFill>
                <a:srgbClr val="66FFFF"/>
              </a:solidFill>
              <a:prstDash val="solid"/>
              <a:headEnd type="none" w="med" len="med"/>
              <a:tailEnd type="triangle" w="med" len="med"/>
            </a:ln>
          </p:spPr>
        </p:sp>
        <p:sp>
          <p:nvSpPr>
            <p:cNvPr id="81936" name="文本框 82954"/>
            <p:cNvSpPr txBox="1"/>
            <p:nvPr/>
          </p:nvSpPr>
          <p:spPr>
            <a:xfrm>
              <a:off x="15" y="192"/>
              <a:ext cx="224" cy="288"/>
            </a:xfrm>
            <a:prstGeom prst="rect">
              <a:avLst/>
            </a:prstGeom>
            <a:noFill/>
            <a:ln w="9525">
              <a:noFill/>
            </a:ln>
          </p:spPr>
          <p:txBody>
            <a:bodyPr anchor="ctr">
              <a:spAutoFit/>
            </a:bodyPr>
            <a:p>
              <a:pPr algn="ctr" eaLnBrk="1" hangingPunct="1"/>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81937" name="文本框 82955"/>
            <p:cNvSpPr txBox="1"/>
            <p:nvPr/>
          </p:nvSpPr>
          <p:spPr>
            <a:xfrm>
              <a:off x="27" y="624"/>
              <a:ext cx="212" cy="288"/>
            </a:xfrm>
            <a:prstGeom prst="rect">
              <a:avLst/>
            </a:prstGeom>
            <a:noFill/>
            <a:ln w="9525">
              <a:noFill/>
            </a:ln>
          </p:spPr>
          <p:txBody>
            <a:bodyPr anchor="ctr">
              <a:spAutoFit/>
            </a:bodyPr>
            <a:p>
              <a:pPr algn="ctr" eaLnBrk="1" hangingPunct="1"/>
              <a:r>
                <a:rPr lang="en-US" altLang="zh-CN" dirty="0">
                  <a:solidFill>
                    <a:schemeClr val="bg1"/>
                  </a:solidFill>
                  <a:latin typeface="Times New Roman" panose="02020603050405020304" pitchFamily="18" charset="0"/>
                </a:rPr>
                <a:t>_</a:t>
              </a:r>
              <a:endParaRPr lang="en-US" altLang="zh-CN" dirty="0">
                <a:solidFill>
                  <a:schemeClr val="bg1"/>
                </a:solidFill>
                <a:latin typeface="Times New Roman" panose="02020603050405020304" pitchFamily="18" charset="0"/>
              </a:endParaRPr>
            </a:p>
          </p:txBody>
        </p:sp>
        <p:sp>
          <p:nvSpPr>
            <p:cNvPr id="81938" name="椭圆 82956"/>
            <p:cNvSpPr/>
            <p:nvPr/>
          </p:nvSpPr>
          <p:spPr>
            <a:xfrm>
              <a:off x="239" y="81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81939" name="任意多边形 82957"/>
            <p:cNvSpPr/>
            <p:nvPr/>
          </p:nvSpPr>
          <p:spPr>
            <a:xfrm>
              <a:off x="287" y="360"/>
              <a:ext cx="540" cy="2"/>
            </a:xfrm>
            <a:custGeom>
              <a:avLst/>
              <a:gdLst>
                <a:gd name="txL" fmla="*/ 0 w 540"/>
                <a:gd name="txT" fmla="*/ 0 h 2"/>
                <a:gd name="txR" fmla="*/ 540 w 540"/>
                <a:gd name="txB" fmla="*/ 2 h 2"/>
              </a:gdLst>
              <a:ahLst/>
              <a:cxnLst>
                <a:cxn ang="0">
                  <a:pos x="0" y="2"/>
                </a:cxn>
                <a:cxn ang="0">
                  <a:pos x="540" y="0"/>
                </a:cxn>
              </a:cxnLst>
              <a:rect l="txL" t="txT" r="txR" b="txB"/>
              <a:pathLst>
                <a:path w="540" h="2">
                  <a:moveTo>
                    <a:pt x="0" y="2"/>
                  </a:moveTo>
                  <a:lnTo>
                    <a:pt x="540" y="0"/>
                  </a:lnTo>
                </a:path>
              </a:pathLst>
            </a:custGeom>
            <a:noFill/>
            <a:ln w="38100" cap="flat" cmpd="sng">
              <a:solidFill>
                <a:srgbClr val="FFCC00">
                  <a:alpha val="100000"/>
                </a:srgbClr>
              </a:solidFill>
              <a:prstDash val="solid"/>
              <a:round/>
              <a:headEnd type="none" w="med" len="med"/>
              <a:tailEnd type="none" w="med" len="med"/>
            </a:ln>
          </p:spPr>
          <p:txBody>
            <a:bodyPr/>
            <a:p>
              <a:endParaRPr lang="zh-CN" altLang="en-US"/>
            </a:p>
          </p:txBody>
        </p:sp>
        <p:sp>
          <p:nvSpPr>
            <p:cNvPr id="81940" name="椭圆 82958"/>
            <p:cNvSpPr/>
            <p:nvPr/>
          </p:nvSpPr>
          <p:spPr>
            <a:xfrm>
              <a:off x="239" y="336"/>
              <a:ext cx="48" cy="48"/>
            </a:xfrm>
            <a:prstGeom prst="ellipse">
              <a:avLst/>
            </a:prstGeom>
            <a:noFill/>
            <a:ln w="38100" cap="flat" cmpd="sng">
              <a:solidFill>
                <a:srgbClr val="FFCC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82960" name="文本框 82959"/>
          <p:cNvSpPr txBox="1"/>
          <p:nvPr/>
        </p:nvSpPr>
        <p:spPr>
          <a:xfrm>
            <a:off x="2672080" y="1822450"/>
            <a:ext cx="1682750" cy="460375"/>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D</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efinition：</a:t>
            </a:r>
            <a:endPar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endParaRPr>
          </a:p>
        </p:txBody>
      </p:sp>
      <p:graphicFrame>
        <p:nvGraphicFramePr>
          <p:cNvPr id="82961" name="对象 82960"/>
          <p:cNvGraphicFramePr>
            <a:graphicFrameLocks noChangeAspect="1"/>
          </p:cNvGraphicFramePr>
          <p:nvPr/>
        </p:nvGraphicFramePr>
        <p:xfrm>
          <a:off x="3430588" y="2692083"/>
          <a:ext cx="5375275" cy="1112837"/>
        </p:xfrm>
        <a:graphic>
          <a:graphicData uri="http://schemas.openxmlformats.org/presentationml/2006/ole">
            <mc:AlternateContent xmlns:mc="http://schemas.openxmlformats.org/markup-compatibility/2006">
              <mc:Choice xmlns:v="urn:schemas-microsoft-com:vml" Requires="v">
                <p:oleObj spid="_x0000_s3637" name="" r:id="rId5" imgW="2324100" imgH="482600" progId="Equation.DSMT4">
                  <p:embed/>
                </p:oleObj>
              </mc:Choice>
              <mc:Fallback>
                <p:oleObj name="" r:id="rId5" imgW="2324100" imgH="482600" progId="Equation.DSMT4">
                  <p:embed/>
                  <p:pic>
                    <p:nvPicPr>
                      <p:cNvPr id="0" name="图片 3636"/>
                      <p:cNvPicPr/>
                      <p:nvPr/>
                    </p:nvPicPr>
                    <p:blipFill>
                      <a:blip r:embed="rId6"/>
                      <a:stretch>
                        <a:fillRect/>
                      </a:stretch>
                    </p:blipFill>
                    <p:spPr>
                      <a:xfrm>
                        <a:off x="3430588" y="2692083"/>
                        <a:ext cx="5375275" cy="1112837"/>
                      </a:xfrm>
                      <a:prstGeom prst="rect">
                        <a:avLst/>
                      </a:prstGeom>
                      <a:noFill/>
                      <a:ln w="38100">
                        <a:noFill/>
                        <a:miter/>
                      </a:ln>
                    </p:spPr>
                  </p:pic>
                </p:oleObj>
              </mc:Fallback>
            </mc:AlternateContent>
          </a:graphicData>
        </a:graphic>
      </p:graphicFrame>
      <p:sp>
        <p:nvSpPr>
          <p:cNvPr id="82962" name="直接连接符 82961"/>
          <p:cNvSpPr/>
          <p:nvPr/>
        </p:nvSpPr>
        <p:spPr>
          <a:xfrm>
            <a:off x="2743200" y="3013075"/>
            <a:ext cx="503238" cy="0"/>
          </a:xfrm>
          <a:prstGeom prst="line">
            <a:avLst/>
          </a:prstGeom>
          <a:ln w="76200" cap="flat" cmpd="sng">
            <a:solidFill>
              <a:schemeClr val="accent1"/>
            </a:solidFill>
            <a:prstDash val="solid"/>
            <a:headEnd type="none" w="med" len="med"/>
            <a:tailEnd type="triangle" w="med" len="med"/>
          </a:ln>
        </p:spPr>
      </p:sp>
      <p:graphicFrame>
        <p:nvGraphicFramePr>
          <p:cNvPr id="82963" name="对象 82962"/>
          <p:cNvGraphicFramePr>
            <a:graphicFrameLocks noChangeAspect="1"/>
          </p:cNvGraphicFramePr>
          <p:nvPr/>
        </p:nvGraphicFramePr>
        <p:xfrm>
          <a:off x="841534" y="4559142"/>
          <a:ext cx="7256145" cy="525780"/>
        </p:xfrm>
        <a:graphic>
          <a:graphicData uri="http://schemas.openxmlformats.org/presentationml/2006/ole">
            <mc:AlternateContent xmlns:mc="http://schemas.openxmlformats.org/markup-compatibility/2006">
              <mc:Choice xmlns:v="urn:schemas-microsoft-com:vml" Requires="v">
                <p:oleObj spid="_x0000_s3643" name="" r:id="rId7" imgW="3162300" imgH="228600" progId="Equation.DSMT4">
                  <p:embed/>
                </p:oleObj>
              </mc:Choice>
              <mc:Fallback>
                <p:oleObj name="" r:id="rId7" imgW="3162300" imgH="228600" progId="Equation.DSMT4">
                  <p:embed/>
                  <p:pic>
                    <p:nvPicPr>
                      <p:cNvPr id="0" name="图片 3642"/>
                      <p:cNvPicPr/>
                      <p:nvPr/>
                    </p:nvPicPr>
                    <p:blipFill>
                      <a:blip r:embed="rId8"/>
                      <a:stretch>
                        <a:fillRect/>
                      </a:stretch>
                    </p:blipFill>
                    <p:spPr>
                      <a:xfrm>
                        <a:off x="841534" y="4559142"/>
                        <a:ext cx="7256145" cy="525780"/>
                      </a:xfrm>
                      <a:prstGeom prst="rect">
                        <a:avLst/>
                      </a:prstGeom>
                      <a:noFill/>
                      <a:ln w="38100">
                        <a:noFill/>
                        <a:miter/>
                      </a:ln>
                    </p:spPr>
                  </p:pic>
                </p:oleObj>
              </mc:Fallback>
            </mc:AlternateContent>
          </a:graphicData>
        </a:graphic>
      </p:graphicFrame>
      <p:sp>
        <p:nvSpPr>
          <p:cNvPr id="82964" name="文本框 82963"/>
          <p:cNvSpPr txBox="1"/>
          <p:nvPr/>
        </p:nvSpPr>
        <p:spPr>
          <a:xfrm>
            <a:off x="395605" y="3952240"/>
            <a:ext cx="6795770" cy="460375"/>
          </a:xfrm>
          <a:prstGeom prst="rect">
            <a:avLst/>
          </a:prstGeom>
          <a:noFill/>
          <a:ln w="9525">
            <a:noFill/>
          </a:ln>
        </p:spPr>
        <p:txBody>
          <a:bodyPr wrap="square">
            <a:spAutoFit/>
          </a:bodyPr>
          <a:p>
            <a:pPr eaLnBrk="1" hangingPunct="1">
              <a:spcBef>
                <a:spcPct val="50000"/>
              </a:spcBef>
            </a:pP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The complex power can also be expressed as</a:t>
            </a:r>
            <a:r>
              <a:rPr lang="zh-CN" altLang="en-US" dirty="0">
                <a:solidFill>
                  <a:schemeClr val="bg1"/>
                </a:solidFill>
                <a:latin typeface="Arial" panose="020B0604020202020204" pitchFamily="34" charset="0"/>
                <a:ea typeface="仿宋_GB2312" pitchFamily="1" charset="-122"/>
              </a:rPr>
              <a:t>：</a:t>
            </a:r>
            <a:endParaRPr lang="zh-CN" altLang="en-US" dirty="0">
              <a:solidFill>
                <a:schemeClr val="bg1"/>
              </a:solidFill>
              <a:latin typeface="Arial" panose="020B0604020202020204" pitchFamily="34" charset="0"/>
              <a:ea typeface="仿宋_GB2312" pitchFamily="1" charset="-122"/>
            </a:endParaRPr>
          </a:p>
        </p:txBody>
      </p:sp>
      <p:graphicFrame>
        <p:nvGraphicFramePr>
          <p:cNvPr id="82965" name="对象 82964"/>
          <p:cNvGraphicFramePr>
            <a:graphicFrameLocks noChangeAspect="1"/>
          </p:cNvGraphicFramePr>
          <p:nvPr/>
        </p:nvGraphicFramePr>
        <p:xfrm>
          <a:off x="763112" y="5084763"/>
          <a:ext cx="5841365" cy="1120775"/>
        </p:xfrm>
        <a:graphic>
          <a:graphicData uri="http://schemas.openxmlformats.org/presentationml/2006/ole">
            <mc:AlternateContent xmlns:mc="http://schemas.openxmlformats.org/markup-compatibility/2006">
              <mc:Choice xmlns:v="urn:schemas-microsoft-com:vml" Requires="v">
                <p:oleObj spid="_x0000_s3646" name="" r:id="rId9" imgW="2641600" imgH="508000" progId="Equation.DSMT4">
                  <p:embed/>
                </p:oleObj>
              </mc:Choice>
              <mc:Fallback>
                <p:oleObj name="" r:id="rId9" imgW="2641600" imgH="508000" progId="Equation.DSMT4">
                  <p:embed/>
                  <p:pic>
                    <p:nvPicPr>
                      <p:cNvPr id="0" name="图片 3645"/>
                      <p:cNvPicPr/>
                      <p:nvPr/>
                    </p:nvPicPr>
                    <p:blipFill>
                      <a:blip r:embed="rId10"/>
                      <a:stretch>
                        <a:fillRect/>
                      </a:stretch>
                    </p:blipFill>
                    <p:spPr>
                      <a:xfrm>
                        <a:off x="763112" y="5084763"/>
                        <a:ext cx="5841365" cy="1120775"/>
                      </a:xfrm>
                      <a:prstGeom prst="rect">
                        <a:avLst/>
                      </a:prstGeom>
                      <a:noFill/>
                      <a:ln w="38100">
                        <a:noFill/>
                        <a:miter/>
                      </a:ln>
                    </p:spPr>
                  </p:pic>
                </p:oleObj>
              </mc:Fallback>
            </mc:AlternateContent>
          </a:graphicData>
        </a:graphic>
      </p:graphicFrame>
      <p:grpSp>
        <p:nvGrpSpPr>
          <p:cNvPr id="4" name="组合 3"/>
          <p:cNvGrpSpPr/>
          <p:nvPr/>
        </p:nvGrpSpPr>
        <p:grpSpPr>
          <a:xfrm>
            <a:off x="4369435" y="1704975"/>
            <a:ext cx="3931920" cy="695960"/>
            <a:chOff x="6881" y="2685"/>
            <a:chExt cx="6192" cy="1096"/>
          </a:xfrm>
        </p:grpSpPr>
        <p:graphicFrame>
          <p:nvGraphicFramePr>
            <p:cNvPr id="82948" name="对象 82947"/>
            <p:cNvGraphicFramePr>
              <a:graphicFrameLocks noChangeAspect="1"/>
            </p:cNvGraphicFramePr>
            <p:nvPr/>
          </p:nvGraphicFramePr>
          <p:xfrm>
            <a:off x="6881" y="2685"/>
            <a:ext cx="6192" cy="1096"/>
          </p:xfrm>
          <a:graphic>
            <a:graphicData uri="http://schemas.openxmlformats.org/presentationml/2006/ole">
              <mc:AlternateContent xmlns:mc="http://schemas.openxmlformats.org/markup-compatibility/2006">
                <mc:Choice xmlns:v="urn:schemas-microsoft-com:vml" Requires="v">
                  <p:oleObj spid="_x0000_s3636" name="" r:id="rId11" imgW="1282700" imgH="228600" progId="Equation.DSMT4">
                    <p:embed/>
                  </p:oleObj>
                </mc:Choice>
                <mc:Fallback>
                  <p:oleObj name="" r:id="rId11" imgW="1282700" imgH="228600" progId="Equation.DSMT4">
                    <p:embed/>
                    <p:pic>
                      <p:nvPicPr>
                        <p:cNvPr id="0" name="图片 3635"/>
                        <p:cNvPicPr/>
                        <p:nvPr/>
                      </p:nvPicPr>
                      <p:blipFill>
                        <a:blip r:embed="rId12"/>
                        <a:stretch>
                          <a:fillRect/>
                        </a:stretch>
                      </p:blipFill>
                      <p:spPr>
                        <a:xfrm>
                          <a:off x="6881" y="2685"/>
                          <a:ext cx="6192" cy="1096"/>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sp>
          <p:nvSpPr>
            <p:cNvPr id="3" name="文本框 2"/>
            <p:cNvSpPr txBox="1"/>
            <p:nvPr/>
          </p:nvSpPr>
          <p:spPr>
            <a:xfrm>
              <a:off x="9869" y="2920"/>
              <a:ext cx="1623" cy="725"/>
            </a:xfrm>
            <a:prstGeom prst="rect">
              <a:avLst/>
            </a:prstGeom>
            <a:solidFill>
              <a:srgbClr val="EFF8F8"/>
            </a:solidFill>
          </p:spPr>
          <p:txBody>
            <a:bodyPr wrap="square" rtlCol="0">
              <a:spAutoFit/>
            </a:bodyPr>
            <a:p>
              <a:r>
                <a:rPr lang="en-US" altLang="zh-CN">
                  <a:solidFill>
                    <a:schemeClr val="tx1"/>
                  </a:solidFill>
                </a:rPr>
                <a:t>Unit:</a:t>
              </a:r>
              <a:endParaRPr lang="en-US" altLang="zh-CN">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500" fill="hold"/>
                                        <p:tgtEl>
                                          <p:spTgt spid="82946"/>
                                        </p:tgtEl>
                                        <p:attrNameLst>
                                          <p:attrName>ppt_x</p:attrName>
                                        </p:attrNameLst>
                                      </p:cBhvr>
                                      <p:tavLst>
                                        <p:tav tm="0">
                                          <p:val>
                                            <p:strVal val="0-#ppt_w/2"/>
                                          </p:val>
                                        </p:tav>
                                        <p:tav tm="100000">
                                          <p:val>
                                            <p:strVal val="#ppt_x"/>
                                          </p:val>
                                        </p:tav>
                                      </p:tavLst>
                                    </p:anim>
                                    <p:anim calcmode="lin" valueType="num">
                                      <p:cBhvr additive="base">
                                        <p:cTn id="8" dur="500" fill="hold"/>
                                        <p:tgtEl>
                                          <p:spTgt spid="829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left)">
                                      <p:cBhvr>
                                        <p:cTn id="13" dur="20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32" fill="hold" grpId="0" nodeType="clickEffect">
                                  <p:stCondLst>
                                    <p:cond delay="0"/>
                                  </p:stCondLst>
                                  <p:childTnLst>
                                    <p:set>
                                      <p:cBhvr>
                                        <p:cTn id="17" dur="1" fill="hold">
                                          <p:stCondLst>
                                            <p:cond delay="0"/>
                                          </p:stCondLst>
                                        </p:cTn>
                                        <p:tgtEl>
                                          <p:spTgt spid="82960"/>
                                        </p:tgtEl>
                                        <p:attrNameLst>
                                          <p:attrName>style.visibility</p:attrName>
                                        </p:attrNameLst>
                                      </p:cBhvr>
                                      <p:to>
                                        <p:strVal val="visible"/>
                                      </p:to>
                                    </p:set>
                                    <p:anim calcmode="lin" valueType="num">
                                      <p:cBhvr>
                                        <p:cTn id="18" dur="500" fill="hold"/>
                                        <p:tgtEl>
                                          <p:spTgt spid="82960"/>
                                        </p:tgtEl>
                                        <p:attrNameLst>
                                          <p:attrName>ppt_w</p:attrName>
                                        </p:attrNameLst>
                                      </p:cBhvr>
                                      <p:tavLst>
                                        <p:tav tm="0">
                                          <p:val>
                                            <p:strVal val="4*#ppt_w"/>
                                          </p:val>
                                        </p:tav>
                                        <p:tav tm="100000">
                                          <p:val>
                                            <p:strVal val="#ppt_w"/>
                                          </p:val>
                                        </p:tav>
                                      </p:tavLst>
                                    </p:anim>
                                    <p:anim calcmode="lin" valueType="num">
                                      <p:cBhvr>
                                        <p:cTn id="19" dur="500" fill="hold"/>
                                        <p:tgtEl>
                                          <p:spTgt spid="82960"/>
                                        </p:tgtEl>
                                        <p:attrNameLst>
                                          <p:attrName>ppt_h</p:attrName>
                                        </p:attrNameLst>
                                      </p:cBhvr>
                                      <p:tavLst>
                                        <p:tav tm="0">
                                          <p:val>
                                            <p:strVal val="4*#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additive="base">
                                        <p:cTn id="24" dur="500" fill="hold"/>
                                        <p:tgtEl>
                                          <p:spTgt spid="4"/>
                                        </p:tgtEl>
                                        <p:attrNameLst>
                                          <p:attrName>ppt_x</p:attrName>
                                        </p:attrNameLst>
                                      </p:cBhvr>
                                      <p:tavLst>
                                        <p:tav tm="0">
                                          <p:val>
                                            <p:strVal val="#ppt_x"/>
                                          </p:val>
                                        </p:tav>
                                        <p:tav tm="100000">
                                          <p:val>
                                            <p:strVal val="#ppt_x"/>
                                          </p:val>
                                        </p:tav>
                                      </p:tavLst>
                                    </p:anim>
                                    <p:anim calcmode="lin" valueType="num">
                                      <p:cBhvr additive="base">
                                        <p:cTn id="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nodeType="clickEffect">
                                  <p:stCondLst>
                                    <p:cond delay="0"/>
                                  </p:stCondLst>
                                  <p:childTnLst>
                                    <p:set>
                                      <p:cBhvr>
                                        <p:cTn id="29" dur="1" fill="hold">
                                          <p:stCondLst>
                                            <p:cond delay="0"/>
                                          </p:stCondLst>
                                        </p:cTn>
                                        <p:tgtEl>
                                          <p:spTgt spid="82962"/>
                                        </p:tgtEl>
                                        <p:attrNameLst>
                                          <p:attrName>style.visibility</p:attrName>
                                        </p:attrNameLst>
                                      </p:cBhvr>
                                      <p:to>
                                        <p:strVal val="visible"/>
                                      </p:to>
                                    </p:set>
                                    <p:animEffect transition="in" filter="slide(fromLeft)">
                                      <p:cBhvr>
                                        <p:cTn id="30" dur="500"/>
                                        <p:tgtEl>
                                          <p:spTgt spid="82962"/>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82961"/>
                                        </p:tgtEl>
                                        <p:attrNameLst>
                                          <p:attrName>style.visibility</p:attrName>
                                        </p:attrNameLst>
                                      </p:cBhvr>
                                      <p:to>
                                        <p:strVal val="visible"/>
                                      </p:to>
                                    </p:set>
                                    <p:animEffect transition="in" filter="wipe(up)">
                                      <p:cBhvr>
                                        <p:cTn id="34" dur="2000"/>
                                        <p:tgtEl>
                                          <p:spTgt spid="82961"/>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8" fill="hold" grpId="0" nodeType="clickEffect">
                                  <p:stCondLst>
                                    <p:cond delay="0"/>
                                  </p:stCondLst>
                                  <p:childTnLst>
                                    <p:set>
                                      <p:cBhvr>
                                        <p:cTn id="38" dur="1" fill="hold">
                                          <p:stCondLst>
                                            <p:cond delay="0"/>
                                          </p:stCondLst>
                                        </p:cTn>
                                        <p:tgtEl>
                                          <p:spTgt spid="82964"/>
                                        </p:tgtEl>
                                        <p:attrNameLst>
                                          <p:attrName>style.visibility</p:attrName>
                                        </p:attrNameLst>
                                      </p:cBhvr>
                                      <p:to>
                                        <p:strVal val="visible"/>
                                      </p:to>
                                    </p:set>
                                    <p:anim calcmode="lin" valueType="num">
                                      <p:cBhvr additive="base">
                                        <p:cTn id="39" dur="500" fill="hold"/>
                                        <p:tgtEl>
                                          <p:spTgt spid="82964"/>
                                        </p:tgtEl>
                                        <p:attrNameLst>
                                          <p:attrName>ppt_x</p:attrName>
                                        </p:attrNameLst>
                                      </p:cBhvr>
                                      <p:tavLst>
                                        <p:tav tm="0">
                                          <p:val>
                                            <p:strVal val="0-#ppt_w/2"/>
                                          </p:val>
                                        </p:tav>
                                        <p:tav tm="100000">
                                          <p:val>
                                            <p:strVal val="#ppt_x"/>
                                          </p:val>
                                        </p:tav>
                                      </p:tavLst>
                                    </p:anim>
                                    <p:anim calcmode="lin" valueType="num">
                                      <p:cBhvr additive="base">
                                        <p:cTn id="40" dur="500" fill="hold"/>
                                        <p:tgtEl>
                                          <p:spTgt spid="82964"/>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82963"/>
                                        </p:tgtEl>
                                        <p:attrNameLst>
                                          <p:attrName>style.visibility</p:attrName>
                                        </p:attrNameLst>
                                      </p:cBhvr>
                                      <p:to>
                                        <p:strVal val="visible"/>
                                      </p:to>
                                    </p:set>
                                    <p:animEffect transition="in" filter="wipe(left)">
                                      <p:cBhvr>
                                        <p:cTn id="45" dur="2000"/>
                                        <p:tgtEl>
                                          <p:spTgt spid="8296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82965"/>
                                        </p:tgtEl>
                                        <p:attrNameLst>
                                          <p:attrName>style.visibility</p:attrName>
                                        </p:attrNameLst>
                                      </p:cBhvr>
                                      <p:to>
                                        <p:strVal val="visible"/>
                                      </p:to>
                                    </p:set>
                                    <p:animEffect transition="in" filter="wipe(left)">
                                      <p:cBhvr>
                                        <p:cTn id="50" dur="2000"/>
                                        <p:tgtEl>
                                          <p:spTgt spid="82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6" grpId="0" bldLvl="0" animBg="1"/>
      <p:bldP spid="82960" grpId="0"/>
      <p:bldP spid="82964"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文本框 83969"/>
          <p:cNvSpPr txBox="1"/>
          <p:nvPr/>
        </p:nvSpPr>
        <p:spPr>
          <a:xfrm>
            <a:off x="250825" y="2276475"/>
            <a:ext cx="8229600" cy="1198880"/>
          </a:xfrm>
          <a:prstGeom prst="rect">
            <a:avLst/>
          </a:prstGeom>
          <a:noFill/>
          <a:ln w="9525">
            <a:noFill/>
          </a:ln>
        </p:spPr>
        <p:txBody>
          <a:bodyPr>
            <a:spAutoFit/>
          </a:bodyPr>
          <a:p>
            <a:pPr marL="2476500" indent="-2476500" algn="just" eaLnBrk="1" hangingPunct="1">
              <a:lnSpc>
                <a:spcPct val="100000"/>
              </a:lnSpc>
            </a:pP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楷体_GB2312" pitchFamily="1" charset="-122"/>
                <a:cs typeface="Times New Roman" panose="02020603050405020304" pitchFamily="18" charset="0"/>
              </a:rPr>
              <a:t>3</a:t>
            </a:r>
            <a:r>
              <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rPr>
              <a:t>）T</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he complex power satisfies the conservation law: </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a:p>
            <a:pPr marL="2476500" indent="-2476500" algn="just" eaLnBrk="1" hangingPunct="1">
              <a:lnSpc>
                <a:spcPct val="100000"/>
              </a:lnSpc>
            </a:pP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          in  steady-state sinusoidal, the sum of the complex powers</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a:p>
            <a:pPr marL="2476500" indent="-2476500" algn="just" eaLnBrk="1" hangingPunct="1">
              <a:lnSpc>
                <a:spcPct val="100000"/>
              </a:lnSpc>
            </a:pP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         absorbed by all branches of any circuit is zero</a:t>
            </a:r>
            <a:endParaRPr lang="zh-CN" altLang="en-US"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83971" name="对象 83970"/>
          <p:cNvGraphicFramePr>
            <a:graphicFrameLocks noChangeAspect="1"/>
          </p:cNvGraphicFramePr>
          <p:nvPr/>
        </p:nvGraphicFramePr>
        <p:xfrm>
          <a:off x="1407795" y="3359150"/>
          <a:ext cx="1560830" cy="1821180"/>
        </p:xfrm>
        <a:graphic>
          <a:graphicData uri="http://schemas.openxmlformats.org/presentationml/2006/ole">
            <mc:AlternateContent xmlns:mc="http://schemas.openxmlformats.org/markup-compatibility/2006">
              <mc:Choice xmlns:v="urn:schemas-microsoft-com:vml" Requires="v">
                <p:oleObj spid="_x0000_s3645" name="" r:id="rId1" imgW="762000" imgH="889000" progId="Equation.DSMT4">
                  <p:embed/>
                </p:oleObj>
              </mc:Choice>
              <mc:Fallback>
                <p:oleObj name="" r:id="rId1" imgW="762000" imgH="889000" progId="Equation.DSMT4">
                  <p:embed/>
                  <p:pic>
                    <p:nvPicPr>
                      <p:cNvPr id="0" name="图片 3644"/>
                      <p:cNvPicPr/>
                      <p:nvPr/>
                    </p:nvPicPr>
                    <p:blipFill>
                      <a:blip r:embed="rId2"/>
                      <a:stretch>
                        <a:fillRect/>
                      </a:stretch>
                    </p:blipFill>
                    <p:spPr>
                      <a:xfrm>
                        <a:off x="1407795" y="3359150"/>
                        <a:ext cx="1560830" cy="1821180"/>
                      </a:xfrm>
                      <a:prstGeom prst="rect">
                        <a:avLst/>
                      </a:prstGeom>
                      <a:noFill/>
                      <a:ln w="38100">
                        <a:noFill/>
                        <a:miter/>
                      </a:ln>
                    </p:spPr>
                  </p:pic>
                </p:oleObj>
              </mc:Fallback>
            </mc:AlternateContent>
          </a:graphicData>
        </a:graphic>
      </p:graphicFrame>
      <p:sp>
        <p:nvSpPr>
          <p:cNvPr id="83972" name="文本框 83971"/>
          <p:cNvSpPr txBox="1"/>
          <p:nvPr/>
        </p:nvSpPr>
        <p:spPr>
          <a:xfrm>
            <a:off x="250825" y="149225"/>
            <a:ext cx="2184400" cy="521970"/>
          </a:xfrm>
          <a:prstGeom prst="rect">
            <a:avLst/>
          </a:prstGeom>
          <a:noFill/>
          <a:ln w="28575">
            <a:solidFill>
              <a:srgbClr val="66FFFF"/>
            </a:solidFill>
          </a:ln>
          <a:extLst>
            <a:ext uri="{909E8E84-426E-40DD-AFC4-6F175D3DCCD1}">
              <a14:hiddenFill xmlns:a14="http://schemas.microsoft.com/office/drawing/2010/main">
                <a:solidFill>
                  <a:srgbClr val="FF3300"/>
                </a:solidFill>
              </a14:hiddenFill>
            </a:ext>
          </a:extLst>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Conclusion:</a:t>
            </a:r>
            <a:endPar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sp>
        <p:nvSpPr>
          <p:cNvPr id="83973" name="直接连接符 83972"/>
          <p:cNvSpPr/>
          <p:nvPr/>
        </p:nvSpPr>
        <p:spPr>
          <a:xfrm>
            <a:off x="3203575" y="4149725"/>
            <a:ext cx="790575" cy="0"/>
          </a:xfrm>
          <a:prstGeom prst="line">
            <a:avLst/>
          </a:prstGeom>
          <a:ln w="76200" cap="flat" cmpd="sng">
            <a:solidFill>
              <a:schemeClr val="accent1"/>
            </a:solidFill>
            <a:prstDash val="solid"/>
            <a:headEnd type="none" w="med" len="med"/>
            <a:tailEnd type="triangle" w="med" len="med"/>
          </a:ln>
        </p:spPr>
      </p:sp>
      <p:graphicFrame>
        <p:nvGraphicFramePr>
          <p:cNvPr id="83974" name="对象 83973"/>
          <p:cNvGraphicFramePr>
            <a:graphicFrameLocks noChangeAspect="1"/>
          </p:cNvGraphicFramePr>
          <p:nvPr/>
        </p:nvGraphicFramePr>
        <p:xfrm>
          <a:off x="4427538" y="3573463"/>
          <a:ext cx="4248150" cy="1038225"/>
        </p:xfrm>
        <a:graphic>
          <a:graphicData uri="http://schemas.openxmlformats.org/presentationml/2006/ole">
            <mc:AlternateContent xmlns:mc="http://schemas.openxmlformats.org/markup-compatibility/2006">
              <mc:Choice xmlns:v="urn:schemas-microsoft-com:vml" Requires="v">
                <p:oleObj spid="_x0000_s3641" name="" r:id="rId3" imgW="1764665" imgH="431800" progId="Equation.3">
                  <p:embed/>
                </p:oleObj>
              </mc:Choice>
              <mc:Fallback>
                <p:oleObj name="" r:id="rId3" imgW="1764665" imgH="431800" progId="Equation.3">
                  <p:embed/>
                  <p:pic>
                    <p:nvPicPr>
                      <p:cNvPr id="0" name="图片 3640"/>
                      <p:cNvPicPr/>
                      <p:nvPr/>
                    </p:nvPicPr>
                    <p:blipFill>
                      <a:blip r:embed="rId4"/>
                      <a:stretch>
                        <a:fillRect/>
                      </a:stretch>
                    </p:blipFill>
                    <p:spPr>
                      <a:xfrm>
                        <a:off x="4427538" y="3573463"/>
                        <a:ext cx="4248150" cy="1038225"/>
                      </a:xfrm>
                      <a:prstGeom prst="rect">
                        <a:avLst/>
                      </a:prstGeom>
                      <a:gradFill rotWithShape="1">
                        <a:gsLst>
                          <a:gs pos="0">
                            <a:schemeClr val="accent1"/>
                          </a:gs>
                          <a:gs pos="100000">
                            <a:schemeClr val="bg1"/>
                          </a:gs>
                        </a:gsLst>
                        <a:lin ang="5400000" scaled="1"/>
                        <a:tileRect/>
                      </a:gradFill>
                      <a:ln w="38100">
                        <a:noFill/>
                        <a:miter/>
                      </a:ln>
                    </p:spPr>
                  </p:pic>
                </p:oleObj>
              </mc:Fallback>
            </mc:AlternateContent>
          </a:graphicData>
        </a:graphic>
      </p:graphicFrame>
      <p:graphicFrame>
        <p:nvGraphicFramePr>
          <p:cNvPr id="83976" name="对象 83975"/>
          <p:cNvGraphicFramePr>
            <a:graphicFrameLocks noChangeAspect="1"/>
          </p:cNvGraphicFramePr>
          <p:nvPr/>
        </p:nvGraphicFramePr>
        <p:xfrm>
          <a:off x="6682741" y="5207000"/>
          <a:ext cx="2115820" cy="968375"/>
        </p:xfrm>
        <a:graphic>
          <a:graphicData uri="http://schemas.openxmlformats.org/presentationml/2006/ole">
            <mc:AlternateContent xmlns:mc="http://schemas.openxmlformats.org/markup-compatibility/2006">
              <mc:Choice xmlns:v="urn:schemas-microsoft-com:vml" Requires="v">
                <p:oleObj spid="_x0000_s3644" name="" r:id="rId5" imgW="901700" imgH="457200" progId="Equation.DSMT4">
                  <p:embed/>
                </p:oleObj>
              </mc:Choice>
              <mc:Fallback>
                <p:oleObj name="" r:id="rId5" imgW="901700" imgH="457200" progId="Equation.DSMT4">
                  <p:embed/>
                  <p:pic>
                    <p:nvPicPr>
                      <p:cNvPr id="0" name="图片 3643"/>
                      <p:cNvPicPr/>
                      <p:nvPr/>
                    </p:nvPicPr>
                    <p:blipFill>
                      <a:blip r:embed="rId6"/>
                      <a:stretch>
                        <a:fillRect/>
                      </a:stretch>
                    </p:blipFill>
                    <p:spPr>
                      <a:xfrm>
                        <a:off x="6682741" y="5207000"/>
                        <a:ext cx="2115820" cy="968375"/>
                      </a:xfrm>
                      <a:prstGeom prst="rect">
                        <a:avLst/>
                      </a:prstGeom>
                      <a:noFill/>
                      <a:ln w="38100">
                        <a:noFill/>
                        <a:miter/>
                      </a:ln>
                    </p:spPr>
                  </p:pic>
                </p:oleObj>
              </mc:Fallback>
            </mc:AlternateContent>
          </a:graphicData>
        </a:graphic>
      </p:graphicFrame>
      <p:grpSp>
        <p:nvGrpSpPr>
          <p:cNvPr id="2" name="组合 83976"/>
          <p:cNvGrpSpPr/>
          <p:nvPr/>
        </p:nvGrpSpPr>
        <p:grpSpPr>
          <a:xfrm>
            <a:off x="250825" y="765175"/>
            <a:ext cx="8763000" cy="533400"/>
            <a:chOff x="0" y="0"/>
            <a:chExt cx="5520" cy="336"/>
          </a:xfrm>
        </p:grpSpPr>
        <p:sp>
          <p:nvSpPr>
            <p:cNvPr id="82958" name="文本框 83977"/>
            <p:cNvSpPr txBox="1"/>
            <p:nvPr/>
          </p:nvSpPr>
          <p:spPr>
            <a:xfrm>
              <a:off x="0" y="0"/>
              <a:ext cx="5520" cy="336"/>
            </a:xfrm>
            <a:prstGeom prst="rect">
              <a:avLst/>
            </a:prstGeom>
            <a:noFill/>
            <a:ln w="9525">
              <a:noFill/>
            </a:ln>
          </p:spPr>
          <p:txBody>
            <a:bodyPr wrap="square">
              <a:spAutoFit/>
            </a:bodyPr>
            <a:p>
              <a:pPr marL="2476500" indent="-2476500" algn="just" eaLnBrk="1" hangingPunct="1">
                <a:lnSpc>
                  <a:spcPct val="120000"/>
                </a:lnSpc>
                <a:spcBef>
                  <a:spcPct val="50000"/>
                </a:spcBef>
              </a:pP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1</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is </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complex</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 n</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ot the phasor</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a:t>
              </a:r>
              <a:r>
                <a:rPr lang="en-US" b="0" dirty="0">
                  <a:solidFill>
                    <a:schemeClr val="bg1"/>
                  </a:solidFill>
                  <a:latin typeface="Times New Roman" panose="02020603050405020304" pitchFamily="18" charset="0"/>
                  <a:ea typeface="楷体_GB2312" pitchFamily="1" charset="-122"/>
                  <a:cs typeface="Times New Roman" panose="02020603050405020304" pitchFamily="18" charset="0"/>
                </a:rPr>
                <a:t>i</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t doesn't correspond to any sine；</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82951" name="对象 83978"/>
            <p:cNvGraphicFramePr>
              <a:graphicFrameLocks noChangeAspect="1"/>
            </p:cNvGraphicFramePr>
            <p:nvPr/>
          </p:nvGraphicFramePr>
          <p:xfrm>
            <a:off x="455" y="45"/>
            <a:ext cx="246" cy="274"/>
          </p:xfrm>
          <a:graphic>
            <a:graphicData uri="http://schemas.openxmlformats.org/presentationml/2006/ole">
              <mc:AlternateContent xmlns:mc="http://schemas.openxmlformats.org/markup-compatibility/2006">
                <mc:Choice xmlns:v="urn:schemas-microsoft-com:vml" Requires="v">
                  <p:oleObj spid="_x0000_s3642" name="" r:id="rId7" imgW="137795" imgH="170815" progId="Equation.3">
                    <p:embed/>
                  </p:oleObj>
                </mc:Choice>
                <mc:Fallback>
                  <p:oleObj name="" r:id="rId7" imgW="137795" imgH="170815" progId="Equation.3">
                    <p:embed/>
                    <p:pic>
                      <p:nvPicPr>
                        <p:cNvPr id="0" name="图片 3641"/>
                        <p:cNvPicPr/>
                        <p:nvPr/>
                      </p:nvPicPr>
                      <p:blipFill>
                        <a:blip r:embed="rId8">
                          <a:clrChange>
                            <a:clrFrom>
                              <a:srgbClr val="000000"/>
                            </a:clrFrom>
                            <a:clrTo>
                              <a:srgbClr val="FFFFFF"/>
                            </a:clrTo>
                          </a:clrChange>
                        </a:blip>
                        <a:stretch>
                          <a:fillRect/>
                        </a:stretch>
                      </p:blipFill>
                      <p:spPr>
                        <a:xfrm>
                          <a:off x="455" y="45"/>
                          <a:ext cx="246" cy="274"/>
                        </a:xfrm>
                        <a:prstGeom prst="rect">
                          <a:avLst/>
                        </a:prstGeom>
                        <a:noFill/>
                        <a:ln w="38100">
                          <a:noFill/>
                          <a:miter/>
                        </a:ln>
                      </p:spPr>
                    </p:pic>
                  </p:oleObj>
                </mc:Fallback>
              </mc:AlternateContent>
            </a:graphicData>
          </a:graphic>
        </p:graphicFrame>
      </p:grpSp>
      <p:grpSp>
        <p:nvGrpSpPr>
          <p:cNvPr id="3" name="组合 83979"/>
          <p:cNvGrpSpPr/>
          <p:nvPr/>
        </p:nvGrpSpPr>
        <p:grpSpPr>
          <a:xfrm>
            <a:off x="250825" y="1341438"/>
            <a:ext cx="8763000" cy="830263"/>
            <a:chOff x="0" y="0"/>
            <a:chExt cx="5520" cy="523"/>
          </a:xfrm>
        </p:grpSpPr>
        <p:sp>
          <p:nvSpPr>
            <p:cNvPr id="82957" name="文本框 83980"/>
            <p:cNvSpPr txBox="1"/>
            <p:nvPr/>
          </p:nvSpPr>
          <p:spPr>
            <a:xfrm>
              <a:off x="0" y="0"/>
              <a:ext cx="5520" cy="523"/>
            </a:xfrm>
            <a:prstGeom prst="rect">
              <a:avLst/>
            </a:prstGeom>
            <a:noFill/>
            <a:ln w="9525">
              <a:noFill/>
            </a:ln>
          </p:spPr>
          <p:txBody>
            <a:bodyPr wrap="square">
              <a:spAutoFit/>
            </a:bodyPr>
            <a:p>
              <a:pPr marL="2476500" indent="-2476500" eaLnBrk="1" hangingPunct="1">
                <a:lnSpc>
                  <a:spcPct val="100000"/>
                </a:lnSpc>
              </a:pP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2</a:t>
              </a:r>
              <a:r>
                <a:rPr lang="zh-CN" altLang="en-US" dirty="0">
                  <a:solidFill>
                    <a:schemeClr val="bg1"/>
                  </a:solidFill>
                  <a:latin typeface="Times New Roman" panose="02020603050405020304" pitchFamily="18" charset="0"/>
                  <a:ea typeface="仿宋_GB2312" pitchFamily="1" charset="-122"/>
                  <a:cs typeface="Times New Roman" panose="02020603050405020304" pitchFamily="18" charset="0"/>
                </a:rPr>
                <a:t>）  </a:t>
              </a:r>
              <a:r>
                <a:rPr lang="en-US" altLang="zh-CN" dirty="0">
                  <a:solidFill>
                    <a:schemeClr val="bg1"/>
                  </a:solidFill>
                  <a:latin typeface="Times New Roman" panose="02020603050405020304" pitchFamily="18" charset="0"/>
                  <a:ea typeface="仿宋_GB2312" pitchFamily="1" charset="-122"/>
                  <a:cs typeface="Times New Roman" panose="02020603050405020304" pitchFamily="18" charset="0"/>
                </a:rPr>
                <a:t>:</a:t>
              </a:r>
              <a:r>
                <a:rPr lang="en-US" altLang="zh-CN" b="0" dirty="0">
                  <a:solidFill>
                    <a:schemeClr val="bg1"/>
                  </a:solidFill>
                  <a:latin typeface="Times New Roman" panose="02020603050405020304" pitchFamily="18" charset="0"/>
                  <a:ea typeface="楷体_GB2312" pitchFamily="1" charset="-122"/>
                  <a:cs typeface="Times New Roman" panose="02020603050405020304" pitchFamily="18" charset="0"/>
                </a:rPr>
                <a:t>T</a:t>
              </a: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he real part is average power, the imaginary part is </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a:p>
              <a:pPr marL="2476500" indent="-2476500" eaLnBrk="1" hangingPunct="1">
                <a:lnSpc>
                  <a:spcPct val="100000"/>
                </a:lnSpc>
              </a:pPr>
              <a:r>
                <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rPr>
                <a:t>                 reactive power, and the magnitude is apparent power.</a:t>
              </a:r>
              <a:endParaRPr lang="zh-CN" altLang="en-US" b="0" dirty="0">
                <a:solidFill>
                  <a:schemeClr val="bg1"/>
                </a:solidFill>
                <a:latin typeface="Times New Roman" panose="02020603050405020304" pitchFamily="18" charset="0"/>
                <a:ea typeface="楷体_GB2312" pitchFamily="1" charset="-122"/>
                <a:cs typeface="Times New Roman" panose="02020603050405020304" pitchFamily="18" charset="0"/>
              </a:endParaRPr>
            </a:p>
          </p:txBody>
        </p:sp>
        <p:graphicFrame>
          <p:nvGraphicFramePr>
            <p:cNvPr id="82950" name="对象 83981"/>
            <p:cNvGraphicFramePr>
              <a:graphicFrameLocks noChangeAspect="1"/>
            </p:cNvGraphicFramePr>
            <p:nvPr/>
          </p:nvGraphicFramePr>
          <p:xfrm>
            <a:off x="455" y="0"/>
            <a:ext cx="246" cy="274"/>
          </p:xfrm>
          <a:graphic>
            <a:graphicData uri="http://schemas.openxmlformats.org/presentationml/2006/ole">
              <mc:AlternateContent xmlns:mc="http://schemas.openxmlformats.org/markup-compatibility/2006">
                <mc:Choice xmlns:v="urn:schemas-microsoft-com:vml" Requires="v">
                  <p:oleObj spid="_x0000_s3639" name="" r:id="rId9" imgW="137795" imgH="170815" progId="Equation.3">
                    <p:embed/>
                  </p:oleObj>
                </mc:Choice>
                <mc:Fallback>
                  <p:oleObj name="" r:id="rId9" imgW="137795" imgH="170815" progId="Equation.3">
                    <p:embed/>
                    <p:pic>
                      <p:nvPicPr>
                        <p:cNvPr id="0" name="图片 3638"/>
                        <p:cNvPicPr/>
                        <p:nvPr/>
                      </p:nvPicPr>
                      <p:blipFill>
                        <a:blip r:embed="rId10">
                          <a:clrChange>
                            <a:clrFrom>
                              <a:srgbClr val="000000"/>
                            </a:clrFrom>
                            <a:clrTo>
                              <a:srgbClr val="FFFFFF"/>
                            </a:clrTo>
                          </a:clrChange>
                        </a:blip>
                        <a:stretch>
                          <a:fillRect/>
                        </a:stretch>
                      </p:blipFill>
                      <p:spPr>
                        <a:xfrm>
                          <a:off x="455" y="0"/>
                          <a:ext cx="246" cy="274"/>
                        </a:xfrm>
                        <a:prstGeom prst="rect">
                          <a:avLst/>
                        </a:prstGeom>
                        <a:noFill/>
                        <a:ln w="38100">
                          <a:noFill/>
                          <a:miter/>
                        </a:ln>
                      </p:spPr>
                    </p:pic>
                  </p:oleObj>
                </mc:Fallback>
              </mc:AlternateContent>
            </a:graphicData>
          </a:graphic>
        </p:graphicFrame>
      </p:grpSp>
      <p:sp>
        <p:nvSpPr>
          <p:cNvPr id="4" name="文本框 3"/>
          <p:cNvSpPr txBox="1"/>
          <p:nvPr/>
        </p:nvSpPr>
        <p:spPr>
          <a:xfrm>
            <a:off x="372110" y="5276215"/>
            <a:ext cx="6054725" cy="829945"/>
          </a:xfrm>
          <a:prstGeom prst="rect">
            <a:avLst/>
          </a:prstGeom>
          <a:solidFill>
            <a:srgbClr val="EFF8F8"/>
          </a:solidFill>
        </p:spPr>
        <p:txBody>
          <a:bodyPr wrap="square" rtlCol="0">
            <a:spAutoFit/>
          </a:bodyPr>
          <a:p>
            <a:r>
              <a:rPr lang="zh-CN" altLang="en-US">
                <a:solidFill>
                  <a:schemeClr val="tx1"/>
                </a:solidFill>
                <a:latin typeface="Times New Roman" panose="02020603050405020304" pitchFamily="18" charset="0"/>
                <a:cs typeface="Times New Roman" panose="02020603050405020304" pitchFamily="18" charset="0"/>
              </a:rPr>
              <a:t>Complex power conservation does not equate to apparent power conservation</a:t>
            </a:r>
            <a:endParaRPr lang="zh-CN" alt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3972"/>
                                        </p:tgtEl>
                                        <p:attrNameLst>
                                          <p:attrName>style.visibility</p:attrName>
                                        </p:attrNameLst>
                                      </p:cBhvr>
                                      <p:to>
                                        <p:strVal val="visible"/>
                                      </p:to>
                                    </p:set>
                                    <p:anim calcmode="lin" valueType="num">
                                      <p:cBhvr>
                                        <p:cTn id="7" dur="1000" fill="hold"/>
                                        <p:tgtEl>
                                          <p:spTgt spid="83972"/>
                                        </p:tgtEl>
                                        <p:attrNameLst>
                                          <p:attrName>ppt_w</p:attrName>
                                        </p:attrNameLst>
                                      </p:cBhvr>
                                      <p:tavLst>
                                        <p:tav tm="0">
                                          <p:val>
                                            <p:fltVal val="0.000000"/>
                                          </p:val>
                                        </p:tav>
                                        <p:tav tm="100000">
                                          <p:val>
                                            <p:strVal val="#ppt_w"/>
                                          </p:val>
                                        </p:tav>
                                      </p:tavLst>
                                    </p:anim>
                                    <p:anim calcmode="lin" valueType="num">
                                      <p:cBhvr>
                                        <p:cTn id="8" dur="1000" fill="hold"/>
                                        <p:tgtEl>
                                          <p:spTgt spid="83972"/>
                                        </p:tgtEl>
                                        <p:attrNameLst>
                                          <p:attrName>ppt_h</p:attrName>
                                        </p:attrNameLst>
                                      </p:cBhvr>
                                      <p:tavLst>
                                        <p:tav tm="0">
                                          <p:val>
                                            <p:fltVal val="0.000000"/>
                                          </p:val>
                                        </p:tav>
                                        <p:tav tm="100000">
                                          <p:val>
                                            <p:strVal val="#ppt_h"/>
                                          </p:val>
                                        </p:tav>
                                      </p:tavLst>
                                    </p:anim>
                                    <p:anim calcmode="lin" valueType="num">
                                      <p:cBhvr>
                                        <p:cTn id="9" dur="1000" fill="hold"/>
                                        <p:tgtEl>
                                          <p:spTgt spid="8397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8397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iterate type="lt">
                                    <p:tmPct val="100000"/>
                                  </p:iterate>
                                  <p:childTnLst>
                                    <p:set>
                                      <p:cBhvr>
                                        <p:cTn id="24" dur="1" fill="hold">
                                          <p:stCondLst>
                                            <p:cond delay="0"/>
                                          </p:stCondLst>
                                        </p:cTn>
                                        <p:tgtEl>
                                          <p:spTgt spid="83970"/>
                                        </p:tgtEl>
                                        <p:attrNameLst>
                                          <p:attrName>style.visibility</p:attrName>
                                        </p:attrNameLst>
                                      </p:cBhvr>
                                      <p:to>
                                        <p:strVal val="visible"/>
                                      </p:to>
                                    </p:set>
                                    <p:animEffect transition="in" filter="wipe(left)">
                                      <p:cBhvr>
                                        <p:cTn id="25" dur="75"/>
                                        <p:tgtEl>
                                          <p:spTgt spid="83970"/>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37" fill="hold" nodeType="clickEffect">
                                  <p:stCondLst>
                                    <p:cond delay="0"/>
                                  </p:stCondLst>
                                  <p:childTnLst>
                                    <p:set>
                                      <p:cBhvr>
                                        <p:cTn id="29" dur="1" fill="hold">
                                          <p:stCondLst>
                                            <p:cond delay="0"/>
                                          </p:stCondLst>
                                        </p:cTn>
                                        <p:tgtEl>
                                          <p:spTgt spid="83971"/>
                                        </p:tgtEl>
                                        <p:attrNameLst>
                                          <p:attrName>style.visibility</p:attrName>
                                        </p:attrNameLst>
                                      </p:cBhvr>
                                      <p:to>
                                        <p:strVal val="visible"/>
                                      </p:to>
                                    </p:set>
                                    <p:animEffect transition="in" filter="barn(outVertical)">
                                      <p:cBhvr>
                                        <p:cTn id="30" dur="500"/>
                                        <p:tgtEl>
                                          <p:spTgt spid="83971"/>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nodeType="clickEffect">
                                  <p:stCondLst>
                                    <p:cond delay="0"/>
                                  </p:stCondLst>
                                  <p:childTnLst>
                                    <p:set>
                                      <p:cBhvr>
                                        <p:cTn id="34" dur="1" fill="hold">
                                          <p:stCondLst>
                                            <p:cond delay="0"/>
                                          </p:stCondLst>
                                        </p:cTn>
                                        <p:tgtEl>
                                          <p:spTgt spid="83973"/>
                                        </p:tgtEl>
                                        <p:attrNameLst>
                                          <p:attrName>style.visibility</p:attrName>
                                        </p:attrNameLst>
                                      </p:cBhvr>
                                      <p:to>
                                        <p:strVal val="visible"/>
                                      </p:to>
                                    </p:set>
                                    <p:animEffect transition="in" filter="slide(fromLeft)">
                                      <p:cBhvr>
                                        <p:cTn id="35" dur="500"/>
                                        <p:tgtEl>
                                          <p:spTgt spid="83973"/>
                                        </p:tgtEl>
                                      </p:cBhvr>
                                    </p:animEffect>
                                  </p:childTnLst>
                                </p:cTn>
                              </p:par>
                            </p:childTnLst>
                          </p:cTn>
                        </p:par>
                        <p:par>
                          <p:cTn id="36" fill="hold">
                            <p:stCondLst>
                              <p:cond delay="500"/>
                            </p:stCondLst>
                            <p:childTnLst>
                              <p:par>
                                <p:cTn id="37" presetID="18" presetClass="entr" presetSubtype="6" fill="hold" nodeType="afterEffect">
                                  <p:stCondLst>
                                    <p:cond delay="0"/>
                                  </p:stCondLst>
                                  <p:childTnLst>
                                    <p:set>
                                      <p:cBhvr>
                                        <p:cTn id="38" dur="1" fill="hold">
                                          <p:stCondLst>
                                            <p:cond delay="0"/>
                                          </p:stCondLst>
                                        </p:cTn>
                                        <p:tgtEl>
                                          <p:spTgt spid="83974"/>
                                        </p:tgtEl>
                                        <p:attrNameLst>
                                          <p:attrName>style.visibility</p:attrName>
                                        </p:attrNameLst>
                                      </p:cBhvr>
                                      <p:to>
                                        <p:strVal val="visible"/>
                                      </p:to>
                                    </p:set>
                                    <p:animEffect transition="in" filter="strips(downRight)">
                                      <p:cBhvr>
                                        <p:cTn id="39" dur="2000"/>
                                        <p:tgtEl>
                                          <p:spTgt spid="83974"/>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4"/>
                                        </p:tgtEl>
                                        <p:attrNameLst>
                                          <p:attrName>style.visibility</p:attrName>
                                        </p:attrNameLst>
                                      </p:cBhvr>
                                      <p:to>
                                        <p:strVal val="visible"/>
                                      </p:to>
                                    </p:set>
                                    <p:anim calcmode="lin" valueType="num">
                                      <p:cBhvr additive="base">
                                        <p:cTn id="44" dur="500" fill="hold"/>
                                        <p:tgtEl>
                                          <p:spTgt spid="4"/>
                                        </p:tgtEl>
                                        <p:attrNameLst>
                                          <p:attrName>ppt_x</p:attrName>
                                        </p:attrNameLst>
                                      </p:cBhvr>
                                      <p:tavLst>
                                        <p:tav tm="0">
                                          <p:val>
                                            <p:strVal val="#ppt_x"/>
                                          </p:val>
                                        </p:tav>
                                        <p:tav tm="100000">
                                          <p:val>
                                            <p:strVal val="#ppt_x"/>
                                          </p:val>
                                        </p:tav>
                                      </p:tavLst>
                                    </p:anim>
                                    <p:anim calcmode="lin" valueType="num">
                                      <p:cBhvr additive="base">
                                        <p:cTn id="4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83976"/>
                                        </p:tgtEl>
                                        <p:attrNameLst>
                                          <p:attrName>style.visibility</p:attrName>
                                        </p:attrNameLst>
                                      </p:cBhvr>
                                      <p:to>
                                        <p:strVal val="visible"/>
                                      </p:to>
                                    </p:set>
                                    <p:animEffect transition="in" filter="wipe(up)">
                                      <p:cBhvr>
                                        <p:cTn id="50" dur="2000"/>
                                        <p:tgtEl>
                                          <p:spTgt spid="8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p:bldP spid="83972" grpId="0" bldLvl="0" animBg="1"/>
      <p:bldP spid="4" grpId="0" bldLvl="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文本框 84993"/>
          <p:cNvSpPr txBox="1"/>
          <p:nvPr/>
        </p:nvSpPr>
        <p:spPr>
          <a:xfrm>
            <a:off x="250508" y="1011238"/>
            <a:ext cx="5099685" cy="460375"/>
          </a:xfrm>
          <a:prstGeom prst="rect">
            <a:avLst/>
          </a:prstGeom>
          <a:noFill/>
          <a:ln w="9525">
            <a:noFill/>
          </a:ln>
        </p:spPr>
        <p:txBody>
          <a:bodyPr wrap="none" anchor="ctr">
            <a:spAutoFit/>
          </a:bodyPr>
          <a:p>
            <a:pPr algn="ctr" eaLnBrk="1" hangingPunct="1"/>
            <a:r>
              <a:rPr lang="zh-CN" altLang="en-US" b="0" dirty="0">
                <a:solidFill>
                  <a:schemeClr val="bg1"/>
                </a:solidFill>
                <a:latin typeface="Times New Roman" panose="02020603050405020304" pitchFamily="18" charset="0"/>
                <a:ea typeface="仿宋_GB2312" pitchFamily="1" charset="-122"/>
              </a:rPr>
              <a:t>Find the complex power of each branch.</a:t>
            </a:r>
            <a:endParaRPr lang="zh-CN" altLang="en-US" b="0" dirty="0">
              <a:solidFill>
                <a:schemeClr val="bg1"/>
              </a:solidFill>
              <a:latin typeface="Times New Roman" panose="02020603050405020304" pitchFamily="18" charset="0"/>
              <a:ea typeface="仿宋_GB2312" pitchFamily="1" charset="-122"/>
            </a:endParaRPr>
          </a:p>
        </p:txBody>
      </p:sp>
      <p:graphicFrame>
        <p:nvGraphicFramePr>
          <p:cNvPr id="84995" name="对象 84994"/>
          <p:cNvGraphicFramePr>
            <a:graphicFrameLocks noChangeAspect="1"/>
          </p:cNvGraphicFramePr>
          <p:nvPr/>
        </p:nvGraphicFramePr>
        <p:xfrm>
          <a:off x="594360" y="2620963"/>
          <a:ext cx="5128260" cy="514350"/>
        </p:xfrm>
        <a:graphic>
          <a:graphicData uri="http://schemas.openxmlformats.org/presentationml/2006/ole">
            <mc:AlternateContent xmlns:mc="http://schemas.openxmlformats.org/markup-compatibility/2006">
              <mc:Choice xmlns:v="urn:schemas-microsoft-com:vml" Requires="v">
                <p:oleObj spid="_x0000_s3640" name="" r:id="rId1" imgW="2286000" imgH="228600" progId="Equation.DSMT4">
                  <p:embed/>
                </p:oleObj>
              </mc:Choice>
              <mc:Fallback>
                <p:oleObj name="" r:id="rId1" imgW="2286000" imgH="228600" progId="Equation.DSMT4">
                  <p:embed/>
                  <p:pic>
                    <p:nvPicPr>
                      <p:cNvPr id="0" name="图片 3639"/>
                      <p:cNvPicPr/>
                      <p:nvPr/>
                    </p:nvPicPr>
                    <p:blipFill>
                      <a:blip r:embed="rId2"/>
                      <a:stretch>
                        <a:fillRect/>
                      </a:stretch>
                    </p:blipFill>
                    <p:spPr>
                      <a:xfrm>
                        <a:off x="594360" y="2620963"/>
                        <a:ext cx="5128260" cy="514350"/>
                      </a:xfrm>
                      <a:prstGeom prst="rect">
                        <a:avLst/>
                      </a:prstGeom>
                      <a:noFill/>
                      <a:ln w="38100">
                        <a:noFill/>
                        <a:miter/>
                      </a:ln>
                    </p:spPr>
                  </p:pic>
                </p:oleObj>
              </mc:Fallback>
            </mc:AlternateContent>
          </a:graphicData>
        </a:graphic>
      </p:graphicFrame>
      <p:sp>
        <p:nvSpPr>
          <p:cNvPr id="84996" name="文本框 84995"/>
          <p:cNvSpPr txBox="1"/>
          <p:nvPr/>
        </p:nvSpPr>
        <p:spPr>
          <a:xfrm>
            <a:off x="170180" y="454025"/>
            <a:ext cx="1644650"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Example:</a:t>
            </a:r>
            <a:r>
              <a:rPr lang="zh-CN" altLang="en-US" sz="2800" dirty="0">
                <a:solidFill>
                  <a:schemeClr val="bg1"/>
                </a:solidFill>
                <a:latin typeface="Times New Roman" panose="02020603050405020304" pitchFamily="18" charset="0"/>
              </a:rPr>
              <a:t> </a:t>
            </a:r>
            <a:endParaRPr lang="zh-CN" altLang="en-US" sz="2800" dirty="0">
              <a:solidFill>
                <a:schemeClr val="bg1"/>
              </a:solidFill>
              <a:latin typeface="Times New Roman" panose="02020603050405020304" pitchFamily="18" charset="0"/>
            </a:endParaRPr>
          </a:p>
        </p:txBody>
      </p:sp>
      <p:grpSp>
        <p:nvGrpSpPr>
          <p:cNvPr id="2" name="组合 84996"/>
          <p:cNvGrpSpPr/>
          <p:nvPr/>
        </p:nvGrpSpPr>
        <p:grpSpPr>
          <a:xfrm>
            <a:off x="4703763" y="354013"/>
            <a:ext cx="4157662" cy="1897062"/>
            <a:chOff x="-461" y="-32"/>
            <a:chExt cx="2619" cy="1195"/>
          </a:xfrm>
        </p:grpSpPr>
        <p:sp>
          <p:nvSpPr>
            <p:cNvPr id="83983" name="文本框 84997"/>
            <p:cNvSpPr txBox="1"/>
            <p:nvPr/>
          </p:nvSpPr>
          <p:spPr>
            <a:xfrm>
              <a:off x="461" y="116"/>
              <a:ext cx="225" cy="288"/>
            </a:xfrm>
            <a:prstGeom prst="rect">
              <a:avLst/>
            </a:prstGeom>
            <a:noFill/>
            <a:ln w="9525">
              <a:noFill/>
            </a:ln>
          </p:spPr>
          <p:txBody>
            <a:bodyPr wrap="none"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83984" name="文本框 84998"/>
            <p:cNvSpPr txBox="1"/>
            <p:nvPr/>
          </p:nvSpPr>
          <p:spPr>
            <a:xfrm>
              <a:off x="449" y="603"/>
              <a:ext cx="212" cy="288"/>
            </a:xfrm>
            <a:prstGeom prst="rect">
              <a:avLst/>
            </a:prstGeom>
            <a:noFill/>
            <a:ln w="9525">
              <a:noFill/>
            </a:ln>
          </p:spPr>
          <p:txBody>
            <a:bodyPr anchor="ctr">
              <a:spAutoFit/>
            </a:bodyPr>
            <a:p>
              <a:pPr algn="ctr">
                <a:spcBef>
                  <a:spcPct val="50000"/>
                </a:spcBef>
              </a:pPr>
              <a:r>
                <a:rPr lang="en-US" altLang="zh-CN" dirty="0">
                  <a:solidFill>
                    <a:schemeClr val="bg1"/>
                  </a:solidFill>
                  <a:latin typeface="Times New Roman" panose="02020603050405020304" pitchFamily="18" charset="0"/>
                  <a:sym typeface="Symbol" panose="05050102010706020507" pitchFamily="18" charset="2"/>
                </a:rPr>
                <a:t>_</a:t>
              </a:r>
              <a:endParaRPr lang="en-US" altLang="zh-CN" dirty="0">
                <a:solidFill>
                  <a:schemeClr val="bg1"/>
                </a:solidFill>
                <a:latin typeface="Times New Roman" panose="02020603050405020304" pitchFamily="18" charset="0"/>
                <a:sym typeface="Symbol" panose="05050102010706020507" pitchFamily="18" charset="2"/>
              </a:endParaRPr>
            </a:p>
          </p:txBody>
        </p:sp>
        <p:sp>
          <p:nvSpPr>
            <p:cNvPr id="83985" name="直接连接符 84999"/>
            <p:cNvSpPr/>
            <p:nvPr/>
          </p:nvSpPr>
          <p:spPr>
            <a:xfrm flipV="1">
              <a:off x="1918" y="816"/>
              <a:ext cx="240" cy="3"/>
            </a:xfrm>
            <a:prstGeom prst="line">
              <a:avLst/>
            </a:prstGeom>
            <a:ln w="57150" cap="flat" cmpd="sng">
              <a:solidFill>
                <a:srgbClr val="FF9900"/>
              </a:solidFill>
              <a:prstDash val="solid"/>
              <a:headEnd type="none" w="med" len="med"/>
              <a:tailEnd type="none" w="med" len="med"/>
            </a:ln>
          </p:spPr>
        </p:sp>
        <p:sp>
          <p:nvSpPr>
            <p:cNvPr id="83986" name="直接连接符 85000"/>
            <p:cNvSpPr/>
            <p:nvPr/>
          </p:nvSpPr>
          <p:spPr>
            <a:xfrm>
              <a:off x="1918" y="911"/>
              <a:ext cx="240" cy="1"/>
            </a:xfrm>
            <a:prstGeom prst="line">
              <a:avLst/>
            </a:prstGeom>
            <a:ln w="57150" cap="flat" cmpd="sng">
              <a:solidFill>
                <a:srgbClr val="FF9900"/>
              </a:solidFill>
              <a:prstDash val="solid"/>
              <a:headEnd type="none" w="med" len="med"/>
              <a:tailEnd type="none" w="med" len="med"/>
            </a:ln>
          </p:spPr>
        </p:sp>
        <p:sp>
          <p:nvSpPr>
            <p:cNvPr id="83987" name="直接连接符 85001"/>
            <p:cNvSpPr/>
            <p:nvPr/>
          </p:nvSpPr>
          <p:spPr>
            <a:xfrm>
              <a:off x="334" y="0"/>
              <a:ext cx="1728" cy="0"/>
            </a:xfrm>
            <a:prstGeom prst="line">
              <a:avLst/>
            </a:prstGeom>
            <a:ln w="28575" cap="flat" cmpd="sng">
              <a:solidFill>
                <a:srgbClr val="FFCC00"/>
              </a:solidFill>
              <a:prstDash val="solid"/>
              <a:headEnd type="none" w="med" len="med"/>
              <a:tailEnd type="none" w="med" len="med"/>
            </a:ln>
          </p:spPr>
        </p:sp>
        <p:sp>
          <p:nvSpPr>
            <p:cNvPr id="83988" name="直接连接符 85002"/>
            <p:cNvSpPr/>
            <p:nvPr/>
          </p:nvSpPr>
          <p:spPr>
            <a:xfrm>
              <a:off x="334" y="1152"/>
              <a:ext cx="1728" cy="0"/>
            </a:xfrm>
            <a:prstGeom prst="line">
              <a:avLst/>
            </a:prstGeom>
            <a:ln w="28575" cap="flat" cmpd="sng">
              <a:solidFill>
                <a:srgbClr val="FFCC00"/>
              </a:solidFill>
              <a:prstDash val="solid"/>
              <a:headEnd type="none" w="med" len="med"/>
              <a:tailEnd type="none" w="med" len="med"/>
            </a:ln>
          </p:spPr>
        </p:sp>
        <p:sp>
          <p:nvSpPr>
            <p:cNvPr id="83989" name="直接连接符 85003"/>
            <p:cNvSpPr/>
            <p:nvPr/>
          </p:nvSpPr>
          <p:spPr>
            <a:xfrm>
              <a:off x="1198" y="1008"/>
              <a:ext cx="0" cy="144"/>
            </a:xfrm>
            <a:prstGeom prst="line">
              <a:avLst/>
            </a:prstGeom>
            <a:ln w="28575" cap="flat" cmpd="sng">
              <a:solidFill>
                <a:srgbClr val="FFCC00"/>
              </a:solidFill>
              <a:prstDash val="solid"/>
              <a:headEnd type="none" w="med" len="med"/>
              <a:tailEnd type="oval" w="med" len="med"/>
            </a:ln>
          </p:spPr>
        </p:sp>
        <p:sp>
          <p:nvSpPr>
            <p:cNvPr id="83990" name="直接连接符 85004"/>
            <p:cNvSpPr/>
            <p:nvPr/>
          </p:nvSpPr>
          <p:spPr>
            <a:xfrm flipV="1">
              <a:off x="1198" y="0"/>
              <a:ext cx="0" cy="144"/>
            </a:xfrm>
            <a:prstGeom prst="line">
              <a:avLst/>
            </a:prstGeom>
            <a:ln w="28575" cap="flat" cmpd="sng">
              <a:solidFill>
                <a:srgbClr val="FFCC00"/>
              </a:solidFill>
              <a:prstDash val="solid"/>
              <a:headEnd type="none" w="med" len="med"/>
              <a:tailEnd type="oval" w="med" len="med"/>
            </a:ln>
          </p:spPr>
        </p:sp>
        <p:sp>
          <p:nvSpPr>
            <p:cNvPr id="83991" name="直接连接符 85005"/>
            <p:cNvSpPr/>
            <p:nvPr/>
          </p:nvSpPr>
          <p:spPr>
            <a:xfrm>
              <a:off x="2050" y="912"/>
              <a:ext cx="0" cy="240"/>
            </a:xfrm>
            <a:prstGeom prst="line">
              <a:avLst/>
            </a:prstGeom>
            <a:ln w="28575" cap="flat" cmpd="sng">
              <a:solidFill>
                <a:srgbClr val="FFCC00"/>
              </a:solidFill>
              <a:prstDash val="solid"/>
              <a:headEnd type="none" w="med" len="med"/>
              <a:tailEnd type="none" w="med" len="med"/>
            </a:ln>
          </p:spPr>
        </p:sp>
        <p:sp>
          <p:nvSpPr>
            <p:cNvPr id="83992" name="直接连接符 85006"/>
            <p:cNvSpPr/>
            <p:nvPr/>
          </p:nvSpPr>
          <p:spPr>
            <a:xfrm flipV="1">
              <a:off x="2050" y="0"/>
              <a:ext cx="0" cy="816"/>
            </a:xfrm>
            <a:prstGeom prst="line">
              <a:avLst/>
            </a:prstGeom>
            <a:ln w="28575" cap="flat" cmpd="sng">
              <a:solidFill>
                <a:srgbClr val="FFCC00"/>
              </a:solidFill>
              <a:prstDash val="solid"/>
              <a:headEnd type="none" w="med" len="med"/>
              <a:tailEnd type="none" w="med" len="med"/>
            </a:ln>
          </p:spPr>
        </p:sp>
        <p:sp>
          <p:nvSpPr>
            <p:cNvPr id="83993" name="矩形 85007"/>
            <p:cNvSpPr/>
            <p:nvPr/>
          </p:nvSpPr>
          <p:spPr>
            <a:xfrm>
              <a:off x="1990" y="192"/>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83994" name="直接连接符 85008"/>
            <p:cNvSpPr/>
            <p:nvPr/>
          </p:nvSpPr>
          <p:spPr>
            <a:xfrm>
              <a:off x="334" y="0"/>
              <a:ext cx="0" cy="1152"/>
            </a:xfrm>
            <a:prstGeom prst="line">
              <a:avLst/>
            </a:prstGeom>
            <a:ln w="28575" cap="flat" cmpd="sng">
              <a:solidFill>
                <a:srgbClr val="FFCC00"/>
              </a:solidFill>
              <a:prstDash val="solid"/>
              <a:headEnd type="none" w="med" len="med"/>
              <a:tailEnd type="none" w="med" len="med"/>
            </a:ln>
          </p:spPr>
        </p:sp>
        <p:graphicFrame>
          <p:nvGraphicFramePr>
            <p:cNvPr id="83976" name="对象 85009"/>
            <p:cNvGraphicFramePr>
              <a:graphicFrameLocks noChangeAspect="1"/>
            </p:cNvGraphicFramePr>
            <p:nvPr/>
          </p:nvGraphicFramePr>
          <p:xfrm>
            <a:off x="480" y="369"/>
            <a:ext cx="232" cy="285"/>
          </p:xfrm>
          <a:graphic>
            <a:graphicData uri="http://schemas.openxmlformats.org/presentationml/2006/ole">
              <mc:AlternateContent xmlns:mc="http://schemas.openxmlformats.org/markup-compatibility/2006">
                <mc:Choice xmlns:v="urn:schemas-microsoft-com:vml" Requires="v">
                  <p:oleObj spid="_x0000_s3652" name="" r:id="rId3" imgW="165100" imgH="203200" progId="Equation.DSMT4">
                    <p:embed/>
                  </p:oleObj>
                </mc:Choice>
                <mc:Fallback>
                  <p:oleObj name="" r:id="rId3" imgW="165100" imgH="203200" progId="Equation.DSMT4">
                    <p:embed/>
                    <p:pic>
                      <p:nvPicPr>
                        <p:cNvPr id="0" name="图片 3651"/>
                        <p:cNvPicPr/>
                        <p:nvPr/>
                      </p:nvPicPr>
                      <p:blipFill>
                        <a:blip r:embed="rId4">
                          <a:clrChange>
                            <a:clrFrom>
                              <a:srgbClr val="000000"/>
                            </a:clrFrom>
                            <a:clrTo>
                              <a:srgbClr val="FFFFFF"/>
                            </a:clrTo>
                          </a:clrChange>
                        </a:blip>
                        <a:stretch>
                          <a:fillRect/>
                        </a:stretch>
                      </p:blipFill>
                      <p:spPr>
                        <a:xfrm>
                          <a:off x="480" y="369"/>
                          <a:ext cx="232" cy="285"/>
                        </a:xfrm>
                        <a:prstGeom prst="rect">
                          <a:avLst/>
                        </a:prstGeom>
                        <a:noFill/>
                        <a:ln w="38100">
                          <a:noFill/>
                          <a:miter/>
                        </a:ln>
                      </p:spPr>
                    </p:pic>
                  </p:oleObj>
                </mc:Fallback>
              </mc:AlternateContent>
            </a:graphicData>
          </a:graphic>
        </p:graphicFrame>
        <p:sp>
          <p:nvSpPr>
            <p:cNvPr id="83995" name="椭圆 85010"/>
            <p:cNvSpPr/>
            <p:nvPr/>
          </p:nvSpPr>
          <p:spPr>
            <a:xfrm>
              <a:off x="190" y="384"/>
              <a:ext cx="288" cy="288"/>
            </a:xfrm>
            <a:prstGeom prst="ellipse">
              <a:avLst/>
            </a:prstGeom>
            <a:solidFill>
              <a:srgbClr val="33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83996" name="直接连接符 85011"/>
            <p:cNvSpPr/>
            <p:nvPr/>
          </p:nvSpPr>
          <p:spPr>
            <a:xfrm>
              <a:off x="190" y="528"/>
              <a:ext cx="288" cy="0"/>
            </a:xfrm>
            <a:prstGeom prst="line">
              <a:avLst/>
            </a:prstGeom>
            <a:ln w="38100" cap="flat" cmpd="sng">
              <a:solidFill>
                <a:srgbClr val="FF9900"/>
              </a:solidFill>
              <a:prstDash val="solid"/>
              <a:headEnd type="none" w="med" len="med"/>
              <a:tailEnd type="none" w="med" len="med"/>
            </a:ln>
          </p:spPr>
        </p:sp>
        <p:sp>
          <p:nvSpPr>
            <p:cNvPr id="83997" name="直接连接符 85012"/>
            <p:cNvSpPr/>
            <p:nvPr/>
          </p:nvSpPr>
          <p:spPr>
            <a:xfrm flipV="1">
              <a:off x="339" y="48"/>
              <a:ext cx="0" cy="336"/>
            </a:xfrm>
            <a:prstGeom prst="line">
              <a:avLst/>
            </a:prstGeom>
            <a:ln w="38100" cap="flat" cmpd="sng">
              <a:solidFill>
                <a:srgbClr val="66FFFF"/>
              </a:solidFill>
              <a:prstDash val="solid"/>
              <a:headEnd type="none" w="med" len="med"/>
              <a:tailEnd type="triangle" w="med" len="med"/>
            </a:ln>
          </p:spPr>
        </p:sp>
        <p:sp>
          <p:nvSpPr>
            <p:cNvPr id="83998" name="文本框 85013"/>
            <p:cNvSpPr txBox="1"/>
            <p:nvPr/>
          </p:nvSpPr>
          <p:spPr>
            <a:xfrm>
              <a:off x="-461" y="137"/>
              <a:ext cx="833"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10∠0</a:t>
              </a:r>
              <a:r>
                <a:rPr lang="en-US" altLang="zh-CN" baseline="50000" dirty="0">
                  <a:solidFill>
                    <a:schemeClr val="bg1"/>
                  </a:solidFill>
                  <a:latin typeface="Times New Roman" panose="02020603050405020304" pitchFamily="18" charset="0"/>
                </a:rPr>
                <a:t>o </a:t>
              </a:r>
              <a:r>
                <a:rPr lang="en-US" altLang="zh-CN" dirty="0">
                  <a:solidFill>
                    <a:schemeClr val="bg1"/>
                  </a:solidFill>
                  <a:latin typeface="Times New Roman" panose="02020603050405020304" pitchFamily="18" charset="0"/>
                </a:rPr>
                <a:t>A</a:t>
              </a:r>
              <a:endParaRPr lang="en-US" altLang="zh-CN" dirty="0">
                <a:solidFill>
                  <a:schemeClr val="bg1"/>
                </a:solidFill>
                <a:latin typeface="Times New Roman" panose="02020603050405020304" pitchFamily="18" charset="0"/>
              </a:endParaRPr>
            </a:p>
          </p:txBody>
        </p:sp>
        <p:sp>
          <p:nvSpPr>
            <p:cNvPr id="83999" name="矩形 85014"/>
            <p:cNvSpPr/>
            <p:nvPr/>
          </p:nvSpPr>
          <p:spPr>
            <a:xfrm>
              <a:off x="1138" y="144"/>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84000" name="文本框 85015"/>
            <p:cNvSpPr txBox="1"/>
            <p:nvPr/>
          </p:nvSpPr>
          <p:spPr>
            <a:xfrm>
              <a:off x="1237" y="165"/>
              <a:ext cx="456"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10</a:t>
              </a:r>
              <a:r>
                <a:rPr lang="en-US" altLang="zh-CN" dirty="0">
                  <a:solidFill>
                    <a:schemeClr val="bg1"/>
                  </a:solidFill>
                  <a:latin typeface="Symbol" panose="05050102010706020507" pitchFamily="18" charset="2"/>
                </a:rPr>
                <a:t>W</a:t>
              </a:r>
              <a:endParaRPr lang="en-US" altLang="zh-CN" dirty="0">
                <a:solidFill>
                  <a:schemeClr val="bg1"/>
                </a:solidFill>
                <a:latin typeface="Times New Roman" panose="02020603050405020304" pitchFamily="18" charset="0"/>
              </a:endParaRPr>
            </a:p>
          </p:txBody>
        </p:sp>
        <p:sp>
          <p:nvSpPr>
            <p:cNvPr id="84001" name="文本框 85016"/>
            <p:cNvSpPr txBox="1"/>
            <p:nvPr/>
          </p:nvSpPr>
          <p:spPr>
            <a:xfrm>
              <a:off x="1237" y="573"/>
              <a:ext cx="520"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j25</a:t>
              </a:r>
              <a:r>
                <a:rPr lang="en-US" altLang="zh-CN" dirty="0">
                  <a:solidFill>
                    <a:schemeClr val="bg1"/>
                  </a:solidFill>
                  <a:latin typeface="Symbol" panose="05050102010706020507" pitchFamily="18" charset="2"/>
                </a:rPr>
                <a:t>W</a:t>
              </a:r>
              <a:endParaRPr lang="en-US" altLang="zh-CN" dirty="0">
                <a:solidFill>
                  <a:schemeClr val="bg1"/>
                </a:solidFill>
                <a:latin typeface="Times New Roman" panose="02020603050405020304" pitchFamily="18" charset="0"/>
              </a:endParaRPr>
            </a:p>
          </p:txBody>
        </p:sp>
        <p:sp>
          <p:nvSpPr>
            <p:cNvPr id="84002" name="文本框 85017"/>
            <p:cNvSpPr txBox="1"/>
            <p:nvPr/>
          </p:nvSpPr>
          <p:spPr>
            <a:xfrm>
              <a:off x="1690" y="347"/>
              <a:ext cx="360" cy="288"/>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5</a:t>
              </a:r>
              <a:r>
                <a:rPr lang="en-US" altLang="zh-CN" dirty="0">
                  <a:solidFill>
                    <a:schemeClr val="bg1"/>
                  </a:solidFill>
                  <a:latin typeface="Symbol" panose="05050102010706020507" pitchFamily="18" charset="2"/>
                </a:rPr>
                <a:t>W</a:t>
              </a:r>
              <a:endParaRPr lang="en-US" altLang="zh-CN" dirty="0">
                <a:solidFill>
                  <a:schemeClr val="bg1"/>
                </a:solidFill>
                <a:latin typeface="Times New Roman" panose="02020603050405020304" pitchFamily="18" charset="0"/>
              </a:endParaRPr>
            </a:p>
          </p:txBody>
        </p:sp>
        <p:sp>
          <p:nvSpPr>
            <p:cNvPr id="84003" name="文本框 85018"/>
            <p:cNvSpPr txBox="1"/>
            <p:nvPr/>
          </p:nvSpPr>
          <p:spPr>
            <a:xfrm>
              <a:off x="1418" y="875"/>
              <a:ext cx="616" cy="288"/>
            </a:xfrm>
            <a:prstGeom prst="rect">
              <a:avLst/>
            </a:prstGeom>
            <a:noFill/>
            <a:ln w="9525">
              <a:noFill/>
            </a:ln>
          </p:spPr>
          <p:txBody>
            <a:bodyPr wrap="none" anchor="ctr">
              <a:spAutoFit/>
            </a:bodyPr>
            <a:p>
              <a:pPr algn="ctr" eaLnBrk="1" hangingPunct="1"/>
              <a:r>
                <a:rPr lang="en-US" altLang="zh-CN" dirty="0">
                  <a:solidFill>
                    <a:schemeClr val="bg1"/>
                  </a:solidFill>
                  <a:latin typeface="宋体" panose="02010600030101010101" pitchFamily="2" charset="-122"/>
                </a:rPr>
                <a:t>-</a:t>
              </a:r>
              <a:r>
                <a:rPr lang="en-US" altLang="zh-CN" dirty="0">
                  <a:solidFill>
                    <a:schemeClr val="bg1"/>
                  </a:solidFill>
                  <a:latin typeface="Times New Roman" panose="02020603050405020304" pitchFamily="18" charset="0"/>
                </a:rPr>
                <a:t>j15</a:t>
              </a:r>
              <a:r>
                <a:rPr lang="en-US" altLang="zh-CN" dirty="0">
                  <a:solidFill>
                    <a:schemeClr val="bg1"/>
                  </a:solidFill>
                  <a:latin typeface="Symbol" panose="05050102010706020507" pitchFamily="18" charset="2"/>
                </a:rPr>
                <a:t>W</a:t>
              </a:r>
              <a:endParaRPr lang="en-US" altLang="zh-CN" dirty="0">
                <a:solidFill>
                  <a:schemeClr val="bg1"/>
                </a:solidFill>
                <a:latin typeface="Times New Roman" panose="02020603050405020304" pitchFamily="18" charset="0"/>
              </a:endParaRPr>
            </a:p>
          </p:txBody>
        </p:sp>
        <p:sp>
          <p:nvSpPr>
            <p:cNvPr id="84004" name="直接连接符 85019"/>
            <p:cNvSpPr/>
            <p:nvPr/>
          </p:nvSpPr>
          <p:spPr>
            <a:xfrm>
              <a:off x="1054" y="96"/>
              <a:ext cx="0" cy="240"/>
            </a:xfrm>
            <a:prstGeom prst="line">
              <a:avLst/>
            </a:prstGeom>
            <a:ln w="38100" cap="flat" cmpd="sng">
              <a:solidFill>
                <a:srgbClr val="66FFFF"/>
              </a:solidFill>
              <a:prstDash val="solid"/>
              <a:headEnd type="none" w="med" len="med"/>
              <a:tailEnd type="triangle" w="med" len="med"/>
            </a:ln>
          </p:spPr>
        </p:sp>
        <p:sp>
          <p:nvSpPr>
            <p:cNvPr id="84005" name="直接连接符 85020"/>
            <p:cNvSpPr/>
            <p:nvPr/>
          </p:nvSpPr>
          <p:spPr>
            <a:xfrm>
              <a:off x="1418" y="74"/>
              <a:ext cx="240" cy="0"/>
            </a:xfrm>
            <a:prstGeom prst="line">
              <a:avLst/>
            </a:prstGeom>
            <a:ln w="38100" cap="flat" cmpd="sng">
              <a:solidFill>
                <a:srgbClr val="66FFFF"/>
              </a:solidFill>
              <a:prstDash val="solid"/>
              <a:headEnd type="none" w="med" len="med"/>
              <a:tailEnd type="triangle" w="med" len="med"/>
            </a:ln>
          </p:spPr>
        </p:sp>
        <p:graphicFrame>
          <p:nvGraphicFramePr>
            <p:cNvPr id="83977" name="对象 85021"/>
            <p:cNvGraphicFramePr>
              <a:graphicFrameLocks noChangeAspect="1"/>
            </p:cNvGraphicFramePr>
            <p:nvPr/>
          </p:nvGraphicFramePr>
          <p:xfrm>
            <a:off x="813" y="20"/>
            <a:ext cx="204" cy="351"/>
          </p:xfrm>
          <a:graphic>
            <a:graphicData uri="http://schemas.openxmlformats.org/presentationml/2006/ole">
              <mc:AlternateContent xmlns:mc="http://schemas.openxmlformats.org/markup-compatibility/2006">
                <mc:Choice xmlns:v="urn:schemas-microsoft-com:vml" Requires="v">
                  <p:oleObj spid="_x0000_s3653" name="" r:id="rId5" imgW="139700" imgH="241300" progId="Equation.DSMT4">
                    <p:embed/>
                  </p:oleObj>
                </mc:Choice>
                <mc:Fallback>
                  <p:oleObj name="" r:id="rId5" imgW="139700" imgH="241300" progId="Equation.DSMT4">
                    <p:embed/>
                    <p:pic>
                      <p:nvPicPr>
                        <p:cNvPr id="0" name="图片 3652"/>
                        <p:cNvPicPr/>
                        <p:nvPr/>
                      </p:nvPicPr>
                      <p:blipFill>
                        <a:blip r:embed="rId6">
                          <a:clrChange>
                            <a:clrFrom>
                              <a:srgbClr val="000000"/>
                            </a:clrFrom>
                            <a:clrTo>
                              <a:srgbClr val="FFFFFF"/>
                            </a:clrTo>
                          </a:clrChange>
                        </a:blip>
                        <a:stretch>
                          <a:fillRect/>
                        </a:stretch>
                      </p:blipFill>
                      <p:spPr>
                        <a:xfrm>
                          <a:off x="813" y="20"/>
                          <a:ext cx="204" cy="351"/>
                        </a:xfrm>
                        <a:prstGeom prst="rect">
                          <a:avLst/>
                        </a:prstGeom>
                        <a:noFill/>
                        <a:ln w="38100">
                          <a:noFill/>
                          <a:miter/>
                        </a:ln>
                      </p:spPr>
                    </p:pic>
                  </p:oleObj>
                </mc:Fallback>
              </mc:AlternateContent>
            </a:graphicData>
          </a:graphic>
        </p:graphicFrame>
        <p:graphicFrame>
          <p:nvGraphicFramePr>
            <p:cNvPr id="83978" name="对象 85022"/>
            <p:cNvGraphicFramePr>
              <a:graphicFrameLocks noChangeAspect="1"/>
            </p:cNvGraphicFramePr>
            <p:nvPr/>
          </p:nvGraphicFramePr>
          <p:xfrm>
            <a:off x="1642" y="-32"/>
            <a:ext cx="234" cy="370"/>
          </p:xfrm>
          <a:graphic>
            <a:graphicData uri="http://schemas.openxmlformats.org/presentationml/2006/ole">
              <mc:AlternateContent xmlns:mc="http://schemas.openxmlformats.org/markup-compatibility/2006">
                <mc:Choice xmlns:v="urn:schemas-microsoft-com:vml" Requires="v">
                  <p:oleObj spid="_x0000_s3654" name="" r:id="rId7" imgW="152400" imgH="241300" progId="Equation.DSMT4">
                    <p:embed/>
                  </p:oleObj>
                </mc:Choice>
                <mc:Fallback>
                  <p:oleObj name="" r:id="rId7" imgW="152400" imgH="241300" progId="Equation.DSMT4">
                    <p:embed/>
                    <p:pic>
                      <p:nvPicPr>
                        <p:cNvPr id="0" name="图片 3653"/>
                        <p:cNvPicPr/>
                        <p:nvPr/>
                      </p:nvPicPr>
                      <p:blipFill>
                        <a:blip r:embed="rId8">
                          <a:clrChange>
                            <a:clrFrom>
                              <a:srgbClr val="000000"/>
                            </a:clrFrom>
                            <a:clrTo>
                              <a:srgbClr val="FFFFFF"/>
                            </a:clrTo>
                          </a:clrChange>
                        </a:blip>
                        <a:stretch>
                          <a:fillRect/>
                        </a:stretch>
                      </p:blipFill>
                      <p:spPr>
                        <a:xfrm>
                          <a:off x="1642" y="-32"/>
                          <a:ext cx="234" cy="370"/>
                        </a:xfrm>
                        <a:prstGeom prst="rect">
                          <a:avLst/>
                        </a:prstGeom>
                        <a:noFill/>
                        <a:ln w="38100">
                          <a:noFill/>
                          <a:miter/>
                        </a:ln>
                      </p:spPr>
                    </p:pic>
                  </p:oleObj>
                </mc:Fallback>
              </mc:AlternateContent>
            </a:graphicData>
          </a:graphic>
        </p:graphicFrame>
        <p:grpSp>
          <p:nvGrpSpPr>
            <p:cNvPr id="84006" name="组合 85023"/>
            <p:cNvGrpSpPr/>
            <p:nvPr/>
          </p:nvGrpSpPr>
          <p:grpSpPr>
            <a:xfrm rot="5400000">
              <a:off x="1010" y="763"/>
              <a:ext cx="384" cy="57"/>
              <a:chOff x="0" y="0"/>
              <a:chExt cx="489" cy="60"/>
            </a:xfrm>
          </p:grpSpPr>
          <p:sp>
            <p:nvSpPr>
              <p:cNvPr id="84008" name="任意多边形 85024"/>
              <p:cNvSpPr/>
              <p:nvPr/>
            </p:nvSpPr>
            <p:spPr>
              <a:xfrm>
                <a:off x="0" y="0"/>
                <a:ext cx="125" cy="60"/>
              </a:xfrm>
              <a:custGeom>
                <a:avLst/>
                <a:gdLst>
                  <a:gd name="txL" fmla="*/ 0 w 125"/>
                  <a:gd name="txT" fmla="*/ 0 h 60"/>
                  <a:gd name="txR" fmla="*/ 125 w 125"/>
                  <a:gd name="txB" fmla="*/ 60 h 60"/>
                </a:gdLst>
                <a:ahLst/>
                <a:cxnLst>
                  <a:cxn ang="0">
                    <a:pos x="0" y="60"/>
                  </a:cxn>
                  <a:cxn ang="0">
                    <a:pos x="23" y="15"/>
                  </a:cxn>
                  <a:cxn ang="0">
                    <a:pos x="65" y="0"/>
                  </a:cxn>
                  <a:cxn ang="0">
                    <a:pos x="102" y="15"/>
                  </a:cxn>
                  <a:cxn ang="0">
                    <a:pos x="125" y="51"/>
                  </a:cxn>
                </a:cxnLst>
                <a:rect l="txL" t="txT" r="txR" b="txB"/>
                <a:pathLst>
                  <a:path w="125" h="60">
                    <a:moveTo>
                      <a:pt x="0" y="60"/>
                    </a:moveTo>
                    <a:cubicBezTo>
                      <a:pt x="4" y="53"/>
                      <a:pt x="12" y="25"/>
                      <a:pt x="23" y="15"/>
                    </a:cubicBezTo>
                    <a:cubicBezTo>
                      <a:pt x="34" y="5"/>
                      <a:pt x="52" y="0"/>
                      <a:pt x="65" y="0"/>
                    </a:cubicBezTo>
                    <a:cubicBezTo>
                      <a:pt x="78" y="0"/>
                      <a:pt x="92" y="7"/>
                      <a:pt x="102" y="15"/>
                    </a:cubicBezTo>
                    <a:cubicBezTo>
                      <a:pt x="112" y="23"/>
                      <a:pt x="120" y="44"/>
                      <a:pt x="125"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84009" name="任意多边形 85025"/>
              <p:cNvSpPr/>
              <p:nvPr/>
            </p:nvSpPr>
            <p:spPr>
              <a:xfrm>
                <a:off x="125" y="0"/>
                <a:ext cx="121" cy="54"/>
              </a:xfrm>
              <a:custGeom>
                <a:avLst/>
                <a:gdLst>
                  <a:gd name="txL" fmla="*/ 0 w 121"/>
                  <a:gd name="txT" fmla="*/ 0 h 54"/>
                  <a:gd name="txR" fmla="*/ 121 w 121"/>
                  <a:gd name="txB" fmla="*/ 54 h 54"/>
                </a:gdLst>
                <a:ahLst/>
                <a:cxnLst>
                  <a:cxn ang="0">
                    <a:pos x="0" y="54"/>
                  </a:cxn>
                  <a:cxn ang="0">
                    <a:pos x="24" y="15"/>
                  </a:cxn>
                  <a:cxn ang="0">
                    <a:pos x="66" y="0"/>
                  </a:cxn>
                  <a:cxn ang="0">
                    <a:pos x="103" y="15"/>
                  </a:cxn>
                  <a:cxn ang="0">
                    <a:pos x="121" y="51"/>
                  </a:cxn>
                </a:cxnLst>
                <a:rect l="txL" t="txT" r="txR" b="txB"/>
                <a:pathLst>
                  <a:path w="121" h="54">
                    <a:moveTo>
                      <a:pt x="0" y="54"/>
                    </a:moveTo>
                    <a:cubicBezTo>
                      <a:pt x="4" y="47"/>
                      <a:pt x="13" y="24"/>
                      <a:pt x="24" y="15"/>
                    </a:cubicBezTo>
                    <a:cubicBezTo>
                      <a:pt x="35" y="6"/>
                      <a:pt x="53" y="0"/>
                      <a:pt x="66" y="0"/>
                    </a:cubicBezTo>
                    <a:cubicBezTo>
                      <a:pt x="79" y="0"/>
                      <a:pt x="94" y="7"/>
                      <a:pt x="103" y="15"/>
                    </a:cubicBezTo>
                    <a:cubicBezTo>
                      <a:pt x="112" y="23"/>
                      <a:pt x="117" y="44"/>
                      <a:pt x="121"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84010" name="任意多边形 85026"/>
              <p:cNvSpPr/>
              <p:nvPr/>
            </p:nvSpPr>
            <p:spPr>
              <a:xfrm>
                <a:off x="246" y="0"/>
                <a:ext cx="119" cy="51"/>
              </a:xfrm>
              <a:custGeom>
                <a:avLst/>
                <a:gdLst>
                  <a:gd name="txL" fmla="*/ 0 w 119"/>
                  <a:gd name="txT" fmla="*/ 0 h 51"/>
                  <a:gd name="txR" fmla="*/ 119 w 119"/>
                  <a:gd name="txB" fmla="*/ 51 h 51"/>
                </a:gdLst>
                <a:ahLst/>
                <a:cxnLst>
                  <a:cxn ang="0">
                    <a:pos x="0" y="51"/>
                  </a:cxn>
                  <a:cxn ang="0">
                    <a:pos x="17" y="15"/>
                  </a:cxn>
                  <a:cxn ang="0">
                    <a:pos x="59" y="0"/>
                  </a:cxn>
                  <a:cxn ang="0">
                    <a:pos x="96" y="15"/>
                  </a:cxn>
                  <a:cxn ang="0">
                    <a:pos x="119" y="51"/>
                  </a:cxn>
                </a:cxnLst>
                <a:rect l="txL" t="txT" r="txR" b="txB"/>
                <a:pathLst>
                  <a:path w="119" h="51">
                    <a:moveTo>
                      <a:pt x="0" y="51"/>
                    </a:moveTo>
                    <a:cubicBezTo>
                      <a:pt x="3" y="45"/>
                      <a:pt x="7" y="24"/>
                      <a:pt x="17" y="15"/>
                    </a:cubicBezTo>
                    <a:cubicBezTo>
                      <a:pt x="27" y="6"/>
                      <a:pt x="46" y="0"/>
                      <a:pt x="59" y="0"/>
                    </a:cubicBezTo>
                    <a:cubicBezTo>
                      <a:pt x="72" y="0"/>
                      <a:pt x="86" y="7"/>
                      <a:pt x="96" y="15"/>
                    </a:cubicBezTo>
                    <a:cubicBezTo>
                      <a:pt x="106" y="23"/>
                      <a:pt x="114" y="44"/>
                      <a:pt x="119" y="51"/>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sp>
            <p:nvSpPr>
              <p:cNvPr id="84011" name="任意多边形 85027"/>
              <p:cNvSpPr/>
              <p:nvPr/>
            </p:nvSpPr>
            <p:spPr>
              <a:xfrm>
                <a:off x="366" y="0"/>
                <a:ext cx="123" cy="57"/>
              </a:xfrm>
              <a:custGeom>
                <a:avLst/>
                <a:gdLst>
                  <a:gd name="txL" fmla="*/ 0 w 123"/>
                  <a:gd name="txT" fmla="*/ 0 h 57"/>
                  <a:gd name="txR" fmla="*/ 123 w 123"/>
                  <a:gd name="txB" fmla="*/ 57 h 57"/>
                </a:gdLst>
                <a:ahLst/>
                <a:cxnLst>
                  <a:cxn ang="0">
                    <a:pos x="0" y="51"/>
                  </a:cxn>
                  <a:cxn ang="0">
                    <a:pos x="23" y="15"/>
                  </a:cxn>
                  <a:cxn ang="0">
                    <a:pos x="65" y="0"/>
                  </a:cxn>
                  <a:cxn ang="0">
                    <a:pos x="102" y="15"/>
                  </a:cxn>
                  <a:cxn ang="0">
                    <a:pos x="123" y="57"/>
                  </a:cxn>
                </a:cxnLst>
                <a:rect l="txL" t="txT" r="txR" b="txB"/>
                <a:pathLst>
                  <a:path w="123" h="57">
                    <a:moveTo>
                      <a:pt x="0" y="51"/>
                    </a:moveTo>
                    <a:cubicBezTo>
                      <a:pt x="3" y="45"/>
                      <a:pt x="12" y="24"/>
                      <a:pt x="23" y="15"/>
                    </a:cubicBezTo>
                    <a:cubicBezTo>
                      <a:pt x="34" y="6"/>
                      <a:pt x="52" y="0"/>
                      <a:pt x="65" y="0"/>
                    </a:cubicBezTo>
                    <a:cubicBezTo>
                      <a:pt x="78" y="0"/>
                      <a:pt x="92" y="6"/>
                      <a:pt x="102" y="15"/>
                    </a:cubicBezTo>
                    <a:cubicBezTo>
                      <a:pt x="112" y="24"/>
                      <a:pt x="119" y="48"/>
                      <a:pt x="123" y="57"/>
                    </a:cubicBezTo>
                  </a:path>
                </a:pathLst>
              </a:custGeom>
              <a:noFill/>
              <a:ln w="38100" cap="flat" cmpd="sng">
                <a:solidFill>
                  <a:srgbClr val="FF9900">
                    <a:alpha val="100000"/>
                  </a:srgbClr>
                </a:solidFill>
                <a:prstDash val="solid"/>
                <a:round/>
                <a:headEnd type="none" w="med" len="med"/>
                <a:tailEnd type="none" w="med" len="med"/>
              </a:ln>
            </p:spPr>
            <p:txBody>
              <a:bodyPr/>
              <a:p>
                <a:endParaRPr lang="zh-CN" altLang="en-US"/>
              </a:p>
            </p:txBody>
          </p:sp>
        </p:grpSp>
        <p:sp>
          <p:nvSpPr>
            <p:cNvPr id="84007" name="直接连接符 85028"/>
            <p:cNvSpPr/>
            <p:nvPr/>
          </p:nvSpPr>
          <p:spPr>
            <a:xfrm>
              <a:off x="1198" y="432"/>
              <a:ext cx="0" cy="192"/>
            </a:xfrm>
            <a:prstGeom prst="line">
              <a:avLst/>
            </a:prstGeom>
            <a:ln w="28575" cap="flat" cmpd="sng">
              <a:solidFill>
                <a:srgbClr val="FFCC00"/>
              </a:solidFill>
              <a:prstDash val="solid"/>
              <a:headEnd type="none" w="med" len="med"/>
              <a:tailEnd type="none" w="med" len="med"/>
            </a:ln>
          </p:spPr>
        </p:sp>
      </p:grpSp>
      <p:sp>
        <p:nvSpPr>
          <p:cNvPr id="85030" name="文本框 85029"/>
          <p:cNvSpPr txBox="1"/>
          <p:nvPr/>
        </p:nvSpPr>
        <p:spPr>
          <a:xfrm>
            <a:off x="103505" y="1590675"/>
            <a:ext cx="1777365" cy="521970"/>
          </a:xfrm>
          <a:prstGeom prst="rect">
            <a:avLst/>
          </a:prstGeom>
          <a:solidFill>
            <a:srgbClr val="990033"/>
          </a:solidFill>
          <a:ln w="9525">
            <a:noFill/>
          </a:ln>
        </p:spPr>
        <p:txBody>
          <a:bodyPr wrap="none" lIns="198000" rIns="198000">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aphicFrame>
        <p:nvGraphicFramePr>
          <p:cNvPr id="85031" name="对象 85030"/>
          <p:cNvGraphicFramePr>
            <a:graphicFrameLocks noChangeAspect="1"/>
          </p:cNvGraphicFramePr>
          <p:nvPr/>
        </p:nvGraphicFramePr>
        <p:xfrm>
          <a:off x="1387475" y="2078673"/>
          <a:ext cx="3541713" cy="457200"/>
        </p:xfrm>
        <a:graphic>
          <a:graphicData uri="http://schemas.openxmlformats.org/presentationml/2006/ole">
            <mc:AlternateContent xmlns:mc="http://schemas.openxmlformats.org/markup-compatibility/2006">
              <mc:Choice xmlns:v="urn:schemas-microsoft-com:vml" Requires="v">
                <p:oleObj spid="_x0000_s3647" name="" r:id="rId9" imgW="1574800" imgH="203200" progId="Equation.DSMT4">
                  <p:embed/>
                </p:oleObj>
              </mc:Choice>
              <mc:Fallback>
                <p:oleObj name="" r:id="rId9" imgW="1574800" imgH="203200" progId="Equation.DSMT4">
                  <p:embed/>
                  <p:pic>
                    <p:nvPicPr>
                      <p:cNvPr id="0" name="图片 3646"/>
                      <p:cNvPicPr/>
                      <p:nvPr/>
                    </p:nvPicPr>
                    <p:blipFill>
                      <a:blip r:embed="rId10"/>
                      <a:stretch>
                        <a:fillRect/>
                      </a:stretch>
                    </p:blipFill>
                    <p:spPr>
                      <a:xfrm>
                        <a:off x="1387475" y="2078673"/>
                        <a:ext cx="3541713" cy="457200"/>
                      </a:xfrm>
                      <a:prstGeom prst="rect">
                        <a:avLst/>
                      </a:prstGeom>
                      <a:noFill/>
                      <a:ln w="38100">
                        <a:noFill/>
                        <a:miter/>
                      </a:ln>
                    </p:spPr>
                  </p:pic>
                </p:oleObj>
              </mc:Fallback>
            </mc:AlternateContent>
          </a:graphicData>
        </a:graphic>
      </p:graphicFrame>
      <p:grpSp>
        <p:nvGrpSpPr>
          <p:cNvPr id="13" name="组合 12"/>
          <p:cNvGrpSpPr/>
          <p:nvPr/>
        </p:nvGrpSpPr>
        <p:grpSpPr>
          <a:xfrm>
            <a:off x="580390" y="3130550"/>
            <a:ext cx="7327265" cy="591820"/>
            <a:chOff x="914" y="4930"/>
            <a:chExt cx="11539" cy="932"/>
          </a:xfrm>
        </p:grpSpPr>
        <p:graphicFrame>
          <p:nvGraphicFramePr>
            <p:cNvPr id="85032" name="对象 85031"/>
            <p:cNvGraphicFramePr>
              <a:graphicFrameLocks noChangeAspect="1"/>
            </p:cNvGraphicFramePr>
            <p:nvPr/>
          </p:nvGraphicFramePr>
          <p:xfrm>
            <a:off x="1589" y="4938"/>
            <a:ext cx="10865" cy="925"/>
          </p:xfrm>
          <a:graphic>
            <a:graphicData uri="http://schemas.openxmlformats.org/presentationml/2006/ole">
              <mc:AlternateContent xmlns:mc="http://schemas.openxmlformats.org/markup-compatibility/2006">
                <mc:Choice xmlns:v="urn:schemas-microsoft-com:vml" Requires="v">
                  <p:oleObj spid="_x0000_s3648" name="" r:id="rId11" imgW="2997200" imgH="254000" progId="Equation.DSMT4">
                    <p:embed/>
                  </p:oleObj>
                </mc:Choice>
                <mc:Fallback>
                  <p:oleObj name="" r:id="rId11" imgW="2997200" imgH="254000" progId="Equation.DSMT4">
                    <p:embed/>
                    <p:pic>
                      <p:nvPicPr>
                        <p:cNvPr id="0" name="图片 3647"/>
                        <p:cNvPicPr/>
                        <p:nvPr/>
                      </p:nvPicPr>
                      <p:blipFill>
                        <a:blip r:embed="rId12"/>
                        <a:stretch>
                          <a:fillRect/>
                        </a:stretch>
                      </p:blipFill>
                      <p:spPr>
                        <a:xfrm>
                          <a:off x="1589" y="4938"/>
                          <a:ext cx="10865" cy="925"/>
                        </a:xfrm>
                        <a:prstGeom prst="rect">
                          <a:avLst/>
                        </a:prstGeom>
                        <a:noFill/>
                        <a:ln w="38100">
                          <a:noFill/>
                          <a:miter/>
                        </a:ln>
                      </p:spPr>
                    </p:pic>
                  </p:oleObj>
                </mc:Fallback>
              </mc:AlternateContent>
            </a:graphicData>
          </a:graphic>
        </p:graphicFrame>
        <p:grpSp>
          <p:nvGrpSpPr>
            <p:cNvPr id="10" name="组合 9"/>
            <p:cNvGrpSpPr/>
            <p:nvPr/>
          </p:nvGrpSpPr>
          <p:grpSpPr>
            <a:xfrm>
              <a:off x="914" y="4930"/>
              <a:ext cx="1740" cy="904"/>
              <a:chOff x="771" y="9259"/>
              <a:chExt cx="2456" cy="1264"/>
            </a:xfrm>
          </p:grpSpPr>
          <p:sp>
            <p:nvSpPr>
              <p:cNvPr id="11" name="文本框 10"/>
              <p:cNvSpPr txBox="1"/>
              <p:nvPr/>
            </p:nvSpPr>
            <p:spPr>
              <a:xfrm>
                <a:off x="771" y="9374"/>
                <a:ext cx="2456" cy="1149"/>
              </a:xfrm>
              <a:prstGeom prst="rect">
                <a:avLst/>
              </a:prstGeom>
              <a:solidFill>
                <a:srgbClr val="333399"/>
              </a:solidFill>
            </p:spPr>
            <p:txBody>
              <a:bodyPr wrap="square" rtlCol="0">
                <a:spAutoFit/>
              </a:bodyPr>
              <a:p>
                <a:r>
                  <a:rPr lang="en-US" altLang="zh-CN" sz="2800" b="0">
                    <a:solidFill>
                      <a:schemeClr val="bg1"/>
                    </a:solidFill>
                    <a:latin typeface="Times New Roman" panose="02020603050405020304" pitchFamily="18" charset="0"/>
                    <a:cs typeface="Times New Roman" panose="02020603050405020304" pitchFamily="18" charset="0"/>
                  </a:rPr>
                  <a:t>S</a:t>
                </a:r>
                <a:r>
                  <a:rPr lang="en-US" altLang="zh-CN" sz="2800" b="0" baseline="-25000">
                    <a:solidFill>
                      <a:schemeClr val="bg1"/>
                    </a:solidFill>
                    <a:latin typeface="Times New Roman" panose="02020603050405020304" pitchFamily="18" charset="0"/>
                    <a:cs typeface="Times New Roman" panose="02020603050405020304" pitchFamily="18" charset="0"/>
                  </a:rPr>
                  <a:t>r</a:t>
                </a:r>
                <a:r>
                  <a:rPr lang="en-US" altLang="zh-CN" b="0" baseline="-25000">
                    <a:solidFill>
                      <a:schemeClr val="bg1"/>
                    </a:solidFill>
                    <a:latin typeface="Times New Roman" panose="02020603050405020304" pitchFamily="18" charset="0"/>
                    <a:cs typeface="Times New Roman" panose="02020603050405020304" pitchFamily="18" charset="0"/>
                  </a:rPr>
                  <a:t>elease</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771" y="9259"/>
                <a:ext cx="1520" cy="1014"/>
              </a:xfrm>
              <a:prstGeom prst="rect">
                <a:avLst/>
              </a:prstGeom>
              <a:noFill/>
            </p:spPr>
            <p:txBody>
              <a:bodyPr wrap="square" rtlCol="0">
                <a:spAutoFit/>
              </a:bodyPr>
              <a:p>
                <a:r>
                  <a:rPr lang="en-US" altLang="zh-CN" b="0">
                    <a:solidFill>
                      <a:schemeClr val="bg1"/>
                    </a:solidFill>
                    <a:latin typeface="微软雅黑" panose="020B0503020204020204" charset="-122"/>
                    <a:ea typeface="微软雅黑" panose="020B0503020204020204" charset="-122"/>
                    <a:cs typeface="Times New Roman" panose="02020603050405020304" pitchFamily="18" charset="0"/>
                    <a:sym typeface="+mn-ea"/>
                  </a:rPr>
                  <a:t>¯</a:t>
                </a:r>
                <a:endParaRPr lang="zh-CN" altLang="en-US"/>
              </a:p>
            </p:txBody>
          </p:sp>
        </p:grpSp>
      </p:grpSp>
      <p:grpSp>
        <p:nvGrpSpPr>
          <p:cNvPr id="30" name="组合 29"/>
          <p:cNvGrpSpPr/>
          <p:nvPr/>
        </p:nvGrpSpPr>
        <p:grpSpPr>
          <a:xfrm>
            <a:off x="1442085" y="4657090"/>
            <a:ext cx="5607050" cy="586740"/>
            <a:chOff x="2271" y="7334"/>
            <a:chExt cx="8830" cy="924"/>
          </a:xfrm>
        </p:grpSpPr>
        <p:graphicFrame>
          <p:nvGraphicFramePr>
            <p:cNvPr id="85034" name="对象 85033"/>
            <p:cNvGraphicFramePr>
              <a:graphicFrameLocks noChangeAspect="1"/>
            </p:cNvGraphicFramePr>
            <p:nvPr/>
          </p:nvGraphicFramePr>
          <p:xfrm>
            <a:off x="3299" y="7334"/>
            <a:ext cx="7803" cy="925"/>
          </p:xfrm>
          <a:graphic>
            <a:graphicData uri="http://schemas.openxmlformats.org/presentationml/2006/ole">
              <mc:AlternateContent xmlns:mc="http://schemas.openxmlformats.org/markup-compatibility/2006">
                <mc:Choice xmlns:v="urn:schemas-microsoft-com:vml" Requires="v">
                  <p:oleObj spid="_x0000_s3650" name="" r:id="rId13" imgW="2044700" imgH="241300" progId="Equation.DSMT4">
                    <p:embed/>
                  </p:oleObj>
                </mc:Choice>
                <mc:Fallback>
                  <p:oleObj name="" r:id="rId13" imgW="2044700" imgH="241300" progId="Equation.DSMT4">
                    <p:embed/>
                    <p:pic>
                      <p:nvPicPr>
                        <p:cNvPr id="0" name="图片 3649"/>
                        <p:cNvPicPr/>
                        <p:nvPr/>
                      </p:nvPicPr>
                      <p:blipFill>
                        <a:blip r:embed="rId14"/>
                        <a:stretch>
                          <a:fillRect/>
                        </a:stretch>
                      </p:blipFill>
                      <p:spPr>
                        <a:xfrm>
                          <a:off x="3299" y="7334"/>
                          <a:ext cx="7803" cy="925"/>
                        </a:xfrm>
                        <a:prstGeom prst="rect">
                          <a:avLst/>
                        </a:prstGeom>
                        <a:noFill/>
                        <a:ln w="38100">
                          <a:noFill/>
                          <a:miter/>
                        </a:ln>
                      </p:spPr>
                    </p:pic>
                  </p:oleObj>
                </mc:Fallback>
              </mc:AlternateContent>
            </a:graphicData>
          </a:graphic>
        </p:graphicFrame>
        <p:grpSp>
          <p:nvGrpSpPr>
            <p:cNvPr id="20" name="组合 19"/>
            <p:cNvGrpSpPr/>
            <p:nvPr/>
          </p:nvGrpSpPr>
          <p:grpSpPr>
            <a:xfrm>
              <a:off x="2271" y="7334"/>
              <a:ext cx="2190" cy="822"/>
              <a:chOff x="3749" y="9695"/>
              <a:chExt cx="2190" cy="822"/>
            </a:xfrm>
          </p:grpSpPr>
          <p:sp>
            <p:nvSpPr>
              <p:cNvPr id="14" name="文本框 13"/>
              <p:cNvSpPr txBox="1"/>
              <p:nvPr/>
            </p:nvSpPr>
            <p:spPr>
              <a:xfrm>
                <a:off x="3749" y="9695"/>
                <a:ext cx="2191" cy="822"/>
              </a:xfrm>
              <a:prstGeom prst="rect">
                <a:avLst/>
              </a:prstGeom>
              <a:solidFill>
                <a:srgbClr val="333399"/>
              </a:solidFill>
            </p:spPr>
            <p:txBody>
              <a:bodyPr wrap="square" rtlCol="0">
                <a:spAutoFit/>
              </a:bodyPr>
              <a:p>
                <a:r>
                  <a:rPr lang="en-US" altLang="zh-CN" sz="2800" b="0">
                    <a:solidFill>
                      <a:schemeClr val="bg1"/>
                    </a:solidFill>
                    <a:latin typeface="Times New Roman" panose="02020603050405020304" pitchFamily="18" charset="0"/>
                    <a:cs typeface="Times New Roman" panose="02020603050405020304" pitchFamily="18" charset="0"/>
                  </a:rPr>
                  <a:t>S</a:t>
                </a:r>
                <a:r>
                  <a:rPr lang="en-US" altLang="zh-CN" sz="2800" b="0" baseline="-25000">
                    <a:solidFill>
                      <a:schemeClr val="bg1"/>
                    </a:solidFill>
                    <a:latin typeface="Times New Roman" panose="02020603050405020304" pitchFamily="18" charset="0"/>
                    <a:cs typeface="Times New Roman" panose="02020603050405020304" pitchFamily="18" charset="0"/>
                  </a:rPr>
                  <a:t>2</a:t>
                </a:r>
                <a:r>
                  <a:rPr lang="en-US" altLang="zh-CN" sz="2800" b="0" baseline="-25000">
                    <a:solidFill>
                      <a:schemeClr val="bg1"/>
                    </a:solidFill>
                    <a:latin typeface="Times New Roman" panose="02020603050405020304" pitchFamily="18" charset="0"/>
                    <a:cs typeface="Times New Roman" panose="02020603050405020304" pitchFamily="18" charset="0"/>
                  </a:rPr>
                  <a:t> absorb</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3749" y="9695"/>
                <a:ext cx="1077" cy="725"/>
              </a:xfrm>
              <a:prstGeom prst="rect">
                <a:avLst/>
              </a:prstGeom>
              <a:noFill/>
            </p:spPr>
            <p:txBody>
              <a:bodyPr wrap="square" rtlCol="0">
                <a:spAutoFit/>
              </a:bodyPr>
              <a:p>
                <a:r>
                  <a:rPr lang="en-US" altLang="zh-CN" b="0">
                    <a:solidFill>
                      <a:schemeClr val="bg1"/>
                    </a:solidFill>
                    <a:latin typeface="微软雅黑" panose="020B0503020204020204" charset="-122"/>
                    <a:ea typeface="微软雅黑" panose="020B0503020204020204" charset="-122"/>
                    <a:cs typeface="Times New Roman" panose="02020603050405020304" pitchFamily="18" charset="0"/>
                    <a:sym typeface="+mn-ea"/>
                  </a:rPr>
                  <a:t>¯</a:t>
                </a:r>
                <a:endParaRPr lang="zh-CN" altLang="en-US"/>
              </a:p>
            </p:txBody>
          </p:sp>
        </p:grpSp>
      </p:grpSp>
      <p:grpSp>
        <p:nvGrpSpPr>
          <p:cNvPr id="31" name="组合 30"/>
          <p:cNvGrpSpPr/>
          <p:nvPr/>
        </p:nvGrpSpPr>
        <p:grpSpPr>
          <a:xfrm>
            <a:off x="1442085" y="3932555"/>
            <a:ext cx="6680835" cy="659130"/>
            <a:chOff x="2271" y="6193"/>
            <a:chExt cx="10521" cy="1038"/>
          </a:xfrm>
        </p:grpSpPr>
        <p:graphicFrame>
          <p:nvGraphicFramePr>
            <p:cNvPr id="85033" name="对象 85032"/>
            <p:cNvGraphicFramePr>
              <a:graphicFrameLocks noChangeAspect="1"/>
            </p:cNvGraphicFramePr>
            <p:nvPr/>
          </p:nvGraphicFramePr>
          <p:xfrm>
            <a:off x="3656" y="6193"/>
            <a:ext cx="9137" cy="1038"/>
          </p:xfrm>
          <a:graphic>
            <a:graphicData uri="http://schemas.openxmlformats.org/presentationml/2006/ole">
              <mc:AlternateContent xmlns:mc="http://schemas.openxmlformats.org/markup-compatibility/2006">
                <mc:Choice xmlns:v="urn:schemas-microsoft-com:vml" Requires="v">
                  <p:oleObj spid="_x0000_s3649" name="" r:id="rId15" imgW="3124200" imgH="355600" progId="Equation.DSMT4">
                    <p:embed/>
                  </p:oleObj>
                </mc:Choice>
                <mc:Fallback>
                  <p:oleObj name="" r:id="rId15" imgW="3124200" imgH="355600" progId="Equation.DSMT4">
                    <p:embed/>
                    <p:pic>
                      <p:nvPicPr>
                        <p:cNvPr id="0" name="图片 3648"/>
                        <p:cNvPicPr/>
                        <p:nvPr/>
                      </p:nvPicPr>
                      <p:blipFill>
                        <a:blip r:embed="rId16"/>
                        <a:stretch>
                          <a:fillRect/>
                        </a:stretch>
                      </p:blipFill>
                      <p:spPr>
                        <a:xfrm>
                          <a:off x="3656" y="6193"/>
                          <a:ext cx="9137" cy="1038"/>
                        </a:xfrm>
                        <a:prstGeom prst="rect">
                          <a:avLst/>
                        </a:prstGeom>
                        <a:noFill/>
                        <a:ln w="38100">
                          <a:noFill/>
                          <a:miter/>
                        </a:ln>
                      </p:spPr>
                    </p:pic>
                  </p:oleObj>
                </mc:Fallback>
              </mc:AlternateContent>
            </a:graphicData>
          </a:graphic>
        </p:graphicFrame>
        <p:grpSp>
          <p:nvGrpSpPr>
            <p:cNvPr id="21" name="组合 20"/>
            <p:cNvGrpSpPr/>
            <p:nvPr/>
          </p:nvGrpSpPr>
          <p:grpSpPr>
            <a:xfrm>
              <a:off x="2271" y="6193"/>
              <a:ext cx="2175" cy="822"/>
              <a:chOff x="771" y="9355"/>
              <a:chExt cx="2191" cy="1324"/>
            </a:xfrm>
          </p:grpSpPr>
          <p:sp>
            <p:nvSpPr>
              <p:cNvPr id="22" name="文本框 21"/>
              <p:cNvSpPr txBox="1"/>
              <p:nvPr/>
            </p:nvSpPr>
            <p:spPr>
              <a:xfrm>
                <a:off x="771" y="9355"/>
                <a:ext cx="2191" cy="1324"/>
              </a:xfrm>
              <a:prstGeom prst="rect">
                <a:avLst/>
              </a:prstGeom>
              <a:solidFill>
                <a:srgbClr val="333399"/>
              </a:solidFill>
            </p:spPr>
            <p:txBody>
              <a:bodyPr wrap="square" rtlCol="0">
                <a:spAutoFit/>
              </a:bodyPr>
              <a:p>
                <a:r>
                  <a:rPr lang="en-US" altLang="zh-CN" sz="2800" b="0">
                    <a:solidFill>
                      <a:schemeClr val="bg1"/>
                    </a:solidFill>
                    <a:latin typeface="Times New Roman" panose="02020603050405020304" pitchFamily="18" charset="0"/>
                    <a:cs typeface="Times New Roman" panose="02020603050405020304" pitchFamily="18" charset="0"/>
                  </a:rPr>
                  <a:t>S</a:t>
                </a:r>
                <a:r>
                  <a:rPr lang="en-US" altLang="zh-CN" sz="2800" b="0" baseline="-25000">
                    <a:solidFill>
                      <a:schemeClr val="bg1"/>
                    </a:solidFill>
                    <a:latin typeface="Times New Roman" panose="02020603050405020304" pitchFamily="18" charset="0"/>
                    <a:cs typeface="Times New Roman" panose="02020603050405020304" pitchFamily="18" charset="0"/>
                  </a:rPr>
                  <a:t>1 absorb</a:t>
                </a:r>
                <a:endParaRPr lang="en-US" altLang="zh-CN" b="0" baseline="-25000">
                  <a:solidFill>
                    <a:schemeClr val="bg1"/>
                  </a:solidFill>
                  <a:latin typeface="Times New Roman" panose="02020603050405020304" pitchFamily="18" charset="0"/>
                  <a:cs typeface="Times New Roman" panose="02020603050405020304" pitchFamily="18" charset="0"/>
                </a:endParaRPr>
              </a:p>
            </p:txBody>
          </p:sp>
          <p:sp>
            <p:nvSpPr>
              <p:cNvPr id="23" name="文本框 22"/>
              <p:cNvSpPr txBox="1"/>
              <p:nvPr/>
            </p:nvSpPr>
            <p:spPr>
              <a:xfrm>
                <a:off x="771" y="9355"/>
                <a:ext cx="1077" cy="1167"/>
              </a:xfrm>
              <a:prstGeom prst="rect">
                <a:avLst/>
              </a:prstGeom>
              <a:noFill/>
            </p:spPr>
            <p:txBody>
              <a:bodyPr wrap="square" rtlCol="0">
                <a:spAutoFit/>
              </a:bodyPr>
              <a:p>
                <a:r>
                  <a:rPr lang="en-US" altLang="zh-CN" b="0">
                    <a:solidFill>
                      <a:schemeClr val="bg1"/>
                    </a:solidFill>
                    <a:latin typeface="微软雅黑" panose="020B0503020204020204" charset="-122"/>
                    <a:ea typeface="微软雅黑" panose="020B0503020204020204" charset="-122"/>
                    <a:cs typeface="Times New Roman" panose="02020603050405020304" pitchFamily="18" charset="0"/>
                    <a:sym typeface="+mn-ea"/>
                  </a:rPr>
                  <a:t>¯</a:t>
                </a:r>
                <a:endParaRPr lang="zh-CN" altLang="en-US"/>
              </a:p>
            </p:txBody>
          </p:sp>
        </p:grpSp>
      </p:grpSp>
      <p:pic>
        <p:nvPicPr>
          <p:cNvPr id="33" name="图片 32"/>
          <p:cNvPicPr>
            <a:picLocks noChangeAspect="1"/>
          </p:cNvPicPr>
          <p:nvPr/>
        </p:nvPicPr>
        <p:blipFill>
          <a:blip r:embed="rId17"/>
          <a:stretch>
            <a:fillRect/>
          </a:stretch>
        </p:blipFill>
        <p:spPr>
          <a:xfrm>
            <a:off x="1880870" y="5358130"/>
            <a:ext cx="4737100" cy="603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 calcmode="lin" valueType="num">
                                      <p:cBhvr>
                                        <p:cTn id="7" dur="1000" fill="hold"/>
                                        <p:tgtEl>
                                          <p:spTgt spid="84996"/>
                                        </p:tgtEl>
                                        <p:attrNameLst>
                                          <p:attrName>ppt_w</p:attrName>
                                        </p:attrNameLst>
                                      </p:cBhvr>
                                      <p:tavLst>
                                        <p:tav tm="0">
                                          <p:val>
                                            <p:fltVal val="0.000000"/>
                                          </p:val>
                                        </p:tav>
                                        <p:tav tm="100000">
                                          <p:val>
                                            <p:strVal val="#ppt_w"/>
                                          </p:val>
                                        </p:tav>
                                      </p:tavLst>
                                    </p:anim>
                                    <p:anim calcmode="lin" valueType="num">
                                      <p:cBhvr>
                                        <p:cTn id="8" dur="1000" fill="hold"/>
                                        <p:tgtEl>
                                          <p:spTgt spid="84996"/>
                                        </p:tgtEl>
                                        <p:attrNameLst>
                                          <p:attrName>ppt_h</p:attrName>
                                        </p:attrNameLst>
                                      </p:cBhvr>
                                      <p:tavLst>
                                        <p:tav tm="0">
                                          <p:val>
                                            <p:fltVal val="0.000000"/>
                                          </p:val>
                                        </p:tav>
                                        <p:tav tm="100000">
                                          <p:val>
                                            <p:strVal val="#ppt_h"/>
                                          </p:val>
                                        </p:tav>
                                      </p:tavLst>
                                    </p:anim>
                                    <p:anim calcmode="lin" valueType="num">
                                      <p:cBhvr>
                                        <p:cTn id="9" dur="1000" fill="hold"/>
                                        <p:tgtEl>
                                          <p:spTgt spid="84996"/>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84996"/>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0"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edge">
                                      <p:cBhvr>
                                        <p:cTn id="14" dur="2000"/>
                                        <p:tgtEl>
                                          <p:spTgt spid="2"/>
                                        </p:tgtEl>
                                      </p:cBhvr>
                                    </p:animEffect>
                                  </p:childTnLst>
                                </p:cTn>
                              </p:par>
                            </p:childTnLst>
                          </p:cTn>
                        </p:par>
                        <p:par>
                          <p:cTn id="15" fill="hold">
                            <p:stCondLst>
                              <p:cond delay="3000"/>
                            </p:stCondLst>
                            <p:childTnLst>
                              <p:par>
                                <p:cTn id="16" presetID="12" presetClass="entr" presetSubtype="4" fill="hold" grpId="0" nodeType="afterEffect">
                                  <p:stCondLst>
                                    <p:cond delay="0"/>
                                  </p:stCondLst>
                                  <p:childTnLst>
                                    <p:set>
                                      <p:cBhvr>
                                        <p:cTn id="17" dur="1" fill="hold">
                                          <p:stCondLst>
                                            <p:cond delay="0"/>
                                          </p:stCondLst>
                                        </p:cTn>
                                        <p:tgtEl>
                                          <p:spTgt spid="84994"/>
                                        </p:tgtEl>
                                        <p:attrNameLst>
                                          <p:attrName>style.visibility</p:attrName>
                                        </p:attrNameLst>
                                      </p:cBhvr>
                                      <p:to>
                                        <p:strVal val="visible"/>
                                      </p:to>
                                    </p:set>
                                    <p:animEffect transition="in" filter="slide(fromBottom)">
                                      <p:cBhvr>
                                        <p:cTn id="18" dur="500"/>
                                        <p:tgtEl>
                                          <p:spTgt spid="84994"/>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85030"/>
                                        </p:tgtEl>
                                        <p:attrNameLst>
                                          <p:attrName>style.visibility</p:attrName>
                                        </p:attrNameLst>
                                      </p:cBhvr>
                                      <p:to>
                                        <p:strVal val="visible"/>
                                      </p:to>
                                    </p:set>
                                    <p:anim calcmode="lin" valueType="num">
                                      <p:cBhvr>
                                        <p:cTn id="23" dur="1000" fill="hold"/>
                                        <p:tgtEl>
                                          <p:spTgt spid="85030"/>
                                        </p:tgtEl>
                                        <p:attrNameLst>
                                          <p:attrName>ppt_w</p:attrName>
                                        </p:attrNameLst>
                                      </p:cBhvr>
                                      <p:tavLst>
                                        <p:tav tm="0">
                                          <p:val>
                                            <p:fltVal val="0.000000"/>
                                          </p:val>
                                        </p:tav>
                                        <p:tav tm="100000">
                                          <p:val>
                                            <p:strVal val="#ppt_w"/>
                                          </p:val>
                                        </p:tav>
                                      </p:tavLst>
                                    </p:anim>
                                    <p:anim calcmode="lin" valueType="num">
                                      <p:cBhvr>
                                        <p:cTn id="24" dur="1000" fill="hold"/>
                                        <p:tgtEl>
                                          <p:spTgt spid="85030"/>
                                        </p:tgtEl>
                                        <p:attrNameLst>
                                          <p:attrName>ppt_h</p:attrName>
                                        </p:attrNameLst>
                                      </p:cBhvr>
                                      <p:tavLst>
                                        <p:tav tm="0">
                                          <p:val>
                                            <p:fltVal val="0.000000"/>
                                          </p:val>
                                        </p:tav>
                                        <p:tav tm="100000">
                                          <p:val>
                                            <p:strVal val="#ppt_h"/>
                                          </p:val>
                                        </p:tav>
                                      </p:tavLst>
                                    </p:anim>
                                    <p:anim calcmode="lin" valueType="num">
                                      <p:cBhvr>
                                        <p:cTn id="25" dur="1000" fill="hold"/>
                                        <p:tgtEl>
                                          <p:spTgt spid="85030"/>
                                        </p:tgtEl>
                                        <p:attrNameLst>
                                          <p:attrName>ppt_x</p:attrName>
                                        </p:attrNameLst>
                                      </p:cBhvr>
                                      <p:tavLst>
                                        <p:tav tm="0" fmla="#ppt_x+(cos(-2*pi*(1-$))*-#ppt_x-sin(-2*pi*(1-$))*(1-#ppt_y))*(1-$)">
                                          <p:val>
                                            <p:fltVal val="0.000000"/>
                                          </p:val>
                                        </p:tav>
                                        <p:tav tm="100000">
                                          <p:val>
                                            <p:fltVal val="1.000000"/>
                                          </p:val>
                                        </p:tav>
                                      </p:tavLst>
                                    </p:anim>
                                    <p:anim calcmode="lin" valueType="num">
                                      <p:cBhvr>
                                        <p:cTn id="26" dur="1000" fill="hold"/>
                                        <p:tgtEl>
                                          <p:spTgt spid="8503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85031"/>
                                        </p:tgtEl>
                                        <p:attrNameLst>
                                          <p:attrName>style.visibility</p:attrName>
                                        </p:attrNameLst>
                                      </p:cBhvr>
                                      <p:to>
                                        <p:strVal val="visible"/>
                                      </p:to>
                                    </p:set>
                                    <p:animEffect transition="in" filter="randombar(horizontal)">
                                      <p:cBhvr>
                                        <p:cTn id="31" dur="500"/>
                                        <p:tgtEl>
                                          <p:spTgt spid="85031"/>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84995"/>
                                        </p:tgtEl>
                                        <p:attrNameLst>
                                          <p:attrName>style.visibility</p:attrName>
                                        </p:attrNameLst>
                                      </p:cBhvr>
                                      <p:to>
                                        <p:strVal val="visible"/>
                                      </p:to>
                                    </p:set>
                                    <p:animEffect transition="in" filter="randombar(horizontal)">
                                      <p:cBhvr>
                                        <p:cTn id="36" dur="500"/>
                                        <p:tgtEl>
                                          <p:spTgt spid="84995"/>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additive="base">
                                        <p:cTn id="47" dur="500" fill="hold"/>
                                        <p:tgtEl>
                                          <p:spTgt spid="31"/>
                                        </p:tgtEl>
                                        <p:attrNameLst>
                                          <p:attrName>ppt_x</p:attrName>
                                        </p:attrNameLst>
                                      </p:cBhvr>
                                      <p:tavLst>
                                        <p:tav tm="0">
                                          <p:val>
                                            <p:strVal val="#ppt_x"/>
                                          </p:val>
                                        </p:tav>
                                        <p:tav tm="100000">
                                          <p:val>
                                            <p:strVal val="#ppt_x"/>
                                          </p:val>
                                        </p:tav>
                                      </p:tavLst>
                                    </p:anim>
                                    <p:anim calcmode="lin" valueType="num">
                                      <p:cBhvr additive="base">
                                        <p:cTn id="48"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0"/>
                                        </p:tgtEl>
                                        <p:attrNameLst>
                                          <p:attrName>style.visibility</p:attrName>
                                        </p:attrNameLst>
                                      </p:cBhvr>
                                      <p:to>
                                        <p:strVal val="visible"/>
                                      </p:to>
                                    </p:set>
                                    <p:anim calcmode="lin" valueType="num">
                                      <p:cBhvr additive="base">
                                        <p:cTn id="53" dur="500" fill="hold"/>
                                        <p:tgtEl>
                                          <p:spTgt spid="30"/>
                                        </p:tgtEl>
                                        <p:attrNameLst>
                                          <p:attrName>ppt_x</p:attrName>
                                        </p:attrNameLst>
                                      </p:cBhvr>
                                      <p:tavLst>
                                        <p:tav tm="0">
                                          <p:val>
                                            <p:strVal val="#ppt_x"/>
                                          </p:val>
                                        </p:tav>
                                        <p:tav tm="100000">
                                          <p:val>
                                            <p:strVal val="#ppt_x"/>
                                          </p:val>
                                        </p:tav>
                                      </p:tavLst>
                                    </p:anim>
                                    <p:anim calcmode="lin" valueType="num">
                                      <p:cBhvr additive="base">
                                        <p:cTn id="5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3"/>
                                        </p:tgtEl>
                                        <p:attrNameLst>
                                          <p:attrName>style.visibility</p:attrName>
                                        </p:attrNameLst>
                                      </p:cBhvr>
                                      <p:to>
                                        <p:strVal val="visible"/>
                                      </p:to>
                                    </p:set>
                                    <p:anim calcmode="lin" valueType="num">
                                      <p:cBhvr additive="base">
                                        <p:cTn id="59" dur="500" fill="hold"/>
                                        <p:tgtEl>
                                          <p:spTgt spid="33"/>
                                        </p:tgtEl>
                                        <p:attrNameLst>
                                          <p:attrName>ppt_x</p:attrName>
                                        </p:attrNameLst>
                                      </p:cBhvr>
                                      <p:tavLst>
                                        <p:tav tm="0">
                                          <p:val>
                                            <p:strVal val="#ppt_x"/>
                                          </p:val>
                                        </p:tav>
                                        <p:tav tm="100000">
                                          <p:val>
                                            <p:strVal val="#ppt_x"/>
                                          </p:val>
                                        </p:tav>
                                      </p:tavLst>
                                    </p:anim>
                                    <p:anim calcmode="lin" valueType="num">
                                      <p:cBhvr additive="base">
                                        <p:cTn id="6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p:bldP spid="84996" grpId="0" bldLvl="0" animBg="1"/>
      <p:bldP spid="85030" grpId="0" bldLvl="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86018"/>
          <p:cNvGrpSpPr/>
          <p:nvPr/>
        </p:nvGrpSpPr>
        <p:grpSpPr>
          <a:xfrm>
            <a:off x="5440363" y="842328"/>
            <a:ext cx="2897188" cy="2249488"/>
            <a:chOff x="-67" y="-25"/>
            <a:chExt cx="1825" cy="1417"/>
          </a:xfrm>
        </p:grpSpPr>
        <p:sp>
          <p:nvSpPr>
            <p:cNvPr id="85009" name="任意多边形 86019"/>
            <p:cNvSpPr/>
            <p:nvPr/>
          </p:nvSpPr>
          <p:spPr>
            <a:xfrm>
              <a:off x="384" y="288"/>
              <a:ext cx="990" cy="1"/>
            </a:xfrm>
            <a:custGeom>
              <a:avLst/>
              <a:gdLst>
                <a:gd name="txL" fmla="*/ 0 w 990"/>
                <a:gd name="txT" fmla="*/ 0 h 1"/>
                <a:gd name="txR" fmla="*/ 990 w 990"/>
                <a:gd name="txB" fmla="*/ 1 h 1"/>
              </a:gdLst>
              <a:ahLst/>
              <a:cxnLst>
                <a:cxn ang="0">
                  <a:pos x="0" y="0"/>
                </a:cxn>
                <a:cxn ang="0">
                  <a:pos x="990" y="0"/>
                </a:cxn>
              </a:cxnLst>
              <a:rect l="txL" t="txT" r="txR" b="txB"/>
              <a:pathLst>
                <a:path w="990" h="1">
                  <a:moveTo>
                    <a:pt x="0" y="0"/>
                  </a:moveTo>
                  <a:lnTo>
                    <a:pt x="99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85010" name="直接连接符 86020"/>
            <p:cNvSpPr/>
            <p:nvPr/>
          </p:nvSpPr>
          <p:spPr>
            <a:xfrm>
              <a:off x="384" y="288"/>
              <a:ext cx="0" cy="1008"/>
            </a:xfrm>
            <a:prstGeom prst="line">
              <a:avLst/>
            </a:prstGeom>
            <a:ln w="28575" cap="flat" cmpd="sng">
              <a:solidFill>
                <a:srgbClr val="FFCC00"/>
              </a:solidFill>
              <a:prstDash val="solid"/>
              <a:headEnd type="none" w="med" len="med"/>
              <a:tailEnd type="none" w="med" len="med"/>
            </a:ln>
          </p:spPr>
        </p:sp>
        <p:sp>
          <p:nvSpPr>
            <p:cNvPr id="85011" name="任意多边形 86021"/>
            <p:cNvSpPr/>
            <p:nvPr/>
          </p:nvSpPr>
          <p:spPr>
            <a:xfrm>
              <a:off x="1374" y="282"/>
              <a:ext cx="1" cy="1026"/>
            </a:xfrm>
            <a:custGeom>
              <a:avLst/>
              <a:gdLst>
                <a:gd name="txL" fmla="*/ 0 w 1"/>
                <a:gd name="txT" fmla="*/ 0 h 1026"/>
                <a:gd name="txR" fmla="*/ 1 w 1"/>
                <a:gd name="txB" fmla="*/ 1026 h 1026"/>
              </a:gdLst>
              <a:ahLst/>
              <a:cxnLst>
                <a:cxn ang="0">
                  <a:pos x="0" y="0"/>
                </a:cxn>
                <a:cxn ang="0">
                  <a:pos x="0" y="1026"/>
                </a:cxn>
              </a:cxnLst>
              <a:rect l="txL" t="txT" r="txR" b="txB"/>
              <a:pathLst>
                <a:path w="1" h="1026">
                  <a:moveTo>
                    <a:pt x="0" y="0"/>
                  </a:moveTo>
                  <a:lnTo>
                    <a:pt x="0" y="1026"/>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85012" name="任意多边形 86022"/>
            <p:cNvSpPr/>
            <p:nvPr/>
          </p:nvSpPr>
          <p:spPr>
            <a:xfrm>
              <a:off x="384" y="1296"/>
              <a:ext cx="996" cy="6"/>
            </a:xfrm>
            <a:custGeom>
              <a:avLst/>
              <a:gdLst>
                <a:gd name="txL" fmla="*/ 0 w 996"/>
                <a:gd name="txT" fmla="*/ 0 h 6"/>
                <a:gd name="txR" fmla="*/ 996 w 996"/>
                <a:gd name="txB" fmla="*/ 6 h 6"/>
              </a:gdLst>
              <a:ahLst/>
              <a:cxnLst>
                <a:cxn ang="0">
                  <a:pos x="0" y="0"/>
                </a:cxn>
                <a:cxn ang="0">
                  <a:pos x="996" y="6"/>
                </a:cxn>
              </a:cxnLst>
              <a:rect l="txL" t="txT" r="txR" b="txB"/>
              <a:pathLst>
                <a:path w="996" h="6">
                  <a:moveTo>
                    <a:pt x="0" y="0"/>
                  </a:moveTo>
                  <a:lnTo>
                    <a:pt x="996" y="6"/>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85013" name="矩形 86023"/>
            <p:cNvSpPr/>
            <p:nvPr/>
          </p:nvSpPr>
          <p:spPr>
            <a:xfrm>
              <a:off x="1320" y="650"/>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85014" name="椭圆 86024"/>
            <p:cNvSpPr/>
            <p:nvPr/>
          </p:nvSpPr>
          <p:spPr>
            <a:xfrm>
              <a:off x="240" y="864"/>
              <a:ext cx="288" cy="288"/>
            </a:xfrm>
            <a:prstGeom prst="ellipse">
              <a:avLst/>
            </a:prstGeom>
            <a:solidFill>
              <a:srgbClr val="33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85015" name="矩形 86025"/>
            <p:cNvSpPr/>
            <p:nvPr/>
          </p:nvSpPr>
          <p:spPr>
            <a:xfrm>
              <a:off x="326" y="384"/>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84996" name="对象 86026"/>
            <p:cNvGraphicFramePr>
              <a:graphicFrameLocks noChangeAspect="1"/>
            </p:cNvGraphicFramePr>
            <p:nvPr/>
          </p:nvGraphicFramePr>
          <p:xfrm>
            <a:off x="-67" y="734"/>
            <a:ext cx="323" cy="394"/>
          </p:xfrm>
          <a:graphic>
            <a:graphicData uri="http://schemas.openxmlformats.org/presentationml/2006/ole">
              <mc:AlternateContent xmlns:mc="http://schemas.openxmlformats.org/markup-compatibility/2006">
                <mc:Choice xmlns:v="urn:schemas-microsoft-com:vml" Requires="v">
                  <p:oleObj spid="_x0000_s3655" name="" r:id="rId1" imgW="193040" imgH="236855" progId="Equation.3">
                    <p:embed/>
                  </p:oleObj>
                </mc:Choice>
                <mc:Fallback>
                  <p:oleObj name="" r:id="rId1" imgW="193040" imgH="236855" progId="Equation.3">
                    <p:embed/>
                    <p:pic>
                      <p:nvPicPr>
                        <p:cNvPr id="0" name="图片 3654"/>
                        <p:cNvPicPr/>
                        <p:nvPr/>
                      </p:nvPicPr>
                      <p:blipFill>
                        <a:blip r:embed="rId2">
                          <a:clrChange>
                            <a:clrFrom>
                              <a:srgbClr val="000000"/>
                            </a:clrFrom>
                            <a:clrTo>
                              <a:srgbClr val="FFFFFF"/>
                            </a:clrTo>
                          </a:clrChange>
                        </a:blip>
                        <a:stretch>
                          <a:fillRect/>
                        </a:stretch>
                      </p:blipFill>
                      <p:spPr>
                        <a:xfrm>
                          <a:off x="-67" y="734"/>
                          <a:ext cx="323" cy="394"/>
                        </a:xfrm>
                        <a:prstGeom prst="rect">
                          <a:avLst/>
                        </a:prstGeom>
                        <a:noFill/>
                        <a:ln w="38100">
                          <a:noFill/>
                          <a:miter/>
                        </a:ln>
                      </p:spPr>
                    </p:pic>
                  </p:oleObj>
                </mc:Fallback>
              </mc:AlternateContent>
            </a:graphicData>
          </a:graphic>
        </p:graphicFrame>
        <p:sp>
          <p:nvSpPr>
            <p:cNvPr id="85016" name="文本框 86027"/>
            <p:cNvSpPr txBox="1"/>
            <p:nvPr/>
          </p:nvSpPr>
          <p:spPr>
            <a:xfrm>
              <a:off x="1440" y="672"/>
              <a:ext cx="318"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85017" name="文本框 86028"/>
            <p:cNvSpPr txBox="1"/>
            <p:nvPr/>
          </p:nvSpPr>
          <p:spPr>
            <a:xfrm>
              <a:off x="48" y="384"/>
              <a:ext cx="2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i</a:t>
              </a:r>
              <a:endParaRPr lang="en-US" altLang="zh-CN" dirty="0">
                <a:solidFill>
                  <a:schemeClr val="bg1"/>
                </a:solidFill>
                <a:latin typeface="Times New Roman" panose="02020603050405020304" pitchFamily="18" charset="0"/>
              </a:endParaRPr>
            </a:p>
          </p:txBody>
        </p:sp>
        <p:sp>
          <p:nvSpPr>
            <p:cNvPr id="85018" name="直接连接符 86029"/>
            <p:cNvSpPr/>
            <p:nvPr/>
          </p:nvSpPr>
          <p:spPr>
            <a:xfrm>
              <a:off x="384" y="864"/>
              <a:ext cx="0" cy="288"/>
            </a:xfrm>
            <a:prstGeom prst="line">
              <a:avLst/>
            </a:prstGeom>
            <a:ln w="38100" cap="flat" cmpd="sng">
              <a:solidFill>
                <a:srgbClr val="FF9900"/>
              </a:solidFill>
              <a:prstDash val="solid"/>
              <a:headEnd type="none" w="med" len="med"/>
              <a:tailEnd type="none" w="med" len="med"/>
            </a:ln>
          </p:spPr>
        </p:sp>
        <p:sp>
          <p:nvSpPr>
            <p:cNvPr id="85019" name="直接连接符 86030"/>
            <p:cNvSpPr/>
            <p:nvPr/>
          </p:nvSpPr>
          <p:spPr>
            <a:xfrm rot="-5400000" flipH="1">
              <a:off x="816" y="0"/>
              <a:ext cx="0" cy="288"/>
            </a:xfrm>
            <a:prstGeom prst="line">
              <a:avLst/>
            </a:prstGeom>
            <a:ln w="38100" cap="flat" cmpd="sng">
              <a:solidFill>
                <a:srgbClr val="66FFFF"/>
              </a:solidFill>
              <a:prstDash val="solid"/>
              <a:headEnd type="none" w="med" len="med"/>
              <a:tailEnd type="triangle" w="med" len="med"/>
            </a:ln>
          </p:spPr>
        </p:sp>
        <p:graphicFrame>
          <p:nvGraphicFramePr>
            <p:cNvPr id="84997" name="对象 86031"/>
            <p:cNvGraphicFramePr>
              <a:graphicFrameLocks noChangeAspect="1"/>
            </p:cNvGraphicFramePr>
            <p:nvPr/>
          </p:nvGraphicFramePr>
          <p:xfrm>
            <a:off x="989" y="-25"/>
            <a:ext cx="186" cy="279"/>
          </p:xfrm>
          <a:graphic>
            <a:graphicData uri="http://schemas.openxmlformats.org/presentationml/2006/ole">
              <mc:AlternateContent xmlns:mc="http://schemas.openxmlformats.org/markup-compatibility/2006">
                <mc:Choice xmlns:v="urn:schemas-microsoft-com:vml" Requires="v">
                  <p:oleObj spid="_x0000_s3656" name="" r:id="rId3" imgW="127000" imgH="190500" progId="Equation.DSMT4">
                    <p:embed/>
                  </p:oleObj>
                </mc:Choice>
                <mc:Fallback>
                  <p:oleObj name="" r:id="rId3" imgW="127000" imgH="190500" progId="Equation.DSMT4">
                    <p:embed/>
                    <p:pic>
                      <p:nvPicPr>
                        <p:cNvPr id="0" name="图片 3655"/>
                        <p:cNvPicPr/>
                        <p:nvPr/>
                      </p:nvPicPr>
                      <p:blipFill>
                        <a:blip r:embed="rId4">
                          <a:clrChange>
                            <a:clrFrom>
                              <a:srgbClr val="000000"/>
                            </a:clrFrom>
                            <a:clrTo>
                              <a:srgbClr val="FFFFFF"/>
                            </a:clrTo>
                          </a:clrChange>
                        </a:blip>
                        <a:stretch>
                          <a:fillRect/>
                        </a:stretch>
                      </p:blipFill>
                      <p:spPr>
                        <a:xfrm>
                          <a:off x="989" y="-25"/>
                          <a:ext cx="186" cy="279"/>
                        </a:xfrm>
                        <a:prstGeom prst="rect">
                          <a:avLst/>
                        </a:prstGeom>
                        <a:noFill/>
                        <a:ln w="38100">
                          <a:noFill/>
                          <a:miter/>
                        </a:ln>
                      </p:spPr>
                    </p:pic>
                  </p:oleObj>
                </mc:Fallback>
              </mc:AlternateContent>
            </a:graphicData>
          </a:graphic>
        </p:graphicFrame>
        <p:sp>
          <p:nvSpPr>
            <p:cNvPr id="85020" name="文本框 86032"/>
            <p:cNvSpPr txBox="1"/>
            <p:nvPr/>
          </p:nvSpPr>
          <p:spPr>
            <a:xfrm>
              <a:off x="208" y="62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85021" name="文本框 86033"/>
            <p:cNvSpPr txBox="1"/>
            <p:nvPr/>
          </p:nvSpPr>
          <p:spPr>
            <a:xfrm>
              <a:off x="192" y="110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pSp>
      <p:sp>
        <p:nvSpPr>
          <p:cNvPr id="86035" name="文本框 86034"/>
          <p:cNvSpPr txBox="1"/>
          <p:nvPr/>
        </p:nvSpPr>
        <p:spPr>
          <a:xfrm>
            <a:off x="1476375" y="3357563"/>
            <a:ext cx="4679950" cy="521970"/>
          </a:xfrm>
          <a:prstGeom prst="rect">
            <a:avLst/>
          </a:prstGeom>
          <a:noFill/>
          <a:ln w="9525">
            <a:noFill/>
          </a:ln>
        </p:spPr>
        <p:txBody>
          <a:bodyPr lIns="198000" rIns="198000">
            <a:spAutoFit/>
          </a:bodyPr>
          <a:p>
            <a:pPr eaLnBrk="1" hangingPunct="1">
              <a:spcBef>
                <a:spcPct val="50000"/>
              </a:spcBef>
            </a:pP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 + </a:t>
            </a:r>
            <a:r>
              <a:rPr lang="en-US" altLang="zh-CN" sz="2800" i="1" dirty="0">
                <a:solidFill>
                  <a:schemeClr val="bg1"/>
                </a:solidFill>
                <a:latin typeface="Times New Roman" panose="02020603050405020304" pitchFamily="18" charset="0"/>
              </a:rPr>
              <a:t>jX</a:t>
            </a:r>
            <a:r>
              <a:rPr lang="en-US" altLang="zh-CN" sz="2800" baseline="-25000" dirty="0">
                <a:solidFill>
                  <a:schemeClr val="bg1"/>
                </a:solidFill>
                <a:latin typeface="Times New Roman" panose="02020603050405020304" pitchFamily="18" charset="0"/>
              </a:rPr>
              <a:t>i</a:t>
            </a:r>
            <a:r>
              <a:rPr lang="zh-CN" altLang="en-US"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 </a:t>
            </a:r>
            <a:r>
              <a:rPr lang="en-US" altLang="zh-CN" sz="2800" i="1" dirty="0">
                <a:solidFill>
                  <a:schemeClr val="bg1"/>
                </a:solidFill>
                <a:latin typeface="Times New Roman" panose="02020603050405020304" pitchFamily="18" charset="0"/>
              </a:rPr>
              <a:t>jX</a:t>
            </a:r>
            <a:r>
              <a:rPr lang="en-US" altLang="zh-CN" sz="2800" baseline="-25000" dirty="0">
                <a:solidFill>
                  <a:schemeClr val="bg1"/>
                </a:solidFill>
                <a:latin typeface="Times New Roman" panose="02020603050405020304" pitchFamily="18" charset="0"/>
              </a:rPr>
              <a:t>L</a:t>
            </a:r>
            <a:endParaRPr lang="en-US" altLang="zh-CN" sz="2800" baseline="-25000" dirty="0">
              <a:solidFill>
                <a:schemeClr val="bg1"/>
              </a:solidFill>
              <a:latin typeface="Times New Roman" panose="02020603050405020304" pitchFamily="18" charset="0"/>
            </a:endParaRPr>
          </a:p>
        </p:txBody>
      </p:sp>
      <p:graphicFrame>
        <p:nvGraphicFramePr>
          <p:cNvPr id="86036" name="对象 86035"/>
          <p:cNvGraphicFramePr>
            <a:graphicFrameLocks noChangeAspect="1"/>
          </p:cNvGraphicFramePr>
          <p:nvPr/>
        </p:nvGraphicFramePr>
        <p:xfrm>
          <a:off x="1630363" y="3886200"/>
          <a:ext cx="5349875" cy="1112838"/>
        </p:xfrm>
        <a:graphic>
          <a:graphicData uri="http://schemas.openxmlformats.org/presentationml/2006/ole">
            <mc:AlternateContent xmlns:mc="http://schemas.openxmlformats.org/markup-compatibility/2006">
              <mc:Choice xmlns:v="urn:schemas-microsoft-com:vml" Requires="v">
                <p:oleObj spid="_x0000_s3657" name="" r:id="rId5" imgW="2679700" imgH="558800" progId="Equation.DSMT4">
                  <p:embed/>
                </p:oleObj>
              </mc:Choice>
              <mc:Fallback>
                <p:oleObj name="" r:id="rId5" imgW="2679700" imgH="558800" progId="Equation.DSMT4">
                  <p:embed/>
                  <p:pic>
                    <p:nvPicPr>
                      <p:cNvPr id="0" name="图片 3656"/>
                      <p:cNvPicPr/>
                      <p:nvPr/>
                    </p:nvPicPr>
                    <p:blipFill>
                      <a:blip r:embed="rId6"/>
                      <a:stretch>
                        <a:fillRect/>
                      </a:stretch>
                    </p:blipFill>
                    <p:spPr>
                      <a:xfrm>
                        <a:off x="1630363" y="3886200"/>
                        <a:ext cx="5349875" cy="1112838"/>
                      </a:xfrm>
                      <a:prstGeom prst="rect">
                        <a:avLst/>
                      </a:prstGeom>
                      <a:noFill/>
                      <a:ln w="38100">
                        <a:noFill/>
                        <a:miter/>
                      </a:ln>
                    </p:spPr>
                  </p:pic>
                </p:oleObj>
              </mc:Fallback>
            </mc:AlternateContent>
          </a:graphicData>
        </a:graphic>
      </p:graphicFrame>
      <p:grpSp>
        <p:nvGrpSpPr>
          <p:cNvPr id="3" name="组合 86037"/>
          <p:cNvGrpSpPr/>
          <p:nvPr/>
        </p:nvGrpSpPr>
        <p:grpSpPr>
          <a:xfrm>
            <a:off x="415608" y="1283335"/>
            <a:ext cx="2928937" cy="1655763"/>
            <a:chOff x="-448" y="0"/>
            <a:chExt cx="1845" cy="1043"/>
          </a:xfrm>
        </p:grpSpPr>
        <p:sp>
          <p:nvSpPr>
            <p:cNvPr id="85005" name="矩形 86038"/>
            <p:cNvSpPr/>
            <p:nvPr/>
          </p:nvSpPr>
          <p:spPr>
            <a:xfrm>
              <a:off x="965" y="195"/>
              <a:ext cx="432" cy="720"/>
            </a:xfrm>
            <a:prstGeom prst="rect">
              <a:avLst/>
            </a:prstGeom>
            <a:solidFill>
              <a:srgbClr val="FF9900"/>
            </a:solidFill>
            <a:ln w="28575" cap="flat" cmpd="sng">
              <a:solidFill>
                <a:srgbClr val="FFCC00"/>
              </a:solidFill>
              <a:prstDash val="solid"/>
              <a:miter/>
              <a:headEnd type="none" w="med" len="med"/>
              <a:tailEnd type="none" w="med" len="med"/>
            </a:ln>
          </p:spPr>
          <p:txBody>
            <a:bodyPr wrap="none" anchor="ctr"/>
            <a:p>
              <a:pPr algn="ctr" eaLnBrk="1" hangingPunct="1"/>
              <a:r>
                <a:rPr lang="en-US" altLang="zh-CN" dirty="0">
                  <a:solidFill>
                    <a:schemeClr val="tx1"/>
                  </a:solidFill>
                  <a:latin typeface="Times New Roman" panose="02020603050405020304" pitchFamily="18" charset="0"/>
                </a:rPr>
                <a:t>load</a:t>
              </a:r>
              <a:endParaRPr lang="en-US" altLang="zh-CN" dirty="0">
                <a:solidFill>
                  <a:schemeClr val="tx1"/>
                </a:solidFill>
                <a:latin typeface="Times New Roman" panose="02020603050405020304" pitchFamily="18" charset="0"/>
              </a:endParaRPr>
            </a:p>
          </p:txBody>
        </p:sp>
        <p:sp>
          <p:nvSpPr>
            <p:cNvPr id="85006" name="任意多边形 86039"/>
            <p:cNvSpPr/>
            <p:nvPr/>
          </p:nvSpPr>
          <p:spPr>
            <a:xfrm>
              <a:off x="423" y="795"/>
              <a:ext cx="540" cy="2"/>
            </a:xfrm>
            <a:custGeom>
              <a:avLst/>
              <a:gdLst>
                <a:gd name="txL" fmla="*/ 0 w 540"/>
                <a:gd name="txT" fmla="*/ 0 h 2"/>
                <a:gd name="txR" fmla="*/ 540 w 540"/>
                <a:gd name="txB" fmla="*/ 2 h 2"/>
              </a:gdLst>
              <a:ahLst/>
              <a:cxnLst>
                <a:cxn ang="0">
                  <a:pos x="0" y="2"/>
                </a:cxn>
                <a:cxn ang="0">
                  <a:pos x="540" y="0"/>
                </a:cxn>
              </a:cxnLst>
              <a:rect l="txL" t="txT" r="txR" b="txB"/>
              <a:pathLst>
                <a:path w="540" h="2">
                  <a:moveTo>
                    <a:pt x="0" y="2"/>
                  </a:moveTo>
                  <a:lnTo>
                    <a:pt x="540" y="0"/>
                  </a:lnTo>
                </a:path>
              </a:pathLst>
            </a:custGeom>
            <a:noFill/>
            <a:ln w="38100" cap="flat" cmpd="sng">
              <a:solidFill>
                <a:srgbClr val="FFCC00">
                  <a:alpha val="100000"/>
                </a:srgbClr>
              </a:solidFill>
              <a:prstDash val="solid"/>
              <a:round/>
              <a:headEnd type="none" w="med" len="med"/>
              <a:tailEnd type="none" w="med" len="med"/>
            </a:ln>
          </p:spPr>
          <p:txBody>
            <a:bodyPr/>
            <a:p>
              <a:endParaRPr lang="zh-CN" altLang="en-US"/>
            </a:p>
          </p:txBody>
        </p:sp>
        <p:sp>
          <p:nvSpPr>
            <p:cNvPr id="85007" name="任意多边形 86040"/>
            <p:cNvSpPr/>
            <p:nvPr/>
          </p:nvSpPr>
          <p:spPr>
            <a:xfrm>
              <a:off x="423" y="315"/>
              <a:ext cx="540" cy="2"/>
            </a:xfrm>
            <a:custGeom>
              <a:avLst/>
              <a:gdLst>
                <a:gd name="txL" fmla="*/ 0 w 540"/>
                <a:gd name="txT" fmla="*/ 0 h 2"/>
                <a:gd name="txR" fmla="*/ 540 w 540"/>
                <a:gd name="txB" fmla="*/ 2 h 2"/>
              </a:gdLst>
              <a:ahLst/>
              <a:cxnLst>
                <a:cxn ang="0">
                  <a:pos x="0" y="2"/>
                </a:cxn>
                <a:cxn ang="0">
                  <a:pos x="540" y="0"/>
                </a:cxn>
              </a:cxnLst>
              <a:rect l="txL" t="txT" r="txR" b="txB"/>
              <a:pathLst>
                <a:path w="540" h="2">
                  <a:moveTo>
                    <a:pt x="0" y="2"/>
                  </a:moveTo>
                  <a:lnTo>
                    <a:pt x="540" y="0"/>
                  </a:lnTo>
                </a:path>
              </a:pathLst>
            </a:custGeom>
            <a:noFill/>
            <a:ln w="38100" cap="flat" cmpd="sng">
              <a:solidFill>
                <a:srgbClr val="FFCC00">
                  <a:alpha val="100000"/>
                </a:srgbClr>
              </a:solidFill>
              <a:prstDash val="solid"/>
              <a:round/>
              <a:headEnd type="none" w="med" len="med"/>
              <a:tailEnd type="none" w="med" len="med"/>
            </a:ln>
          </p:spPr>
          <p:txBody>
            <a:bodyPr/>
            <a:p>
              <a:endParaRPr lang="zh-CN" altLang="en-US"/>
            </a:p>
          </p:txBody>
        </p:sp>
        <p:sp>
          <p:nvSpPr>
            <p:cNvPr id="85008" name="矩形 86041"/>
            <p:cNvSpPr/>
            <p:nvPr/>
          </p:nvSpPr>
          <p:spPr>
            <a:xfrm>
              <a:off x="-448" y="0"/>
              <a:ext cx="1172" cy="1043"/>
            </a:xfrm>
            <a:prstGeom prst="rect">
              <a:avLst/>
            </a:prstGeom>
            <a:solidFill>
              <a:schemeClr val="accent1"/>
            </a:solidFill>
            <a:ln w="9525" cap="flat" cmpd="sng">
              <a:solidFill>
                <a:schemeClr val="bg1"/>
              </a:solidFill>
              <a:prstDash val="solid"/>
              <a:miter/>
              <a:headEnd type="none" w="med" len="med"/>
              <a:tailEnd type="none" w="med" len="med"/>
            </a:ln>
          </p:spPr>
          <p:txBody>
            <a:bodyPr wrap="none" anchor="ctr"/>
            <a:p>
              <a:pPr algn="ctr" eaLnBrk="1" hangingPunct="1"/>
              <a:r>
                <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rPr>
                <a:t>active network</a:t>
              </a:r>
              <a:endPar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grpSp>
      <p:grpSp>
        <p:nvGrpSpPr>
          <p:cNvPr id="4" name="组合 86042"/>
          <p:cNvGrpSpPr/>
          <p:nvPr/>
        </p:nvGrpSpPr>
        <p:grpSpPr>
          <a:xfrm>
            <a:off x="3723640" y="1532585"/>
            <a:ext cx="1512888" cy="892163"/>
            <a:chOff x="-22" y="-173"/>
            <a:chExt cx="953" cy="446"/>
          </a:xfrm>
        </p:grpSpPr>
        <p:sp>
          <p:nvSpPr>
            <p:cNvPr id="85003" name="直接连接符 86043"/>
            <p:cNvSpPr/>
            <p:nvPr/>
          </p:nvSpPr>
          <p:spPr>
            <a:xfrm>
              <a:off x="46" y="273"/>
              <a:ext cx="816" cy="0"/>
            </a:xfrm>
            <a:prstGeom prst="line">
              <a:avLst/>
            </a:prstGeom>
            <a:ln w="76200" cap="flat" cmpd="sng">
              <a:solidFill>
                <a:srgbClr val="FF3300"/>
              </a:solidFill>
              <a:prstDash val="solid"/>
              <a:headEnd type="none" w="med" len="med"/>
              <a:tailEnd type="triangle" w="med" len="med"/>
            </a:ln>
          </p:spPr>
        </p:sp>
        <p:sp>
          <p:nvSpPr>
            <p:cNvPr id="85004" name="文本框 86044"/>
            <p:cNvSpPr txBox="1"/>
            <p:nvPr/>
          </p:nvSpPr>
          <p:spPr>
            <a:xfrm>
              <a:off x="-22" y="-173"/>
              <a:ext cx="953" cy="415"/>
            </a:xfrm>
            <a:prstGeom prst="rect">
              <a:avLst/>
            </a:prstGeom>
            <a:noFill/>
            <a:ln w="9525">
              <a:noFill/>
            </a:ln>
          </p:spPr>
          <p:txBody>
            <a:bodyPr>
              <a:spAutoFit/>
            </a:bodyPr>
            <a:p>
              <a:pPr eaLnBrk="1" hangingPunct="1">
                <a:spcBef>
                  <a:spcPct val="50000"/>
                </a:spcBef>
              </a:pPr>
              <a:r>
                <a:rPr lang="zh-CN" altLang="en-US" b="0" dirty="0">
                  <a:solidFill>
                    <a:schemeClr val="bg1"/>
                  </a:solidFill>
                  <a:latin typeface="Times New Roman" panose="02020603050405020304" pitchFamily="18" charset="0"/>
                  <a:cs typeface="Times New Roman" panose="02020603050405020304" pitchFamily="18" charset="0"/>
                </a:rPr>
                <a:t>equivalent circuit</a:t>
              </a:r>
              <a:endParaRPr lang="zh-CN" altLang="en-US" b="0" dirty="0">
                <a:solidFill>
                  <a:schemeClr val="bg1"/>
                </a:solidFill>
                <a:latin typeface="Times New Roman" panose="02020603050405020304" pitchFamily="18" charset="0"/>
                <a:cs typeface="Times New Roman" panose="02020603050405020304" pitchFamily="18" charset="0"/>
              </a:endParaRPr>
            </a:p>
          </p:txBody>
        </p:sp>
      </p:grpSp>
      <p:grpSp>
        <p:nvGrpSpPr>
          <p:cNvPr id="6" name="组合 5"/>
          <p:cNvGrpSpPr/>
          <p:nvPr/>
        </p:nvGrpSpPr>
        <p:grpSpPr>
          <a:xfrm>
            <a:off x="721360" y="5158105"/>
            <a:ext cx="6510655" cy="911860"/>
            <a:chOff x="1136" y="8123"/>
            <a:chExt cx="10253" cy="1436"/>
          </a:xfrm>
        </p:grpSpPr>
        <p:graphicFrame>
          <p:nvGraphicFramePr>
            <p:cNvPr id="86037" name="对象 86036"/>
            <p:cNvGraphicFramePr>
              <a:graphicFrameLocks noChangeAspect="1"/>
            </p:cNvGraphicFramePr>
            <p:nvPr/>
          </p:nvGraphicFramePr>
          <p:xfrm>
            <a:off x="2095" y="8123"/>
            <a:ext cx="9295" cy="1437"/>
          </p:xfrm>
          <a:graphic>
            <a:graphicData uri="http://schemas.openxmlformats.org/presentationml/2006/ole">
              <mc:AlternateContent xmlns:mc="http://schemas.openxmlformats.org/markup-compatibility/2006">
                <mc:Choice xmlns:v="urn:schemas-microsoft-com:vml" Requires="v">
                  <p:oleObj spid="_x0000_s3658" name="" r:id="rId7" imgW="2959100" imgH="457200" progId="Equation.DSMT4">
                    <p:embed/>
                  </p:oleObj>
                </mc:Choice>
                <mc:Fallback>
                  <p:oleObj name="" r:id="rId7" imgW="2959100" imgH="457200" progId="Equation.DSMT4">
                    <p:embed/>
                    <p:pic>
                      <p:nvPicPr>
                        <p:cNvPr id="0" name="图片 3657"/>
                        <p:cNvPicPr/>
                        <p:nvPr/>
                      </p:nvPicPr>
                      <p:blipFill>
                        <a:blip r:embed="rId8"/>
                        <a:stretch>
                          <a:fillRect/>
                        </a:stretch>
                      </p:blipFill>
                      <p:spPr>
                        <a:xfrm>
                          <a:off x="2095" y="8123"/>
                          <a:ext cx="9295" cy="1437"/>
                        </a:xfrm>
                        <a:prstGeom prst="rect">
                          <a:avLst/>
                        </a:prstGeom>
                        <a:noFill/>
                        <a:ln w="38100">
                          <a:noFill/>
                          <a:miter/>
                        </a:ln>
                      </p:spPr>
                    </p:pic>
                  </p:oleObj>
                </mc:Fallback>
              </mc:AlternateContent>
            </a:graphicData>
          </a:graphic>
        </p:graphicFrame>
        <p:sp>
          <p:nvSpPr>
            <p:cNvPr id="5" name="文本框 4"/>
            <p:cNvSpPr txBox="1"/>
            <p:nvPr/>
          </p:nvSpPr>
          <p:spPr>
            <a:xfrm>
              <a:off x="1136" y="8479"/>
              <a:ext cx="3235" cy="725"/>
            </a:xfrm>
            <a:prstGeom prst="rect">
              <a:avLst/>
            </a:prstGeom>
            <a:solidFill>
              <a:srgbClr val="333399"/>
            </a:solidFill>
          </p:spPr>
          <p:txBody>
            <a:bodyPr wrap="square" rtlCol="0">
              <a:spAutoFit/>
            </a:bodyPr>
            <a:p>
              <a:r>
                <a:rPr lang="en-US" altLang="zh-CN">
                  <a:solidFill>
                    <a:srgbClr val="FFFFFF"/>
                  </a:solidFill>
                  <a:latin typeface="Times New Roman" panose="02020603050405020304" pitchFamily="18" charset="0"/>
                  <a:cs typeface="Times New Roman" panose="02020603050405020304" pitchFamily="18" charset="0"/>
                </a:rPr>
                <a:t>A</a:t>
              </a:r>
              <a:r>
                <a:rPr lang="zh-CN" altLang="en-US">
                  <a:solidFill>
                    <a:srgbClr val="FFFFFF"/>
                  </a:solidFill>
                  <a:latin typeface="Times New Roman" panose="02020603050405020304" pitchFamily="18" charset="0"/>
                  <a:cs typeface="Times New Roman" panose="02020603050405020304" pitchFamily="18" charset="0"/>
                </a:rPr>
                <a:t>ctive power</a:t>
              </a:r>
              <a:r>
                <a:rPr lang="en-US" altLang="zh-CN">
                  <a:solidFill>
                    <a:srgbClr val="FFFFFF"/>
                  </a:solidFill>
                  <a:latin typeface="Times New Roman" panose="02020603050405020304" pitchFamily="18" charset="0"/>
                  <a:cs typeface="Times New Roman" panose="02020603050405020304" pitchFamily="18" charset="0"/>
                </a:rPr>
                <a:t>:</a:t>
              </a:r>
              <a:endParaRPr lang="en-US" altLang="zh-CN">
                <a:solidFill>
                  <a:srgbClr val="FFFFFF"/>
                </a:solidFill>
                <a:latin typeface="Times New Roman" panose="02020603050405020304" pitchFamily="18" charset="0"/>
                <a:cs typeface="Times New Roman" panose="02020603050405020304" pitchFamily="18" charset="0"/>
              </a:endParaRPr>
            </a:p>
          </p:txBody>
        </p:sp>
      </p:grpSp>
      <p:sp>
        <p:nvSpPr>
          <p:cNvPr id="82946" name="文本框 82945"/>
          <p:cNvSpPr txBox="1"/>
          <p:nvPr/>
        </p:nvSpPr>
        <p:spPr>
          <a:xfrm>
            <a:off x="1498600" y="320675"/>
            <a:ext cx="5481955" cy="521970"/>
          </a:xfrm>
          <a:prstGeom prst="rect">
            <a:avLst/>
          </a:prstGeom>
          <a:solidFill>
            <a:srgbClr val="FF3300"/>
          </a:solidFill>
          <a:ln w="9525">
            <a:noFill/>
          </a:ln>
        </p:spPr>
        <p:txBody>
          <a:bodyPr wrap="square" anchor="ctr">
            <a:spAutoFit/>
          </a:bodyPr>
          <a:p>
            <a:pPr algn="ctr" eaLnBrk="1" hangingPunct="1">
              <a:buClrTx/>
              <a:buSzTx/>
              <a:buFontTx/>
            </a:pPr>
            <a:r>
              <a:rPr lang="en-US" altLang="zh-CN" sz="2800" dirty="0">
                <a:solidFill>
                  <a:schemeClr val="bg1"/>
                </a:solidFill>
                <a:latin typeface="Times New Roman" panose="02020603050405020304" pitchFamily="18" charset="0"/>
                <a:ea typeface="楷体_GB2312" pitchFamily="1" charset="-122"/>
                <a:cs typeface="Times New Roman" panose="02020603050405020304" pitchFamily="18" charset="0"/>
              </a:rPr>
              <a:t>7.</a:t>
            </a:r>
            <a:r>
              <a:rPr lang="en-US" altLang="zh-CN" sz="2800" i="1" dirty="0">
                <a:solidFill>
                  <a:schemeClr val="bg1"/>
                </a:solidFill>
                <a:latin typeface="Times New Roman" panose="02020603050405020304" pitchFamily="18" charset="0"/>
                <a:cs typeface="Times New Roman" panose="02020603050405020304" pitchFamily="18" charset="0"/>
                <a:sym typeface="+mn-ea"/>
              </a:rPr>
              <a:t>Maximum power transmission</a:t>
            </a:r>
            <a:endParaRPr lang="en-US" altLang="zh-CN" sz="2800" i="1"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46"/>
                                        </p:tgtEl>
                                        <p:attrNameLst>
                                          <p:attrName>style.visibility</p:attrName>
                                        </p:attrNameLst>
                                      </p:cBhvr>
                                      <p:to>
                                        <p:strVal val="visible"/>
                                      </p:to>
                                    </p:set>
                                    <p:anim calcmode="lin" valueType="num">
                                      <p:cBhvr additive="base">
                                        <p:cTn id="7" dur="500" fill="hold"/>
                                        <p:tgtEl>
                                          <p:spTgt spid="82946"/>
                                        </p:tgtEl>
                                        <p:attrNameLst>
                                          <p:attrName>ppt_x</p:attrName>
                                        </p:attrNameLst>
                                      </p:cBhvr>
                                      <p:tavLst>
                                        <p:tav tm="0">
                                          <p:val>
                                            <p:strVal val="0-#ppt_w/2"/>
                                          </p:val>
                                        </p:tav>
                                        <p:tav tm="100000">
                                          <p:val>
                                            <p:strVal val="#ppt_x"/>
                                          </p:val>
                                        </p:tav>
                                      </p:tavLst>
                                    </p:anim>
                                    <p:anim calcmode="lin" valueType="num">
                                      <p:cBhvr additive="base">
                                        <p:cTn id="8" dur="500" fill="hold"/>
                                        <p:tgtEl>
                                          <p:spTgt spid="829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slide(fromLeft)">
                                      <p:cBhvr>
                                        <p:cTn id="18" dur="500"/>
                                        <p:tgtEl>
                                          <p:spTgt spid="4"/>
                                        </p:tgtEl>
                                      </p:cBhvr>
                                    </p:animEffect>
                                  </p:childTnLst>
                                </p:cTn>
                              </p:par>
                            </p:childTnLst>
                          </p:cTn>
                        </p:par>
                        <p:par>
                          <p:cTn id="19" fill="hold">
                            <p:stCondLst>
                              <p:cond delay="500"/>
                            </p:stCondLst>
                            <p:childTnLst>
                              <p:par>
                                <p:cTn id="20" presetID="4" presetClass="entr" presetSubtype="16"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ox(in)">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6035"/>
                                        </p:tgtEl>
                                        <p:attrNameLst>
                                          <p:attrName>style.visibility</p:attrName>
                                        </p:attrNameLst>
                                      </p:cBhvr>
                                      <p:to>
                                        <p:strVal val="visible"/>
                                      </p:to>
                                    </p:set>
                                    <p:animEffect transition="in" filter="slide(fromBottom)">
                                      <p:cBhvr>
                                        <p:cTn id="27" dur="500"/>
                                        <p:tgtEl>
                                          <p:spTgt spid="86035"/>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86036"/>
                                        </p:tgtEl>
                                        <p:attrNameLst>
                                          <p:attrName>style.visibility</p:attrName>
                                        </p:attrNameLst>
                                      </p:cBhvr>
                                      <p:to>
                                        <p:strVal val="visible"/>
                                      </p:to>
                                    </p:set>
                                    <p:animEffect transition="in" filter="strips(downRight)">
                                      <p:cBhvr>
                                        <p:cTn id="32" dur="2000"/>
                                        <p:tgtEl>
                                          <p:spTgt spid="86036"/>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5" grpId="0"/>
      <p:bldP spid="82946"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文本框 87041"/>
          <p:cNvSpPr txBox="1"/>
          <p:nvPr/>
        </p:nvSpPr>
        <p:spPr>
          <a:xfrm>
            <a:off x="494348" y="138430"/>
            <a:ext cx="8225790" cy="460375"/>
          </a:xfrm>
          <a:prstGeom prst="rect">
            <a:avLst/>
          </a:prstGeom>
          <a:solidFill>
            <a:schemeClr val="accent2"/>
          </a:solidFill>
          <a:ln w="9525">
            <a:noFill/>
          </a:ln>
        </p:spPr>
        <p:txBody>
          <a:bodyPr wrap="none" lIns="198000" rIns="198000">
            <a:spAutoFit/>
          </a:bodyPr>
          <a:p>
            <a:pPr algn="l" eaLnBrk="1" hangingPunct="1">
              <a:spcBef>
                <a:spcPct val="50000"/>
              </a:spcBef>
            </a:pPr>
            <a:r>
              <a:rPr dirty="0">
                <a:solidFill>
                  <a:schemeClr val="bg1"/>
                </a:solidFill>
                <a:latin typeface="+mj-ea"/>
                <a:ea typeface="+mj-ea"/>
              </a:rPr>
              <a:t>The condition of maximum power P</a:t>
            </a:r>
            <a:r>
              <a:rPr baseline="-25000" dirty="0">
                <a:solidFill>
                  <a:schemeClr val="bg1"/>
                </a:solidFill>
                <a:latin typeface="+mj-ea"/>
                <a:ea typeface="+mj-ea"/>
              </a:rPr>
              <a:t>max</a:t>
            </a:r>
            <a:r>
              <a:rPr dirty="0">
                <a:solidFill>
                  <a:schemeClr val="bg1"/>
                </a:solidFill>
                <a:latin typeface="+mj-ea"/>
                <a:ea typeface="+mj-ea"/>
              </a:rPr>
              <a:t> obtained by load</a:t>
            </a:r>
            <a:r>
              <a:rPr b="0" dirty="0">
                <a:solidFill>
                  <a:schemeClr val="bg1"/>
                </a:solidFill>
                <a:latin typeface="Times New Roman" panose="02020603050405020304" pitchFamily="18" charset="0"/>
              </a:rPr>
              <a:t> </a:t>
            </a:r>
            <a:endParaRPr b="0" dirty="0">
              <a:solidFill>
                <a:schemeClr val="bg1"/>
              </a:solidFill>
              <a:latin typeface="Times New Roman" panose="02020603050405020304" pitchFamily="18" charset="0"/>
            </a:endParaRPr>
          </a:p>
        </p:txBody>
      </p:sp>
      <p:sp>
        <p:nvSpPr>
          <p:cNvPr id="87043" name="文本框 87042"/>
          <p:cNvSpPr txBox="1"/>
          <p:nvPr/>
        </p:nvSpPr>
        <p:spPr>
          <a:xfrm>
            <a:off x="283528" y="728663"/>
            <a:ext cx="5417185" cy="521970"/>
          </a:xfrm>
          <a:prstGeom prst="rect">
            <a:avLst/>
          </a:prstGeom>
          <a:no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rPr>
              <a:t>(1)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 </a:t>
            </a:r>
            <a:r>
              <a:rPr lang="en-US" altLang="zh-CN" sz="2800" i="1" dirty="0">
                <a:solidFill>
                  <a:schemeClr val="bg1"/>
                </a:solidFill>
                <a:latin typeface="Times New Roman" panose="02020603050405020304" pitchFamily="18" charset="0"/>
              </a:rPr>
              <a:t>jX</a:t>
            </a:r>
            <a:r>
              <a:rPr lang="en-US" altLang="zh-CN" sz="2800" baseline="-25000" dirty="0">
                <a:solidFill>
                  <a:schemeClr val="bg1"/>
                </a:solidFill>
                <a:latin typeface="Times New Roman" panose="02020603050405020304" pitchFamily="18" charset="0"/>
              </a:rPr>
              <a:t>L</a:t>
            </a:r>
            <a:r>
              <a:rPr lang="zh-CN" altLang="en-US"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c</a:t>
            </a:r>
            <a:r>
              <a:rPr lang="zh-CN" altLang="en-US" b="0" dirty="0">
                <a:solidFill>
                  <a:schemeClr val="bg1"/>
                </a:solidFill>
                <a:latin typeface="Times New Roman" panose="02020603050405020304" pitchFamily="18" charset="0"/>
              </a:rPr>
              <a:t>an be changed at will</a:t>
            </a:r>
            <a:r>
              <a:rPr lang="en-US" altLang="zh-CN" b="0" dirty="0">
                <a:solidFill>
                  <a:schemeClr val="bg1"/>
                </a:solidFill>
                <a:latin typeface="Times New Roman" panose="02020603050405020304" pitchFamily="18" charset="0"/>
              </a:rPr>
              <a:t>.</a:t>
            </a:r>
            <a:r>
              <a:rPr lang="zh-CN" altLang="en-US" b="0" dirty="0">
                <a:solidFill>
                  <a:schemeClr val="bg1"/>
                </a:solidFill>
                <a:latin typeface="Times New Roman" panose="02020603050405020304" pitchFamily="18" charset="0"/>
              </a:rPr>
              <a:t> </a:t>
            </a:r>
            <a:endParaRPr lang="zh-CN" altLang="en-US" b="0" dirty="0">
              <a:solidFill>
                <a:schemeClr val="bg1"/>
              </a:solidFill>
              <a:latin typeface="Times New Roman" panose="02020603050405020304" pitchFamily="18" charset="0"/>
            </a:endParaRPr>
          </a:p>
        </p:txBody>
      </p:sp>
      <p:sp>
        <p:nvSpPr>
          <p:cNvPr id="87044" name="文本框 87043"/>
          <p:cNvSpPr txBox="1"/>
          <p:nvPr/>
        </p:nvSpPr>
        <p:spPr>
          <a:xfrm>
            <a:off x="489903" y="1877378"/>
            <a:ext cx="4824730" cy="460375"/>
          </a:xfrm>
          <a:prstGeom prst="rect">
            <a:avLst/>
          </a:prstGeom>
          <a:noFill/>
          <a:ln w="9525">
            <a:noFill/>
          </a:ln>
        </p:spPr>
        <p:txBody>
          <a:bodyPr wrap="none" lIns="198000" rIns="198000">
            <a:spAutoFit/>
          </a:bodyPr>
          <a:p>
            <a:pPr eaLnBrk="1" hangingPunct="1">
              <a:spcBef>
                <a:spcPct val="50000"/>
              </a:spcBef>
            </a:pPr>
            <a:r>
              <a:rPr lang="zh-CN" altLang="en-US" dirty="0">
                <a:solidFill>
                  <a:schemeClr val="bg1"/>
                </a:solidFill>
                <a:latin typeface="Times New Roman" panose="02020603050405020304" pitchFamily="18" charset="0"/>
              </a:rPr>
              <a:t>(a) </a:t>
            </a:r>
            <a:r>
              <a:rPr lang="en-US" altLang="zh-CN" b="0" dirty="0">
                <a:solidFill>
                  <a:schemeClr val="bg1"/>
                </a:solidFill>
                <a:latin typeface="Times New Roman" panose="02020603050405020304" pitchFamily="18" charset="0"/>
              </a:rPr>
              <a:t>If </a:t>
            </a:r>
            <a:r>
              <a:rPr lang="zh-CN" altLang="en-US" i="1" dirty="0">
                <a:solidFill>
                  <a:schemeClr val="bg1"/>
                </a:solidFill>
                <a:latin typeface="Times New Roman" panose="02020603050405020304" pitchFamily="18" charset="0"/>
              </a:rPr>
              <a:t>R</a:t>
            </a:r>
            <a:r>
              <a:rPr lang="zh-CN" altLang="en-US" baseline="-25000" dirty="0">
                <a:solidFill>
                  <a:schemeClr val="bg1"/>
                </a:solidFill>
                <a:latin typeface="Times New Roman" panose="02020603050405020304" pitchFamily="18" charset="0"/>
              </a:rPr>
              <a:t>L</a:t>
            </a:r>
            <a:r>
              <a:rPr lang="en-US" altLang="zh-CN" b="0" dirty="0">
                <a:solidFill>
                  <a:schemeClr val="bg1"/>
                </a:solidFill>
                <a:latin typeface="Times New Roman" panose="02020603050405020304" pitchFamily="18" charset="0"/>
              </a:rPr>
              <a:t>is constant</a:t>
            </a:r>
            <a:r>
              <a:rPr lang="zh-CN" altLang="en-US" dirty="0">
                <a:solidFill>
                  <a:schemeClr val="bg1"/>
                </a:solidFill>
                <a:latin typeface="Times New Roman" panose="02020603050405020304" pitchFamily="18" charset="0"/>
              </a:rPr>
              <a:t>，</a:t>
            </a:r>
            <a:r>
              <a:rPr lang="zh-CN" altLang="en-US" i="1" dirty="0">
                <a:solidFill>
                  <a:schemeClr val="bg1"/>
                </a:solidFill>
                <a:latin typeface="Times New Roman" panose="02020603050405020304" pitchFamily="18" charset="0"/>
              </a:rPr>
              <a:t>X</a:t>
            </a:r>
            <a:r>
              <a:rPr lang="zh-CN" altLang="en-US" baseline="-25000" dirty="0">
                <a:solidFill>
                  <a:schemeClr val="bg1"/>
                </a:solidFill>
                <a:latin typeface="Times New Roman" panose="02020603050405020304" pitchFamily="18" charset="0"/>
              </a:rPr>
              <a:t>L</a:t>
            </a:r>
            <a:r>
              <a:rPr lang="zh-CN" altLang="en-US" b="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is changed.</a:t>
            </a:r>
            <a:endParaRPr lang="en-US" altLang="zh-CN" b="0" dirty="0">
              <a:solidFill>
                <a:schemeClr val="bg1"/>
              </a:solidFill>
              <a:latin typeface="Times New Roman" panose="02020603050405020304" pitchFamily="18" charset="0"/>
            </a:endParaRPr>
          </a:p>
        </p:txBody>
      </p:sp>
      <p:sp>
        <p:nvSpPr>
          <p:cNvPr id="87045" name="文本框 87044"/>
          <p:cNvSpPr txBox="1"/>
          <p:nvPr/>
        </p:nvSpPr>
        <p:spPr>
          <a:xfrm>
            <a:off x="611505" y="2338070"/>
            <a:ext cx="8269605" cy="521970"/>
          </a:xfrm>
          <a:prstGeom prst="rect">
            <a:avLst/>
          </a:prstGeom>
          <a:noFill/>
          <a:ln w="9525">
            <a:noFill/>
          </a:ln>
        </p:spPr>
        <p:txBody>
          <a:bodyPr wrap="square" lIns="198000" rIns="198000">
            <a:spAutoFit/>
          </a:bodyPr>
          <a:p>
            <a:pPr eaLnBrk="1" hangingPunct="1">
              <a:spcBef>
                <a:spcPct val="50000"/>
              </a:spcBef>
            </a:pPr>
            <a:r>
              <a:rPr lang="en-US" altLang="zh-CN" b="0" dirty="0">
                <a:solidFill>
                  <a:schemeClr val="bg1"/>
                </a:solidFill>
                <a:latin typeface="Times New Roman" panose="02020603050405020304" pitchFamily="18" charset="0"/>
              </a:rPr>
              <a:t>Obviously</a:t>
            </a:r>
            <a:r>
              <a:rPr lang="zh-CN" altLang="en-US" b="0" dirty="0">
                <a:solidFill>
                  <a:schemeClr val="bg1"/>
                </a:solidFill>
                <a:latin typeface="Times New Roman" panose="02020603050405020304" pitchFamily="18" charset="0"/>
              </a:rPr>
              <a:t>，</a:t>
            </a:r>
            <a:r>
              <a:rPr lang="en-US" altLang="zh-CN" b="0" dirty="0">
                <a:solidFill>
                  <a:schemeClr val="bg1"/>
                </a:solidFill>
                <a:latin typeface="Times New Roman" panose="02020603050405020304" pitchFamily="18" charset="0"/>
              </a:rPr>
              <a:t>When </a:t>
            </a:r>
            <a:r>
              <a:rPr lang="zh-CN" altLang="en-US" sz="2800" b="0" i="1" dirty="0">
                <a:solidFill>
                  <a:schemeClr val="bg1"/>
                </a:solidFill>
                <a:latin typeface="Times New Roman" panose="02020603050405020304" pitchFamily="18" charset="0"/>
              </a:rPr>
              <a:t>X</a:t>
            </a:r>
            <a:r>
              <a:rPr lang="zh-CN" altLang="en-US" sz="2800" b="0" baseline="-25000" dirty="0">
                <a:solidFill>
                  <a:schemeClr val="bg1"/>
                </a:solidFill>
                <a:latin typeface="Times New Roman" panose="02020603050405020304" pitchFamily="18" charset="0"/>
              </a:rPr>
              <a:t>i</a:t>
            </a:r>
            <a:r>
              <a:rPr lang="zh-CN" altLang="en-US" sz="2800" b="0" dirty="0">
                <a:solidFill>
                  <a:schemeClr val="bg1"/>
                </a:solidFill>
                <a:latin typeface="Times New Roman" panose="02020603050405020304" pitchFamily="18" charset="0"/>
              </a:rPr>
              <a:t> + </a:t>
            </a:r>
            <a:r>
              <a:rPr lang="zh-CN" altLang="en-US" sz="2800" b="0" i="1" dirty="0">
                <a:solidFill>
                  <a:schemeClr val="bg1"/>
                </a:solidFill>
                <a:latin typeface="Times New Roman" panose="02020603050405020304" pitchFamily="18" charset="0"/>
              </a:rPr>
              <a:t>X</a:t>
            </a:r>
            <a:r>
              <a:rPr lang="zh-CN" altLang="en-US" sz="2800" b="0" baseline="-25000" dirty="0">
                <a:solidFill>
                  <a:schemeClr val="bg1"/>
                </a:solidFill>
                <a:latin typeface="Times New Roman" panose="02020603050405020304" pitchFamily="18" charset="0"/>
              </a:rPr>
              <a:t>L</a:t>
            </a:r>
            <a:r>
              <a:rPr lang="zh-CN" altLang="en-US" sz="2800" b="0" dirty="0">
                <a:solidFill>
                  <a:schemeClr val="bg1"/>
                </a:solidFill>
                <a:latin typeface="Times New Roman" panose="02020603050405020304" pitchFamily="18" charset="0"/>
              </a:rPr>
              <a:t>=0</a:t>
            </a:r>
            <a:r>
              <a:rPr lang="zh-CN" altLang="en-US" b="0" dirty="0">
                <a:solidFill>
                  <a:schemeClr val="bg1"/>
                </a:solidFill>
                <a:latin typeface="Times New Roman" panose="02020603050405020304" pitchFamily="18" charset="0"/>
              </a:rPr>
              <a:t>，</a:t>
            </a:r>
            <a:r>
              <a:rPr lang="en-US" altLang="zh-CN" b="0" dirty="0">
                <a:solidFill>
                  <a:schemeClr val="bg1"/>
                </a:solidFill>
                <a:latin typeface="Times New Roman" panose="02020603050405020304" pitchFamily="18" charset="0"/>
              </a:rPr>
              <a:t>also </a:t>
            </a:r>
            <a:r>
              <a:rPr lang="zh-CN" altLang="en-US" sz="2800" b="0" i="1" dirty="0">
                <a:solidFill>
                  <a:schemeClr val="bg1"/>
                </a:solidFill>
                <a:latin typeface="Times New Roman" panose="02020603050405020304" pitchFamily="18" charset="0"/>
              </a:rPr>
              <a:t>X</a:t>
            </a:r>
            <a:r>
              <a:rPr lang="zh-CN" altLang="en-US" sz="2800" b="0" baseline="-25000" dirty="0">
                <a:solidFill>
                  <a:schemeClr val="bg1"/>
                </a:solidFill>
                <a:latin typeface="Times New Roman" panose="02020603050405020304" pitchFamily="18" charset="0"/>
              </a:rPr>
              <a:t>L</a:t>
            </a:r>
            <a:r>
              <a:rPr lang="zh-CN" altLang="en-US" sz="2800" b="0" dirty="0">
                <a:solidFill>
                  <a:schemeClr val="bg1"/>
                </a:solidFill>
                <a:latin typeface="Times New Roman" panose="02020603050405020304" pitchFamily="18" charset="0"/>
              </a:rPr>
              <a:t> =</a:t>
            </a:r>
            <a:r>
              <a:rPr lang="zh-CN" altLang="en-US" sz="2800" b="0" dirty="0">
                <a:solidFill>
                  <a:schemeClr val="bg1"/>
                </a:solidFill>
                <a:latin typeface="宋体" panose="02010600030101010101" pitchFamily="2" charset="-122"/>
              </a:rPr>
              <a:t>-</a:t>
            </a:r>
            <a:r>
              <a:rPr lang="zh-CN" altLang="en-US" sz="2800" b="0" i="1" dirty="0">
                <a:solidFill>
                  <a:schemeClr val="bg1"/>
                </a:solidFill>
                <a:latin typeface="Times New Roman" panose="02020603050405020304" pitchFamily="18" charset="0"/>
              </a:rPr>
              <a:t>X</a:t>
            </a:r>
            <a:r>
              <a:rPr lang="zh-CN" altLang="en-US" sz="2800" b="0" baseline="-25000" dirty="0">
                <a:solidFill>
                  <a:schemeClr val="bg1"/>
                </a:solidFill>
                <a:latin typeface="Times New Roman" panose="02020603050405020304" pitchFamily="18" charset="0"/>
              </a:rPr>
              <a:t>i</a:t>
            </a:r>
            <a:r>
              <a:rPr lang="zh-CN" altLang="en-US" b="0" dirty="0">
                <a:solidFill>
                  <a:schemeClr val="bg1"/>
                </a:solidFill>
                <a:latin typeface="Times New Roman" panose="02020603050405020304" pitchFamily="18" charset="0"/>
              </a:rPr>
              <a:t>，</a:t>
            </a:r>
            <a:r>
              <a:rPr lang="zh-CN" altLang="en-US" b="0" i="1" dirty="0">
                <a:solidFill>
                  <a:schemeClr val="bg1"/>
                </a:solidFill>
                <a:latin typeface="Times New Roman" panose="02020603050405020304" pitchFamily="18" charset="0"/>
              </a:rPr>
              <a:t>P</a:t>
            </a:r>
            <a:r>
              <a:rPr lang="zh-CN" altLang="en-US" b="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is maximum</a:t>
            </a:r>
            <a:endParaRPr lang="zh-CN" altLang="en-US" b="0" baseline="-25000" dirty="0">
              <a:solidFill>
                <a:schemeClr val="bg1"/>
              </a:solidFill>
              <a:latin typeface="Times New Roman" panose="02020603050405020304" pitchFamily="18" charset="0"/>
            </a:endParaRPr>
          </a:p>
        </p:txBody>
      </p:sp>
      <p:graphicFrame>
        <p:nvGraphicFramePr>
          <p:cNvPr id="87046" name="对象 87045"/>
          <p:cNvGraphicFramePr>
            <a:graphicFrameLocks noChangeAspect="1"/>
          </p:cNvGraphicFramePr>
          <p:nvPr/>
        </p:nvGraphicFramePr>
        <p:xfrm>
          <a:off x="5809298" y="1250950"/>
          <a:ext cx="1960562" cy="954088"/>
        </p:xfrm>
        <a:graphic>
          <a:graphicData uri="http://schemas.openxmlformats.org/presentationml/2006/ole">
            <mc:AlternateContent xmlns:mc="http://schemas.openxmlformats.org/markup-compatibility/2006">
              <mc:Choice xmlns:v="urn:schemas-microsoft-com:vml" Requires="v">
                <p:oleObj spid="_x0000_s3663" name="" r:id="rId1" imgW="939800" imgH="457200" progId="Equation.DSMT4">
                  <p:embed/>
                </p:oleObj>
              </mc:Choice>
              <mc:Fallback>
                <p:oleObj name="" r:id="rId1" imgW="939800" imgH="457200" progId="Equation.DSMT4">
                  <p:embed/>
                  <p:pic>
                    <p:nvPicPr>
                      <p:cNvPr id="0" name="图片 3662"/>
                      <p:cNvPicPr/>
                      <p:nvPr/>
                    </p:nvPicPr>
                    <p:blipFill>
                      <a:blip r:embed="rId2"/>
                      <a:stretch>
                        <a:fillRect/>
                      </a:stretch>
                    </p:blipFill>
                    <p:spPr>
                      <a:xfrm>
                        <a:off x="5809298" y="1250950"/>
                        <a:ext cx="1960562" cy="954088"/>
                      </a:xfrm>
                      <a:prstGeom prst="rect">
                        <a:avLst/>
                      </a:prstGeom>
                      <a:noFill/>
                      <a:ln w="38100">
                        <a:noFill/>
                        <a:miter/>
                      </a:ln>
                    </p:spPr>
                  </p:pic>
                </p:oleObj>
              </mc:Fallback>
            </mc:AlternateContent>
          </a:graphicData>
        </a:graphic>
      </p:graphicFrame>
      <p:sp>
        <p:nvSpPr>
          <p:cNvPr id="87047" name="文本框 87046"/>
          <p:cNvSpPr txBox="1"/>
          <p:nvPr/>
        </p:nvSpPr>
        <p:spPr>
          <a:xfrm>
            <a:off x="684213" y="2924175"/>
            <a:ext cx="4895850" cy="460375"/>
          </a:xfrm>
          <a:prstGeom prst="rect">
            <a:avLst/>
          </a:prstGeom>
          <a:noFill/>
          <a:ln w="9525">
            <a:noFill/>
          </a:ln>
        </p:spPr>
        <p:txBody>
          <a:bodyPr lIns="198000" rIns="198000">
            <a:spAutoFit/>
          </a:bodyPr>
          <a:p>
            <a:pPr eaLnBrk="1" hangingPunct="1">
              <a:spcBef>
                <a:spcPct val="50000"/>
              </a:spcBef>
            </a:pPr>
            <a:r>
              <a:rPr lang="zh-CN" altLang="en-US" dirty="0">
                <a:solidFill>
                  <a:schemeClr val="bg1"/>
                </a:solidFill>
                <a:latin typeface="Times New Roman" panose="02020603050405020304" pitchFamily="18" charset="0"/>
              </a:rPr>
              <a:t>(b)  </a:t>
            </a:r>
            <a:r>
              <a:rPr lang="en-US" altLang="zh-CN" b="0" dirty="0">
                <a:solidFill>
                  <a:schemeClr val="bg1"/>
                </a:solidFill>
                <a:latin typeface="Times New Roman" panose="02020603050405020304" pitchFamily="18" charset="0"/>
              </a:rPr>
              <a:t>Then </a:t>
            </a:r>
            <a:r>
              <a:rPr lang="en-US" altLang="zh-CN" b="0" dirty="0">
                <a:solidFill>
                  <a:schemeClr val="bg1"/>
                </a:solidFill>
                <a:latin typeface="Times New Roman" panose="02020603050405020304" pitchFamily="18" charset="0"/>
              </a:rPr>
              <a:t>i</a:t>
            </a:r>
            <a:r>
              <a:rPr lang="en-US" altLang="zh-CN" b="0" dirty="0">
                <a:solidFill>
                  <a:schemeClr val="bg1"/>
                </a:solidFill>
                <a:latin typeface="Times New Roman" panose="02020603050405020304" pitchFamily="18" charset="0"/>
              </a:rPr>
              <a:t>f </a:t>
            </a:r>
            <a:r>
              <a:rPr lang="zh-CN" altLang="en-US" i="1" dirty="0">
                <a:solidFill>
                  <a:schemeClr val="bg1"/>
                </a:solidFill>
                <a:latin typeface="Times New Roman" panose="02020603050405020304" pitchFamily="18" charset="0"/>
              </a:rPr>
              <a:t>R</a:t>
            </a:r>
            <a:r>
              <a:rPr lang="zh-CN" altLang="en-US" baseline="-25000" dirty="0">
                <a:solidFill>
                  <a:schemeClr val="bg1"/>
                </a:solidFill>
                <a:latin typeface="Times New Roman" panose="02020603050405020304" pitchFamily="18" charset="0"/>
              </a:rPr>
              <a:t>L</a:t>
            </a:r>
            <a:r>
              <a:rPr lang="zh-CN" altLang="en-US"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is changed</a:t>
            </a:r>
            <a:r>
              <a:rPr lang="zh-CN" altLang="en-US" dirty="0">
                <a:solidFill>
                  <a:schemeClr val="bg1"/>
                </a:solidFill>
                <a:latin typeface="Times New Roman" panose="02020603050405020304" pitchFamily="18" charset="0"/>
              </a:rPr>
              <a:t>，</a:t>
            </a:r>
            <a:r>
              <a:rPr lang="zh-CN" altLang="en-US" i="1" dirty="0">
                <a:solidFill>
                  <a:schemeClr val="bg1"/>
                </a:solidFill>
                <a:latin typeface="Times New Roman" panose="02020603050405020304" pitchFamily="18" charset="0"/>
              </a:rPr>
              <a:t>P</a:t>
            </a:r>
            <a:r>
              <a:rPr lang="en-US" altLang="zh-CN" baseline="-25000" dirty="0">
                <a:solidFill>
                  <a:schemeClr val="bg1"/>
                </a:solidFill>
                <a:latin typeface="Times New Roman" panose="02020603050405020304" pitchFamily="18" charset="0"/>
              </a:rPr>
              <a:t>max </a:t>
            </a:r>
            <a:r>
              <a:rPr lang="en-US" altLang="zh-CN" b="0" dirty="0">
                <a:solidFill>
                  <a:schemeClr val="bg1"/>
                </a:solidFill>
                <a:latin typeface="Times New Roman" panose="02020603050405020304" pitchFamily="18" charset="0"/>
              </a:rPr>
              <a:t>is:</a:t>
            </a:r>
            <a:r>
              <a:rPr lang="en-US" altLang="zh-CN" baseline="-25000" dirty="0">
                <a:solidFill>
                  <a:schemeClr val="bg1"/>
                </a:solidFill>
                <a:latin typeface="Times New Roman" panose="02020603050405020304" pitchFamily="18" charset="0"/>
              </a:rPr>
              <a:t> </a:t>
            </a:r>
            <a:endParaRPr lang="en-US" altLang="zh-CN" baseline="-25000" dirty="0">
              <a:solidFill>
                <a:schemeClr val="bg1"/>
              </a:solidFill>
              <a:latin typeface="Times New Roman" panose="02020603050405020304" pitchFamily="18" charset="0"/>
            </a:endParaRPr>
          </a:p>
        </p:txBody>
      </p:sp>
      <p:sp>
        <p:nvSpPr>
          <p:cNvPr id="87048" name="文本框 87047"/>
          <p:cNvSpPr txBox="1"/>
          <p:nvPr/>
        </p:nvSpPr>
        <p:spPr>
          <a:xfrm>
            <a:off x="971550" y="3716338"/>
            <a:ext cx="4464050" cy="521970"/>
          </a:xfrm>
          <a:prstGeom prst="rect">
            <a:avLst/>
          </a:prstGeom>
          <a:noFill/>
          <a:ln w="9525">
            <a:noFill/>
          </a:ln>
        </p:spPr>
        <p:txBody>
          <a:bodyPr lIns="198000" rIns="198000">
            <a:spAutoFit/>
          </a:bodyPr>
          <a:p>
            <a:pPr eaLnBrk="1" hangingPunct="1">
              <a:spcBef>
                <a:spcPct val="50000"/>
              </a:spcBef>
            </a:pPr>
            <a:r>
              <a:rPr lang="en-US" altLang="zh-CN" b="0" dirty="0">
                <a:solidFill>
                  <a:schemeClr val="bg1"/>
                </a:solidFill>
                <a:latin typeface="Times New Roman" panose="02020603050405020304" pitchFamily="18" charset="0"/>
              </a:rPr>
              <a:t>When</a:t>
            </a:r>
            <a:r>
              <a:rPr lang="zh-CN" altLang="en-US" dirty="0">
                <a:solidFill>
                  <a:schemeClr val="bg1"/>
                </a:solidFill>
                <a:latin typeface="Times New Roman" panose="02020603050405020304" pitchFamily="18" charset="0"/>
              </a:rPr>
              <a:t>  </a:t>
            </a:r>
            <a:r>
              <a:rPr lang="zh-CN" altLang="en-US" sz="2800" i="1" dirty="0">
                <a:solidFill>
                  <a:schemeClr val="bg1"/>
                </a:solidFill>
                <a:latin typeface="Times New Roman" panose="02020603050405020304" pitchFamily="18" charset="0"/>
              </a:rPr>
              <a:t>R</a:t>
            </a:r>
            <a:r>
              <a:rPr lang="zh-CN" altLang="en-US" sz="2800" baseline="-25000" dirty="0">
                <a:solidFill>
                  <a:schemeClr val="bg1"/>
                </a:solidFill>
                <a:latin typeface="Times New Roman" panose="02020603050405020304" pitchFamily="18" charset="0"/>
              </a:rPr>
              <a:t>L</a:t>
            </a:r>
            <a:r>
              <a:rPr lang="zh-CN" altLang="en-US" sz="2800" dirty="0">
                <a:solidFill>
                  <a:schemeClr val="bg1"/>
                </a:solidFill>
                <a:latin typeface="Times New Roman" panose="02020603050405020304" pitchFamily="18" charset="0"/>
              </a:rPr>
              <a:t>= </a:t>
            </a:r>
            <a:r>
              <a:rPr lang="zh-CN" altLang="en-US" sz="2800" i="1" dirty="0">
                <a:solidFill>
                  <a:schemeClr val="bg1"/>
                </a:solidFill>
                <a:latin typeface="Times New Roman" panose="02020603050405020304" pitchFamily="18" charset="0"/>
              </a:rPr>
              <a:t>R</a:t>
            </a:r>
            <a:r>
              <a:rPr lang="zh-CN" altLang="en-US" sz="2800" baseline="-25000" dirty="0">
                <a:solidFill>
                  <a:schemeClr val="bg1"/>
                </a:solidFill>
                <a:latin typeface="Times New Roman" panose="02020603050405020304" pitchFamily="18" charset="0"/>
              </a:rPr>
              <a:t>i  </a:t>
            </a:r>
            <a:r>
              <a:rPr lang="zh-CN" altLang="en-US" dirty="0">
                <a:solidFill>
                  <a:schemeClr val="bg1"/>
                </a:solidFill>
                <a:latin typeface="Times New Roman" panose="02020603050405020304" pitchFamily="18" charset="0"/>
              </a:rPr>
              <a:t>，</a:t>
            </a:r>
            <a:r>
              <a:rPr lang="zh-CN" altLang="en-US" i="1" dirty="0">
                <a:solidFill>
                  <a:schemeClr val="bg1"/>
                </a:solidFill>
                <a:latin typeface="Times New Roman" panose="02020603050405020304" pitchFamily="18" charset="0"/>
              </a:rPr>
              <a:t>P</a:t>
            </a:r>
            <a:r>
              <a:rPr lang="zh-CN" altLang="en-US" b="0" dirty="0">
                <a:solidFill>
                  <a:schemeClr val="bg1"/>
                </a:solidFill>
                <a:latin typeface="Times New Roman" panose="02020603050405020304" pitchFamily="18" charset="0"/>
                <a:sym typeface="+mn-ea"/>
              </a:rPr>
              <a:t> </a:t>
            </a:r>
            <a:r>
              <a:rPr lang="en-US" altLang="zh-CN" b="0" dirty="0">
                <a:solidFill>
                  <a:schemeClr val="bg1"/>
                </a:solidFill>
                <a:latin typeface="Times New Roman" panose="02020603050405020304" pitchFamily="18" charset="0"/>
                <a:sym typeface="+mn-ea"/>
              </a:rPr>
              <a:t>is maximum.</a:t>
            </a:r>
            <a:endParaRPr lang="zh-CN" altLang="en-US" baseline="-25000" dirty="0">
              <a:solidFill>
                <a:schemeClr val="bg1"/>
              </a:solidFill>
              <a:latin typeface="Times New Roman" panose="02020603050405020304" pitchFamily="18" charset="0"/>
            </a:endParaRPr>
          </a:p>
        </p:txBody>
      </p:sp>
      <p:graphicFrame>
        <p:nvGraphicFramePr>
          <p:cNvPr id="87049" name="对象 87048"/>
          <p:cNvGraphicFramePr>
            <a:graphicFrameLocks noChangeAspect="1"/>
          </p:cNvGraphicFramePr>
          <p:nvPr/>
        </p:nvGraphicFramePr>
        <p:xfrm>
          <a:off x="5940425" y="2924175"/>
          <a:ext cx="2376488" cy="1395413"/>
        </p:xfrm>
        <a:graphic>
          <a:graphicData uri="http://schemas.openxmlformats.org/presentationml/2006/ole">
            <mc:AlternateContent xmlns:mc="http://schemas.openxmlformats.org/markup-compatibility/2006">
              <mc:Choice xmlns:v="urn:schemas-microsoft-com:vml" Requires="v">
                <p:oleObj spid="_x0000_s3662" name="" r:id="rId3" imgW="805815" imgH="473075" progId="Equation.3">
                  <p:embed/>
                </p:oleObj>
              </mc:Choice>
              <mc:Fallback>
                <p:oleObj name="" r:id="rId3" imgW="805815" imgH="473075" progId="Equation.3">
                  <p:embed/>
                  <p:pic>
                    <p:nvPicPr>
                      <p:cNvPr id="0" name="图片 3661"/>
                      <p:cNvPicPr/>
                      <p:nvPr/>
                    </p:nvPicPr>
                    <p:blipFill>
                      <a:blip r:embed="rId4"/>
                      <a:stretch>
                        <a:fillRect/>
                      </a:stretch>
                    </p:blipFill>
                    <p:spPr>
                      <a:xfrm>
                        <a:off x="5940425" y="2924175"/>
                        <a:ext cx="2376488" cy="1395413"/>
                      </a:xfrm>
                      <a:prstGeom prst="rect">
                        <a:avLst/>
                      </a:prstGeom>
                      <a:gradFill rotWithShape="1">
                        <a:gsLst>
                          <a:gs pos="0">
                            <a:srgbClr val="FFCC99"/>
                          </a:gs>
                          <a:gs pos="100000">
                            <a:schemeClr val="bg1"/>
                          </a:gs>
                        </a:gsLst>
                        <a:lin ang="5400000" scaled="1"/>
                        <a:tileRect/>
                      </a:gradFill>
                      <a:ln w="38100">
                        <a:noFill/>
                        <a:miter/>
                      </a:ln>
                    </p:spPr>
                  </p:pic>
                </p:oleObj>
              </mc:Fallback>
            </mc:AlternateContent>
          </a:graphicData>
        </a:graphic>
      </p:graphicFrame>
      <p:sp>
        <p:nvSpPr>
          <p:cNvPr id="87050" name="文本框 87049"/>
          <p:cNvSpPr txBox="1"/>
          <p:nvPr/>
        </p:nvSpPr>
        <p:spPr>
          <a:xfrm>
            <a:off x="684530" y="4495165"/>
            <a:ext cx="7576820" cy="829945"/>
          </a:xfrm>
          <a:prstGeom prst="rect">
            <a:avLst/>
          </a:prstGeom>
          <a:noFill/>
          <a:ln w="9525">
            <a:noFill/>
          </a:ln>
        </p:spPr>
        <p:txBody>
          <a:bodyPr wrap="none" lIns="198000" rIns="198000">
            <a:spAutoFit/>
          </a:bodyPr>
          <a:p>
            <a:pPr algn="l" eaLnBrk="1" hangingPunct="1">
              <a:spcBef>
                <a:spcPts val="0"/>
              </a:spcBef>
            </a:pPr>
            <a:r>
              <a:rPr lang="zh-CN" altLang="en-US" dirty="0">
                <a:solidFill>
                  <a:schemeClr val="bg1"/>
                </a:solidFill>
                <a:latin typeface="Times New Roman" panose="02020603050405020304" pitchFamily="18" charset="0"/>
              </a:rPr>
              <a:t>Combined with </a:t>
            </a:r>
            <a:r>
              <a:rPr lang="en-US" altLang="zh-CN" dirty="0">
                <a:solidFill>
                  <a:schemeClr val="bg1"/>
                </a:solidFill>
                <a:latin typeface="Times New Roman" panose="02020603050405020304" pitchFamily="18" charset="0"/>
              </a:rPr>
              <a:t>(a)</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(b)</a:t>
            </a:r>
            <a:r>
              <a:rPr lang="zh-CN" altLang="en-US" b="0" dirty="0">
                <a:solidFill>
                  <a:schemeClr val="bg1"/>
                </a:solidFill>
                <a:latin typeface="Times New Roman" panose="02020603050405020304" pitchFamily="18" charset="0"/>
                <a:cs typeface="Times New Roman" panose="02020603050405020304" pitchFamily="18" charset="0"/>
              </a:rPr>
              <a:t>，</a:t>
            </a:r>
            <a:endParaRPr lang="zh-CN" altLang="en-US" b="0" dirty="0">
              <a:solidFill>
                <a:schemeClr val="bg1"/>
              </a:solidFill>
              <a:latin typeface="Times New Roman" panose="02020603050405020304" pitchFamily="18" charset="0"/>
              <a:cs typeface="Times New Roman" panose="02020603050405020304" pitchFamily="18" charset="0"/>
            </a:endParaRPr>
          </a:p>
          <a:p>
            <a:pPr algn="l" eaLnBrk="1" hangingPunct="1">
              <a:spcBef>
                <a:spcPts val="0"/>
              </a:spcBef>
            </a:pPr>
            <a:r>
              <a:rPr lang="en-US" dirty="0">
                <a:solidFill>
                  <a:schemeClr val="bg1"/>
                </a:solidFill>
                <a:latin typeface="Times New Roman" panose="02020603050405020304" pitchFamily="18" charset="0"/>
                <a:ea typeface="+mj-ea"/>
                <a:cs typeface="Times New Roman" panose="02020603050405020304" pitchFamily="18" charset="0"/>
                <a:sym typeface="+mn-ea"/>
              </a:rPr>
              <a:t>t</a:t>
            </a:r>
            <a:r>
              <a:rPr dirty="0">
                <a:solidFill>
                  <a:schemeClr val="bg1"/>
                </a:solidFill>
                <a:latin typeface="Times New Roman" panose="02020603050405020304" pitchFamily="18" charset="0"/>
                <a:ea typeface="+mj-ea"/>
                <a:cs typeface="Times New Roman" panose="02020603050405020304" pitchFamily="18" charset="0"/>
                <a:sym typeface="+mn-ea"/>
              </a:rPr>
              <a:t>he condition of maximum power P</a:t>
            </a:r>
            <a:r>
              <a:rPr baseline="-25000" dirty="0">
                <a:solidFill>
                  <a:schemeClr val="bg1"/>
                </a:solidFill>
                <a:latin typeface="Times New Roman" panose="02020603050405020304" pitchFamily="18" charset="0"/>
                <a:ea typeface="+mj-ea"/>
                <a:cs typeface="Times New Roman" panose="02020603050405020304" pitchFamily="18" charset="0"/>
                <a:sym typeface="+mn-ea"/>
              </a:rPr>
              <a:t>max</a:t>
            </a:r>
            <a:r>
              <a:rPr dirty="0">
                <a:solidFill>
                  <a:schemeClr val="bg1"/>
                </a:solidFill>
                <a:latin typeface="Times New Roman" panose="02020603050405020304" pitchFamily="18" charset="0"/>
                <a:ea typeface="+mj-ea"/>
                <a:cs typeface="Times New Roman" panose="02020603050405020304" pitchFamily="18" charset="0"/>
                <a:sym typeface="+mn-ea"/>
              </a:rPr>
              <a:t> obtained by load</a:t>
            </a:r>
            <a:endParaRPr lang="zh-CN"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87051" name="对象 87050"/>
          <p:cNvGraphicFramePr>
            <a:graphicFrameLocks noChangeAspect="1"/>
          </p:cNvGraphicFramePr>
          <p:nvPr/>
        </p:nvGraphicFramePr>
        <p:xfrm>
          <a:off x="5148580" y="1424940"/>
          <a:ext cx="3494088" cy="912813"/>
        </p:xfrm>
        <a:graphic>
          <a:graphicData uri="http://schemas.openxmlformats.org/presentationml/2006/ole">
            <mc:AlternateContent xmlns:mc="http://schemas.openxmlformats.org/markup-compatibility/2006">
              <mc:Choice xmlns:v="urn:schemas-microsoft-com:vml" Requires="v">
                <p:oleObj spid="_x0000_s3661" name="" r:id="rId5" imgW="1752600" imgH="457200" progId="Equation.DSMT4">
                  <p:embed/>
                </p:oleObj>
              </mc:Choice>
              <mc:Fallback>
                <p:oleObj name="" r:id="rId5" imgW="1752600" imgH="457200" progId="Equation.DSMT4">
                  <p:embed/>
                  <p:pic>
                    <p:nvPicPr>
                      <p:cNvPr id="0" name="图片 3660"/>
                      <p:cNvPicPr/>
                      <p:nvPr/>
                    </p:nvPicPr>
                    <p:blipFill>
                      <a:blip r:embed="rId6"/>
                      <a:stretch>
                        <a:fillRect/>
                      </a:stretch>
                    </p:blipFill>
                    <p:spPr>
                      <a:xfrm>
                        <a:off x="5148580" y="1424940"/>
                        <a:ext cx="3494088" cy="912813"/>
                      </a:xfrm>
                      <a:prstGeom prst="rect">
                        <a:avLst/>
                      </a:prstGeom>
                      <a:noFill/>
                      <a:ln w="38100">
                        <a:noFill/>
                        <a:miter/>
                      </a:ln>
                    </p:spPr>
                  </p:pic>
                </p:oleObj>
              </mc:Fallback>
            </mc:AlternateContent>
          </a:graphicData>
        </a:graphic>
      </p:graphicFrame>
      <p:sp>
        <p:nvSpPr>
          <p:cNvPr id="87052" name="文本框 87051"/>
          <p:cNvSpPr txBox="1"/>
          <p:nvPr/>
        </p:nvSpPr>
        <p:spPr>
          <a:xfrm>
            <a:off x="4649153" y="5597843"/>
            <a:ext cx="1944687" cy="645160"/>
          </a:xfrm>
          <a:prstGeom prst="rect">
            <a:avLst/>
          </a:prstGeom>
          <a:gradFill rotWithShape="1">
            <a:gsLst>
              <a:gs pos="0">
                <a:srgbClr val="FFCCFF"/>
              </a:gs>
              <a:gs pos="100000">
                <a:schemeClr val="bg1"/>
              </a:gs>
            </a:gsLst>
            <a:lin ang="5400000" scaled="1"/>
            <a:tileRect/>
          </a:gradFill>
          <a:ln w="9525">
            <a:noFill/>
          </a:ln>
        </p:spPr>
        <p:txBody>
          <a:bodyPr>
            <a:spAutoFit/>
          </a:bodyPr>
          <a:p>
            <a:pPr eaLnBrk="1" hangingPunct="1">
              <a:spcBef>
                <a:spcPct val="50000"/>
              </a:spcBef>
            </a:pPr>
            <a:r>
              <a:rPr lang="en-US" altLang="zh-CN" sz="3600" i="1" dirty="0">
                <a:solidFill>
                  <a:schemeClr val="tx1"/>
                </a:solidFill>
                <a:latin typeface="Times New Roman" panose="02020603050405020304" pitchFamily="18" charset="0"/>
              </a:rPr>
              <a:t>Z</a:t>
            </a:r>
            <a:r>
              <a:rPr lang="en-US" altLang="zh-CN" sz="3600" baseline="-25000" dirty="0">
                <a:solidFill>
                  <a:schemeClr val="tx1"/>
                </a:solidFill>
                <a:latin typeface="Times New Roman" panose="02020603050405020304" pitchFamily="18" charset="0"/>
              </a:rPr>
              <a:t>L</a:t>
            </a:r>
            <a:r>
              <a:rPr lang="en-US" altLang="zh-CN" sz="3600" dirty="0">
                <a:solidFill>
                  <a:schemeClr val="tx1"/>
                </a:solidFill>
                <a:latin typeface="Times New Roman" panose="02020603050405020304" pitchFamily="18" charset="0"/>
              </a:rPr>
              <a:t>= </a:t>
            </a:r>
            <a:r>
              <a:rPr lang="en-US" altLang="zh-CN" sz="3600" i="1" dirty="0">
                <a:solidFill>
                  <a:schemeClr val="tx1"/>
                </a:solidFill>
                <a:latin typeface="Times New Roman" panose="02020603050405020304" pitchFamily="18" charset="0"/>
              </a:rPr>
              <a:t>Z</a:t>
            </a:r>
            <a:r>
              <a:rPr lang="en-US" altLang="zh-CN" sz="3600" baseline="-25000" dirty="0">
                <a:solidFill>
                  <a:schemeClr val="tx1"/>
                </a:solidFill>
                <a:latin typeface="Times New Roman" panose="02020603050405020304" pitchFamily="18" charset="0"/>
              </a:rPr>
              <a:t>i</a:t>
            </a:r>
            <a:r>
              <a:rPr lang="en-US" altLang="zh-CN" sz="3600" baseline="30000" dirty="0">
                <a:solidFill>
                  <a:schemeClr val="tx1"/>
                </a:solidFill>
                <a:latin typeface="Times New Roman" panose="02020603050405020304" pitchFamily="18" charset="0"/>
              </a:rPr>
              <a:t>*</a:t>
            </a:r>
            <a:endParaRPr lang="en-US" altLang="zh-CN" sz="3600" baseline="-25000" dirty="0">
              <a:solidFill>
                <a:schemeClr val="tx1"/>
              </a:solidFill>
              <a:latin typeface="Times New Roman" panose="02020603050405020304" pitchFamily="18" charset="0"/>
            </a:endParaRPr>
          </a:p>
        </p:txBody>
      </p:sp>
      <p:grpSp>
        <p:nvGrpSpPr>
          <p:cNvPr id="2" name="组合 87052"/>
          <p:cNvGrpSpPr/>
          <p:nvPr/>
        </p:nvGrpSpPr>
        <p:grpSpPr>
          <a:xfrm>
            <a:off x="2003743" y="5324793"/>
            <a:ext cx="1573212" cy="1052512"/>
            <a:chOff x="0" y="0"/>
            <a:chExt cx="991" cy="663"/>
          </a:xfrm>
        </p:grpSpPr>
        <p:sp>
          <p:nvSpPr>
            <p:cNvPr id="86032" name="文本框 87053"/>
            <p:cNvSpPr txBox="1"/>
            <p:nvPr/>
          </p:nvSpPr>
          <p:spPr>
            <a:xfrm>
              <a:off x="100" y="0"/>
              <a:ext cx="741" cy="327"/>
            </a:xfrm>
            <a:prstGeom prst="rect">
              <a:avLst/>
            </a:prstGeom>
            <a:noFill/>
            <a:ln w="9525">
              <a:noFill/>
            </a:ln>
          </p:spPr>
          <p:txBody>
            <a:bodyPr wrap="none">
              <a:spAutoFit/>
            </a:bodyPr>
            <a:p>
              <a:pPr eaLnBrk="1" hangingPunct="1">
                <a:spcBef>
                  <a:spcPct val="50000"/>
                </a:spcBef>
              </a:pP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i</a:t>
              </a:r>
              <a:endParaRPr lang="en-US" altLang="zh-CN" sz="2800" baseline="-25000" dirty="0">
                <a:solidFill>
                  <a:schemeClr val="bg1"/>
                </a:solidFill>
                <a:latin typeface="Times New Roman" panose="02020603050405020304" pitchFamily="18" charset="0"/>
              </a:endParaRPr>
            </a:p>
          </p:txBody>
        </p:sp>
        <p:sp>
          <p:nvSpPr>
            <p:cNvPr id="86033" name="文本框 87054"/>
            <p:cNvSpPr txBox="1"/>
            <p:nvPr/>
          </p:nvSpPr>
          <p:spPr>
            <a:xfrm>
              <a:off x="100" y="336"/>
              <a:ext cx="891" cy="327"/>
            </a:xfrm>
            <a:prstGeom prst="rect">
              <a:avLst/>
            </a:prstGeom>
            <a:noFill/>
            <a:ln w="9525">
              <a:noFill/>
            </a:ln>
          </p:spPr>
          <p:txBody>
            <a:bodyPr>
              <a:spAutoFit/>
            </a:bodyPr>
            <a:p>
              <a:pPr eaLnBrk="1" hangingPunct="1">
                <a:spcBef>
                  <a:spcPct val="50000"/>
                </a:spcBef>
              </a:pPr>
              <a:r>
                <a:rPr lang="en-US" altLang="zh-CN" sz="2800" i="1" dirty="0">
                  <a:solidFill>
                    <a:schemeClr val="bg1"/>
                  </a:solidFill>
                  <a:latin typeface="Times New Roman" panose="02020603050405020304" pitchFamily="18" charset="0"/>
                </a:rPr>
                <a:t>X</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a:t>
              </a:r>
              <a:r>
                <a:rPr lang="en-US" altLang="zh-CN" sz="2800" dirty="0">
                  <a:solidFill>
                    <a:schemeClr val="bg1"/>
                  </a:solidFill>
                  <a:latin typeface="宋体" panose="02010600030101010101" pitchFamily="2" charset="-122"/>
                </a:rPr>
                <a:t>-</a:t>
              </a:r>
              <a:r>
                <a:rPr lang="en-US" altLang="zh-CN" sz="2800" i="1" dirty="0">
                  <a:solidFill>
                    <a:schemeClr val="bg1"/>
                  </a:solidFill>
                  <a:latin typeface="Times New Roman" panose="02020603050405020304" pitchFamily="18" charset="0"/>
                </a:rPr>
                <a:t>X</a:t>
              </a:r>
              <a:r>
                <a:rPr lang="en-US" altLang="zh-CN" sz="2800" baseline="-25000" dirty="0">
                  <a:solidFill>
                    <a:schemeClr val="bg1"/>
                  </a:solidFill>
                  <a:latin typeface="Times New Roman" panose="02020603050405020304" pitchFamily="18" charset="0"/>
                </a:rPr>
                <a:t>i</a:t>
              </a:r>
              <a:endParaRPr lang="en-US" altLang="zh-CN" sz="2800" baseline="-25000" dirty="0">
                <a:solidFill>
                  <a:schemeClr val="bg1"/>
                </a:solidFill>
                <a:latin typeface="Times New Roman" panose="02020603050405020304" pitchFamily="18" charset="0"/>
              </a:endParaRPr>
            </a:p>
          </p:txBody>
        </p:sp>
        <p:sp>
          <p:nvSpPr>
            <p:cNvPr id="86034" name="左大括号 87055"/>
            <p:cNvSpPr/>
            <p:nvPr/>
          </p:nvSpPr>
          <p:spPr>
            <a:xfrm>
              <a:off x="0" y="96"/>
              <a:ext cx="96" cy="480"/>
            </a:xfrm>
            <a:prstGeom prst="leftBrace">
              <a:avLst>
                <a:gd name="adj1" fmla="val 41250"/>
                <a:gd name="adj2" fmla="val 50000"/>
              </a:avLst>
            </a:prstGeom>
            <a:noFill/>
            <a:ln w="38100" cap="flat" cmpd="sng">
              <a:solidFill>
                <a:schemeClr val="bg1"/>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87057" name="直接连接符 87056"/>
          <p:cNvSpPr/>
          <p:nvPr/>
        </p:nvSpPr>
        <p:spPr>
          <a:xfrm>
            <a:off x="3862705" y="5942013"/>
            <a:ext cx="574675" cy="0"/>
          </a:xfrm>
          <a:prstGeom prst="line">
            <a:avLst/>
          </a:prstGeom>
          <a:ln w="76200" cap="flat" cmpd="sng">
            <a:solidFill>
              <a:srgbClr val="FF3300"/>
            </a:solidFill>
            <a:prstDash val="solid"/>
            <a:headEnd type="none" w="med" len="med"/>
            <a:tailEnd type="triangle" w="med" len="med"/>
          </a:ln>
        </p:spPr>
      </p:sp>
      <p:sp>
        <p:nvSpPr>
          <p:cNvPr id="87058" name="圆角矩形标注 87057"/>
          <p:cNvSpPr/>
          <p:nvPr/>
        </p:nvSpPr>
        <p:spPr>
          <a:xfrm>
            <a:off x="7040880" y="5325110"/>
            <a:ext cx="1746885" cy="807720"/>
          </a:xfrm>
          <a:prstGeom prst="wedgeRoundRectCallout">
            <a:avLst>
              <a:gd name="adj1" fmla="val -72573"/>
              <a:gd name="adj2" fmla="val 31206"/>
              <a:gd name="adj3" fmla="val 16667"/>
            </a:avLst>
          </a:prstGeom>
          <a:solidFill>
            <a:schemeClr val="accent1"/>
          </a:solidFill>
          <a:ln w="9525">
            <a:noFill/>
          </a:ln>
        </p:spPr>
        <p:txBody>
          <a:bodyPr/>
          <a:p>
            <a:pPr algn="ctr" eaLnBrk="1" hangingPunct="1"/>
            <a:r>
              <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rPr>
              <a:t>best match</a:t>
            </a:r>
            <a:r>
              <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rPr>
              <a:t>ing</a:t>
            </a:r>
            <a:endPar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up)">
                                      <p:cBhvr>
                                        <p:cTn id="7" dur="500"/>
                                        <p:tgtEl>
                                          <p:spTgt spid="870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051"/>
                                        </p:tgtEl>
                                        <p:attrNameLst>
                                          <p:attrName>style.visibility</p:attrName>
                                        </p:attrNameLst>
                                      </p:cBhvr>
                                      <p:to>
                                        <p:strVal val="visible"/>
                                      </p:to>
                                    </p:set>
                                    <p:animEffect transition="in" filter="wipe(left)">
                                      <p:cBhvr>
                                        <p:cTn id="12" dur="2000"/>
                                        <p:tgtEl>
                                          <p:spTgt spid="87051"/>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87043"/>
                                        </p:tgtEl>
                                        <p:attrNameLst>
                                          <p:attrName>style.visibility</p:attrName>
                                        </p:attrNameLst>
                                      </p:cBhvr>
                                      <p:to>
                                        <p:strVal val="visible"/>
                                      </p:to>
                                    </p:set>
                                    <p:anim calcmode="lin" valueType="num">
                                      <p:cBhvr>
                                        <p:cTn id="17" dur="500" fill="hold"/>
                                        <p:tgtEl>
                                          <p:spTgt spid="87043"/>
                                        </p:tgtEl>
                                        <p:attrNameLst>
                                          <p:attrName>ppt_x</p:attrName>
                                        </p:attrNameLst>
                                      </p:cBhvr>
                                      <p:tavLst>
                                        <p:tav tm="0">
                                          <p:val>
                                            <p:strVal val="#ppt_x"/>
                                          </p:val>
                                        </p:tav>
                                        <p:tav tm="100000">
                                          <p:val>
                                            <p:strVal val="#ppt_x"/>
                                          </p:val>
                                        </p:tav>
                                      </p:tavLst>
                                    </p:anim>
                                    <p:anim calcmode="lin" valueType="num">
                                      <p:cBhvr>
                                        <p:cTn id="18" dur="500" fill="hold"/>
                                        <p:tgtEl>
                                          <p:spTgt spid="87043"/>
                                        </p:tgtEl>
                                        <p:attrNameLst>
                                          <p:attrName>ppt_y</p:attrName>
                                        </p:attrNameLst>
                                      </p:cBhvr>
                                      <p:tavLst>
                                        <p:tav tm="0">
                                          <p:val>
                                            <p:strVal val="#ppt_y-#ppt_h/2"/>
                                          </p:val>
                                        </p:tav>
                                        <p:tav tm="100000">
                                          <p:val>
                                            <p:strVal val="#ppt_y"/>
                                          </p:val>
                                        </p:tav>
                                      </p:tavLst>
                                    </p:anim>
                                    <p:anim calcmode="lin" valueType="num">
                                      <p:cBhvr>
                                        <p:cTn id="19" dur="500" fill="hold"/>
                                        <p:tgtEl>
                                          <p:spTgt spid="87043"/>
                                        </p:tgtEl>
                                        <p:attrNameLst>
                                          <p:attrName>ppt_w</p:attrName>
                                        </p:attrNameLst>
                                      </p:cBhvr>
                                      <p:tavLst>
                                        <p:tav tm="0">
                                          <p:val>
                                            <p:strVal val="#ppt_w"/>
                                          </p:val>
                                        </p:tav>
                                        <p:tav tm="100000">
                                          <p:val>
                                            <p:strVal val="#ppt_w"/>
                                          </p:val>
                                        </p:tav>
                                      </p:tavLst>
                                    </p:anim>
                                    <p:anim calcmode="lin" valueType="num">
                                      <p:cBhvr>
                                        <p:cTn id="20" dur="500" fill="hold"/>
                                        <p:tgtEl>
                                          <p:spTgt spid="87043"/>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7044"/>
                                        </p:tgtEl>
                                        <p:attrNameLst>
                                          <p:attrName>style.visibility</p:attrName>
                                        </p:attrNameLst>
                                      </p:cBhvr>
                                      <p:to>
                                        <p:strVal val="visible"/>
                                      </p:to>
                                    </p:set>
                                    <p:animEffect transition="in" filter="blinds(horizontal)">
                                      <p:cBhvr>
                                        <p:cTn id="25" dur="500"/>
                                        <p:tgtEl>
                                          <p:spTgt spid="8704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7045"/>
                                        </p:tgtEl>
                                        <p:attrNameLst>
                                          <p:attrName>style.visibility</p:attrName>
                                        </p:attrNameLst>
                                      </p:cBhvr>
                                      <p:to>
                                        <p:strVal val="visible"/>
                                      </p:to>
                                    </p:set>
                                    <p:animEffect transition="in" filter="wipe(left)">
                                      <p:cBhvr>
                                        <p:cTn id="30" dur="2000"/>
                                        <p:tgtEl>
                                          <p:spTgt spid="87045"/>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87051"/>
                                        </p:tgtEl>
                                        <p:attrNameLst>
                                          <p:attrName>style.visibility</p:attrName>
                                        </p:attrNameLst>
                                      </p:cBhvr>
                                      <p:to>
                                        <p:strVal val="hidden"/>
                                      </p:to>
                                    </p:set>
                                  </p:childTnLst>
                                </p:cTn>
                              </p:par>
                            </p:childTnLst>
                          </p:cTn>
                        </p:par>
                        <p:par>
                          <p:cTn id="35" fill="hold">
                            <p:stCondLst>
                              <p:cond delay="0"/>
                            </p:stCondLst>
                            <p:childTnLst>
                              <p:par>
                                <p:cTn id="36" presetID="9" presetClass="entr" presetSubtype="0" fill="hold" nodeType="afterEffect">
                                  <p:stCondLst>
                                    <p:cond delay="0"/>
                                  </p:stCondLst>
                                  <p:childTnLst>
                                    <p:set>
                                      <p:cBhvr>
                                        <p:cTn id="37" dur="1" fill="hold">
                                          <p:stCondLst>
                                            <p:cond delay="0"/>
                                          </p:stCondLst>
                                        </p:cTn>
                                        <p:tgtEl>
                                          <p:spTgt spid="87046"/>
                                        </p:tgtEl>
                                        <p:attrNameLst>
                                          <p:attrName>style.visibility</p:attrName>
                                        </p:attrNameLst>
                                      </p:cBhvr>
                                      <p:to>
                                        <p:strVal val="visible"/>
                                      </p:to>
                                    </p:set>
                                    <p:animEffect transition="in" filter="dissolve">
                                      <p:cBhvr>
                                        <p:cTn id="38" dur="500"/>
                                        <p:tgtEl>
                                          <p:spTgt spid="8704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87047"/>
                                        </p:tgtEl>
                                        <p:attrNameLst>
                                          <p:attrName>style.visibility</p:attrName>
                                        </p:attrNameLst>
                                      </p:cBhvr>
                                      <p:to>
                                        <p:strVal val="visible"/>
                                      </p:to>
                                    </p:set>
                                    <p:animEffect transition="in" filter="blinds(horizontal)">
                                      <p:cBhvr>
                                        <p:cTn id="43" dur="500"/>
                                        <p:tgtEl>
                                          <p:spTgt spid="8704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87048"/>
                                        </p:tgtEl>
                                        <p:attrNameLst>
                                          <p:attrName>style.visibility</p:attrName>
                                        </p:attrNameLst>
                                      </p:cBhvr>
                                      <p:to>
                                        <p:strVal val="visible"/>
                                      </p:to>
                                    </p:set>
                                    <p:animEffect transition="in" filter="wipe(left)">
                                      <p:cBhvr>
                                        <p:cTn id="48" dur="500"/>
                                        <p:tgtEl>
                                          <p:spTgt spid="870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87049"/>
                                        </p:tgtEl>
                                        <p:attrNameLst>
                                          <p:attrName>style.visibility</p:attrName>
                                        </p:attrNameLst>
                                      </p:cBhvr>
                                      <p:to>
                                        <p:strVal val="visible"/>
                                      </p:to>
                                    </p:set>
                                    <p:animEffect transition="in" filter="dissolve">
                                      <p:cBhvr>
                                        <p:cTn id="53" dur="500"/>
                                        <p:tgtEl>
                                          <p:spTgt spid="87049"/>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87050"/>
                                        </p:tgtEl>
                                        <p:attrNameLst>
                                          <p:attrName>style.visibility</p:attrName>
                                        </p:attrNameLst>
                                      </p:cBhvr>
                                      <p:to>
                                        <p:strVal val="visible"/>
                                      </p:to>
                                    </p:set>
                                    <p:animEffect transition="in" filter="blinds(horizontal)">
                                      <p:cBhvr>
                                        <p:cTn id="58" dur="500"/>
                                        <p:tgtEl>
                                          <p:spTgt spid="8705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up)">
                                      <p:cBhvr>
                                        <p:cTn id="63" dur="2000"/>
                                        <p:tgtEl>
                                          <p:spTgt spid="2"/>
                                        </p:tgtEl>
                                      </p:cBhvr>
                                    </p:animEffect>
                                  </p:childTnLst>
                                </p:cTn>
                              </p:par>
                            </p:childTnLst>
                          </p:cTn>
                        </p:par>
                      </p:childTnLst>
                    </p:cTn>
                  </p:par>
                  <p:par>
                    <p:cTn id="64" fill="hold">
                      <p:stCondLst>
                        <p:cond delay="indefinite"/>
                      </p:stCondLst>
                      <p:childTnLst>
                        <p:par>
                          <p:cTn id="65" fill="hold">
                            <p:stCondLst>
                              <p:cond delay="0"/>
                            </p:stCondLst>
                            <p:childTnLst>
                              <p:par>
                                <p:cTn id="66" presetID="12" presetClass="entr" presetSubtype="8" fill="hold" nodeType="clickEffect">
                                  <p:stCondLst>
                                    <p:cond delay="0"/>
                                  </p:stCondLst>
                                  <p:childTnLst>
                                    <p:set>
                                      <p:cBhvr>
                                        <p:cTn id="67" dur="1" fill="hold">
                                          <p:stCondLst>
                                            <p:cond delay="0"/>
                                          </p:stCondLst>
                                        </p:cTn>
                                        <p:tgtEl>
                                          <p:spTgt spid="87057"/>
                                        </p:tgtEl>
                                        <p:attrNameLst>
                                          <p:attrName>style.visibility</p:attrName>
                                        </p:attrNameLst>
                                      </p:cBhvr>
                                      <p:to>
                                        <p:strVal val="visible"/>
                                      </p:to>
                                    </p:set>
                                    <p:animEffect transition="in" filter="slide(fromLeft)">
                                      <p:cBhvr>
                                        <p:cTn id="68" dur="500"/>
                                        <p:tgtEl>
                                          <p:spTgt spid="87057"/>
                                        </p:tgtEl>
                                      </p:cBhvr>
                                    </p:animEffect>
                                  </p:childTnLst>
                                </p:cTn>
                              </p:par>
                            </p:childTnLst>
                          </p:cTn>
                        </p:par>
                        <p:par>
                          <p:cTn id="69" fill="hold">
                            <p:stCondLst>
                              <p:cond delay="500"/>
                            </p:stCondLst>
                            <p:childTnLst>
                              <p:par>
                                <p:cTn id="70" presetID="55" presetClass="entr" presetSubtype="0" fill="hold" grpId="0" nodeType="afterEffect">
                                  <p:stCondLst>
                                    <p:cond delay="0"/>
                                  </p:stCondLst>
                                  <p:childTnLst>
                                    <p:set>
                                      <p:cBhvr>
                                        <p:cTn id="71" dur="1" fill="hold">
                                          <p:stCondLst>
                                            <p:cond delay="0"/>
                                          </p:stCondLst>
                                        </p:cTn>
                                        <p:tgtEl>
                                          <p:spTgt spid="87052"/>
                                        </p:tgtEl>
                                        <p:attrNameLst>
                                          <p:attrName>style.visibility</p:attrName>
                                        </p:attrNameLst>
                                      </p:cBhvr>
                                      <p:to>
                                        <p:strVal val="visible"/>
                                      </p:to>
                                    </p:set>
                                    <p:anim calcmode="lin" valueType="num">
                                      <p:cBhvr>
                                        <p:cTn id="72" dur="1000" fill="hold"/>
                                        <p:tgtEl>
                                          <p:spTgt spid="87052"/>
                                        </p:tgtEl>
                                        <p:attrNameLst>
                                          <p:attrName>ppt_w</p:attrName>
                                        </p:attrNameLst>
                                      </p:cBhvr>
                                      <p:tavLst>
                                        <p:tav tm="0">
                                          <p:val>
                                            <p:strVal val="#ppt_w*0.70"/>
                                          </p:val>
                                        </p:tav>
                                        <p:tav tm="100000">
                                          <p:val>
                                            <p:strVal val="#ppt_w"/>
                                          </p:val>
                                        </p:tav>
                                      </p:tavLst>
                                    </p:anim>
                                    <p:anim calcmode="lin" valueType="num">
                                      <p:cBhvr>
                                        <p:cTn id="73" dur="1000" fill="hold"/>
                                        <p:tgtEl>
                                          <p:spTgt spid="87052"/>
                                        </p:tgtEl>
                                        <p:attrNameLst>
                                          <p:attrName>ppt_h</p:attrName>
                                        </p:attrNameLst>
                                      </p:cBhvr>
                                      <p:tavLst>
                                        <p:tav tm="0">
                                          <p:val>
                                            <p:strVal val="#ppt_h"/>
                                          </p:val>
                                        </p:tav>
                                        <p:tav tm="100000">
                                          <p:val>
                                            <p:strVal val="#ppt_h"/>
                                          </p:val>
                                        </p:tav>
                                      </p:tavLst>
                                    </p:anim>
                                    <p:animEffect transition="in" filter="fade">
                                      <p:cBhvr>
                                        <p:cTn id="74" dur="1000"/>
                                        <p:tgtEl>
                                          <p:spTgt spid="87052"/>
                                        </p:tgtEl>
                                      </p:cBhvr>
                                    </p:animEffect>
                                  </p:childTnLst>
                                </p:cTn>
                              </p:par>
                            </p:childTnLst>
                          </p:cTn>
                        </p:par>
                        <p:par>
                          <p:cTn id="75" fill="hold">
                            <p:stCondLst>
                              <p:cond delay="1500"/>
                            </p:stCondLst>
                            <p:childTnLst>
                              <p:par>
                                <p:cTn id="76" presetID="20" presetClass="entr" presetSubtype="0" fill="hold" grpId="0" nodeType="afterEffect">
                                  <p:stCondLst>
                                    <p:cond delay="0"/>
                                  </p:stCondLst>
                                  <p:childTnLst>
                                    <p:set>
                                      <p:cBhvr>
                                        <p:cTn id="77" dur="1" fill="hold">
                                          <p:stCondLst>
                                            <p:cond delay="0"/>
                                          </p:stCondLst>
                                        </p:cTn>
                                        <p:tgtEl>
                                          <p:spTgt spid="87058"/>
                                        </p:tgtEl>
                                        <p:attrNameLst>
                                          <p:attrName>style.visibility</p:attrName>
                                        </p:attrNameLst>
                                      </p:cBhvr>
                                      <p:to>
                                        <p:strVal val="visible"/>
                                      </p:to>
                                    </p:set>
                                    <p:animEffect transition="in" filter="wedge">
                                      <p:cBhvr>
                                        <p:cTn id="78" dur="2000"/>
                                        <p:tgtEl>
                                          <p:spTgt spid="870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2" grpId="0" bldLvl="0" animBg="1"/>
      <p:bldP spid="87043" grpId="0"/>
      <p:bldP spid="87044" grpId="0"/>
      <p:bldP spid="87045" grpId="0"/>
      <p:bldP spid="87047" grpId="0"/>
      <p:bldP spid="87048" grpId="0"/>
      <p:bldP spid="87050" grpId="0"/>
      <p:bldP spid="87052" grpId="0" bldLvl="0" animBg="1"/>
      <p:bldP spid="87058" grpId="0" bldLvl="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文本框 88065"/>
          <p:cNvSpPr txBox="1"/>
          <p:nvPr/>
        </p:nvSpPr>
        <p:spPr>
          <a:xfrm>
            <a:off x="685800" y="188913"/>
            <a:ext cx="6939915" cy="521970"/>
          </a:xfrm>
          <a:prstGeom prst="rect">
            <a:avLst/>
          </a:prstGeom>
          <a:noFill/>
          <a:ln w="9525">
            <a:noFill/>
          </a:ln>
        </p:spPr>
        <p:txBody>
          <a:bodyPr wrap="none">
            <a:spAutoFit/>
          </a:bodyPr>
          <a:p>
            <a:pPr algn="l" eaLnBrk="1" hangingPunct="1">
              <a:spcBef>
                <a:spcPct val="50000"/>
              </a:spcBef>
            </a:pPr>
            <a:r>
              <a:rPr lang="en-US" altLang="zh-CN" dirty="0">
                <a:solidFill>
                  <a:schemeClr val="bg1"/>
                </a:solidFill>
                <a:latin typeface="Times New Roman" panose="02020603050405020304" pitchFamily="18" charset="0"/>
              </a:rPr>
              <a:t>(2) </a:t>
            </a:r>
            <a:r>
              <a:rPr lang="en-US" altLang="zh-CN" b="0" dirty="0">
                <a:solidFill>
                  <a:schemeClr val="bg1"/>
                </a:solidFill>
                <a:latin typeface="Times New Roman" panose="02020603050405020304" pitchFamily="18" charset="0"/>
              </a:rPr>
              <a:t>If in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 </a:t>
            </a:r>
            <a:r>
              <a:rPr lang="en-US" altLang="zh-CN" sz="2800" i="1" dirty="0">
                <a:solidFill>
                  <a:schemeClr val="bg1"/>
                </a:solidFill>
                <a:latin typeface="Times New Roman" panose="02020603050405020304" pitchFamily="18" charset="0"/>
              </a:rPr>
              <a:t>jX</a:t>
            </a:r>
            <a:r>
              <a:rPr lang="en-US" altLang="zh-CN" sz="2800" baseline="-25000" dirty="0">
                <a:solidFill>
                  <a:schemeClr val="bg1"/>
                </a:solidFill>
                <a:latin typeface="Times New Roman" panose="02020603050405020304" pitchFamily="18" charset="0"/>
              </a:rPr>
              <a:t>L</a:t>
            </a:r>
            <a:r>
              <a:rPr lang="en-US" altLang="zh-CN" b="0" dirty="0">
                <a:solidFill>
                  <a:schemeClr val="bg1"/>
                </a:solidFill>
                <a:latin typeface="Times New Roman" panose="02020603050405020304" pitchFamily="18" charset="0"/>
              </a:rPr>
              <a:t>, Only </a:t>
            </a:r>
            <a:r>
              <a:rPr lang="en-US" altLang="zh-CN" b="0" i="1" dirty="0">
                <a:solidFill>
                  <a:schemeClr val="bg1"/>
                </a:solidFill>
                <a:latin typeface="Times New Roman" panose="02020603050405020304" pitchFamily="18" charset="0"/>
                <a:sym typeface="+mn-ea"/>
              </a:rPr>
              <a:t>X</a:t>
            </a:r>
            <a:r>
              <a:rPr lang="en-US" altLang="zh-CN" b="0" baseline="-25000" dirty="0">
                <a:solidFill>
                  <a:schemeClr val="bg1"/>
                </a:solidFill>
                <a:latin typeface="Times New Roman" panose="02020603050405020304" pitchFamily="18" charset="0"/>
                <a:sym typeface="+mn-ea"/>
              </a:rPr>
              <a:t>L </a:t>
            </a:r>
            <a:r>
              <a:rPr lang="en-US" altLang="zh-CN" b="0" dirty="0">
                <a:solidFill>
                  <a:schemeClr val="bg1"/>
                </a:solidFill>
                <a:latin typeface="Times New Roman" panose="02020603050405020304" pitchFamily="18" charset="0"/>
              </a:rPr>
              <a:t> changes are allowed.</a:t>
            </a:r>
            <a:endParaRPr lang="zh-CN" altLang="en-US" b="0" dirty="0">
              <a:solidFill>
                <a:schemeClr val="bg1"/>
              </a:solidFill>
              <a:latin typeface="Times New Roman" panose="02020603050405020304" pitchFamily="18" charset="0"/>
            </a:endParaRPr>
          </a:p>
        </p:txBody>
      </p:sp>
      <p:sp>
        <p:nvSpPr>
          <p:cNvPr id="88067" name="文本框 88066"/>
          <p:cNvSpPr txBox="1"/>
          <p:nvPr/>
        </p:nvSpPr>
        <p:spPr>
          <a:xfrm>
            <a:off x="900430" y="847725"/>
            <a:ext cx="7782560" cy="891540"/>
          </a:xfrm>
          <a:prstGeom prst="rect">
            <a:avLst/>
          </a:prstGeom>
          <a:noFill/>
          <a:ln w="9525">
            <a:noFill/>
          </a:ln>
        </p:spPr>
        <p:txBody>
          <a:bodyPr wrap="square">
            <a:spAutoFit/>
          </a:bodyPr>
          <a:p>
            <a:pPr eaLnBrk="1" hangingPunct="1">
              <a:lnSpc>
                <a:spcPct val="100000"/>
              </a:lnSpc>
              <a:spcBef>
                <a:spcPts val="0"/>
              </a:spcBef>
            </a:pPr>
            <a:r>
              <a:rPr lang="zh-CN" altLang="en-US" dirty="0">
                <a:solidFill>
                  <a:schemeClr val="bg1"/>
                </a:solidFill>
                <a:latin typeface="Times New Roman" panose="02020603050405020304" pitchFamily="18" charset="0"/>
              </a:rPr>
              <a:t>The conditions for obtaining maximum power are </a:t>
            </a: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a:p>
            <a:pPr eaLnBrk="1" hangingPunct="1">
              <a:lnSpc>
                <a:spcPct val="100000"/>
              </a:lnSpc>
              <a:spcBef>
                <a:spcPts val="0"/>
              </a:spcBef>
            </a:pPr>
            <a:r>
              <a:rPr lang="en-US" altLang="zh-CN" sz="2800" i="1" dirty="0">
                <a:solidFill>
                  <a:schemeClr val="bg1"/>
                </a:solidFill>
                <a:latin typeface="Times New Roman" panose="02020603050405020304" pitchFamily="18" charset="0"/>
              </a:rPr>
              <a:t>X</a:t>
            </a:r>
            <a:r>
              <a:rPr lang="en-US" altLang="zh-CN" sz="2800" baseline="-25000" dirty="0">
                <a:solidFill>
                  <a:schemeClr val="bg1"/>
                </a:solidFill>
                <a:latin typeface="Times New Roman" panose="02020603050405020304" pitchFamily="18" charset="0"/>
              </a:rPr>
              <a:t>i</a:t>
            </a:r>
            <a:r>
              <a:rPr lang="en-US" altLang="zh-CN" sz="2800" dirty="0">
                <a:solidFill>
                  <a:schemeClr val="bg1"/>
                </a:solidFill>
                <a:latin typeface="Times New Roman" panose="02020603050405020304" pitchFamily="18" charset="0"/>
              </a:rPr>
              <a:t> + </a:t>
            </a:r>
            <a:r>
              <a:rPr lang="en-US" altLang="zh-CN" sz="2800" i="1" dirty="0">
                <a:solidFill>
                  <a:schemeClr val="bg1"/>
                </a:solidFill>
                <a:latin typeface="Times New Roman" panose="02020603050405020304" pitchFamily="18" charset="0"/>
              </a:rPr>
              <a:t>X</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=0</a:t>
            </a:r>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also</a:t>
            </a:r>
            <a:r>
              <a:rPr lang="zh-CN" altLang="en-US"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X</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a:t>
            </a:r>
            <a:r>
              <a:rPr lang="en-US" altLang="zh-CN" sz="2800" dirty="0">
                <a:solidFill>
                  <a:schemeClr val="bg1"/>
                </a:solidFill>
                <a:latin typeface="宋体" panose="02010600030101010101" pitchFamily="2" charset="-122"/>
              </a:rPr>
              <a:t>-</a:t>
            </a:r>
            <a:r>
              <a:rPr lang="en-US" altLang="zh-CN" sz="2800" i="1" dirty="0">
                <a:solidFill>
                  <a:schemeClr val="bg1"/>
                </a:solidFill>
                <a:latin typeface="Times New Roman" panose="02020603050405020304" pitchFamily="18" charset="0"/>
              </a:rPr>
              <a:t>X</a:t>
            </a:r>
            <a:r>
              <a:rPr lang="en-US" altLang="zh-CN" sz="2800" baseline="-25000" dirty="0">
                <a:solidFill>
                  <a:schemeClr val="bg1"/>
                </a:solidFill>
                <a:latin typeface="Times New Roman" panose="02020603050405020304" pitchFamily="18" charset="0"/>
              </a:rPr>
              <a:t>i </a:t>
            </a:r>
            <a:endParaRPr lang="en-US" altLang="zh-CN" sz="2800" baseline="-25000" dirty="0">
              <a:solidFill>
                <a:schemeClr val="bg1"/>
              </a:solidFill>
              <a:latin typeface="Times New Roman" panose="02020603050405020304" pitchFamily="18" charset="0"/>
            </a:endParaRPr>
          </a:p>
        </p:txBody>
      </p:sp>
      <p:grpSp>
        <p:nvGrpSpPr>
          <p:cNvPr id="2" name="组合 88067"/>
          <p:cNvGrpSpPr/>
          <p:nvPr/>
        </p:nvGrpSpPr>
        <p:grpSpPr>
          <a:xfrm>
            <a:off x="1042988" y="1570038"/>
            <a:ext cx="4981575" cy="914400"/>
            <a:chOff x="0" y="1"/>
            <a:chExt cx="3138" cy="576"/>
          </a:xfrm>
        </p:grpSpPr>
        <p:graphicFrame>
          <p:nvGraphicFramePr>
            <p:cNvPr id="87045" name="对象 88068"/>
            <p:cNvGraphicFramePr>
              <a:graphicFrameLocks noChangeAspect="1"/>
            </p:cNvGraphicFramePr>
            <p:nvPr/>
          </p:nvGraphicFramePr>
          <p:xfrm>
            <a:off x="1634" y="1"/>
            <a:ext cx="1504" cy="576"/>
          </p:xfrm>
          <a:graphic>
            <a:graphicData uri="http://schemas.openxmlformats.org/presentationml/2006/ole">
              <mc:AlternateContent xmlns:mc="http://schemas.openxmlformats.org/markup-compatibility/2006">
                <mc:Choice xmlns:v="urn:schemas-microsoft-com:vml" Requires="v">
                  <p:oleObj spid="_x0000_s3664" name="" r:id="rId1" imgW="1029970" imgH="391160" progId="Equation.3">
                    <p:embed/>
                  </p:oleObj>
                </mc:Choice>
                <mc:Fallback>
                  <p:oleObj name="" r:id="rId1" imgW="1029970" imgH="391160" progId="Equation.3">
                    <p:embed/>
                    <p:pic>
                      <p:nvPicPr>
                        <p:cNvPr id="0" name="图片 3663"/>
                        <p:cNvPicPr/>
                        <p:nvPr/>
                      </p:nvPicPr>
                      <p:blipFill>
                        <a:blip r:embed="rId2">
                          <a:clrChange>
                            <a:clrFrom>
                              <a:srgbClr val="000000"/>
                            </a:clrFrom>
                            <a:clrTo>
                              <a:srgbClr val="FFFFFF"/>
                            </a:clrTo>
                          </a:clrChange>
                        </a:blip>
                        <a:stretch>
                          <a:fillRect/>
                        </a:stretch>
                      </p:blipFill>
                      <p:spPr>
                        <a:xfrm>
                          <a:off x="1634" y="1"/>
                          <a:ext cx="1504" cy="576"/>
                        </a:xfrm>
                        <a:prstGeom prst="rect">
                          <a:avLst/>
                        </a:prstGeom>
                        <a:noFill/>
                        <a:ln w="38100">
                          <a:noFill/>
                          <a:miter/>
                        </a:ln>
                      </p:spPr>
                    </p:pic>
                  </p:oleObj>
                </mc:Fallback>
              </mc:AlternateContent>
            </a:graphicData>
          </a:graphic>
        </p:graphicFrame>
        <p:sp>
          <p:nvSpPr>
            <p:cNvPr id="87054" name="文本框 88069"/>
            <p:cNvSpPr txBox="1"/>
            <p:nvPr/>
          </p:nvSpPr>
          <p:spPr>
            <a:xfrm>
              <a:off x="0" y="144"/>
              <a:ext cx="1470" cy="290"/>
            </a:xfrm>
            <a:prstGeom prst="rect">
              <a:avLst/>
            </a:prstGeom>
            <a:noFill/>
            <a:ln w="9525">
              <a:noFill/>
            </a:ln>
          </p:spPr>
          <p:txBody>
            <a:bodyPr wrap="none">
              <a:spAutoFit/>
            </a:bodyPr>
            <a:p>
              <a:pPr algn="l" eaLnBrk="1" hangingPunct="1">
                <a:spcBef>
                  <a:spcPct val="50000"/>
                </a:spcBef>
              </a:pPr>
              <a:r>
                <a:rPr lang="zh-CN" altLang="en-US" dirty="0">
                  <a:solidFill>
                    <a:schemeClr val="bg1"/>
                  </a:solidFill>
                  <a:latin typeface="楷体_GB2312" pitchFamily="1" charset="-122"/>
                  <a:ea typeface="楷体_GB2312" pitchFamily="1" charset="-122"/>
                  <a:sym typeface="+mn-ea"/>
                </a:rPr>
                <a:t>Maximum power</a:t>
              </a:r>
              <a:r>
                <a:rPr lang="en-US" altLang="zh-CN" dirty="0">
                  <a:solidFill>
                    <a:schemeClr val="bg1"/>
                  </a:solidFill>
                  <a:latin typeface="楷体_GB2312" pitchFamily="1" charset="-122"/>
                  <a:ea typeface="楷体_GB2312" pitchFamily="1" charset="-122"/>
                  <a:sym typeface="+mn-ea"/>
                </a:rPr>
                <a:t>:</a:t>
              </a:r>
              <a:endParaRPr lang="en-US" altLang="zh-CN" dirty="0">
                <a:solidFill>
                  <a:schemeClr val="bg1"/>
                </a:solidFill>
                <a:latin typeface="楷体_GB2312" pitchFamily="1" charset="-122"/>
                <a:ea typeface="楷体_GB2312" pitchFamily="1" charset="-122"/>
                <a:sym typeface="+mn-ea"/>
              </a:endParaRPr>
            </a:p>
          </p:txBody>
        </p:sp>
      </p:grpSp>
      <p:sp>
        <p:nvSpPr>
          <p:cNvPr id="88071" name="文本框 88070"/>
          <p:cNvSpPr txBox="1"/>
          <p:nvPr/>
        </p:nvSpPr>
        <p:spPr>
          <a:xfrm>
            <a:off x="685800" y="2367280"/>
            <a:ext cx="4725035" cy="521970"/>
          </a:xfrm>
          <a:prstGeom prst="rect">
            <a:avLst/>
          </a:prstGeom>
          <a:noFill/>
          <a:ln w="9525">
            <a:noFill/>
          </a:ln>
        </p:spPr>
        <p:txBody>
          <a:bodyPr wrap="square">
            <a:spAutoFit/>
          </a:bodyPr>
          <a:p>
            <a:pPr eaLnBrk="1" hangingPunct="1">
              <a:spcBef>
                <a:spcPct val="50000"/>
              </a:spcBef>
            </a:pPr>
            <a:r>
              <a:rPr lang="en-US" altLang="zh-CN" dirty="0">
                <a:solidFill>
                  <a:schemeClr val="bg1"/>
                </a:solidFill>
                <a:latin typeface="Times New Roman" panose="02020603050405020304" pitchFamily="18" charset="0"/>
              </a:rPr>
              <a:t>(3)</a:t>
            </a:r>
            <a:r>
              <a:rPr lang="en-US" altLang="zh-CN" b="0" dirty="0">
                <a:solidFill>
                  <a:schemeClr val="bg1"/>
                </a:solidFill>
                <a:latin typeface="Times New Roman" panose="02020603050405020304" pitchFamily="18" charset="0"/>
              </a:rPr>
              <a:t> If </a:t>
            </a:r>
            <a:r>
              <a:rPr lang="en-US" altLang="zh-CN" sz="2800" i="1" dirty="0">
                <a:solidFill>
                  <a:schemeClr val="bg1"/>
                </a:solidFill>
                <a:latin typeface="Times New Roman" panose="02020603050405020304" pitchFamily="18" charset="0"/>
              </a:rPr>
              <a:t>Z</a:t>
            </a:r>
            <a:r>
              <a:rPr lang="en-US" altLang="zh-CN" sz="2800" baseline="-25000" dirty="0">
                <a:solidFill>
                  <a:schemeClr val="bg1"/>
                </a:solidFill>
                <a:latin typeface="Times New Roman" panose="02020603050405020304" pitchFamily="18" charset="0"/>
              </a:rPr>
              <a:t>L</a:t>
            </a:r>
            <a:r>
              <a:rPr lang="en-US" altLang="zh-CN" sz="2800" dirty="0">
                <a:solidFill>
                  <a:schemeClr val="bg1"/>
                </a:solidFill>
                <a:latin typeface="Times New Roman" panose="02020603050405020304" pitchFamily="18" charset="0"/>
              </a:rPr>
              <a:t>= </a:t>
            </a:r>
            <a:r>
              <a:rPr lang="en-US" altLang="zh-CN" sz="2800" i="1" dirty="0">
                <a:solidFill>
                  <a:schemeClr val="bg1"/>
                </a:solidFill>
                <a:latin typeface="Times New Roman" panose="02020603050405020304" pitchFamily="18" charset="0"/>
              </a:rPr>
              <a:t>R</a:t>
            </a:r>
            <a:r>
              <a:rPr lang="en-US" altLang="zh-CN" sz="2800" baseline="-25000" dirty="0">
                <a:solidFill>
                  <a:schemeClr val="bg1"/>
                </a:solidFill>
                <a:latin typeface="Times New Roman" panose="02020603050405020304" pitchFamily="18" charset="0"/>
              </a:rPr>
              <a:t>L</a:t>
            </a:r>
            <a:r>
              <a:rPr lang="en-US" altLang="zh-CN" sz="2800" b="0" baseline="-25000" dirty="0">
                <a:solidFill>
                  <a:schemeClr val="bg1"/>
                </a:solidFill>
                <a:latin typeface="Times New Roman" panose="02020603050405020304" pitchFamily="18" charset="0"/>
              </a:rPr>
              <a:t> </a:t>
            </a:r>
            <a:r>
              <a:rPr lang="en-US" altLang="zh-CN" b="0" dirty="0">
                <a:solidFill>
                  <a:schemeClr val="bg1"/>
                </a:solidFill>
                <a:latin typeface="Times New Roman" panose="02020603050405020304" pitchFamily="18" charset="0"/>
              </a:rPr>
              <a:t>is </a:t>
            </a:r>
            <a:r>
              <a:rPr lang="zh-CN" altLang="en-US" b="0" dirty="0">
                <a:solidFill>
                  <a:schemeClr val="bg1"/>
                </a:solidFill>
                <a:latin typeface="Times New Roman" panose="02020603050405020304" pitchFamily="18" charset="0"/>
              </a:rPr>
              <a:t>pure resist</a:t>
            </a:r>
            <a:r>
              <a:rPr lang="en-US" altLang="zh-CN" b="0" dirty="0">
                <a:solidFill>
                  <a:schemeClr val="bg1"/>
                </a:solidFill>
                <a:latin typeface="Times New Roman" panose="02020603050405020304" pitchFamily="18" charset="0"/>
              </a:rPr>
              <a:t>or.</a:t>
            </a:r>
            <a:r>
              <a:rPr lang="zh-CN" altLang="en-US" b="0" dirty="0">
                <a:solidFill>
                  <a:schemeClr val="bg1"/>
                </a:solidFill>
                <a:latin typeface="Times New Roman" panose="02020603050405020304" pitchFamily="18" charset="0"/>
              </a:rPr>
              <a:t> </a:t>
            </a:r>
            <a:endParaRPr lang="zh-CN" altLang="en-US" b="0" dirty="0">
              <a:solidFill>
                <a:schemeClr val="bg1"/>
              </a:solidFill>
              <a:latin typeface="Times New Roman" panose="02020603050405020304" pitchFamily="18" charset="0"/>
            </a:endParaRPr>
          </a:p>
        </p:txBody>
      </p:sp>
      <p:sp>
        <p:nvSpPr>
          <p:cNvPr id="88072" name="文本框 88071"/>
          <p:cNvSpPr txBox="1"/>
          <p:nvPr/>
        </p:nvSpPr>
        <p:spPr>
          <a:xfrm>
            <a:off x="558483" y="4002088"/>
            <a:ext cx="2557145" cy="460375"/>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Power of load is</a:t>
            </a:r>
            <a:r>
              <a:rPr lang="zh-CN" altLang="en-US" dirty="0">
                <a:solidFill>
                  <a:schemeClr val="bg1"/>
                </a:solidFill>
                <a:latin typeface="Times New Roman" panose="02020603050405020304" pitchFamily="18" charset="0"/>
              </a:rPr>
              <a:t>：</a:t>
            </a:r>
            <a:endParaRPr lang="zh-CN" altLang="en-US" dirty="0">
              <a:solidFill>
                <a:schemeClr val="bg1"/>
              </a:solidFill>
              <a:latin typeface="Times New Roman" panose="02020603050405020304" pitchFamily="18" charset="0"/>
            </a:endParaRPr>
          </a:p>
        </p:txBody>
      </p:sp>
      <p:graphicFrame>
        <p:nvGraphicFramePr>
          <p:cNvPr id="88073" name="对象 88072"/>
          <p:cNvGraphicFramePr>
            <a:graphicFrameLocks noChangeAspect="1"/>
          </p:cNvGraphicFramePr>
          <p:nvPr/>
        </p:nvGraphicFramePr>
        <p:xfrm>
          <a:off x="3376613" y="2687320"/>
          <a:ext cx="4438650" cy="1112838"/>
        </p:xfrm>
        <a:graphic>
          <a:graphicData uri="http://schemas.openxmlformats.org/presentationml/2006/ole">
            <mc:AlternateContent xmlns:mc="http://schemas.openxmlformats.org/markup-compatibility/2006">
              <mc:Choice xmlns:v="urn:schemas-microsoft-com:vml" Requires="v">
                <p:oleObj spid="_x0000_s3665" name="" r:id="rId3" imgW="2222500" imgH="558800" progId="Equation.DSMT4">
                  <p:embed/>
                </p:oleObj>
              </mc:Choice>
              <mc:Fallback>
                <p:oleObj name="" r:id="rId3" imgW="2222500" imgH="558800" progId="Equation.DSMT4">
                  <p:embed/>
                  <p:pic>
                    <p:nvPicPr>
                      <p:cNvPr id="0" name="图片 3664"/>
                      <p:cNvPicPr/>
                      <p:nvPr/>
                    </p:nvPicPr>
                    <p:blipFill>
                      <a:blip r:embed="rId4"/>
                      <a:stretch>
                        <a:fillRect/>
                      </a:stretch>
                    </p:blipFill>
                    <p:spPr>
                      <a:xfrm>
                        <a:off x="3376613" y="2687320"/>
                        <a:ext cx="4438650" cy="1112838"/>
                      </a:xfrm>
                      <a:prstGeom prst="rect">
                        <a:avLst/>
                      </a:prstGeom>
                      <a:noFill/>
                      <a:ln w="38100">
                        <a:noFill/>
                        <a:miter/>
                      </a:ln>
                    </p:spPr>
                  </p:pic>
                </p:oleObj>
              </mc:Fallback>
            </mc:AlternateContent>
          </a:graphicData>
        </a:graphic>
      </p:graphicFrame>
      <p:sp>
        <p:nvSpPr>
          <p:cNvPr id="88074" name="文本框 88073"/>
          <p:cNvSpPr txBox="1"/>
          <p:nvPr/>
        </p:nvSpPr>
        <p:spPr>
          <a:xfrm>
            <a:off x="558483" y="2888933"/>
            <a:ext cx="2736850" cy="829945"/>
          </a:xfrm>
          <a:prstGeom prst="rect">
            <a:avLst/>
          </a:prstGeom>
          <a:no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cs typeface="Times New Roman" panose="02020603050405020304" pitchFamily="18" charset="0"/>
              </a:rPr>
              <a:t>Current in the circuit is</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cs typeface="Times New Roman" panose="02020603050405020304" pitchFamily="18" charset="0"/>
            </a:endParaRPr>
          </a:p>
        </p:txBody>
      </p:sp>
      <p:graphicFrame>
        <p:nvGraphicFramePr>
          <p:cNvPr id="88075" name="对象 88074"/>
          <p:cNvGraphicFramePr>
            <a:graphicFrameLocks noChangeAspect="1"/>
          </p:cNvGraphicFramePr>
          <p:nvPr/>
        </p:nvGraphicFramePr>
        <p:xfrm>
          <a:off x="3015298" y="3800158"/>
          <a:ext cx="2562225" cy="906462"/>
        </p:xfrm>
        <a:graphic>
          <a:graphicData uri="http://schemas.openxmlformats.org/presentationml/2006/ole">
            <mc:AlternateContent xmlns:mc="http://schemas.openxmlformats.org/markup-compatibility/2006">
              <mc:Choice xmlns:v="urn:schemas-microsoft-com:vml" Requires="v">
                <p:oleObj spid="_x0000_s3660" name="" r:id="rId5" imgW="1295400" imgH="457200" progId="Equation.DSMT4">
                  <p:embed/>
                </p:oleObj>
              </mc:Choice>
              <mc:Fallback>
                <p:oleObj name="" r:id="rId5" imgW="1295400" imgH="457200" progId="Equation.DSMT4">
                  <p:embed/>
                  <p:pic>
                    <p:nvPicPr>
                      <p:cNvPr id="0" name="图片 3659"/>
                      <p:cNvPicPr/>
                      <p:nvPr/>
                    </p:nvPicPr>
                    <p:blipFill>
                      <a:blip r:embed="rId6"/>
                      <a:stretch>
                        <a:fillRect/>
                      </a:stretch>
                    </p:blipFill>
                    <p:spPr>
                      <a:xfrm>
                        <a:off x="3015298" y="3800158"/>
                        <a:ext cx="2562225" cy="906462"/>
                      </a:xfrm>
                      <a:prstGeom prst="rect">
                        <a:avLst/>
                      </a:prstGeom>
                      <a:noFill/>
                      <a:ln w="38100">
                        <a:noFill/>
                        <a:miter/>
                      </a:ln>
                    </p:spPr>
                  </p:pic>
                </p:oleObj>
              </mc:Fallback>
            </mc:AlternateContent>
          </a:graphicData>
        </a:graphic>
      </p:graphicFrame>
      <p:sp>
        <p:nvSpPr>
          <p:cNvPr id="88077" name="圆角矩形标注 88076"/>
          <p:cNvSpPr/>
          <p:nvPr/>
        </p:nvSpPr>
        <p:spPr>
          <a:xfrm>
            <a:off x="6545580" y="5290185"/>
            <a:ext cx="2459990" cy="866775"/>
          </a:xfrm>
          <a:prstGeom prst="wedgeRoundRectCallout">
            <a:avLst>
              <a:gd name="adj1" fmla="val -54233"/>
              <a:gd name="adj2" fmla="val 72051"/>
              <a:gd name="adj3" fmla="val 16667"/>
            </a:avLst>
          </a:prstGeom>
          <a:solidFill>
            <a:schemeClr val="accent1"/>
          </a:solidFill>
          <a:ln w="9525">
            <a:noFill/>
          </a:ln>
        </p:spPr>
        <p:txBody>
          <a:bodyPr/>
          <a:p>
            <a:pPr algn="ctr" eaLnBrk="1" hangingPunct="1"/>
            <a:r>
              <a:rPr lang="en-US" altLang="zh-CN" b="0" dirty="0">
                <a:solidFill>
                  <a:schemeClr val="tx1"/>
                </a:solidFill>
                <a:latin typeface="Times New Roman" panose="02020603050405020304" pitchFamily="18" charset="0"/>
                <a:ea typeface="仿宋_GB2312" pitchFamily="1" charset="-122"/>
                <a:cs typeface="Times New Roman" panose="02020603050405020304" pitchFamily="18" charset="0"/>
              </a:rPr>
              <a:t>Magnitude </a:t>
            </a:r>
            <a:r>
              <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rPr>
              <a:t>matching</a:t>
            </a:r>
            <a:endPar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sp>
        <p:nvSpPr>
          <p:cNvPr id="14" name="文本框 13"/>
          <p:cNvSpPr txBox="1"/>
          <p:nvPr/>
        </p:nvSpPr>
        <p:spPr>
          <a:xfrm>
            <a:off x="900430" y="6067425"/>
            <a:ext cx="2383155" cy="521970"/>
          </a:xfrm>
          <a:prstGeom prst="rect">
            <a:avLst/>
          </a:prstGeom>
          <a:solidFill>
            <a:srgbClr val="990033"/>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rPr>
              <a:t>Example</a:t>
            </a:r>
            <a:r>
              <a:rPr lang="zh-CN" altLang="en-US" sz="2800" dirty="0">
                <a:solidFill>
                  <a:schemeClr val="bg1"/>
                </a:solidFill>
                <a:latin typeface="Times New Roman" panose="02020603050405020304" pitchFamily="18" charset="0"/>
              </a:rPr>
              <a:t> </a:t>
            </a:r>
            <a:r>
              <a:rPr lang="en-US" altLang="zh-CN" sz="2800" dirty="0">
                <a:solidFill>
                  <a:schemeClr val="bg1"/>
                </a:solidFill>
                <a:latin typeface="Times New Roman" panose="02020603050405020304" pitchFamily="18" charset="0"/>
              </a:rPr>
              <a:t>5-19</a:t>
            </a:r>
            <a:r>
              <a:rPr lang="zh-CN" altLang="en-US" sz="2800" dirty="0">
                <a:solidFill>
                  <a:schemeClr val="bg1"/>
                </a:solidFill>
                <a:latin typeface="Times New Roman" panose="02020603050405020304" pitchFamily="18" charset="0"/>
              </a:rPr>
              <a:t> </a:t>
            </a:r>
            <a:endParaRPr lang="zh-CN" altLang="en-US" sz="2800" dirty="0">
              <a:solidFill>
                <a:schemeClr val="bg1"/>
              </a:solidFill>
              <a:latin typeface="Times New Roman" panose="02020603050405020304" pitchFamily="18" charset="0"/>
            </a:endParaRPr>
          </a:p>
        </p:txBody>
      </p:sp>
      <p:grpSp>
        <p:nvGrpSpPr>
          <p:cNvPr id="7" name="组合 6"/>
          <p:cNvGrpSpPr/>
          <p:nvPr/>
        </p:nvGrpSpPr>
        <p:grpSpPr>
          <a:xfrm>
            <a:off x="529590" y="5513705"/>
            <a:ext cx="5894070" cy="1075055"/>
            <a:chOff x="1418" y="8770"/>
            <a:chExt cx="9282" cy="1693"/>
          </a:xfrm>
        </p:grpSpPr>
        <p:sp>
          <p:nvSpPr>
            <p:cNvPr id="4" name="文本框 3"/>
            <p:cNvSpPr txBox="1"/>
            <p:nvPr/>
          </p:nvSpPr>
          <p:spPr>
            <a:xfrm>
              <a:off x="1418" y="8770"/>
              <a:ext cx="9283" cy="725"/>
            </a:xfrm>
            <a:prstGeom prst="rect">
              <a:avLst/>
            </a:prstGeom>
            <a:noFill/>
          </p:spPr>
          <p:txBody>
            <a:bodyPr wrap="none" rtlCol="0">
              <a:spAutoFit/>
            </a:bodyPr>
            <a:p>
              <a:pPr algn="l"/>
              <a:r>
                <a:rPr lang="zh-CN" altLang="en-US" b="0" dirty="0">
                  <a:solidFill>
                    <a:schemeClr val="bg1"/>
                  </a:solidFill>
                  <a:latin typeface="Times New Roman" panose="02020603050405020304" pitchFamily="18" charset="0"/>
                  <a:sym typeface="+mn-ea"/>
                </a:rPr>
                <a:t>The conditions for obtaining maximum power</a:t>
              </a:r>
              <a:r>
                <a:rPr lang="en-US" altLang="zh-CN" b="0" dirty="0">
                  <a:solidFill>
                    <a:schemeClr val="bg1"/>
                  </a:solidFill>
                  <a:latin typeface="Times New Roman" panose="02020603050405020304" pitchFamily="18" charset="0"/>
                  <a:sym typeface="+mn-ea"/>
                </a:rPr>
                <a:t>:</a:t>
              </a:r>
              <a:endParaRPr lang="en-US" altLang="zh-CN" b="0" dirty="0">
                <a:solidFill>
                  <a:schemeClr val="bg1"/>
                </a:solidFill>
                <a:latin typeface="Times New Roman" panose="02020603050405020304" pitchFamily="18" charset="0"/>
                <a:sym typeface="+mn-ea"/>
              </a:endParaRPr>
            </a:p>
          </p:txBody>
        </p:sp>
        <p:pic>
          <p:nvPicPr>
            <p:cNvPr id="5" name="图片 4"/>
            <p:cNvPicPr>
              <a:picLocks noChangeAspect="1"/>
            </p:cNvPicPr>
            <p:nvPr/>
          </p:nvPicPr>
          <p:blipFill>
            <a:blip r:embed="rId7"/>
            <a:stretch>
              <a:fillRect/>
            </a:stretch>
          </p:blipFill>
          <p:spPr>
            <a:xfrm>
              <a:off x="6570" y="9495"/>
              <a:ext cx="3847" cy="969"/>
            </a:xfrm>
            <a:prstGeom prst="rect">
              <a:avLst/>
            </a:prstGeom>
          </p:spPr>
        </p:pic>
      </p:grpSp>
      <p:grpSp>
        <p:nvGrpSpPr>
          <p:cNvPr id="10" name="组合 9"/>
          <p:cNvGrpSpPr/>
          <p:nvPr/>
        </p:nvGrpSpPr>
        <p:grpSpPr>
          <a:xfrm>
            <a:off x="558800" y="4706620"/>
            <a:ext cx="8123555" cy="862330"/>
            <a:chOff x="880" y="7412"/>
            <a:chExt cx="12793" cy="1358"/>
          </a:xfrm>
        </p:grpSpPr>
        <p:graphicFrame>
          <p:nvGraphicFramePr>
            <p:cNvPr id="88076" name="对象 88075"/>
            <p:cNvGraphicFramePr>
              <a:graphicFrameLocks noChangeAspect="1"/>
            </p:cNvGraphicFramePr>
            <p:nvPr/>
          </p:nvGraphicFramePr>
          <p:xfrm>
            <a:off x="880" y="7412"/>
            <a:ext cx="12205" cy="1358"/>
          </p:xfrm>
          <a:graphic>
            <a:graphicData uri="http://schemas.openxmlformats.org/presentationml/2006/ole">
              <mc:AlternateContent xmlns:mc="http://schemas.openxmlformats.org/markup-compatibility/2006">
                <mc:Choice xmlns:v="urn:schemas-microsoft-com:vml" Requires="v">
                  <p:oleObj spid="_x0000_s3659" name="" r:id="rId8" imgW="3886200" imgH="431800" progId="Equation.DSMT4">
                    <p:embed/>
                  </p:oleObj>
                </mc:Choice>
                <mc:Fallback>
                  <p:oleObj name="" r:id="rId8" imgW="3886200" imgH="431800" progId="Equation.DSMT4">
                    <p:embed/>
                    <p:pic>
                      <p:nvPicPr>
                        <p:cNvPr id="0" name="图片 3658"/>
                        <p:cNvPicPr/>
                        <p:nvPr/>
                      </p:nvPicPr>
                      <p:blipFill>
                        <a:blip r:embed="rId9"/>
                        <a:stretch>
                          <a:fillRect/>
                        </a:stretch>
                      </p:blipFill>
                      <p:spPr>
                        <a:xfrm>
                          <a:off x="880" y="7412"/>
                          <a:ext cx="12205" cy="1358"/>
                        </a:xfrm>
                        <a:prstGeom prst="rect">
                          <a:avLst/>
                        </a:prstGeom>
                        <a:noFill/>
                        <a:ln w="38100">
                          <a:noFill/>
                          <a:miter/>
                        </a:ln>
                      </p:spPr>
                    </p:pic>
                  </p:oleObj>
                </mc:Fallback>
              </mc:AlternateContent>
            </a:graphicData>
          </a:graphic>
        </p:graphicFrame>
        <p:sp>
          <p:nvSpPr>
            <p:cNvPr id="8" name="文本框 7"/>
            <p:cNvSpPr txBox="1"/>
            <p:nvPr/>
          </p:nvSpPr>
          <p:spPr>
            <a:xfrm>
              <a:off x="4543" y="7606"/>
              <a:ext cx="9131" cy="725"/>
            </a:xfrm>
            <a:prstGeom prst="rect">
              <a:avLst/>
            </a:prstGeom>
            <a:solidFill>
              <a:srgbClr val="333399"/>
            </a:solidFill>
          </p:spPr>
          <p:txBody>
            <a:bodyPr wrap="square" rtlCol="0">
              <a:spAutoFit/>
            </a:bodyPr>
            <a:p>
              <a:endParaRPr lang="zh-CN" altLang="en-US"/>
            </a:p>
          </p:txBody>
        </p:sp>
        <p:sp>
          <p:nvSpPr>
            <p:cNvPr id="9" name="文本框 8"/>
            <p:cNvSpPr txBox="1"/>
            <p:nvPr/>
          </p:nvSpPr>
          <p:spPr>
            <a:xfrm>
              <a:off x="930" y="7606"/>
              <a:ext cx="488" cy="725"/>
            </a:xfrm>
            <a:prstGeom prst="rect">
              <a:avLst/>
            </a:prstGeom>
            <a:solidFill>
              <a:srgbClr val="333399"/>
            </a:solidFill>
          </p:spPr>
          <p:txBody>
            <a:bodyPr wrap="none" rtlCol="0">
              <a:spAutoFit/>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88066"/>
                                        </p:tgtEl>
                                        <p:attrNameLst>
                                          <p:attrName>style.visibility</p:attrName>
                                        </p:attrNameLst>
                                      </p:cBhvr>
                                      <p:to>
                                        <p:strVal val="visible"/>
                                      </p:to>
                                    </p:set>
                                    <p:anim calcmode="lin" valueType="num">
                                      <p:cBhvr>
                                        <p:cTn id="7" dur="500" fill="hold"/>
                                        <p:tgtEl>
                                          <p:spTgt spid="88066"/>
                                        </p:tgtEl>
                                        <p:attrNameLst>
                                          <p:attrName>ppt_x</p:attrName>
                                        </p:attrNameLst>
                                      </p:cBhvr>
                                      <p:tavLst>
                                        <p:tav tm="0">
                                          <p:val>
                                            <p:strVal val="#ppt_x"/>
                                          </p:val>
                                        </p:tav>
                                        <p:tav tm="100000">
                                          <p:val>
                                            <p:strVal val="#ppt_x"/>
                                          </p:val>
                                        </p:tav>
                                      </p:tavLst>
                                    </p:anim>
                                    <p:anim calcmode="lin" valueType="num">
                                      <p:cBhvr>
                                        <p:cTn id="8" dur="500" fill="hold"/>
                                        <p:tgtEl>
                                          <p:spTgt spid="88066"/>
                                        </p:tgtEl>
                                        <p:attrNameLst>
                                          <p:attrName>ppt_y</p:attrName>
                                        </p:attrNameLst>
                                      </p:cBhvr>
                                      <p:tavLst>
                                        <p:tav tm="0">
                                          <p:val>
                                            <p:strVal val="#ppt_y-#ppt_h/2"/>
                                          </p:val>
                                        </p:tav>
                                        <p:tav tm="100000">
                                          <p:val>
                                            <p:strVal val="#ppt_y"/>
                                          </p:val>
                                        </p:tav>
                                      </p:tavLst>
                                    </p:anim>
                                    <p:anim calcmode="lin" valueType="num">
                                      <p:cBhvr>
                                        <p:cTn id="9" dur="500" fill="hold"/>
                                        <p:tgtEl>
                                          <p:spTgt spid="88066"/>
                                        </p:tgtEl>
                                        <p:attrNameLst>
                                          <p:attrName>ppt_w</p:attrName>
                                        </p:attrNameLst>
                                      </p:cBhvr>
                                      <p:tavLst>
                                        <p:tav tm="0">
                                          <p:val>
                                            <p:strVal val="#ppt_w"/>
                                          </p:val>
                                        </p:tav>
                                        <p:tav tm="100000">
                                          <p:val>
                                            <p:strVal val="#ppt_w"/>
                                          </p:val>
                                        </p:tav>
                                      </p:tavLst>
                                    </p:anim>
                                    <p:anim calcmode="lin" valueType="num">
                                      <p:cBhvr>
                                        <p:cTn id="10" dur="500" fill="hold"/>
                                        <p:tgtEl>
                                          <p:spTgt spid="88066"/>
                                        </p:tgtEl>
                                        <p:attrNameLst>
                                          <p:attrName>ppt_h</p:attrName>
                                        </p:attrNameLst>
                                      </p:cBhvr>
                                      <p:tavLst>
                                        <p:tav tm="0">
                                          <p:val>
                                            <p:fltVal val="0.00000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8067"/>
                                        </p:tgtEl>
                                        <p:attrNameLst>
                                          <p:attrName>style.visibility</p:attrName>
                                        </p:attrNameLst>
                                      </p:cBhvr>
                                      <p:to>
                                        <p:strVal val="visible"/>
                                      </p:to>
                                    </p:set>
                                    <p:animEffect transition="in" filter="wipe(left)">
                                      <p:cBhvr>
                                        <p:cTn id="15" dur="2000"/>
                                        <p:tgtEl>
                                          <p:spTgt spid="8806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dissolv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7" presetClass="entr" presetSubtype="1" fill="hold" grpId="0" nodeType="clickEffect">
                                  <p:stCondLst>
                                    <p:cond delay="0"/>
                                  </p:stCondLst>
                                  <p:childTnLst>
                                    <p:set>
                                      <p:cBhvr>
                                        <p:cTn id="24" dur="1" fill="hold">
                                          <p:stCondLst>
                                            <p:cond delay="0"/>
                                          </p:stCondLst>
                                        </p:cTn>
                                        <p:tgtEl>
                                          <p:spTgt spid="88071"/>
                                        </p:tgtEl>
                                        <p:attrNameLst>
                                          <p:attrName>style.visibility</p:attrName>
                                        </p:attrNameLst>
                                      </p:cBhvr>
                                      <p:to>
                                        <p:strVal val="visible"/>
                                      </p:to>
                                    </p:set>
                                    <p:anim calcmode="lin" valueType="num">
                                      <p:cBhvr>
                                        <p:cTn id="25" dur="500" fill="hold"/>
                                        <p:tgtEl>
                                          <p:spTgt spid="88071"/>
                                        </p:tgtEl>
                                        <p:attrNameLst>
                                          <p:attrName>ppt_x</p:attrName>
                                        </p:attrNameLst>
                                      </p:cBhvr>
                                      <p:tavLst>
                                        <p:tav tm="0">
                                          <p:val>
                                            <p:strVal val="#ppt_x"/>
                                          </p:val>
                                        </p:tav>
                                        <p:tav tm="100000">
                                          <p:val>
                                            <p:strVal val="#ppt_x"/>
                                          </p:val>
                                        </p:tav>
                                      </p:tavLst>
                                    </p:anim>
                                    <p:anim calcmode="lin" valueType="num">
                                      <p:cBhvr>
                                        <p:cTn id="26" dur="500" fill="hold"/>
                                        <p:tgtEl>
                                          <p:spTgt spid="88071"/>
                                        </p:tgtEl>
                                        <p:attrNameLst>
                                          <p:attrName>ppt_y</p:attrName>
                                        </p:attrNameLst>
                                      </p:cBhvr>
                                      <p:tavLst>
                                        <p:tav tm="0">
                                          <p:val>
                                            <p:strVal val="#ppt_y-#ppt_h/2"/>
                                          </p:val>
                                        </p:tav>
                                        <p:tav tm="100000">
                                          <p:val>
                                            <p:strVal val="#ppt_y"/>
                                          </p:val>
                                        </p:tav>
                                      </p:tavLst>
                                    </p:anim>
                                    <p:anim calcmode="lin" valueType="num">
                                      <p:cBhvr>
                                        <p:cTn id="27" dur="500" fill="hold"/>
                                        <p:tgtEl>
                                          <p:spTgt spid="88071"/>
                                        </p:tgtEl>
                                        <p:attrNameLst>
                                          <p:attrName>ppt_w</p:attrName>
                                        </p:attrNameLst>
                                      </p:cBhvr>
                                      <p:tavLst>
                                        <p:tav tm="0">
                                          <p:val>
                                            <p:strVal val="#ppt_w"/>
                                          </p:val>
                                        </p:tav>
                                        <p:tav tm="100000">
                                          <p:val>
                                            <p:strVal val="#ppt_w"/>
                                          </p:val>
                                        </p:tav>
                                      </p:tavLst>
                                    </p:anim>
                                    <p:anim calcmode="lin" valueType="num">
                                      <p:cBhvr>
                                        <p:cTn id="28" dur="500" fill="hold"/>
                                        <p:tgtEl>
                                          <p:spTgt spid="88071"/>
                                        </p:tgtEl>
                                        <p:attrNameLst>
                                          <p:attrName>ppt_h</p:attrName>
                                        </p:attrNameLst>
                                      </p:cBhvr>
                                      <p:tavLst>
                                        <p:tav tm="0">
                                          <p:val>
                                            <p:fltVal val="0.00000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88074"/>
                                        </p:tgtEl>
                                        <p:attrNameLst>
                                          <p:attrName>style.visibility</p:attrName>
                                        </p:attrNameLst>
                                      </p:cBhvr>
                                      <p:to>
                                        <p:strVal val="visible"/>
                                      </p:to>
                                    </p:set>
                                    <p:animEffect transition="in" filter="wipe(left)">
                                      <p:cBhvr>
                                        <p:cTn id="33" dur="500"/>
                                        <p:tgtEl>
                                          <p:spTgt spid="88074"/>
                                        </p:tgtEl>
                                      </p:cBhvr>
                                    </p:animEffect>
                                  </p:childTnLst>
                                </p:cTn>
                              </p:par>
                            </p:childTnLst>
                          </p:cTn>
                        </p:par>
                        <p:par>
                          <p:cTn id="34" fill="hold">
                            <p:stCondLst>
                              <p:cond delay="500"/>
                            </p:stCondLst>
                            <p:childTnLst>
                              <p:par>
                                <p:cTn id="35" presetID="18" presetClass="entr" presetSubtype="6" fill="hold" nodeType="afterEffect">
                                  <p:stCondLst>
                                    <p:cond delay="0"/>
                                  </p:stCondLst>
                                  <p:childTnLst>
                                    <p:set>
                                      <p:cBhvr>
                                        <p:cTn id="36" dur="1" fill="hold">
                                          <p:stCondLst>
                                            <p:cond delay="0"/>
                                          </p:stCondLst>
                                        </p:cTn>
                                        <p:tgtEl>
                                          <p:spTgt spid="88073"/>
                                        </p:tgtEl>
                                        <p:attrNameLst>
                                          <p:attrName>style.visibility</p:attrName>
                                        </p:attrNameLst>
                                      </p:cBhvr>
                                      <p:to>
                                        <p:strVal val="visible"/>
                                      </p:to>
                                    </p:set>
                                    <p:animEffect transition="in" filter="strips(downRight)">
                                      <p:cBhvr>
                                        <p:cTn id="37" dur="2000"/>
                                        <p:tgtEl>
                                          <p:spTgt spid="880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8072"/>
                                        </p:tgtEl>
                                        <p:attrNameLst>
                                          <p:attrName>style.visibility</p:attrName>
                                        </p:attrNameLst>
                                      </p:cBhvr>
                                      <p:to>
                                        <p:strVal val="visible"/>
                                      </p:to>
                                    </p:set>
                                    <p:animEffect transition="in" filter="wipe(left)">
                                      <p:cBhvr>
                                        <p:cTn id="42" dur="2000"/>
                                        <p:tgtEl>
                                          <p:spTgt spid="88072"/>
                                        </p:tgtEl>
                                      </p:cBhvr>
                                    </p:animEffect>
                                  </p:childTnLst>
                                </p:cTn>
                              </p:par>
                            </p:childTnLst>
                          </p:cTn>
                        </p:par>
                        <p:par>
                          <p:cTn id="43" fill="hold">
                            <p:stCondLst>
                              <p:cond delay="2000"/>
                            </p:stCondLst>
                            <p:childTnLst>
                              <p:par>
                                <p:cTn id="44" presetID="22" presetClass="entr" presetSubtype="8" fill="hold" nodeType="afterEffect">
                                  <p:stCondLst>
                                    <p:cond delay="0"/>
                                  </p:stCondLst>
                                  <p:childTnLst>
                                    <p:set>
                                      <p:cBhvr>
                                        <p:cTn id="45" dur="1" fill="hold">
                                          <p:stCondLst>
                                            <p:cond delay="0"/>
                                          </p:stCondLst>
                                        </p:cTn>
                                        <p:tgtEl>
                                          <p:spTgt spid="88075"/>
                                        </p:tgtEl>
                                        <p:attrNameLst>
                                          <p:attrName>style.visibility</p:attrName>
                                        </p:attrNameLst>
                                      </p:cBhvr>
                                      <p:to>
                                        <p:strVal val="visible"/>
                                      </p:to>
                                    </p:set>
                                    <p:animEffect transition="in" filter="wipe(left)">
                                      <p:cBhvr>
                                        <p:cTn id="46" dur="2000"/>
                                        <p:tgtEl>
                                          <p:spTgt spid="88075"/>
                                        </p:tgtEl>
                                      </p:cBhvr>
                                    </p:animEffect>
                                  </p:childTnLst>
                                </p:cTn>
                              </p:par>
                            </p:childTnLst>
                          </p:cTn>
                        </p:par>
                        <p:par>
                          <p:cTn id="47" fill="hold">
                            <p:stCondLst>
                              <p:cond delay="4000"/>
                            </p:stCondLst>
                            <p:childTnLst>
                              <p:par>
                                <p:cTn id="48" presetID="20" presetClass="entr" presetSubtype="0" fill="hold" grpId="0" nodeType="afterEffect">
                                  <p:stCondLst>
                                    <p:cond delay="0"/>
                                  </p:stCondLst>
                                  <p:childTnLst>
                                    <p:set>
                                      <p:cBhvr>
                                        <p:cTn id="49" dur="1" fill="hold">
                                          <p:stCondLst>
                                            <p:cond delay="0"/>
                                          </p:stCondLst>
                                        </p:cTn>
                                        <p:tgtEl>
                                          <p:spTgt spid="88077"/>
                                        </p:tgtEl>
                                        <p:attrNameLst>
                                          <p:attrName>style.visibility</p:attrName>
                                        </p:attrNameLst>
                                      </p:cBhvr>
                                      <p:to>
                                        <p:strVal val="visible"/>
                                      </p:to>
                                    </p:set>
                                    <p:animEffect transition="in" filter="wedge">
                                      <p:cBhvr>
                                        <p:cTn id="50" dur="2000"/>
                                        <p:tgtEl>
                                          <p:spTgt spid="8807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anim calcmode="lin" valueType="num">
                                      <p:cBhvr additive="base">
                                        <p:cTn id="55" dur="500" fill="hold"/>
                                        <p:tgtEl>
                                          <p:spTgt spid="10"/>
                                        </p:tgtEl>
                                        <p:attrNameLst>
                                          <p:attrName>ppt_x</p:attrName>
                                        </p:attrNameLst>
                                      </p:cBhvr>
                                      <p:tavLst>
                                        <p:tav tm="0">
                                          <p:val>
                                            <p:strVal val="0-#ppt_w/2"/>
                                          </p:val>
                                        </p:tav>
                                        <p:tav tm="100000">
                                          <p:val>
                                            <p:strVal val="#ppt_x"/>
                                          </p:val>
                                        </p:tav>
                                      </p:tavLst>
                                    </p:anim>
                                    <p:anim calcmode="lin" valueType="num">
                                      <p:cBhvr additive="base">
                                        <p:cTn id="56"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 calcmode="lin" valueType="num">
                                      <p:cBhvr additive="base">
                                        <p:cTn id="61" dur="500" fill="hold"/>
                                        <p:tgtEl>
                                          <p:spTgt spid="7"/>
                                        </p:tgtEl>
                                        <p:attrNameLst>
                                          <p:attrName>ppt_x</p:attrName>
                                        </p:attrNameLst>
                                      </p:cBhvr>
                                      <p:tavLst>
                                        <p:tav tm="0">
                                          <p:val>
                                            <p:strVal val="#ppt_x"/>
                                          </p:val>
                                        </p:tav>
                                        <p:tav tm="100000">
                                          <p:val>
                                            <p:strVal val="#ppt_x"/>
                                          </p:val>
                                        </p:tav>
                                      </p:tavLst>
                                    </p:anim>
                                    <p:anim calcmode="lin" valueType="num">
                                      <p:cBhvr additive="base">
                                        <p:cTn id="6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1000" fill="hold"/>
                                        <p:tgtEl>
                                          <p:spTgt spid="14"/>
                                        </p:tgtEl>
                                        <p:attrNameLst>
                                          <p:attrName>ppt_w</p:attrName>
                                        </p:attrNameLst>
                                      </p:cBhvr>
                                      <p:tavLst>
                                        <p:tav tm="0">
                                          <p:val>
                                            <p:fltVal val="0.000000"/>
                                          </p:val>
                                        </p:tav>
                                        <p:tav tm="100000">
                                          <p:val>
                                            <p:strVal val="#ppt_w"/>
                                          </p:val>
                                        </p:tav>
                                      </p:tavLst>
                                    </p:anim>
                                    <p:anim calcmode="lin" valueType="num">
                                      <p:cBhvr>
                                        <p:cTn id="68" dur="1000" fill="hold"/>
                                        <p:tgtEl>
                                          <p:spTgt spid="14"/>
                                        </p:tgtEl>
                                        <p:attrNameLst>
                                          <p:attrName>ppt_h</p:attrName>
                                        </p:attrNameLst>
                                      </p:cBhvr>
                                      <p:tavLst>
                                        <p:tav tm="0">
                                          <p:val>
                                            <p:fltVal val="0.000000"/>
                                          </p:val>
                                        </p:tav>
                                        <p:tav tm="100000">
                                          <p:val>
                                            <p:strVal val="#ppt_h"/>
                                          </p:val>
                                        </p:tav>
                                      </p:tavLst>
                                    </p:anim>
                                    <p:anim calcmode="lin" valueType="num">
                                      <p:cBhvr>
                                        <p:cTn id="69" dur="1000" fill="hold"/>
                                        <p:tgtEl>
                                          <p:spTgt spid="14"/>
                                        </p:tgtEl>
                                        <p:attrNameLst>
                                          <p:attrName>ppt_x</p:attrName>
                                        </p:attrNameLst>
                                      </p:cBhvr>
                                      <p:tavLst>
                                        <p:tav tm="0" fmla="#ppt_x+(cos(-2*pi*(1-$))*-#ppt_x-sin(-2*pi*(1-$))*(1-#ppt_y))*(1-$)">
                                          <p:val>
                                            <p:fltVal val="0.000000"/>
                                          </p:val>
                                        </p:tav>
                                        <p:tav tm="100000">
                                          <p:val>
                                            <p:fltVal val="1.000000"/>
                                          </p:val>
                                        </p:tav>
                                      </p:tavLst>
                                    </p:anim>
                                    <p:anim calcmode="lin" valueType="num">
                                      <p:cBhvr>
                                        <p:cTn id="70" dur="1000" fill="hold"/>
                                        <p:tgtEl>
                                          <p:spTgt spid="14"/>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6" grpId="0"/>
      <p:bldP spid="88067" grpId="0"/>
      <p:bldP spid="88071" grpId="0"/>
      <p:bldP spid="88072" grpId="0"/>
      <p:bldP spid="88074" grpId="0"/>
      <p:bldP spid="88077" grpId="0" bldLvl="0" animBg="1"/>
      <p:bldP spid="14" grpId="0" bldLvl="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文本框 91137"/>
          <p:cNvSpPr txBox="1"/>
          <p:nvPr/>
        </p:nvSpPr>
        <p:spPr>
          <a:xfrm>
            <a:off x="94298" y="691833"/>
            <a:ext cx="9180195" cy="460375"/>
          </a:xfrm>
          <a:prstGeom prst="rect">
            <a:avLst/>
          </a:prstGeom>
          <a:noFill/>
          <a:ln w="9525">
            <a:noFill/>
          </a:ln>
        </p:spPr>
        <p:txBody>
          <a:bodyPr wrap="none" anchor="ctr">
            <a:spAutoFit/>
          </a:bodyPr>
          <a:p>
            <a:pPr algn="l" eaLnBrk="1" hangingPunct="1"/>
            <a:r>
              <a:rPr lang="en-US" altLang="zh-CN" b="0" dirty="0">
                <a:solidFill>
                  <a:schemeClr val="bg1"/>
                </a:solidFill>
                <a:latin typeface="Times New Roman" panose="02020603050405020304" pitchFamily="18" charset="0"/>
                <a:ea typeface="仿宋_GB2312" pitchFamily="1" charset="-122"/>
              </a:rPr>
              <a:t>Find </a:t>
            </a:r>
            <a:r>
              <a:rPr lang="en-US" altLang="zh-CN" b="0" dirty="0">
                <a:solidFill>
                  <a:schemeClr val="bg1"/>
                </a:solidFill>
                <a:latin typeface="Times New Roman" panose="02020603050405020304" pitchFamily="18" charset="0"/>
                <a:ea typeface="仿宋_GB2312" pitchFamily="1" charset="-122"/>
                <a:sym typeface="+mn-ea"/>
              </a:rPr>
              <a:t>Z</a:t>
            </a:r>
            <a:r>
              <a:rPr lang="en-US" altLang="zh-CN" b="0" baseline="-25000" dirty="0">
                <a:solidFill>
                  <a:schemeClr val="bg1"/>
                </a:solidFill>
                <a:latin typeface="Times New Roman" panose="02020603050405020304" pitchFamily="18" charset="0"/>
                <a:ea typeface="仿宋_GB2312" pitchFamily="1" charset="-122"/>
                <a:sym typeface="+mn-ea"/>
              </a:rPr>
              <a:t>L </a:t>
            </a:r>
            <a:r>
              <a:rPr lang="en-US" altLang="zh-CN" b="0" dirty="0">
                <a:solidFill>
                  <a:schemeClr val="bg1"/>
                </a:solidFill>
                <a:latin typeface="Times New Roman" panose="02020603050405020304" pitchFamily="18" charset="0"/>
                <a:ea typeface="仿宋_GB2312" pitchFamily="1" charset="-122"/>
                <a:sym typeface="+mn-ea"/>
              </a:rPr>
              <a:t>and </a:t>
            </a:r>
            <a:r>
              <a:rPr lang="en-US" altLang="zh-CN" b="0" dirty="0">
                <a:solidFill>
                  <a:schemeClr val="bg1"/>
                </a:solidFill>
                <a:latin typeface="Times New Roman" panose="02020603050405020304" pitchFamily="18" charset="0"/>
                <a:ea typeface="仿宋_GB2312" pitchFamily="1" charset="-122"/>
              </a:rPr>
              <a:t>the maximum power when Z</a:t>
            </a:r>
            <a:r>
              <a:rPr lang="en-US" altLang="zh-CN" b="0" baseline="-25000" dirty="0">
                <a:solidFill>
                  <a:schemeClr val="bg1"/>
                </a:solidFill>
                <a:latin typeface="Times New Roman" panose="02020603050405020304" pitchFamily="18" charset="0"/>
                <a:ea typeface="仿宋_GB2312" pitchFamily="1" charset="-122"/>
              </a:rPr>
              <a:t>L</a:t>
            </a:r>
            <a:r>
              <a:rPr lang="en-US" altLang="zh-CN" b="0" dirty="0">
                <a:solidFill>
                  <a:schemeClr val="bg1"/>
                </a:solidFill>
                <a:latin typeface="Times New Roman" panose="02020603050405020304" pitchFamily="18" charset="0"/>
                <a:ea typeface="仿宋_GB2312" pitchFamily="1" charset="-122"/>
              </a:rPr>
              <a:t> obtains </a:t>
            </a:r>
            <a:r>
              <a:rPr lang="en-US" altLang="zh-CN" b="0" dirty="0">
                <a:solidFill>
                  <a:schemeClr val="bg1"/>
                </a:solidFill>
                <a:latin typeface="Times New Roman" panose="02020603050405020304" pitchFamily="18" charset="0"/>
                <a:ea typeface="仿宋_GB2312" pitchFamily="1" charset="-122"/>
                <a:sym typeface="+mn-ea"/>
              </a:rPr>
              <a:t>the maximum power</a:t>
            </a:r>
            <a:r>
              <a:rPr lang="zh-CN" altLang="en-US" b="0" dirty="0">
                <a:solidFill>
                  <a:schemeClr val="bg1"/>
                </a:solidFill>
                <a:latin typeface="Times New Roman" panose="02020603050405020304" pitchFamily="18" charset="0"/>
                <a:ea typeface="仿宋_GB2312" pitchFamily="1" charset="-122"/>
                <a:sym typeface="+mn-ea"/>
              </a:rPr>
              <a:t>？</a:t>
            </a:r>
            <a:endParaRPr lang="zh-CN" altLang="en-US" b="0" dirty="0">
              <a:solidFill>
                <a:schemeClr val="bg1"/>
              </a:solidFill>
              <a:latin typeface="Times New Roman" panose="02020603050405020304" pitchFamily="18" charset="0"/>
              <a:ea typeface="仿宋_GB2312" pitchFamily="1" charset="-122"/>
              <a:sym typeface="+mn-ea"/>
            </a:endParaRPr>
          </a:p>
        </p:txBody>
      </p:sp>
      <p:sp>
        <p:nvSpPr>
          <p:cNvPr id="91139" name="文本框 91138"/>
          <p:cNvSpPr txBox="1"/>
          <p:nvPr/>
        </p:nvSpPr>
        <p:spPr>
          <a:xfrm>
            <a:off x="94615" y="146685"/>
            <a:ext cx="1644650"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Example:</a:t>
            </a:r>
            <a:r>
              <a:rPr lang="zh-CN" altLang="en-US" sz="2800" dirty="0">
                <a:solidFill>
                  <a:schemeClr val="bg1"/>
                </a:solidFill>
                <a:latin typeface="Times New Roman" panose="02020603050405020304" pitchFamily="18" charset="0"/>
              </a:rPr>
              <a:t> </a:t>
            </a:r>
            <a:endParaRPr lang="zh-CN" altLang="en-US" sz="2800" dirty="0">
              <a:solidFill>
                <a:schemeClr val="bg1"/>
              </a:solidFill>
              <a:latin typeface="Times New Roman" panose="02020603050405020304" pitchFamily="18" charset="0"/>
            </a:endParaRPr>
          </a:p>
        </p:txBody>
      </p:sp>
      <p:grpSp>
        <p:nvGrpSpPr>
          <p:cNvPr id="2" name="组合 91139"/>
          <p:cNvGrpSpPr/>
          <p:nvPr/>
        </p:nvGrpSpPr>
        <p:grpSpPr>
          <a:xfrm>
            <a:off x="468313" y="1296988"/>
            <a:ext cx="3743325" cy="2087562"/>
            <a:chOff x="0" y="0"/>
            <a:chExt cx="2304" cy="1197"/>
          </a:xfrm>
        </p:grpSpPr>
        <p:sp>
          <p:nvSpPr>
            <p:cNvPr id="88092" name="直接连接符 91140"/>
            <p:cNvSpPr/>
            <p:nvPr/>
          </p:nvSpPr>
          <p:spPr>
            <a:xfrm>
              <a:off x="144" y="45"/>
              <a:ext cx="2115" cy="0"/>
            </a:xfrm>
            <a:prstGeom prst="line">
              <a:avLst/>
            </a:prstGeom>
            <a:ln w="28575" cap="flat" cmpd="sng">
              <a:solidFill>
                <a:srgbClr val="FFCC00"/>
              </a:solidFill>
              <a:prstDash val="solid"/>
              <a:headEnd type="none" w="med" len="med"/>
              <a:tailEnd type="none" w="med" len="med"/>
            </a:ln>
          </p:spPr>
        </p:sp>
        <p:sp>
          <p:nvSpPr>
            <p:cNvPr id="88093" name="直接连接符 91141"/>
            <p:cNvSpPr/>
            <p:nvPr/>
          </p:nvSpPr>
          <p:spPr>
            <a:xfrm flipV="1">
              <a:off x="144" y="1179"/>
              <a:ext cx="2115" cy="18"/>
            </a:xfrm>
            <a:prstGeom prst="line">
              <a:avLst/>
            </a:prstGeom>
            <a:ln w="28575" cap="flat" cmpd="sng">
              <a:solidFill>
                <a:srgbClr val="FFCC00"/>
              </a:solidFill>
              <a:prstDash val="solid"/>
              <a:headEnd type="none" w="med" len="med"/>
              <a:tailEnd type="none" w="med" len="med"/>
            </a:ln>
          </p:spPr>
        </p:sp>
        <p:sp>
          <p:nvSpPr>
            <p:cNvPr id="88094" name="直接连接符 91142"/>
            <p:cNvSpPr/>
            <p:nvPr/>
          </p:nvSpPr>
          <p:spPr>
            <a:xfrm>
              <a:off x="144" y="45"/>
              <a:ext cx="0" cy="1152"/>
            </a:xfrm>
            <a:prstGeom prst="line">
              <a:avLst/>
            </a:prstGeom>
            <a:ln w="28575" cap="flat" cmpd="sng">
              <a:solidFill>
                <a:srgbClr val="FFCC00"/>
              </a:solidFill>
              <a:prstDash val="solid"/>
              <a:headEnd type="none" w="med" len="med"/>
              <a:tailEnd type="none" w="med" len="med"/>
            </a:ln>
          </p:spPr>
        </p:sp>
        <p:graphicFrame>
          <p:nvGraphicFramePr>
            <p:cNvPr id="88072" name="对象 91143"/>
            <p:cNvGraphicFramePr>
              <a:graphicFrameLocks noChangeAspect="1"/>
            </p:cNvGraphicFramePr>
            <p:nvPr/>
          </p:nvGraphicFramePr>
          <p:xfrm>
            <a:off x="338" y="161"/>
            <a:ext cx="182" cy="268"/>
          </p:xfrm>
          <a:graphic>
            <a:graphicData uri="http://schemas.openxmlformats.org/presentationml/2006/ole">
              <mc:AlternateContent xmlns:mc="http://schemas.openxmlformats.org/markup-compatibility/2006">
                <mc:Choice xmlns:v="urn:schemas-microsoft-com:vml" Requires="v">
                  <p:oleObj spid="_x0000_s3667" name="" r:id="rId1" imgW="127000" imgH="190500" progId="Equation.DSMT4">
                    <p:embed/>
                  </p:oleObj>
                </mc:Choice>
                <mc:Fallback>
                  <p:oleObj name="" r:id="rId1" imgW="127000" imgH="190500" progId="Equation.DSMT4">
                    <p:embed/>
                    <p:pic>
                      <p:nvPicPr>
                        <p:cNvPr id="0" name="图片 3666"/>
                        <p:cNvPicPr/>
                        <p:nvPr/>
                      </p:nvPicPr>
                      <p:blipFill>
                        <a:blip r:embed="rId2">
                          <a:clrChange>
                            <a:clrFrom>
                              <a:srgbClr val="000000"/>
                            </a:clrFrom>
                            <a:clrTo>
                              <a:srgbClr val="FFFFFF"/>
                            </a:clrTo>
                          </a:clrChange>
                        </a:blip>
                        <a:stretch>
                          <a:fillRect/>
                        </a:stretch>
                      </p:blipFill>
                      <p:spPr>
                        <a:xfrm>
                          <a:off x="338" y="161"/>
                          <a:ext cx="182" cy="268"/>
                        </a:xfrm>
                        <a:prstGeom prst="rect">
                          <a:avLst/>
                        </a:prstGeom>
                        <a:noFill/>
                        <a:ln w="38100">
                          <a:noFill/>
                          <a:miter/>
                        </a:ln>
                      </p:spPr>
                    </p:pic>
                  </p:oleObj>
                </mc:Fallback>
              </mc:AlternateContent>
            </a:graphicData>
          </a:graphic>
        </p:graphicFrame>
        <p:sp>
          <p:nvSpPr>
            <p:cNvPr id="88095" name="椭圆 91144"/>
            <p:cNvSpPr/>
            <p:nvPr/>
          </p:nvSpPr>
          <p:spPr>
            <a:xfrm>
              <a:off x="0" y="429"/>
              <a:ext cx="288" cy="288"/>
            </a:xfrm>
            <a:prstGeom prst="ellipse">
              <a:avLst/>
            </a:prstGeom>
            <a:solidFill>
              <a:srgbClr val="33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88096" name="直接连接符 91145"/>
            <p:cNvSpPr/>
            <p:nvPr/>
          </p:nvSpPr>
          <p:spPr>
            <a:xfrm>
              <a:off x="0" y="573"/>
              <a:ext cx="288" cy="0"/>
            </a:xfrm>
            <a:prstGeom prst="line">
              <a:avLst/>
            </a:prstGeom>
            <a:ln w="38100" cap="flat" cmpd="sng">
              <a:solidFill>
                <a:srgbClr val="FF9900"/>
              </a:solidFill>
              <a:prstDash val="solid"/>
              <a:headEnd type="none" w="med" len="med"/>
              <a:tailEnd type="none" w="med" len="med"/>
            </a:ln>
          </p:spPr>
        </p:sp>
        <p:sp>
          <p:nvSpPr>
            <p:cNvPr id="88097" name="直接连接符 91146"/>
            <p:cNvSpPr/>
            <p:nvPr/>
          </p:nvSpPr>
          <p:spPr>
            <a:xfrm flipV="1">
              <a:off x="276" y="74"/>
              <a:ext cx="0" cy="336"/>
            </a:xfrm>
            <a:prstGeom prst="line">
              <a:avLst/>
            </a:prstGeom>
            <a:ln w="38100" cap="flat" cmpd="sng">
              <a:solidFill>
                <a:srgbClr val="66FFFF"/>
              </a:solidFill>
              <a:prstDash val="solid"/>
              <a:headEnd type="none" w="med" len="med"/>
              <a:tailEnd type="triangle" w="med" len="med"/>
            </a:ln>
          </p:spPr>
        </p:sp>
        <p:sp>
          <p:nvSpPr>
            <p:cNvPr id="88098" name="文本框 91147"/>
            <p:cNvSpPr txBox="1"/>
            <p:nvPr/>
          </p:nvSpPr>
          <p:spPr>
            <a:xfrm>
              <a:off x="149" y="676"/>
              <a:ext cx="813" cy="262"/>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4∠90</a:t>
              </a:r>
              <a:r>
                <a:rPr lang="en-US" altLang="zh-CN" baseline="50000" dirty="0">
                  <a:solidFill>
                    <a:schemeClr val="bg1"/>
                  </a:solidFill>
                  <a:latin typeface="Times New Roman" panose="02020603050405020304" pitchFamily="18" charset="0"/>
                </a:rPr>
                <a:t>o </a:t>
              </a:r>
              <a:r>
                <a:rPr lang="en-US" altLang="zh-CN" dirty="0">
                  <a:solidFill>
                    <a:schemeClr val="bg1"/>
                  </a:solidFill>
                  <a:latin typeface="Times New Roman" panose="02020603050405020304" pitchFamily="18" charset="0"/>
                </a:rPr>
                <a:t>A</a:t>
              </a:r>
              <a:endParaRPr lang="en-US" altLang="zh-CN" dirty="0">
                <a:solidFill>
                  <a:schemeClr val="bg1"/>
                </a:solidFill>
                <a:latin typeface="Times New Roman" panose="02020603050405020304" pitchFamily="18" charset="0"/>
              </a:endParaRPr>
            </a:p>
          </p:txBody>
        </p:sp>
        <p:sp>
          <p:nvSpPr>
            <p:cNvPr id="88099" name="文本框 91148"/>
            <p:cNvSpPr txBox="1"/>
            <p:nvPr/>
          </p:nvSpPr>
          <p:spPr>
            <a:xfrm>
              <a:off x="1899" y="421"/>
              <a:ext cx="322" cy="262"/>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L</a:t>
              </a:r>
              <a:endParaRPr lang="en-US" altLang="zh-CN" baseline="-25000" dirty="0">
                <a:solidFill>
                  <a:schemeClr val="bg1"/>
                </a:solidFill>
                <a:latin typeface="Times New Roman" panose="02020603050405020304" pitchFamily="18" charset="0"/>
              </a:endParaRPr>
            </a:p>
          </p:txBody>
        </p:sp>
        <p:sp>
          <p:nvSpPr>
            <p:cNvPr id="88100" name="文本框 91149"/>
            <p:cNvSpPr txBox="1"/>
            <p:nvPr/>
          </p:nvSpPr>
          <p:spPr>
            <a:xfrm>
              <a:off x="1488" y="104"/>
              <a:ext cx="714" cy="262"/>
            </a:xfrm>
            <a:prstGeom prst="rect">
              <a:avLst/>
            </a:prstGeom>
            <a:noFill/>
            <a:ln w="9525">
              <a:noFill/>
            </a:ln>
          </p:spPr>
          <p:txBody>
            <a:bodyPr anchor="ctr">
              <a:spAutoFit/>
            </a:bodyPr>
            <a:p>
              <a:pPr algn="ctr" eaLnBrk="1" hangingPunct="1"/>
              <a:r>
                <a:rPr lang="zh-CN" altLang="en-US" dirty="0">
                  <a:solidFill>
                    <a:schemeClr val="bg1"/>
                  </a:solidFill>
                  <a:latin typeface="Times New Roman" panose="02020603050405020304" pitchFamily="18" charset="0"/>
                </a:rPr>
                <a:t>－</a:t>
              </a:r>
              <a:r>
                <a:rPr lang="en-US" altLang="zh-CN" dirty="0">
                  <a:solidFill>
                    <a:schemeClr val="bg1"/>
                  </a:solidFill>
                  <a:latin typeface="Times New Roman" panose="02020603050405020304" pitchFamily="18" charset="0"/>
                </a:rPr>
                <a:t>j30</a:t>
              </a:r>
              <a:r>
                <a:rPr lang="en-US" altLang="zh-CN" dirty="0">
                  <a:solidFill>
                    <a:schemeClr val="bg1"/>
                  </a:solidFill>
                  <a:latin typeface="Symbol" panose="05050102010706020507" pitchFamily="18" charset="2"/>
                </a:rPr>
                <a:t>W</a:t>
              </a:r>
              <a:endParaRPr lang="en-US" altLang="zh-CN" dirty="0">
                <a:solidFill>
                  <a:schemeClr val="bg1"/>
                </a:solidFill>
                <a:latin typeface="Times New Roman" panose="02020603050405020304" pitchFamily="18" charset="0"/>
              </a:endParaRPr>
            </a:p>
          </p:txBody>
        </p:sp>
        <p:sp>
          <p:nvSpPr>
            <p:cNvPr id="88101" name="文本框 91150"/>
            <p:cNvSpPr txBox="1"/>
            <p:nvPr/>
          </p:nvSpPr>
          <p:spPr>
            <a:xfrm>
              <a:off x="1457" y="405"/>
              <a:ext cx="445" cy="262"/>
            </a:xfrm>
            <a:prstGeom prst="rect">
              <a:avLst/>
            </a:prstGeom>
            <a:noFill/>
            <a:ln w="9525">
              <a:noFill/>
            </a:ln>
          </p:spPr>
          <p:txBody>
            <a:bodyPr wrap="none" anchor="ctr">
              <a:spAutoFit/>
            </a:bodyPr>
            <a:p>
              <a:pPr algn="ctr" eaLnBrk="1" hangingPunct="1"/>
              <a:r>
                <a:rPr lang="en-US" altLang="zh-CN" dirty="0">
                  <a:solidFill>
                    <a:schemeClr val="bg1"/>
                  </a:solidFill>
                  <a:latin typeface="Times New Roman" panose="02020603050405020304" pitchFamily="18" charset="0"/>
                </a:rPr>
                <a:t>30</a:t>
              </a:r>
              <a:r>
                <a:rPr lang="en-US" altLang="zh-CN" dirty="0">
                  <a:solidFill>
                    <a:schemeClr val="bg1"/>
                  </a:solidFill>
                  <a:latin typeface="Symbol" panose="05050102010706020507" pitchFamily="18" charset="2"/>
                </a:rPr>
                <a:t>W</a:t>
              </a:r>
              <a:endParaRPr lang="en-US" altLang="zh-CN" dirty="0">
                <a:solidFill>
                  <a:schemeClr val="bg1"/>
                </a:solidFill>
                <a:latin typeface="Times New Roman" panose="02020603050405020304" pitchFamily="18" charset="0"/>
              </a:endParaRPr>
            </a:p>
          </p:txBody>
        </p:sp>
        <p:sp>
          <p:nvSpPr>
            <p:cNvPr id="88102" name="文本框 91151"/>
            <p:cNvSpPr txBox="1"/>
            <p:nvPr/>
          </p:nvSpPr>
          <p:spPr>
            <a:xfrm>
              <a:off x="361" y="376"/>
              <a:ext cx="602" cy="262"/>
            </a:xfrm>
            <a:prstGeom prst="rect">
              <a:avLst/>
            </a:prstGeom>
            <a:noFill/>
            <a:ln w="9525">
              <a:noFill/>
            </a:ln>
          </p:spPr>
          <p:txBody>
            <a:bodyPr wrap="none" anchor="ctr">
              <a:spAutoFit/>
            </a:bodyPr>
            <a:p>
              <a:pPr algn="ctr" eaLnBrk="1" hangingPunct="1"/>
              <a:r>
                <a:rPr lang="en-US" altLang="zh-CN" dirty="0">
                  <a:solidFill>
                    <a:schemeClr val="bg1"/>
                  </a:solidFill>
                  <a:latin typeface="宋体" panose="02010600030101010101" pitchFamily="2" charset="-122"/>
                </a:rPr>
                <a:t>-</a:t>
              </a:r>
              <a:r>
                <a:rPr lang="en-US" altLang="zh-CN" dirty="0">
                  <a:solidFill>
                    <a:schemeClr val="bg1"/>
                  </a:solidFill>
                  <a:latin typeface="Times New Roman" panose="02020603050405020304" pitchFamily="18" charset="0"/>
                </a:rPr>
                <a:t>j30</a:t>
              </a:r>
              <a:r>
                <a:rPr lang="en-US" altLang="zh-CN" dirty="0">
                  <a:solidFill>
                    <a:schemeClr val="bg1"/>
                  </a:solidFill>
                  <a:latin typeface="Symbol" panose="05050102010706020507" pitchFamily="18" charset="2"/>
                </a:rPr>
                <a:t>W</a:t>
              </a:r>
              <a:endParaRPr lang="en-US" altLang="zh-CN" dirty="0">
                <a:solidFill>
                  <a:schemeClr val="bg1"/>
                </a:solidFill>
                <a:latin typeface="Times New Roman" panose="02020603050405020304" pitchFamily="18" charset="0"/>
              </a:endParaRPr>
            </a:p>
          </p:txBody>
        </p:sp>
        <p:sp>
          <p:nvSpPr>
            <p:cNvPr id="88103" name="直接连接符 91152"/>
            <p:cNvSpPr/>
            <p:nvPr/>
          </p:nvSpPr>
          <p:spPr>
            <a:xfrm>
              <a:off x="989" y="45"/>
              <a:ext cx="0" cy="1134"/>
            </a:xfrm>
            <a:prstGeom prst="line">
              <a:avLst/>
            </a:prstGeom>
            <a:ln w="28575" cap="flat" cmpd="sng">
              <a:solidFill>
                <a:srgbClr val="FFCC99"/>
              </a:solidFill>
              <a:prstDash val="solid"/>
              <a:headEnd type="oval" w="med" len="med"/>
              <a:tailEnd type="oval" w="med" len="med"/>
            </a:ln>
          </p:spPr>
        </p:sp>
        <p:sp>
          <p:nvSpPr>
            <p:cNvPr id="88104" name="矩形 91153"/>
            <p:cNvSpPr/>
            <p:nvPr/>
          </p:nvSpPr>
          <p:spPr>
            <a:xfrm>
              <a:off x="944" y="408"/>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88105" name="直接连接符 91154"/>
            <p:cNvSpPr/>
            <p:nvPr/>
          </p:nvSpPr>
          <p:spPr>
            <a:xfrm>
              <a:off x="1443" y="45"/>
              <a:ext cx="0" cy="1134"/>
            </a:xfrm>
            <a:prstGeom prst="line">
              <a:avLst/>
            </a:prstGeom>
            <a:ln w="28575" cap="flat" cmpd="sng">
              <a:solidFill>
                <a:srgbClr val="FFCC99"/>
              </a:solidFill>
              <a:prstDash val="solid"/>
              <a:headEnd type="oval" w="med" len="med"/>
              <a:tailEnd type="oval" w="med" len="med"/>
            </a:ln>
          </p:spPr>
        </p:sp>
        <p:sp>
          <p:nvSpPr>
            <p:cNvPr id="88106" name="矩形 91155"/>
            <p:cNvSpPr/>
            <p:nvPr/>
          </p:nvSpPr>
          <p:spPr>
            <a:xfrm>
              <a:off x="1397" y="408"/>
              <a:ext cx="91"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88107" name="直接连接符 91156"/>
            <p:cNvSpPr/>
            <p:nvPr/>
          </p:nvSpPr>
          <p:spPr>
            <a:xfrm>
              <a:off x="2259" y="45"/>
              <a:ext cx="0" cy="1134"/>
            </a:xfrm>
            <a:prstGeom prst="line">
              <a:avLst/>
            </a:prstGeom>
            <a:ln w="28575" cap="flat" cmpd="sng">
              <a:solidFill>
                <a:srgbClr val="FFCC99"/>
              </a:solidFill>
              <a:prstDash val="solid"/>
              <a:headEnd type="none" w="med" len="med"/>
              <a:tailEnd type="none" w="med" len="med"/>
            </a:ln>
          </p:spPr>
        </p:sp>
        <p:sp>
          <p:nvSpPr>
            <p:cNvPr id="88108" name="矩形 91157"/>
            <p:cNvSpPr/>
            <p:nvPr/>
          </p:nvSpPr>
          <p:spPr>
            <a:xfrm>
              <a:off x="1715" y="0"/>
              <a:ext cx="272" cy="91"/>
            </a:xfrm>
            <a:prstGeom prst="rect">
              <a:avLst/>
            </a:prstGeom>
            <a:solidFill>
              <a:srgbClr val="FF9900"/>
            </a:solidFill>
            <a:ln w="952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88109" name="矩形 91158"/>
            <p:cNvSpPr/>
            <p:nvPr/>
          </p:nvSpPr>
          <p:spPr>
            <a:xfrm>
              <a:off x="2184" y="408"/>
              <a:ext cx="120" cy="272"/>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pSp>
      <p:sp>
        <p:nvSpPr>
          <p:cNvPr id="91160" name="直接连接符 91159"/>
          <p:cNvSpPr/>
          <p:nvPr/>
        </p:nvSpPr>
        <p:spPr>
          <a:xfrm>
            <a:off x="4572000" y="2232025"/>
            <a:ext cx="504825" cy="0"/>
          </a:xfrm>
          <a:prstGeom prst="line">
            <a:avLst/>
          </a:prstGeom>
          <a:ln w="76200" cap="flat" cmpd="sng">
            <a:solidFill>
              <a:schemeClr val="accent1"/>
            </a:solidFill>
            <a:prstDash val="solid"/>
            <a:headEnd type="none" w="med" len="med"/>
            <a:tailEnd type="triangle" w="med" len="med"/>
          </a:ln>
        </p:spPr>
      </p:sp>
      <p:grpSp>
        <p:nvGrpSpPr>
          <p:cNvPr id="3" name="组合 91160"/>
          <p:cNvGrpSpPr/>
          <p:nvPr/>
        </p:nvGrpSpPr>
        <p:grpSpPr>
          <a:xfrm>
            <a:off x="5364163" y="1152525"/>
            <a:ext cx="2790825" cy="2209800"/>
            <a:chOff x="0" y="0"/>
            <a:chExt cx="1758" cy="1392"/>
          </a:xfrm>
        </p:grpSpPr>
        <p:sp>
          <p:nvSpPr>
            <p:cNvPr id="88079" name="任意多边形 91161"/>
            <p:cNvSpPr/>
            <p:nvPr/>
          </p:nvSpPr>
          <p:spPr>
            <a:xfrm>
              <a:off x="384" y="288"/>
              <a:ext cx="990" cy="1"/>
            </a:xfrm>
            <a:custGeom>
              <a:avLst/>
              <a:gdLst>
                <a:gd name="txL" fmla="*/ 0 w 990"/>
                <a:gd name="txT" fmla="*/ 0 h 1"/>
                <a:gd name="txR" fmla="*/ 990 w 990"/>
                <a:gd name="txB" fmla="*/ 1 h 1"/>
              </a:gdLst>
              <a:ahLst/>
              <a:cxnLst>
                <a:cxn ang="0">
                  <a:pos x="0" y="0"/>
                </a:cxn>
                <a:cxn ang="0">
                  <a:pos x="990" y="0"/>
                </a:cxn>
              </a:cxnLst>
              <a:rect l="txL" t="txT" r="txR" b="txB"/>
              <a:pathLst>
                <a:path w="990" h="1">
                  <a:moveTo>
                    <a:pt x="0" y="0"/>
                  </a:moveTo>
                  <a:lnTo>
                    <a:pt x="990" y="0"/>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88080" name="直接连接符 91162"/>
            <p:cNvSpPr/>
            <p:nvPr/>
          </p:nvSpPr>
          <p:spPr>
            <a:xfrm>
              <a:off x="384" y="288"/>
              <a:ext cx="0" cy="1008"/>
            </a:xfrm>
            <a:prstGeom prst="line">
              <a:avLst/>
            </a:prstGeom>
            <a:ln w="28575" cap="flat" cmpd="sng">
              <a:solidFill>
                <a:srgbClr val="FFCC00"/>
              </a:solidFill>
              <a:prstDash val="solid"/>
              <a:headEnd type="none" w="med" len="med"/>
              <a:tailEnd type="none" w="med" len="med"/>
            </a:ln>
          </p:spPr>
        </p:sp>
        <p:sp>
          <p:nvSpPr>
            <p:cNvPr id="88081" name="任意多边形 91163"/>
            <p:cNvSpPr/>
            <p:nvPr/>
          </p:nvSpPr>
          <p:spPr>
            <a:xfrm>
              <a:off x="1374" y="282"/>
              <a:ext cx="1" cy="1026"/>
            </a:xfrm>
            <a:custGeom>
              <a:avLst/>
              <a:gdLst>
                <a:gd name="txL" fmla="*/ 0 w 1"/>
                <a:gd name="txT" fmla="*/ 0 h 1026"/>
                <a:gd name="txR" fmla="*/ 1 w 1"/>
                <a:gd name="txB" fmla="*/ 1026 h 1026"/>
              </a:gdLst>
              <a:ahLst/>
              <a:cxnLst>
                <a:cxn ang="0">
                  <a:pos x="0" y="0"/>
                </a:cxn>
                <a:cxn ang="0">
                  <a:pos x="0" y="1026"/>
                </a:cxn>
              </a:cxnLst>
              <a:rect l="txL" t="txT" r="txR" b="txB"/>
              <a:pathLst>
                <a:path w="1" h="1026">
                  <a:moveTo>
                    <a:pt x="0" y="0"/>
                  </a:moveTo>
                  <a:lnTo>
                    <a:pt x="0" y="1026"/>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88082" name="任意多边形 91164"/>
            <p:cNvSpPr/>
            <p:nvPr/>
          </p:nvSpPr>
          <p:spPr>
            <a:xfrm>
              <a:off x="384" y="1296"/>
              <a:ext cx="996" cy="6"/>
            </a:xfrm>
            <a:custGeom>
              <a:avLst/>
              <a:gdLst>
                <a:gd name="txL" fmla="*/ 0 w 996"/>
                <a:gd name="txT" fmla="*/ 0 h 6"/>
                <a:gd name="txR" fmla="*/ 996 w 996"/>
                <a:gd name="txB" fmla="*/ 6 h 6"/>
              </a:gdLst>
              <a:ahLst/>
              <a:cxnLst>
                <a:cxn ang="0">
                  <a:pos x="0" y="0"/>
                </a:cxn>
                <a:cxn ang="0">
                  <a:pos x="996" y="6"/>
                </a:cxn>
              </a:cxnLst>
              <a:rect l="txL" t="txT" r="txR" b="txB"/>
              <a:pathLst>
                <a:path w="996" h="6">
                  <a:moveTo>
                    <a:pt x="0" y="0"/>
                  </a:moveTo>
                  <a:lnTo>
                    <a:pt x="996" y="6"/>
                  </a:lnTo>
                </a:path>
              </a:pathLst>
            </a:custGeom>
            <a:noFill/>
            <a:ln w="28575" cap="flat" cmpd="sng">
              <a:solidFill>
                <a:srgbClr val="FFCC00">
                  <a:alpha val="100000"/>
                </a:srgbClr>
              </a:solidFill>
              <a:prstDash val="solid"/>
              <a:round/>
              <a:headEnd type="none" w="med" len="med"/>
              <a:tailEnd type="none" w="med" len="med"/>
            </a:ln>
          </p:spPr>
          <p:txBody>
            <a:bodyPr/>
            <a:p>
              <a:endParaRPr lang="zh-CN" altLang="en-US"/>
            </a:p>
          </p:txBody>
        </p:sp>
        <p:sp>
          <p:nvSpPr>
            <p:cNvPr id="88083" name="矩形 91165"/>
            <p:cNvSpPr/>
            <p:nvPr/>
          </p:nvSpPr>
          <p:spPr>
            <a:xfrm>
              <a:off x="1320" y="650"/>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sp>
          <p:nvSpPr>
            <p:cNvPr id="88084" name="椭圆 91166"/>
            <p:cNvSpPr/>
            <p:nvPr/>
          </p:nvSpPr>
          <p:spPr>
            <a:xfrm>
              <a:off x="240" y="864"/>
              <a:ext cx="288" cy="288"/>
            </a:xfrm>
            <a:prstGeom prst="ellipse">
              <a:avLst/>
            </a:prstGeom>
            <a:solidFill>
              <a:srgbClr val="33CCFF"/>
            </a:solidFill>
            <a:ln w="38100" cap="flat" cmpd="sng">
              <a:solidFill>
                <a:srgbClr val="FF9900"/>
              </a:solidFill>
              <a:prstDash val="solid"/>
              <a:headEnd type="none" w="med" len="med"/>
              <a:tailEnd type="none" w="med" len="med"/>
            </a:ln>
          </p:spPr>
          <p:txBody>
            <a:bodyPr/>
            <a:p>
              <a:pPr eaLnBrk="1" hangingPunct="1"/>
              <a:endParaRPr lang="zh-CN" altLang="en-US" dirty="0">
                <a:latin typeface="Arial" panose="020B0604020202020204" pitchFamily="34" charset="0"/>
              </a:endParaRPr>
            </a:p>
          </p:txBody>
        </p:sp>
        <p:sp>
          <p:nvSpPr>
            <p:cNvPr id="88085" name="矩形 91167"/>
            <p:cNvSpPr/>
            <p:nvPr/>
          </p:nvSpPr>
          <p:spPr>
            <a:xfrm>
              <a:off x="326" y="384"/>
              <a:ext cx="120" cy="288"/>
            </a:xfrm>
            <a:prstGeom prst="rect">
              <a:avLst/>
            </a:prstGeom>
            <a:solidFill>
              <a:srgbClr val="FF9900"/>
            </a:solidFill>
            <a:ln w="28575" cap="flat" cmpd="sng">
              <a:solidFill>
                <a:srgbClr val="FF9900"/>
              </a:solidFill>
              <a:prstDash val="solid"/>
              <a:miter/>
              <a:headEnd type="none" w="med" len="med"/>
              <a:tailEnd type="none" w="med" len="med"/>
            </a:ln>
          </p:spPr>
          <p:txBody>
            <a:bodyPr/>
            <a:p>
              <a:pPr eaLnBrk="1" hangingPunct="1"/>
              <a:endParaRPr lang="zh-CN" altLang="en-US" dirty="0">
                <a:latin typeface="Arial" panose="020B0604020202020204" pitchFamily="34" charset="0"/>
              </a:endParaRPr>
            </a:p>
          </p:txBody>
        </p:sp>
        <p:graphicFrame>
          <p:nvGraphicFramePr>
            <p:cNvPr id="88070" name="对象 91168"/>
            <p:cNvGraphicFramePr>
              <a:graphicFrameLocks noChangeAspect="1"/>
            </p:cNvGraphicFramePr>
            <p:nvPr/>
          </p:nvGraphicFramePr>
          <p:xfrm>
            <a:off x="0" y="816"/>
            <a:ext cx="255" cy="312"/>
          </p:xfrm>
          <a:graphic>
            <a:graphicData uri="http://schemas.openxmlformats.org/presentationml/2006/ole">
              <mc:AlternateContent xmlns:mc="http://schemas.openxmlformats.org/markup-compatibility/2006">
                <mc:Choice xmlns:v="urn:schemas-microsoft-com:vml" Requires="v">
                  <p:oleObj spid="_x0000_s3666" name="" r:id="rId3" imgW="193040" imgH="236855" progId="Equation.3">
                    <p:embed/>
                  </p:oleObj>
                </mc:Choice>
                <mc:Fallback>
                  <p:oleObj name="" r:id="rId3" imgW="193040" imgH="236855" progId="Equation.3">
                    <p:embed/>
                    <p:pic>
                      <p:nvPicPr>
                        <p:cNvPr id="0" name="图片 3665"/>
                        <p:cNvPicPr/>
                        <p:nvPr/>
                      </p:nvPicPr>
                      <p:blipFill>
                        <a:blip r:embed="rId4">
                          <a:clrChange>
                            <a:clrFrom>
                              <a:srgbClr val="000000"/>
                            </a:clrFrom>
                            <a:clrTo>
                              <a:srgbClr val="FFFFFF"/>
                            </a:clrTo>
                          </a:clrChange>
                        </a:blip>
                        <a:stretch>
                          <a:fillRect/>
                        </a:stretch>
                      </p:blipFill>
                      <p:spPr>
                        <a:xfrm>
                          <a:off x="0" y="816"/>
                          <a:ext cx="255" cy="312"/>
                        </a:xfrm>
                        <a:prstGeom prst="rect">
                          <a:avLst/>
                        </a:prstGeom>
                        <a:noFill/>
                        <a:ln w="38100">
                          <a:noFill/>
                          <a:miter/>
                        </a:ln>
                      </p:spPr>
                    </p:pic>
                  </p:oleObj>
                </mc:Fallback>
              </mc:AlternateContent>
            </a:graphicData>
          </a:graphic>
        </p:graphicFrame>
        <p:sp>
          <p:nvSpPr>
            <p:cNvPr id="88086" name="文本框 91169"/>
            <p:cNvSpPr txBox="1"/>
            <p:nvPr/>
          </p:nvSpPr>
          <p:spPr>
            <a:xfrm>
              <a:off x="1440" y="672"/>
              <a:ext cx="318" cy="288"/>
            </a:xfrm>
            <a:prstGeom prst="rect">
              <a:avLst/>
            </a:prstGeom>
            <a:noFill/>
            <a:ln w="9525">
              <a:noFill/>
            </a:ln>
          </p:spPr>
          <p:txBody>
            <a:bodyPr>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L</a:t>
              </a:r>
              <a:endParaRPr lang="en-US" altLang="zh-CN" i="1" dirty="0">
                <a:solidFill>
                  <a:schemeClr val="bg1"/>
                </a:solidFill>
                <a:latin typeface="Times New Roman" panose="02020603050405020304" pitchFamily="18" charset="0"/>
              </a:endParaRPr>
            </a:p>
          </p:txBody>
        </p:sp>
        <p:sp>
          <p:nvSpPr>
            <p:cNvPr id="88087" name="文本框 91170"/>
            <p:cNvSpPr txBox="1"/>
            <p:nvPr/>
          </p:nvSpPr>
          <p:spPr>
            <a:xfrm>
              <a:off x="48" y="384"/>
              <a:ext cx="269" cy="288"/>
            </a:xfrm>
            <a:prstGeom prst="rect">
              <a:avLst/>
            </a:prstGeom>
            <a:noFill/>
            <a:ln w="9525">
              <a:noFill/>
            </a:ln>
          </p:spPr>
          <p:txBody>
            <a:bodyPr wrap="none">
              <a:spAutoFit/>
            </a:bodyPr>
            <a:p>
              <a:pPr eaLnBrk="1" hangingPunct="1"/>
              <a:r>
                <a:rPr lang="en-US" altLang="zh-CN" i="1" dirty="0">
                  <a:solidFill>
                    <a:schemeClr val="bg1"/>
                  </a:solidFill>
                  <a:latin typeface="Times New Roman" panose="02020603050405020304" pitchFamily="18" charset="0"/>
                </a:rPr>
                <a:t>Z</a:t>
              </a:r>
              <a:r>
                <a:rPr lang="en-US" altLang="zh-CN" baseline="-25000" dirty="0">
                  <a:solidFill>
                    <a:schemeClr val="bg1"/>
                  </a:solidFill>
                  <a:latin typeface="Times New Roman" panose="02020603050405020304" pitchFamily="18" charset="0"/>
                </a:rPr>
                <a:t>i</a:t>
              </a:r>
              <a:endParaRPr lang="en-US" altLang="zh-CN" dirty="0">
                <a:solidFill>
                  <a:schemeClr val="bg1"/>
                </a:solidFill>
                <a:latin typeface="Times New Roman" panose="02020603050405020304" pitchFamily="18" charset="0"/>
              </a:endParaRPr>
            </a:p>
          </p:txBody>
        </p:sp>
        <p:sp>
          <p:nvSpPr>
            <p:cNvPr id="88088" name="直接连接符 91171"/>
            <p:cNvSpPr/>
            <p:nvPr/>
          </p:nvSpPr>
          <p:spPr>
            <a:xfrm>
              <a:off x="384" y="864"/>
              <a:ext cx="0" cy="288"/>
            </a:xfrm>
            <a:prstGeom prst="line">
              <a:avLst/>
            </a:prstGeom>
            <a:ln w="38100" cap="flat" cmpd="sng">
              <a:solidFill>
                <a:srgbClr val="FF9900"/>
              </a:solidFill>
              <a:prstDash val="solid"/>
              <a:headEnd type="none" w="med" len="med"/>
              <a:tailEnd type="none" w="med" len="med"/>
            </a:ln>
          </p:spPr>
        </p:sp>
        <p:sp>
          <p:nvSpPr>
            <p:cNvPr id="88089" name="直接连接符 91172"/>
            <p:cNvSpPr/>
            <p:nvPr/>
          </p:nvSpPr>
          <p:spPr>
            <a:xfrm rot="-5400000" flipH="1">
              <a:off x="816" y="0"/>
              <a:ext cx="0" cy="288"/>
            </a:xfrm>
            <a:prstGeom prst="line">
              <a:avLst/>
            </a:prstGeom>
            <a:ln w="38100" cap="flat" cmpd="sng">
              <a:solidFill>
                <a:srgbClr val="66FFFF"/>
              </a:solidFill>
              <a:prstDash val="solid"/>
              <a:headEnd type="none" w="med" len="med"/>
              <a:tailEnd type="triangle" w="med" len="med"/>
            </a:ln>
          </p:spPr>
        </p:sp>
        <p:graphicFrame>
          <p:nvGraphicFramePr>
            <p:cNvPr id="88071" name="对象 91173"/>
            <p:cNvGraphicFramePr>
              <a:graphicFrameLocks noChangeAspect="1"/>
            </p:cNvGraphicFramePr>
            <p:nvPr/>
          </p:nvGraphicFramePr>
          <p:xfrm>
            <a:off x="989" y="0"/>
            <a:ext cx="178" cy="268"/>
          </p:xfrm>
          <a:graphic>
            <a:graphicData uri="http://schemas.openxmlformats.org/presentationml/2006/ole">
              <mc:AlternateContent xmlns:mc="http://schemas.openxmlformats.org/markup-compatibility/2006">
                <mc:Choice xmlns:v="urn:schemas-microsoft-com:vml" Requires="v">
                  <p:oleObj spid="_x0000_s3671" name="" r:id="rId5" imgW="127000" imgH="190500" progId="Equation.DSMT4">
                    <p:embed/>
                  </p:oleObj>
                </mc:Choice>
                <mc:Fallback>
                  <p:oleObj name="" r:id="rId5" imgW="127000" imgH="190500" progId="Equation.DSMT4">
                    <p:embed/>
                    <p:pic>
                      <p:nvPicPr>
                        <p:cNvPr id="0" name="图片 3670"/>
                        <p:cNvPicPr/>
                        <p:nvPr/>
                      </p:nvPicPr>
                      <p:blipFill>
                        <a:blip r:embed="rId6">
                          <a:clrChange>
                            <a:clrFrom>
                              <a:srgbClr val="000000"/>
                            </a:clrFrom>
                            <a:clrTo>
                              <a:srgbClr val="FFFFFF"/>
                            </a:clrTo>
                          </a:clrChange>
                        </a:blip>
                        <a:stretch>
                          <a:fillRect/>
                        </a:stretch>
                      </p:blipFill>
                      <p:spPr>
                        <a:xfrm>
                          <a:off x="989" y="0"/>
                          <a:ext cx="178" cy="268"/>
                        </a:xfrm>
                        <a:prstGeom prst="rect">
                          <a:avLst/>
                        </a:prstGeom>
                        <a:noFill/>
                        <a:ln w="38100">
                          <a:noFill/>
                          <a:miter/>
                        </a:ln>
                      </p:spPr>
                    </p:pic>
                  </p:oleObj>
                </mc:Fallback>
              </mc:AlternateContent>
            </a:graphicData>
          </a:graphic>
        </p:graphicFrame>
        <p:sp>
          <p:nvSpPr>
            <p:cNvPr id="88090" name="文本框 91174"/>
            <p:cNvSpPr txBox="1"/>
            <p:nvPr/>
          </p:nvSpPr>
          <p:spPr>
            <a:xfrm>
              <a:off x="208" y="624"/>
              <a:ext cx="225"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Times New Roman" panose="02020603050405020304" pitchFamily="18" charset="0"/>
                </a:rPr>
                <a:t>+</a:t>
              </a:r>
              <a:endParaRPr lang="en-US" altLang="zh-CN" dirty="0">
                <a:solidFill>
                  <a:schemeClr val="bg1"/>
                </a:solidFill>
                <a:latin typeface="Times New Roman" panose="02020603050405020304" pitchFamily="18" charset="0"/>
              </a:endParaRPr>
            </a:p>
          </p:txBody>
        </p:sp>
        <p:sp>
          <p:nvSpPr>
            <p:cNvPr id="88091" name="文本框 91175"/>
            <p:cNvSpPr txBox="1"/>
            <p:nvPr/>
          </p:nvSpPr>
          <p:spPr>
            <a:xfrm>
              <a:off x="192" y="1104"/>
              <a:ext cx="212" cy="288"/>
            </a:xfrm>
            <a:prstGeom prst="rect">
              <a:avLst/>
            </a:prstGeom>
            <a:noFill/>
            <a:ln w="9525">
              <a:noFill/>
            </a:ln>
          </p:spPr>
          <p:txBody>
            <a:bodyPr wrap="none">
              <a:spAutoFit/>
            </a:bodyPr>
            <a:p>
              <a:pPr eaLnBrk="1" hangingPunct="1">
                <a:spcBef>
                  <a:spcPct val="50000"/>
                </a:spcBef>
              </a:pPr>
              <a:r>
                <a:rPr lang="en-US" altLang="zh-CN" dirty="0">
                  <a:solidFill>
                    <a:schemeClr val="bg1"/>
                  </a:solidFill>
                  <a:latin typeface="宋体" panose="02010600030101010101" pitchFamily="2" charset="-122"/>
                </a:rPr>
                <a:t>-</a:t>
              </a:r>
              <a:endParaRPr lang="en-US" altLang="zh-CN" dirty="0">
                <a:solidFill>
                  <a:schemeClr val="bg1"/>
                </a:solidFill>
                <a:latin typeface="Times New Roman" panose="02020603050405020304" pitchFamily="18" charset="0"/>
              </a:endParaRPr>
            </a:p>
          </p:txBody>
        </p:sp>
      </p:grpSp>
      <p:sp>
        <p:nvSpPr>
          <p:cNvPr id="91177" name="文本框 91176"/>
          <p:cNvSpPr txBox="1"/>
          <p:nvPr/>
        </p:nvSpPr>
        <p:spPr>
          <a:xfrm>
            <a:off x="468313" y="3529013"/>
            <a:ext cx="1565275" cy="521970"/>
          </a:xfrm>
          <a:prstGeom prst="rect">
            <a:avLst/>
          </a:prstGeom>
          <a:solidFill>
            <a:srgbClr val="990033"/>
          </a:solidFill>
          <a:ln w="9525">
            <a:noFill/>
          </a:ln>
        </p:spPr>
        <p:txBody>
          <a:bodyPr wrap="none">
            <a:spAutoFit/>
          </a:bodyPr>
          <a:p>
            <a:pPr eaLnBrk="1" hangingPunct="1">
              <a:spcBef>
                <a:spcPct val="50000"/>
              </a:spcBef>
            </a:pPr>
            <a:r>
              <a:rPr lang="en-US" altLang="zh-CN" sz="2800" dirty="0">
                <a:solidFill>
                  <a:schemeClr val="bg1"/>
                </a:solidFill>
                <a:latin typeface="Times New Roman" panose="02020603050405020304" pitchFamily="18" charset="0"/>
              </a:rPr>
              <a:t>Solution:</a:t>
            </a:r>
            <a:endParaRPr lang="en-US" altLang="zh-CN" sz="2800" dirty="0">
              <a:solidFill>
                <a:schemeClr val="bg1"/>
              </a:solidFill>
              <a:latin typeface="Times New Roman" panose="02020603050405020304" pitchFamily="18" charset="0"/>
            </a:endParaRPr>
          </a:p>
        </p:txBody>
      </p:sp>
      <p:graphicFrame>
        <p:nvGraphicFramePr>
          <p:cNvPr id="91178" name="对象 91177"/>
          <p:cNvGraphicFramePr>
            <a:graphicFrameLocks noChangeAspect="1"/>
          </p:cNvGraphicFramePr>
          <p:nvPr/>
        </p:nvGraphicFramePr>
        <p:xfrm>
          <a:off x="3121978" y="3563620"/>
          <a:ext cx="4889500" cy="487363"/>
        </p:xfrm>
        <a:graphic>
          <a:graphicData uri="http://schemas.openxmlformats.org/presentationml/2006/ole">
            <mc:AlternateContent xmlns:mc="http://schemas.openxmlformats.org/markup-compatibility/2006">
              <mc:Choice xmlns:v="urn:schemas-microsoft-com:vml" Requires="v">
                <p:oleObj spid="_x0000_s3668" name="" r:id="rId7" imgW="2298700" imgH="228600" progId="Equation.DSMT4">
                  <p:embed/>
                </p:oleObj>
              </mc:Choice>
              <mc:Fallback>
                <p:oleObj name="" r:id="rId7" imgW="2298700" imgH="228600" progId="Equation.DSMT4">
                  <p:embed/>
                  <p:pic>
                    <p:nvPicPr>
                      <p:cNvPr id="0" name="图片 3667"/>
                      <p:cNvPicPr/>
                      <p:nvPr/>
                    </p:nvPicPr>
                    <p:blipFill>
                      <a:blip r:embed="rId8"/>
                      <a:stretch>
                        <a:fillRect/>
                      </a:stretch>
                    </p:blipFill>
                    <p:spPr>
                      <a:xfrm>
                        <a:off x="3121978" y="3563620"/>
                        <a:ext cx="4889500" cy="487363"/>
                      </a:xfrm>
                      <a:prstGeom prst="rect">
                        <a:avLst/>
                      </a:prstGeom>
                      <a:noFill/>
                      <a:ln w="38100">
                        <a:noFill/>
                        <a:miter/>
                      </a:ln>
                    </p:spPr>
                  </p:pic>
                </p:oleObj>
              </mc:Fallback>
            </mc:AlternateContent>
          </a:graphicData>
        </a:graphic>
      </p:graphicFrame>
      <p:graphicFrame>
        <p:nvGraphicFramePr>
          <p:cNvPr id="91179" name="对象 91178"/>
          <p:cNvGraphicFramePr>
            <a:graphicFrameLocks noChangeAspect="1"/>
          </p:cNvGraphicFramePr>
          <p:nvPr/>
        </p:nvGraphicFramePr>
        <p:xfrm>
          <a:off x="1487329" y="4176871"/>
          <a:ext cx="4650105" cy="541020"/>
        </p:xfrm>
        <a:graphic>
          <a:graphicData uri="http://schemas.openxmlformats.org/presentationml/2006/ole">
            <mc:AlternateContent xmlns:mc="http://schemas.openxmlformats.org/markup-compatibility/2006">
              <mc:Choice xmlns:v="urn:schemas-microsoft-com:vml" Requires="v">
                <p:oleObj spid="_x0000_s3669" name="" r:id="rId9" imgW="2184400" imgH="254000" progId="Equation.DSMT4">
                  <p:embed/>
                </p:oleObj>
              </mc:Choice>
              <mc:Fallback>
                <p:oleObj name="" r:id="rId9" imgW="2184400" imgH="254000" progId="Equation.DSMT4">
                  <p:embed/>
                  <p:pic>
                    <p:nvPicPr>
                      <p:cNvPr id="0" name="图片 3668"/>
                      <p:cNvPicPr/>
                      <p:nvPr/>
                    </p:nvPicPr>
                    <p:blipFill>
                      <a:blip r:embed="rId10"/>
                      <a:stretch>
                        <a:fillRect/>
                      </a:stretch>
                    </p:blipFill>
                    <p:spPr>
                      <a:xfrm>
                        <a:off x="1487329" y="4176871"/>
                        <a:ext cx="4650105" cy="541020"/>
                      </a:xfrm>
                      <a:prstGeom prst="rect">
                        <a:avLst/>
                      </a:prstGeom>
                      <a:noFill/>
                      <a:ln w="38100">
                        <a:noFill/>
                        <a:miter/>
                      </a:ln>
                    </p:spPr>
                  </p:pic>
                </p:oleObj>
              </mc:Fallback>
            </mc:AlternateContent>
          </a:graphicData>
        </a:graphic>
      </p:graphicFrame>
      <p:grpSp>
        <p:nvGrpSpPr>
          <p:cNvPr id="5" name="组合 4"/>
          <p:cNvGrpSpPr/>
          <p:nvPr/>
        </p:nvGrpSpPr>
        <p:grpSpPr>
          <a:xfrm>
            <a:off x="1164590" y="4824730"/>
            <a:ext cx="3660140" cy="514350"/>
            <a:chOff x="1834" y="7598"/>
            <a:chExt cx="5764" cy="810"/>
          </a:xfrm>
        </p:grpSpPr>
        <p:graphicFrame>
          <p:nvGraphicFramePr>
            <p:cNvPr id="91180" name="对象 91179"/>
            <p:cNvGraphicFramePr>
              <a:graphicFrameLocks noChangeAspect="1"/>
            </p:cNvGraphicFramePr>
            <p:nvPr/>
          </p:nvGraphicFramePr>
          <p:xfrm>
            <a:off x="2410" y="7598"/>
            <a:ext cx="5188" cy="810"/>
          </p:xfrm>
          <a:graphic>
            <a:graphicData uri="http://schemas.openxmlformats.org/presentationml/2006/ole">
              <mc:AlternateContent xmlns:mc="http://schemas.openxmlformats.org/markup-compatibility/2006">
                <mc:Choice xmlns:v="urn:schemas-microsoft-com:vml" Requires="v">
                  <p:oleObj spid="_x0000_s3670" name="" r:id="rId11" imgW="1548765" imgH="241300" progId="Equation.DSMT4">
                    <p:embed/>
                  </p:oleObj>
                </mc:Choice>
                <mc:Fallback>
                  <p:oleObj name="" r:id="rId11" imgW="1548765" imgH="241300" progId="Equation.DSMT4">
                    <p:embed/>
                    <p:pic>
                      <p:nvPicPr>
                        <p:cNvPr id="0" name="图片 3669"/>
                        <p:cNvPicPr/>
                        <p:nvPr/>
                      </p:nvPicPr>
                      <p:blipFill>
                        <a:blip r:embed="rId12"/>
                        <a:stretch>
                          <a:fillRect/>
                        </a:stretch>
                      </p:blipFill>
                      <p:spPr>
                        <a:xfrm>
                          <a:off x="2410" y="7598"/>
                          <a:ext cx="5188" cy="810"/>
                        </a:xfrm>
                        <a:prstGeom prst="rect">
                          <a:avLst/>
                        </a:prstGeom>
                        <a:noFill/>
                        <a:ln w="38100">
                          <a:noFill/>
                          <a:miter/>
                        </a:ln>
                      </p:spPr>
                    </p:pic>
                  </p:oleObj>
                </mc:Fallback>
              </mc:AlternateContent>
            </a:graphicData>
          </a:graphic>
        </p:graphicFrame>
        <p:sp>
          <p:nvSpPr>
            <p:cNvPr id="4" name="文本框 3"/>
            <p:cNvSpPr txBox="1"/>
            <p:nvPr/>
          </p:nvSpPr>
          <p:spPr>
            <a:xfrm>
              <a:off x="1834" y="7598"/>
              <a:ext cx="1434" cy="725"/>
            </a:xfrm>
            <a:prstGeom prst="rect">
              <a:avLst/>
            </a:prstGeom>
            <a:solidFill>
              <a:srgbClr val="333399"/>
            </a:solidFill>
          </p:spPr>
          <p:txBody>
            <a:bodyPr wrap="none" rtlCol="0">
              <a:spAutoFit/>
            </a:bodyPr>
            <a:p>
              <a:r>
                <a:rPr lang="en-US" altLang="zh-CN" b="0">
                  <a:solidFill>
                    <a:srgbClr val="FFFFFF"/>
                  </a:solidFill>
                  <a:latin typeface="Times New Roman" panose="02020603050405020304" pitchFamily="18" charset="0"/>
                  <a:cs typeface="Times New Roman" panose="02020603050405020304" pitchFamily="18" charset="0"/>
                </a:rPr>
                <a:t>When</a:t>
              </a:r>
              <a:endParaRPr lang="en-US" altLang="zh-CN" b="0">
                <a:solidFill>
                  <a:srgbClr val="FFFFFF"/>
                </a:solidFill>
                <a:latin typeface="Times New Roman" panose="02020603050405020304" pitchFamily="18" charset="0"/>
                <a:cs typeface="Times New Roman" panose="02020603050405020304" pitchFamily="18" charset="0"/>
              </a:endParaRPr>
            </a:p>
          </p:txBody>
        </p:sp>
      </p:grpSp>
      <p:grpSp>
        <p:nvGrpSpPr>
          <p:cNvPr id="7" name="组合 6"/>
          <p:cNvGrpSpPr/>
          <p:nvPr/>
        </p:nvGrpSpPr>
        <p:grpSpPr>
          <a:xfrm>
            <a:off x="1434465" y="5339080"/>
            <a:ext cx="3753485" cy="920750"/>
            <a:chOff x="2232" y="8505"/>
            <a:chExt cx="5911" cy="1450"/>
          </a:xfrm>
        </p:grpSpPr>
        <p:graphicFrame>
          <p:nvGraphicFramePr>
            <p:cNvPr id="91181" name="对象 91180"/>
            <p:cNvGraphicFramePr>
              <a:graphicFrameLocks noChangeAspect="1"/>
            </p:cNvGraphicFramePr>
            <p:nvPr/>
          </p:nvGraphicFramePr>
          <p:xfrm>
            <a:off x="2273" y="8505"/>
            <a:ext cx="5870" cy="1450"/>
          </p:xfrm>
          <a:graphic>
            <a:graphicData uri="http://schemas.openxmlformats.org/presentationml/2006/ole">
              <mc:AlternateContent xmlns:mc="http://schemas.openxmlformats.org/markup-compatibility/2006">
                <mc:Choice xmlns:v="urn:schemas-microsoft-com:vml" Requires="v">
                  <p:oleObj spid="_x0000_s3672" name="" r:id="rId13" imgW="1752600" imgH="431800" progId="Equation.DSMT4">
                    <p:embed/>
                  </p:oleObj>
                </mc:Choice>
                <mc:Fallback>
                  <p:oleObj name="" r:id="rId13" imgW="1752600" imgH="431800" progId="Equation.DSMT4">
                    <p:embed/>
                    <p:pic>
                      <p:nvPicPr>
                        <p:cNvPr id="0" name="图片 3671"/>
                        <p:cNvPicPr/>
                        <p:nvPr/>
                      </p:nvPicPr>
                      <p:blipFill>
                        <a:blip r:embed="rId14"/>
                        <a:stretch>
                          <a:fillRect/>
                        </a:stretch>
                      </p:blipFill>
                      <p:spPr>
                        <a:xfrm>
                          <a:off x="2273" y="8505"/>
                          <a:ext cx="5870" cy="1450"/>
                        </a:xfrm>
                        <a:prstGeom prst="rect">
                          <a:avLst/>
                        </a:prstGeom>
                        <a:noFill/>
                        <a:ln w="38100">
                          <a:noFill/>
                          <a:miter/>
                        </a:ln>
                      </p:spPr>
                    </p:pic>
                  </p:oleObj>
                </mc:Fallback>
              </mc:AlternateContent>
            </a:graphicData>
          </a:graphic>
        </p:graphicFrame>
        <p:sp>
          <p:nvSpPr>
            <p:cNvPr id="6" name="文本框 5"/>
            <p:cNvSpPr txBox="1"/>
            <p:nvPr/>
          </p:nvSpPr>
          <p:spPr>
            <a:xfrm>
              <a:off x="2232" y="9024"/>
              <a:ext cx="658" cy="725"/>
            </a:xfrm>
            <a:prstGeom prst="rect">
              <a:avLst/>
            </a:prstGeom>
            <a:solidFill>
              <a:srgbClr val="333399"/>
            </a:solidFill>
          </p:spPr>
          <p:txBody>
            <a:bodyPr wrap="square" rtlCol="0">
              <a:spAutoFit/>
            </a:bodyPr>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 calcmode="lin" valueType="num">
                                      <p:cBhvr>
                                        <p:cTn id="7" dur="1000" fill="hold"/>
                                        <p:tgtEl>
                                          <p:spTgt spid="91139"/>
                                        </p:tgtEl>
                                        <p:attrNameLst>
                                          <p:attrName>ppt_w</p:attrName>
                                        </p:attrNameLst>
                                      </p:cBhvr>
                                      <p:tavLst>
                                        <p:tav tm="0">
                                          <p:val>
                                            <p:fltVal val="0.000000"/>
                                          </p:val>
                                        </p:tav>
                                        <p:tav tm="100000">
                                          <p:val>
                                            <p:strVal val="#ppt_w"/>
                                          </p:val>
                                        </p:tav>
                                      </p:tavLst>
                                    </p:anim>
                                    <p:anim calcmode="lin" valueType="num">
                                      <p:cBhvr>
                                        <p:cTn id="8" dur="1000" fill="hold"/>
                                        <p:tgtEl>
                                          <p:spTgt spid="91139"/>
                                        </p:tgtEl>
                                        <p:attrNameLst>
                                          <p:attrName>ppt_h</p:attrName>
                                        </p:attrNameLst>
                                      </p:cBhvr>
                                      <p:tavLst>
                                        <p:tav tm="0">
                                          <p:val>
                                            <p:fltVal val="0.000000"/>
                                          </p:val>
                                        </p:tav>
                                        <p:tav tm="100000">
                                          <p:val>
                                            <p:strVal val="#ppt_h"/>
                                          </p:val>
                                        </p:tav>
                                      </p:tavLst>
                                    </p:anim>
                                    <p:anim calcmode="lin" valueType="num">
                                      <p:cBhvr>
                                        <p:cTn id="9" dur="1000" fill="hold"/>
                                        <p:tgtEl>
                                          <p:spTgt spid="91139"/>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1139"/>
                                        </p:tgtEl>
                                        <p:attrNameLst>
                                          <p:attrName>ppt_y</p:attrName>
                                        </p:attrNameLst>
                                      </p:cBhvr>
                                      <p:tavLst>
                                        <p:tav tm="0" fmla="#ppt_y+(sin(-2*pi*(1-$))*-#ppt_x+cos(-2*pi*(1-$))*(1-#ppt_y))*(1-$)">
                                          <p:val>
                                            <p:fltVal val="0.000000"/>
                                          </p:val>
                                        </p:tav>
                                        <p:tav tm="100000">
                                          <p:val>
                                            <p:fltVal val="1.000000"/>
                                          </p:val>
                                        </p:tav>
                                      </p:tavLst>
                                    </p:anim>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2000"/>
                                        <p:tgtEl>
                                          <p:spTgt spid="2"/>
                                        </p:tgtEl>
                                      </p:cBhvr>
                                    </p:animEffect>
                                  </p:childTnLst>
                                </p:cTn>
                              </p:par>
                            </p:childTnLst>
                          </p:cTn>
                        </p:par>
                        <p:par>
                          <p:cTn id="15" fill="hold">
                            <p:stCondLst>
                              <p:cond delay="3000"/>
                            </p:stCondLst>
                            <p:childTnLst>
                              <p:par>
                                <p:cTn id="16" presetID="12" presetClass="entr" presetSubtype="4" fill="hold" grpId="0" nodeType="afterEffect">
                                  <p:stCondLst>
                                    <p:cond delay="0"/>
                                  </p:stCondLst>
                                  <p:childTnLst>
                                    <p:set>
                                      <p:cBhvr>
                                        <p:cTn id="17" dur="1" fill="hold">
                                          <p:stCondLst>
                                            <p:cond delay="0"/>
                                          </p:stCondLst>
                                        </p:cTn>
                                        <p:tgtEl>
                                          <p:spTgt spid="91138"/>
                                        </p:tgtEl>
                                        <p:attrNameLst>
                                          <p:attrName>style.visibility</p:attrName>
                                        </p:attrNameLst>
                                      </p:cBhvr>
                                      <p:to>
                                        <p:strVal val="visible"/>
                                      </p:to>
                                    </p:set>
                                    <p:animEffect transition="in" filter="slide(fromBottom)">
                                      <p:cBhvr>
                                        <p:cTn id="18" dur="1000"/>
                                        <p:tgtEl>
                                          <p:spTgt spid="91138"/>
                                        </p:tgtEl>
                                      </p:cBhvr>
                                    </p:animEffect>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91177"/>
                                        </p:tgtEl>
                                        <p:attrNameLst>
                                          <p:attrName>style.visibility</p:attrName>
                                        </p:attrNameLst>
                                      </p:cBhvr>
                                      <p:to>
                                        <p:strVal val="visible"/>
                                      </p:to>
                                    </p:set>
                                    <p:anim calcmode="lin" valueType="num">
                                      <p:cBhvr>
                                        <p:cTn id="23" dur="1000" fill="hold"/>
                                        <p:tgtEl>
                                          <p:spTgt spid="91177"/>
                                        </p:tgtEl>
                                        <p:attrNameLst>
                                          <p:attrName>ppt_w</p:attrName>
                                        </p:attrNameLst>
                                      </p:cBhvr>
                                      <p:tavLst>
                                        <p:tav tm="0">
                                          <p:val>
                                            <p:fltVal val="0.000000"/>
                                          </p:val>
                                        </p:tav>
                                        <p:tav tm="100000">
                                          <p:val>
                                            <p:strVal val="#ppt_w"/>
                                          </p:val>
                                        </p:tav>
                                      </p:tavLst>
                                    </p:anim>
                                    <p:anim calcmode="lin" valueType="num">
                                      <p:cBhvr>
                                        <p:cTn id="24" dur="1000" fill="hold"/>
                                        <p:tgtEl>
                                          <p:spTgt spid="91177"/>
                                        </p:tgtEl>
                                        <p:attrNameLst>
                                          <p:attrName>ppt_h</p:attrName>
                                        </p:attrNameLst>
                                      </p:cBhvr>
                                      <p:tavLst>
                                        <p:tav tm="0">
                                          <p:val>
                                            <p:fltVal val="0.000000"/>
                                          </p:val>
                                        </p:tav>
                                        <p:tav tm="100000">
                                          <p:val>
                                            <p:strVal val="#ppt_h"/>
                                          </p:val>
                                        </p:tav>
                                      </p:tavLst>
                                    </p:anim>
                                    <p:anim calcmode="lin" valueType="num">
                                      <p:cBhvr>
                                        <p:cTn id="25" dur="1000" fill="hold"/>
                                        <p:tgtEl>
                                          <p:spTgt spid="91177"/>
                                        </p:tgtEl>
                                        <p:attrNameLst>
                                          <p:attrName>ppt_x</p:attrName>
                                        </p:attrNameLst>
                                      </p:cBhvr>
                                      <p:tavLst>
                                        <p:tav tm="0" fmla="#ppt_x+(cos(-2*pi*(1-$))*-#ppt_x-sin(-2*pi*(1-$))*(1-#ppt_y))*(1-$)">
                                          <p:val>
                                            <p:fltVal val="0.000000"/>
                                          </p:val>
                                        </p:tav>
                                        <p:tav tm="100000">
                                          <p:val>
                                            <p:fltVal val="1.000000"/>
                                          </p:val>
                                        </p:tav>
                                      </p:tavLst>
                                    </p:anim>
                                    <p:anim calcmode="lin" valueType="num">
                                      <p:cBhvr>
                                        <p:cTn id="26" dur="1000" fill="hold"/>
                                        <p:tgtEl>
                                          <p:spTgt spid="91177"/>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nodeType="clickEffect">
                                  <p:stCondLst>
                                    <p:cond delay="0"/>
                                  </p:stCondLst>
                                  <p:childTnLst>
                                    <p:set>
                                      <p:cBhvr>
                                        <p:cTn id="30" dur="1" fill="hold">
                                          <p:stCondLst>
                                            <p:cond delay="0"/>
                                          </p:stCondLst>
                                        </p:cTn>
                                        <p:tgtEl>
                                          <p:spTgt spid="91160"/>
                                        </p:tgtEl>
                                        <p:attrNameLst>
                                          <p:attrName>style.visibility</p:attrName>
                                        </p:attrNameLst>
                                      </p:cBhvr>
                                      <p:to>
                                        <p:strVal val="visible"/>
                                      </p:to>
                                    </p:set>
                                    <p:animEffect transition="in" filter="slide(fromLeft)">
                                      <p:cBhvr>
                                        <p:cTn id="31" dur="500"/>
                                        <p:tgtEl>
                                          <p:spTgt spid="91160"/>
                                        </p:tgtEl>
                                      </p:cBhvr>
                                    </p:animEffect>
                                  </p:childTnLst>
                                </p:cTn>
                              </p:par>
                            </p:childTnLst>
                          </p:cTn>
                        </p:par>
                        <p:par>
                          <p:cTn id="32" fill="hold">
                            <p:stCondLst>
                              <p:cond delay="500"/>
                            </p:stCondLst>
                            <p:childTnLst>
                              <p:par>
                                <p:cTn id="33" presetID="4" presetClass="entr" presetSubtype="16"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ox(in)">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91178"/>
                                        </p:tgtEl>
                                        <p:attrNameLst>
                                          <p:attrName>style.visibility</p:attrName>
                                        </p:attrNameLst>
                                      </p:cBhvr>
                                      <p:to>
                                        <p:strVal val="visible"/>
                                      </p:to>
                                    </p:set>
                                    <p:animEffect transition="in" filter="randombar(horizontal)">
                                      <p:cBhvr>
                                        <p:cTn id="40" dur="500"/>
                                        <p:tgtEl>
                                          <p:spTgt spid="91178"/>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91179"/>
                                        </p:tgtEl>
                                        <p:attrNameLst>
                                          <p:attrName>style.visibility</p:attrName>
                                        </p:attrNameLst>
                                      </p:cBhvr>
                                      <p:to>
                                        <p:strVal val="visible"/>
                                      </p:to>
                                    </p:set>
                                    <p:animEffect transition="in" filter="randombar(horizontal)">
                                      <p:cBhvr>
                                        <p:cTn id="45" dur="500"/>
                                        <p:tgtEl>
                                          <p:spTgt spid="91179"/>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 calcmode="lin" valueType="num">
                                      <p:cBhvr additive="base">
                                        <p:cTn id="50" dur="500" fill="hold"/>
                                        <p:tgtEl>
                                          <p:spTgt spid="5"/>
                                        </p:tgtEl>
                                        <p:attrNameLst>
                                          <p:attrName>ppt_x</p:attrName>
                                        </p:attrNameLst>
                                      </p:cBhvr>
                                      <p:tavLst>
                                        <p:tav tm="0">
                                          <p:val>
                                            <p:strVal val="#ppt_x"/>
                                          </p:val>
                                        </p:tav>
                                        <p:tav tm="100000">
                                          <p:val>
                                            <p:strVal val="#ppt_x"/>
                                          </p:val>
                                        </p:tav>
                                      </p:tavLst>
                                    </p:anim>
                                    <p:anim calcmode="lin" valueType="num">
                                      <p:cBhvr additive="base">
                                        <p:cTn id="5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7"/>
                                        </p:tgtEl>
                                        <p:attrNameLst>
                                          <p:attrName>style.visibility</p:attrName>
                                        </p:attrNameLst>
                                      </p:cBhvr>
                                      <p:to>
                                        <p:strVal val="visible"/>
                                      </p:to>
                                    </p:set>
                                    <p:anim calcmode="lin" valueType="num">
                                      <p:cBhvr additive="base">
                                        <p:cTn id="56" dur="500" fill="hold"/>
                                        <p:tgtEl>
                                          <p:spTgt spid="7"/>
                                        </p:tgtEl>
                                        <p:attrNameLst>
                                          <p:attrName>ppt_x</p:attrName>
                                        </p:attrNameLst>
                                      </p:cBhvr>
                                      <p:tavLst>
                                        <p:tav tm="0">
                                          <p:val>
                                            <p:strVal val="#ppt_x"/>
                                          </p:val>
                                        </p:tav>
                                        <p:tav tm="100000">
                                          <p:val>
                                            <p:strVal val="#ppt_x"/>
                                          </p:val>
                                        </p:tav>
                                      </p:tavLst>
                                    </p:anim>
                                    <p:anim calcmode="lin" valueType="num">
                                      <p:cBhvr additive="base">
                                        <p:cTn id="5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p:bldP spid="91139" grpId="0" bldLvl="0" animBg="1"/>
      <p:bldP spid="91177"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标题 108545"/>
          <p:cNvSpPr>
            <a:spLocks noGrp="1"/>
          </p:cNvSpPr>
          <p:nvPr>
            <p:ph type="title"/>
          </p:nvPr>
        </p:nvSpPr>
        <p:spPr>
          <a:xfrm>
            <a:off x="431800" y="146050"/>
            <a:ext cx="7772400" cy="762000"/>
          </a:xfrm>
        </p:spPr>
        <p:txBody>
          <a:bodyPr vert="horz" wrap="square" lIns="91440" tIns="45720" rIns="91440" bIns="45720" anchor="ctr"/>
          <a:p>
            <a:pPr eaLnBrk="1" hangingPunct="1">
              <a:buNone/>
            </a:pPr>
            <a:r>
              <a:rPr lang="en-US" altLang="zh-CN" sz="2800" b="1" i="1" dirty="0">
                <a:solidFill>
                  <a:schemeClr val="bg1"/>
                </a:solidFill>
                <a:latin typeface="+mn-lt"/>
                <a:ea typeface="仿宋_GB2312" pitchFamily="1" charset="-122"/>
                <a:cs typeface="+mn-lt"/>
              </a:rPr>
              <a:t>5.7   Resonant Circuit</a:t>
            </a:r>
            <a:endParaRPr lang="en-US" altLang="zh-CN" sz="3200" b="1" dirty="0">
              <a:solidFill>
                <a:schemeClr val="bg1"/>
              </a:solidFill>
              <a:latin typeface="Times New Roman" panose="02020603050405020304" pitchFamily="18" charset="0"/>
              <a:ea typeface="楷体_GB2312" pitchFamily="1" charset="-122"/>
            </a:endParaRPr>
          </a:p>
        </p:txBody>
      </p:sp>
      <p:sp>
        <p:nvSpPr>
          <p:cNvPr id="108547" name="内容占位符 108546"/>
          <p:cNvSpPr>
            <a:spLocks noGrp="1"/>
          </p:cNvSpPr>
          <p:nvPr>
            <p:ph idx="1"/>
          </p:nvPr>
        </p:nvSpPr>
        <p:spPr>
          <a:xfrm>
            <a:off x="293370" y="748030"/>
            <a:ext cx="8633460" cy="1219200"/>
          </a:xfrm>
        </p:spPr>
        <p:txBody>
          <a:bodyPr vert="horz" wrap="square" lIns="91440" tIns="45720" rIns="91440" bIns="45720" anchor="t"/>
          <a:p>
            <a:pPr algn="just" eaLnBrk="1" latinLnBrk="0" hangingPunct="1">
              <a:lnSpc>
                <a:spcPct val="100000"/>
              </a:lnSpc>
              <a:spcBef>
                <a:spcPts val="0"/>
              </a:spcBef>
              <a:buNone/>
            </a:pPr>
            <a:r>
              <a:rPr lang="en-US" altLang="zh-CN" sz="2400" b="1" dirty="0">
                <a:solidFill>
                  <a:schemeClr val="bg1"/>
                </a:solidFill>
                <a:latin typeface="Times New Roman" panose="02020603050405020304" pitchFamily="18" charset="0"/>
                <a:cs typeface="Times New Roman" panose="02020603050405020304" pitchFamily="18" charset="0"/>
              </a:rPr>
              <a:t>  </a:t>
            </a:r>
            <a:r>
              <a:rPr lang="en-US" altLang="zh-CN" sz="2400" dirty="0">
                <a:solidFill>
                  <a:schemeClr val="bg1"/>
                </a:solidFill>
                <a:latin typeface="Times New Roman" panose="02020603050405020304" pitchFamily="18" charset="0"/>
                <a:cs typeface="Times New Roman" panose="02020603050405020304" pitchFamily="18" charset="0"/>
              </a:rPr>
              <a:t> </a:t>
            </a:r>
            <a:r>
              <a:rPr lang="en-US" sz="2400" dirty="0">
                <a:solidFill>
                  <a:schemeClr val="bg1"/>
                </a:solidFill>
                <a:latin typeface="Times New Roman" panose="02020603050405020304" pitchFamily="18" charset="0"/>
                <a:cs typeface="Times New Roman" panose="02020603050405020304" pitchFamily="18" charset="0"/>
              </a:rPr>
              <a:t>R</a:t>
            </a:r>
            <a:r>
              <a:rPr sz="2400" dirty="0">
                <a:solidFill>
                  <a:schemeClr val="bg1"/>
                </a:solidFill>
                <a:latin typeface="Times New Roman" panose="02020603050405020304" pitchFamily="18" charset="0"/>
                <a:cs typeface="Times New Roman" panose="02020603050405020304" pitchFamily="18" charset="0"/>
              </a:rPr>
              <a:t>esonance is a condition in an</a:t>
            </a:r>
            <a:r>
              <a:rPr sz="2400" i="1" dirty="0">
                <a:solidFill>
                  <a:schemeClr val="bg1"/>
                </a:solidFill>
                <a:latin typeface="Times New Roman" panose="02020603050405020304" pitchFamily="18" charset="0"/>
                <a:cs typeface="Times New Roman" panose="02020603050405020304" pitchFamily="18" charset="0"/>
              </a:rPr>
              <a:t> RCL</a:t>
            </a:r>
            <a:r>
              <a:rPr sz="2400" dirty="0">
                <a:solidFill>
                  <a:schemeClr val="bg1"/>
                </a:solidFill>
                <a:latin typeface="Times New Roman" panose="02020603050405020304" pitchFamily="18" charset="0"/>
                <a:cs typeface="Times New Roman" panose="02020603050405020304" pitchFamily="18" charset="0"/>
              </a:rPr>
              <a:t> circuit in whitch the capacitive and inductive reactances are equal in magnitude,thereby resulting in a purely resistive impedance.</a:t>
            </a:r>
            <a:endParaRPr sz="2400" dirty="0">
              <a:solidFill>
                <a:schemeClr val="bg1"/>
              </a:solidFill>
              <a:latin typeface="Times New Roman" panose="02020603050405020304" pitchFamily="18" charset="0"/>
              <a:cs typeface="Times New Roman" panose="02020603050405020304" pitchFamily="18" charset="0"/>
            </a:endParaRPr>
          </a:p>
        </p:txBody>
      </p:sp>
      <p:sp>
        <p:nvSpPr>
          <p:cNvPr id="108548" name="文本框 108547"/>
          <p:cNvSpPr txBox="1"/>
          <p:nvPr/>
        </p:nvSpPr>
        <p:spPr>
          <a:xfrm>
            <a:off x="4384358" y="3467735"/>
            <a:ext cx="2016125" cy="1160463"/>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X = X</a:t>
            </a:r>
            <a:r>
              <a:rPr lang="en-US" altLang="zh-CN" sz="2800" baseline="-25000" dirty="0">
                <a:solidFill>
                  <a:schemeClr val="bg1"/>
                </a:solidFill>
                <a:latin typeface="Times New Roman" panose="02020603050405020304" pitchFamily="18" charset="0"/>
                <a:cs typeface="Times New Roman" panose="02020603050405020304" pitchFamily="18" charset="0"/>
              </a:rPr>
              <a:t>L </a:t>
            </a:r>
            <a:r>
              <a:rPr lang="en-US" altLang="zh-CN" sz="2800" dirty="0">
                <a:solidFill>
                  <a:schemeClr val="bg1"/>
                </a:solidFill>
                <a:latin typeface="Times New Roman" panose="02020603050405020304" pitchFamily="18" charset="0"/>
                <a:cs typeface="Times New Roman" panose="02020603050405020304" pitchFamily="18" charset="0"/>
              </a:rPr>
              <a:t>- X</a:t>
            </a:r>
            <a:r>
              <a:rPr lang="en-US" altLang="zh-CN" sz="2800" baseline="-25000" dirty="0">
                <a:solidFill>
                  <a:schemeClr val="bg1"/>
                </a:solidFill>
                <a:latin typeface="Times New Roman" panose="02020603050405020304" pitchFamily="18" charset="0"/>
                <a:cs typeface="Times New Roman" panose="02020603050405020304" pitchFamily="18" charset="0"/>
              </a:rPr>
              <a:t>C</a:t>
            </a:r>
            <a:endParaRPr lang="en-US" altLang="zh-CN" sz="2800" baseline="-25000" dirty="0">
              <a:solidFill>
                <a:schemeClr val="bg1"/>
              </a:solidFill>
              <a:latin typeface="Times New Roman" panose="02020603050405020304" pitchFamily="18" charset="0"/>
              <a:cs typeface="Times New Roman" panose="02020603050405020304" pitchFamily="18" charset="0"/>
            </a:endParaRPr>
          </a:p>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   =0</a:t>
            </a:r>
            <a:endParaRPr lang="en-US" altLang="zh-CN" sz="2800" dirty="0">
              <a:solidFill>
                <a:schemeClr val="bg1"/>
              </a:solidFill>
              <a:latin typeface="Times New Roman" panose="02020603050405020304" pitchFamily="18" charset="0"/>
              <a:ea typeface="Times New Roman" panose="02020603050405020304" pitchFamily="18" charset="0"/>
            </a:endParaRPr>
          </a:p>
        </p:txBody>
      </p:sp>
      <p:sp>
        <p:nvSpPr>
          <p:cNvPr id="108549" name="文本框 108548"/>
          <p:cNvSpPr txBox="1"/>
          <p:nvPr/>
        </p:nvSpPr>
        <p:spPr>
          <a:xfrm>
            <a:off x="6409055" y="2745105"/>
            <a:ext cx="2911475" cy="4184650"/>
          </a:xfrm>
          <a:prstGeom prst="rect">
            <a:avLst/>
          </a:prstGeom>
          <a:noFill/>
          <a:ln w="9525">
            <a:noFill/>
          </a:ln>
        </p:spPr>
        <p:txBody>
          <a:bodyPr wrap="square">
            <a:spAutoFit/>
          </a:bodyPr>
          <a:p>
            <a:pPr eaLnBrk="1" hangingPunct="1">
              <a:spcBef>
                <a:spcPts val="0"/>
              </a:spcBef>
            </a:pPr>
            <a:r>
              <a:rPr lang="en-US" altLang="zh-CN" sz="2800" b="0" dirty="0">
                <a:solidFill>
                  <a:schemeClr val="bg1"/>
                </a:solidFill>
                <a:latin typeface="Times New Roman" panose="02020603050405020304" pitchFamily="18" charset="0"/>
                <a:cs typeface="Times New Roman" panose="02020603050405020304" pitchFamily="18" charset="0"/>
              </a:rPr>
              <a:t>1</a:t>
            </a:r>
            <a:r>
              <a:rPr lang="zh-CN" altLang="en-US" sz="2800" b="0" dirty="0">
                <a:solidFill>
                  <a:schemeClr val="bg1"/>
                </a:solidFill>
                <a:latin typeface="Times New Roman" panose="02020603050405020304" pitchFamily="18" charset="0"/>
                <a:cs typeface="Times New Roman" panose="02020603050405020304" pitchFamily="18" charset="0"/>
              </a:rPr>
              <a:t>、series resonance</a:t>
            </a:r>
            <a:endParaRPr lang="zh-CN" altLang="en-US" sz="2800" b="0" dirty="0">
              <a:solidFill>
                <a:schemeClr val="bg1"/>
              </a:solidFill>
              <a:latin typeface="Times New Roman" panose="02020603050405020304" pitchFamily="18" charset="0"/>
              <a:cs typeface="Times New Roman" panose="02020603050405020304" pitchFamily="18" charset="0"/>
            </a:endParaRPr>
          </a:p>
          <a:p>
            <a:pPr eaLnBrk="1" hangingPunct="1">
              <a:spcBef>
                <a:spcPct val="50000"/>
              </a:spcBef>
            </a:pPr>
            <a:r>
              <a:rPr lang="en-US" altLang="zh-CN" sz="2800" b="0" dirty="0">
                <a:solidFill>
                  <a:schemeClr val="bg1"/>
                </a:solidFill>
                <a:latin typeface="Times New Roman" panose="02020603050405020304" pitchFamily="18" charset="0"/>
                <a:cs typeface="Times New Roman" panose="02020603050405020304" pitchFamily="18" charset="0"/>
              </a:rPr>
              <a:t>2</a:t>
            </a:r>
            <a:r>
              <a:rPr lang="zh-CN" altLang="en-US" sz="2800" b="0" dirty="0">
                <a:solidFill>
                  <a:schemeClr val="bg1"/>
                </a:solidFill>
                <a:latin typeface="Times New Roman" panose="02020603050405020304" pitchFamily="18" charset="0"/>
                <a:cs typeface="Times New Roman" panose="02020603050405020304" pitchFamily="18" charset="0"/>
              </a:rPr>
              <a:t>、parallel resonance</a:t>
            </a:r>
            <a:endParaRPr lang="zh-CN" altLang="en-US" sz="2800" b="0" dirty="0">
              <a:solidFill>
                <a:schemeClr val="bg1"/>
              </a:solidFill>
              <a:latin typeface="Times New Roman" panose="02020603050405020304" pitchFamily="18" charset="0"/>
              <a:cs typeface="Times New Roman" panose="02020603050405020304" pitchFamily="18" charset="0"/>
            </a:endParaRPr>
          </a:p>
          <a:p>
            <a:pPr eaLnBrk="1" hangingPunct="1">
              <a:spcBef>
                <a:spcPct val="50000"/>
              </a:spcBef>
            </a:pPr>
            <a:r>
              <a:rPr lang="en-US" altLang="zh-CN" sz="2800" b="0" dirty="0">
                <a:solidFill>
                  <a:schemeClr val="bg1"/>
                </a:solidFill>
                <a:latin typeface="Times New Roman" panose="02020603050405020304" pitchFamily="18" charset="0"/>
                <a:cs typeface="Times New Roman" panose="02020603050405020304" pitchFamily="18" charset="0"/>
              </a:rPr>
              <a:t>3</a:t>
            </a:r>
            <a:r>
              <a:rPr lang="zh-CN" altLang="en-US" sz="2800" b="0" dirty="0">
                <a:solidFill>
                  <a:schemeClr val="bg1"/>
                </a:solidFill>
                <a:latin typeface="Times New Roman" panose="02020603050405020304" pitchFamily="18" charset="0"/>
                <a:cs typeface="Times New Roman" panose="02020603050405020304" pitchFamily="18" charset="0"/>
              </a:rPr>
              <a:t>、Series parallel resonance</a:t>
            </a:r>
            <a:endParaRPr lang="zh-CN" altLang="en-US" sz="2800" b="0" dirty="0">
              <a:solidFill>
                <a:schemeClr val="bg1"/>
              </a:solidFill>
              <a:latin typeface="Times New Roman" panose="02020603050405020304" pitchFamily="18" charset="0"/>
              <a:cs typeface="Times New Roman" panose="02020603050405020304" pitchFamily="18" charset="0"/>
            </a:endParaRPr>
          </a:p>
          <a:p>
            <a:pPr eaLnBrk="1" hangingPunct="1">
              <a:spcBef>
                <a:spcPct val="50000"/>
              </a:spcBef>
            </a:pPr>
            <a:r>
              <a:rPr lang="en-US" altLang="zh-CN" sz="2800" b="0" dirty="0">
                <a:solidFill>
                  <a:schemeClr val="bg1"/>
                </a:solidFill>
                <a:latin typeface="Times New Roman" panose="02020603050405020304" pitchFamily="18" charset="0"/>
                <a:cs typeface="Times New Roman" panose="02020603050405020304" pitchFamily="18" charset="0"/>
              </a:rPr>
              <a:t>4</a:t>
            </a:r>
            <a:r>
              <a:rPr lang="zh-CN" altLang="en-US" sz="2800" b="0" dirty="0">
                <a:solidFill>
                  <a:schemeClr val="bg1"/>
                </a:solidFill>
                <a:latin typeface="Times New Roman" panose="02020603050405020304" pitchFamily="18" charset="0"/>
                <a:cs typeface="Times New Roman" panose="02020603050405020304" pitchFamily="18" charset="0"/>
              </a:rPr>
              <a:t>、 coupling resonance</a:t>
            </a:r>
            <a:endParaRPr lang="zh-CN" altLang="en-US" sz="2800" b="0" dirty="0">
              <a:solidFill>
                <a:schemeClr val="bg1"/>
              </a:solidFill>
              <a:latin typeface="Times New Roman" panose="02020603050405020304" pitchFamily="18" charset="0"/>
              <a:cs typeface="Times New Roman" panose="02020603050405020304" pitchFamily="18" charset="0"/>
            </a:endParaRPr>
          </a:p>
        </p:txBody>
      </p:sp>
      <p:sp>
        <p:nvSpPr>
          <p:cNvPr id="108550" name="矩形 108549"/>
          <p:cNvSpPr/>
          <p:nvPr/>
        </p:nvSpPr>
        <p:spPr>
          <a:xfrm>
            <a:off x="8265160" y="3751580"/>
            <a:ext cx="483870" cy="1014730"/>
          </a:xfrm>
          <a:prstGeom prst="rect">
            <a:avLst/>
          </a:prstGeom>
          <a:noFill/>
          <a:ln w="9525">
            <a:noFill/>
          </a:ln>
        </p:spPr>
        <p:txBody>
          <a:bodyPr wrap="square">
            <a:spAutoFit/>
          </a:bodyPr>
          <a:p>
            <a:pPr eaLnBrk="1" hangingPunct="1">
              <a:spcBef>
                <a:spcPct val="50000"/>
              </a:spcBef>
            </a:pPr>
            <a:r>
              <a:rPr lang="en-US" altLang="zh-CN" sz="6000" dirty="0">
                <a:solidFill>
                  <a:schemeClr val="bg1"/>
                </a:solidFill>
                <a:latin typeface="Times New Roman" panose="02020603050405020304" pitchFamily="18" charset="0"/>
                <a:cs typeface="Times New Roman" panose="02020603050405020304" pitchFamily="18" charset="0"/>
              </a:rPr>
              <a:t>}</a:t>
            </a:r>
            <a:endParaRPr lang="en-US" altLang="zh-CN" sz="6000" dirty="0">
              <a:solidFill>
                <a:schemeClr val="bg1"/>
              </a:solidFill>
              <a:latin typeface="Times New Roman" panose="02020603050405020304" pitchFamily="18" charset="0"/>
              <a:ea typeface="Times New Roman" panose="02020603050405020304" pitchFamily="18" charset="0"/>
            </a:endParaRPr>
          </a:p>
        </p:txBody>
      </p:sp>
      <p:sp>
        <p:nvSpPr>
          <p:cNvPr id="108551" name="矩形 108550"/>
          <p:cNvSpPr/>
          <p:nvPr/>
        </p:nvSpPr>
        <p:spPr>
          <a:xfrm>
            <a:off x="8109903" y="2745105"/>
            <a:ext cx="484187" cy="1006475"/>
          </a:xfrm>
          <a:prstGeom prst="rect">
            <a:avLst/>
          </a:prstGeom>
          <a:noFill/>
          <a:ln w="9525">
            <a:noFill/>
          </a:ln>
        </p:spPr>
        <p:txBody>
          <a:bodyPr>
            <a:spAutoFit/>
          </a:bodyPr>
          <a:p>
            <a:pPr eaLnBrk="1" hangingPunct="1">
              <a:spcBef>
                <a:spcPct val="50000"/>
              </a:spcBef>
            </a:pPr>
            <a:r>
              <a:rPr lang="en-US" altLang="zh-CN" sz="6000" dirty="0">
                <a:solidFill>
                  <a:schemeClr val="bg1"/>
                </a:solidFill>
                <a:latin typeface="Times New Roman" panose="02020603050405020304" pitchFamily="18" charset="0"/>
                <a:cs typeface="Times New Roman" panose="02020603050405020304" pitchFamily="18" charset="0"/>
              </a:rPr>
              <a:t>}</a:t>
            </a:r>
            <a:endParaRPr lang="en-US" altLang="zh-CN" sz="6000" dirty="0">
              <a:solidFill>
                <a:schemeClr val="bg1"/>
              </a:solidFill>
              <a:latin typeface="Times New Roman" panose="02020603050405020304" pitchFamily="18" charset="0"/>
              <a:ea typeface="Times New Roman" panose="02020603050405020304" pitchFamily="18" charset="0"/>
            </a:endParaRPr>
          </a:p>
        </p:txBody>
      </p:sp>
      <p:sp>
        <p:nvSpPr>
          <p:cNvPr id="108552" name="文本框 108551"/>
          <p:cNvSpPr txBox="1"/>
          <p:nvPr/>
        </p:nvSpPr>
        <p:spPr>
          <a:xfrm>
            <a:off x="4384675" y="2414905"/>
            <a:ext cx="2024063" cy="953135"/>
          </a:xfrm>
          <a:prstGeom prst="rect">
            <a:avLst/>
          </a:prstGeom>
          <a:solidFill>
            <a:srgbClr val="FF0000"/>
          </a:solidFill>
          <a:ln w="9525">
            <a:noFill/>
          </a:ln>
        </p:spPr>
        <p:txBody>
          <a:bodyPr>
            <a:spAutoFit/>
          </a:bodyPr>
          <a:p>
            <a:pPr eaLnBrk="1" hangingPunct="1">
              <a:spcBef>
                <a:spcPct val="50000"/>
              </a:spcBef>
            </a:pPr>
            <a:r>
              <a:rPr lang="zh-CN" altLang="en-US" sz="2800" dirty="0">
                <a:solidFill>
                  <a:schemeClr val="bg1"/>
                </a:solidFill>
                <a:latin typeface="Times New Roman" panose="02020603050405020304" pitchFamily="18" charset="0"/>
                <a:cs typeface="Times New Roman" panose="02020603050405020304" pitchFamily="18" charset="0"/>
              </a:rPr>
              <a:t>Resonan</a:t>
            </a:r>
            <a:r>
              <a:rPr lang="en-US" altLang="zh-CN" sz="2800" dirty="0">
                <a:solidFill>
                  <a:schemeClr val="bg1"/>
                </a:solidFill>
                <a:latin typeface="Times New Roman" panose="02020603050405020304" pitchFamily="18" charset="0"/>
                <a:cs typeface="Times New Roman" panose="02020603050405020304" pitchFamily="18" charset="0"/>
              </a:rPr>
              <a:t>t</a:t>
            </a:r>
            <a:r>
              <a:rPr lang="zh-CN" altLang="en-US" sz="2800" dirty="0">
                <a:solidFill>
                  <a:schemeClr val="bg1"/>
                </a:solidFill>
                <a:latin typeface="Times New Roman" panose="02020603050405020304" pitchFamily="18" charset="0"/>
                <a:cs typeface="Times New Roman" panose="02020603050405020304" pitchFamily="18" charset="0"/>
              </a:rPr>
              <a:t> conditions</a:t>
            </a:r>
            <a:r>
              <a:rPr lang="en-US" altLang="zh-CN" sz="2800" dirty="0">
                <a:solidFill>
                  <a:schemeClr val="bg1"/>
                </a:solidFill>
                <a:latin typeface="Times New Roman" panose="02020603050405020304" pitchFamily="18" charset="0"/>
                <a:cs typeface="Times New Roman" panose="02020603050405020304" pitchFamily="18" charset="0"/>
              </a:rPr>
              <a:t>:</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
        <p:nvSpPr>
          <p:cNvPr id="108553" name="文本框 108552"/>
          <p:cNvSpPr txBox="1"/>
          <p:nvPr/>
        </p:nvSpPr>
        <p:spPr>
          <a:xfrm>
            <a:off x="4472623" y="4473258"/>
            <a:ext cx="1839912" cy="1814830"/>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or</a:t>
            </a:r>
            <a:r>
              <a:rPr lang="en-US" altLang="zh-CN" sz="2800" dirty="0">
                <a:solidFill>
                  <a:schemeClr val="bg1"/>
                </a:solidFill>
                <a:latin typeface="Times New Roman" panose="02020603050405020304" pitchFamily="18" charset="0"/>
                <a:cs typeface="Times New Roman" panose="02020603050405020304" pitchFamily="18" charset="0"/>
              </a:rPr>
              <a:t>:</a:t>
            </a:r>
            <a:endParaRPr lang="en-US" altLang="zh-CN" sz="2800" dirty="0">
              <a:solidFill>
                <a:schemeClr val="bg1"/>
              </a:solidFill>
              <a:latin typeface="Times New Roman" panose="02020603050405020304" pitchFamily="18" charset="0"/>
              <a:cs typeface="Times New Roman" panose="02020603050405020304" pitchFamily="18" charset="0"/>
            </a:endParaRPr>
          </a:p>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B= B</a:t>
            </a:r>
            <a:r>
              <a:rPr lang="en-US" altLang="zh-CN" sz="2800" baseline="-25000" dirty="0">
                <a:solidFill>
                  <a:schemeClr val="bg1"/>
                </a:solidFill>
                <a:latin typeface="Times New Roman" panose="02020603050405020304" pitchFamily="18" charset="0"/>
                <a:cs typeface="Times New Roman" panose="02020603050405020304" pitchFamily="18" charset="0"/>
              </a:rPr>
              <a:t>C</a:t>
            </a:r>
            <a:r>
              <a:rPr lang="en-US" altLang="zh-CN" sz="2800" dirty="0">
                <a:solidFill>
                  <a:schemeClr val="bg1"/>
                </a:solidFill>
                <a:latin typeface="Times New Roman" panose="02020603050405020304" pitchFamily="18" charset="0"/>
                <a:cs typeface="Times New Roman" panose="02020603050405020304" pitchFamily="18" charset="0"/>
              </a:rPr>
              <a:t> - B</a:t>
            </a:r>
            <a:r>
              <a:rPr lang="en-US" altLang="zh-CN" sz="2800" baseline="-25000" dirty="0">
                <a:solidFill>
                  <a:schemeClr val="bg1"/>
                </a:solidFill>
                <a:latin typeface="Times New Roman" panose="02020603050405020304" pitchFamily="18" charset="0"/>
                <a:cs typeface="Times New Roman" panose="02020603050405020304" pitchFamily="18" charset="0"/>
              </a:rPr>
              <a:t>L</a:t>
            </a:r>
            <a:endParaRPr lang="en-US" altLang="zh-CN" sz="2800" baseline="-25000" dirty="0">
              <a:solidFill>
                <a:schemeClr val="bg1"/>
              </a:solidFill>
              <a:latin typeface="Times New Roman" panose="02020603050405020304" pitchFamily="18" charset="0"/>
              <a:cs typeface="Times New Roman" panose="02020603050405020304" pitchFamily="18" charset="0"/>
            </a:endParaRPr>
          </a:p>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   =0</a:t>
            </a:r>
            <a:endParaRPr lang="en-US" altLang="zh-CN" sz="2800" dirty="0">
              <a:solidFill>
                <a:schemeClr val="bg1"/>
              </a:solidFill>
              <a:latin typeface="Times New Roman" panose="02020603050405020304" pitchFamily="18" charset="0"/>
              <a:ea typeface="Times New Roman" panose="02020603050405020304" pitchFamily="18" charset="0"/>
            </a:endParaRPr>
          </a:p>
        </p:txBody>
      </p:sp>
      <p:graphicFrame>
        <p:nvGraphicFramePr>
          <p:cNvPr id="108554" name="对象 108553"/>
          <p:cNvGraphicFramePr>
            <a:graphicFrameLocks noChangeAspect="1"/>
          </p:cNvGraphicFramePr>
          <p:nvPr/>
        </p:nvGraphicFramePr>
        <p:xfrm>
          <a:off x="304800" y="2266950"/>
          <a:ext cx="3810000" cy="3322638"/>
        </p:xfrm>
        <a:graphic>
          <a:graphicData uri="http://schemas.openxmlformats.org/presentationml/2006/ole">
            <mc:AlternateContent xmlns:mc="http://schemas.openxmlformats.org/markup-compatibility/2006">
              <mc:Choice xmlns:v="urn:schemas-microsoft-com:vml" Requires="v">
                <p:oleObj spid="_x0000_s3673" name="" r:id="rId1" imgW="3810000" imgH="3322320" progId="PBrush">
                  <p:embed/>
                </p:oleObj>
              </mc:Choice>
              <mc:Fallback>
                <p:oleObj name="" r:id="rId1" imgW="3810000" imgH="3322320" progId="PBrush">
                  <p:embed/>
                  <p:pic>
                    <p:nvPicPr>
                      <p:cNvPr id="0" name="图片 3672"/>
                      <p:cNvPicPr/>
                      <p:nvPr/>
                    </p:nvPicPr>
                    <p:blipFill>
                      <a:blip r:embed="rId2"/>
                      <a:stretch>
                        <a:fillRect/>
                      </a:stretch>
                    </p:blipFill>
                    <p:spPr>
                      <a:xfrm>
                        <a:off x="304800" y="2266950"/>
                        <a:ext cx="3810000" cy="3322638"/>
                      </a:xfrm>
                      <a:prstGeom prst="rect">
                        <a:avLst/>
                      </a:prstGeom>
                      <a:noFill/>
                      <a:ln w="38100">
                        <a:noFill/>
                        <a:miter/>
                      </a:ln>
                    </p:spPr>
                  </p:pic>
                </p:oleObj>
              </mc:Fallback>
            </mc:AlternateContent>
          </a:graphicData>
        </a:graphic>
      </p:graphicFrame>
      <p:graphicFrame>
        <p:nvGraphicFramePr>
          <p:cNvPr id="108555" name="对象 108554"/>
          <p:cNvGraphicFramePr>
            <a:graphicFrameLocks noChangeAspect="1"/>
          </p:cNvGraphicFramePr>
          <p:nvPr/>
        </p:nvGraphicFramePr>
        <p:xfrm>
          <a:off x="354965" y="2327275"/>
          <a:ext cx="3656330" cy="3136265"/>
        </p:xfrm>
        <a:graphic>
          <a:graphicData uri="http://schemas.openxmlformats.org/presentationml/2006/ole">
            <mc:AlternateContent xmlns:mc="http://schemas.openxmlformats.org/markup-compatibility/2006">
              <mc:Choice xmlns:v="urn:schemas-microsoft-com:vml" Requires="v">
                <p:oleObj spid="_x0000_s3674" name="" r:id="rId3" imgW="3581400" imgH="3139440" progId="PBrush">
                  <p:embed/>
                </p:oleObj>
              </mc:Choice>
              <mc:Fallback>
                <p:oleObj name="" r:id="rId3" imgW="3581400" imgH="3139440" progId="PBrush">
                  <p:embed/>
                  <p:pic>
                    <p:nvPicPr>
                      <p:cNvPr id="0" name="图片 3673"/>
                      <p:cNvPicPr/>
                      <p:nvPr/>
                    </p:nvPicPr>
                    <p:blipFill>
                      <a:blip r:embed="rId4"/>
                      <a:stretch>
                        <a:fillRect/>
                      </a:stretch>
                    </p:blipFill>
                    <p:spPr>
                      <a:xfrm>
                        <a:off x="354965" y="2327275"/>
                        <a:ext cx="3656330" cy="3136265"/>
                      </a:xfrm>
                      <a:prstGeom prst="rect">
                        <a:avLst/>
                      </a:prstGeom>
                      <a:noFill/>
                      <a:ln w="38100">
                        <a:noFill/>
                        <a:miter/>
                      </a:ln>
                    </p:spPr>
                  </p:pic>
                </p:oleObj>
              </mc:Fallback>
            </mc:AlternateContent>
          </a:graphicData>
        </a:graphic>
      </p:graphicFrame>
      <p:sp>
        <p:nvSpPr>
          <p:cNvPr id="108556" name="文本框 108555"/>
          <p:cNvSpPr txBox="1"/>
          <p:nvPr/>
        </p:nvSpPr>
        <p:spPr>
          <a:xfrm>
            <a:off x="323850" y="5876925"/>
            <a:ext cx="3886200" cy="521970"/>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Z=R+jX  or</a:t>
            </a:r>
            <a:r>
              <a:rPr lang="zh-CN" altLang="en-US" sz="2800" dirty="0">
                <a:solidFill>
                  <a:schemeClr val="bg1"/>
                </a:solidFill>
                <a:latin typeface="Times New Roman" panose="02020603050405020304" pitchFamily="18" charset="0"/>
                <a:cs typeface="Times New Roman" panose="02020603050405020304" pitchFamily="18" charset="0"/>
              </a:rPr>
              <a:t>  </a:t>
            </a:r>
            <a:r>
              <a:rPr lang="en-US" altLang="zh-CN" sz="2800" dirty="0">
                <a:solidFill>
                  <a:schemeClr val="bg1"/>
                </a:solidFill>
                <a:latin typeface="Times New Roman" panose="02020603050405020304" pitchFamily="18" charset="0"/>
                <a:cs typeface="Times New Roman" panose="02020603050405020304" pitchFamily="18" charset="0"/>
              </a:rPr>
              <a:t>Y=G+jB</a:t>
            </a:r>
            <a:endParaRPr lang="en-US" altLang="zh-CN" b="0" dirty="0">
              <a:solidFill>
                <a:schemeClr val="bg1"/>
              </a:solidFill>
              <a:latin typeface="Times New Roman" panose="02020603050405020304" pitchFamily="18" charset="0"/>
              <a:ea typeface="Times New Roman" panose="02020603050405020304" pitchFamily="18" charset="0"/>
            </a:endParaRPr>
          </a:p>
        </p:txBody>
      </p:sp>
      <p:sp>
        <p:nvSpPr>
          <p:cNvPr id="108558" name="文本框 108557"/>
          <p:cNvSpPr txBox="1"/>
          <p:nvPr/>
        </p:nvSpPr>
        <p:spPr>
          <a:xfrm>
            <a:off x="6732905" y="2205355"/>
            <a:ext cx="2315845" cy="521970"/>
          </a:xfrm>
          <a:prstGeom prst="rect">
            <a:avLst/>
          </a:prstGeom>
          <a:solidFill>
            <a:srgbClr val="FF0000"/>
          </a:solidFill>
          <a:ln w="9525">
            <a:noFill/>
          </a:ln>
        </p:spPr>
        <p:txBody>
          <a:bodyPr wrap="square">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C</a:t>
            </a:r>
            <a:r>
              <a:rPr lang="zh-CN" altLang="en-US" sz="2800" dirty="0">
                <a:solidFill>
                  <a:schemeClr val="bg1"/>
                </a:solidFill>
                <a:latin typeface="Times New Roman" panose="02020603050405020304" pitchFamily="18" charset="0"/>
                <a:cs typeface="Times New Roman" panose="02020603050405020304" pitchFamily="18" charset="0"/>
              </a:rPr>
              <a:t>lassification:</a:t>
            </a:r>
            <a:endParaRPr lang="zh-CN" altLang="en-US" sz="2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08546"/>
                                        </p:tgtEl>
                                        <p:attrNameLst>
                                          <p:attrName>style.visibility</p:attrName>
                                        </p:attrNameLst>
                                      </p:cBhvr>
                                      <p:to>
                                        <p:strVal val="visible"/>
                                      </p:to>
                                    </p:set>
                                    <p:anim calcmode="lin" valueType="num">
                                      <p:cBhvr additive="base">
                                        <p:cTn id="7" dur="500" fill="hold"/>
                                        <p:tgtEl>
                                          <p:spTgt spid="108546"/>
                                        </p:tgtEl>
                                        <p:attrNameLst>
                                          <p:attrName>ppt_x</p:attrName>
                                        </p:attrNameLst>
                                      </p:cBhvr>
                                      <p:tavLst>
                                        <p:tav tm="0">
                                          <p:val>
                                            <p:strVal val="0-#ppt_w/2"/>
                                          </p:val>
                                        </p:tav>
                                        <p:tav tm="100000">
                                          <p:val>
                                            <p:strVal val="#ppt_x"/>
                                          </p:val>
                                        </p:tav>
                                      </p:tavLst>
                                    </p:anim>
                                    <p:anim calcmode="lin" valueType="num">
                                      <p:cBhvr additive="base">
                                        <p:cTn id="8" dur="500" fill="hold"/>
                                        <p:tgtEl>
                                          <p:spTgt spid="108546"/>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08547">
                                            <p:txEl>
                                              <p:charRg st="0" end="44"/>
                                            </p:txEl>
                                          </p:spTgt>
                                        </p:tgtEl>
                                        <p:attrNameLst>
                                          <p:attrName>style.visibility</p:attrName>
                                        </p:attrNameLst>
                                      </p:cBhvr>
                                      <p:to>
                                        <p:strVal val="visible"/>
                                      </p:to>
                                    </p:set>
                                    <p:animEffect transition="in" filter="slide(fromLeft)">
                                      <p:cBhvr>
                                        <p:cTn id="13" dur="500"/>
                                        <p:tgtEl>
                                          <p:spTgt spid="108547">
                                            <p:txEl>
                                              <p:charRg st="0" end="4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08554"/>
                                        </p:tgtEl>
                                        <p:attrNameLst>
                                          <p:attrName>style.visibility</p:attrName>
                                        </p:attrNameLst>
                                      </p:cBhvr>
                                      <p:to>
                                        <p:strVal val="visible"/>
                                      </p:to>
                                    </p:set>
                                    <p:anim calcmode="lin" valueType="num">
                                      <p:cBhvr additive="base">
                                        <p:cTn id="18" dur="500" fill="hold"/>
                                        <p:tgtEl>
                                          <p:spTgt spid="108554"/>
                                        </p:tgtEl>
                                        <p:attrNameLst>
                                          <p:attrName>ppt_x</p:attrName>
                                        </p:attrNameLst>
                                      </p:cBhvr>
                                      <p:tavLst>
                                        <p:tav tm="0">
                                          <p:val>
                                            <p:strVal val="0-#ppt_w/2"/>
                                          </p:val>
                                        </p:tav>
                                        <p:tav tm="100000">
                                          <p:val>
                                            <p:strVal val="#ppt_x"/>
                                          </p:val>
                                        </p:tav>
                                      </p:tavLst>
                                    </p:anim>
                                    <p:anim calcmode="lin" valueType="num">
                                      <p:cBhvr additive="base">
                                        <p:cTn id="19" dur="500" fill="hold"/>
                                        <p:tgtEl>
                                          <p:spTgt spid="10855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8555"/>
                                        </p:tgtEl>
                                        <p:attrNameLst>
                                          <p:attrName>style.visibility</p:attrName>
                                        </p:attrNameLst>
                                      </p:cBhvr>
                                      <p:to>
                                        <p:strVal val="visible"/>
                                      </p:to>
                                    </p:set>
                                    <p:animEffect transition="in" filter="dissolve">
                                      <p:cBhvr>
                                        <p:cTn id="24" dur="500"/>
                                        <p:tgtEl>
                                          <p:spTgt spid="108555"/>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8556"/>
                                        </p:tgtEl>
                                        <p:attrNameLst>
                                          <p:attrName>style.visibility</p:attrName>
                                        </p:attrNameLst>
                                      </p:cBhvr>
                                      <p:to>
                                        <p:strVal val="visible"/>
                                      </p:to>
                                    </p:set>
                                    <p:anim calcmode="lin" valueType="num">
                                      <p:cBhvr additive="base">
                                        <p:cTn id="29" dur="500" fill="hold"/>
                                        <p:tgtEl>
                                          <p:spTgt spid="108556"/>
                                        </p:tgtEl>
                                        <p:attrNameLst>
                                          <p:attrName>ppt_x</p:attrName>
                                        </p:attrNameLst>
                                      </p:cBhvr>
                                      <p:tavLst>
                                        <p:tav tm="0">
                                          <p:val>
                                            <p:strVal val="#ppt_x"/>
                                          </p:val>
                                        </p:tav>
                                        <p:tav tm="100000">
                                          <p:val>
                                            <p:strVal val="#ppt_x"/>
                                          </p:val>
                                        </p:tav>
                                      </p:tavLst>
                                    </p:anim>
                                    <p:anim calcmode="lin" valueType="num">
                                      <p:cBhvr additive="base">
                                        <p:cTn id="30" dur="500" fill="hold"/>
                                        <p:tgtEl>
                                          <p:spTgt spid="10855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108552"/>
                                        </p:tgtEl>
                                        <p:attrNameLst>
                                          <p:attrName>style.visibility</p:attrName>
                                        </p:attrNameLst>
                                      </p:cBhvr>
                                      <p:to>
                                        <p:strVal val="visible"/>
                                      </p:to>
                                    </p:set>
                                    <p:animEffect transition="in" filter="dissolve">
                                      <p:cBhvr>
                                        <p:cTn id="35" dur="500"/>
                                        <p:tgtEl>
                                          <p:spTgt spid="10855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42" fill="hold" grpId="0" nodeType="clickEffect">
                                  <p:stCondLst>
                                    <p:cond delay="0"/>
                                  </p:stCondLst>
                                  <p:childTnLst>
                                    <p:set>
                                      <p:cBhvr>
                                        <p:cTn id="39" dur="1" fill="hold">
                                          <p:stCondLst>
                                            <p:cond delay="0"/>
                                          </p:stCondLst>
                                        </p:cTn>
                                        <p:tgtEl>
                                          <p:spTgt spid="108548">
                                            <p:txEl>
                                              <p:charRg st="0" end="12"/>
                                            </p:txEl>
                                          </p:spTgt>
                                        </p:tgtEl>
                                        <p:attrNameLst>
                                          <p:attrName>style.visibility</p:attrName>
                                        </p:attrNameLst>
                                      </p:cBhvr>
                                      <p:to>
                                        <p:strVal val="visible"/>
                                      </p:to>
                                    </p:set>
                                    <p:animEffect transition="in" filter="barn(outHorizontal)">
                                      <p:cBhvr>
                                        <p:cTn id="40" dur="500"/>
                                        <p:tgtEl>
                                          <p:spTgt spid="108548">
                                            <p:txEl>
                                              <p:charRg st="0" end="1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42" fill="hold" grpId="0" nodeType="clickEffect">
                                  <p:stCondLst>
                                    <p:cond delay="0"/>
                                  </p:stCondLst>
                                  <p:childTnLst>
                                    <p:set>
                                      <p:cBhvr>
                                        <p:cTn id="44" dur="1" fill="hold">
                                          <p:stCondLst>
                                            <p:cond delay="0"/>
                                          </p:stCondLst>
                                        </p:cTn>
                                        <p:tgtEl>
                                          <p:spTgt spid="108548">
                                            <p:txEl>
                                              <p:charRg st="12" end="18"/>
                                            </p:txEl>
                                          </p:spTgt>
                                        </p:tgtEl>
                                        <p:attrNameLst>
                                          <p:attrName>style.visibility</p:attrName>
                                        </p:attrNameLst>
                                      </p:cBhvr>
                                      <p:to>
                                        <p:strVal val="visible"/>
                                      </p:to>
                                    </p:set>
                                    <p:animEffect transition="in" filter="barn(outHorizontal)">
                                      <p:cBhvr>
                                        <p:cTn id="45" dur="500"/>
                                        <p:tgtEl>
                                          <p:spTgt spid="108548">
                                            <p:txEl>
                                              <p:charRg st="12" end="1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42" fill="hold" grpId="0" nodeType="clickEffect">
                                  <p:stCondLst>
                                    <p:cond delay="0"/>
                                  </p:stCondLst>
                                  <p:childTnLst>
                                    <p:set>
                                      <p:cBhvr>
                                        <p:cTn id="49" dur="1" fill="hold">
                                          <p:stCondLst>
                                            <p:cond delay="0"/>
                                          </p:stCondLst>
                                        </p:cTn>
                                        <p:tgtEl>
                                          <p:spTgt spid="108553">
                                            <p:txEl>
                                              <p:charRg st="0" end="3"/>
                                            </p:txEl>
                                          </p:spTgt>
                                        </p:tgtEl>
                                        <p:attrNameLst>
                                          <p:attrName>style.visibility</p:attrName>
                                        </p:attrNameLst>
                                      </p:cBhvr>
                                      <p:to>
                                        <p:strVal val="visible"/>
                                      </p:to>
                                    </p:set>
                                    <p:animEffect transition="in" filter="barn(outHorizontal)">
                                      <p:cBhvr>
                                        <p:cTn id="50" dur="500"/>
                                        <p:tgtEl>
                                          <p:spTgt spid="108553">
                                            <p:txEl>
                                              <p:charRg st="0"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6" presetClass="entr" presetSubtype="42" fill="hold" grpId="0" nodeType="clickEffect">
                                  <p:stCondLst>
                                    <p:cond delay="0"/>
                                  </p:stCondLst>
                                  <p:childTnLst>
                                    <p:set>
                                      <p:cBhvr>
                                        <p:cTn id="54" dur="1" fill="hold">
                                          <p:stCondLst>
                                            <p:cond delay="0"/>
                                          </p:stCondLst>
                                        </p:cTn>
                                        <p:tgtEl>
                                          <p:spTgt spid="108553">
                                            <p:txEl>
                                              <p:charRg st="3" end="14"/>
                                            </p:txEl>
                                          </p:spTgt>
                                        </p:tgtEl>
                                        <p:attrNameLst>
                                          <p:attrName>style.visibility</p:attrName>
                                        </p:attrNameLst>
                                      </p:cBhvr>
                                      <p:to>
                                        <p:strVal val="visible"/>
                                      </p:to>
                                    </p:set>
                                    <p:animEffect transition="in" filter="barn(outHorizontal)">
                                      <p:cBhvr>
                                        <p:cTn id="55" dur="500"/>
                                        <p:tgtEl>
                                          <p:spTgt spid="108553">
                                            <p:txEl>
                                              <p:charRg st="3"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ntr" presetSubtype="42" fill="hold" grpId="0" nodeType="clickEffect">
                                  <p:stCondLst>
                                    <p:cond delay="0"/>
                                  </p:stCondLst>
                                  <p:childTnLst>
                                    <p:set>
                                      <p:cBhvr>
                                        <p:cTn id="59" dur="1" fill="hold">
                                          <p:stCondLst>
                                            <p:cond delay="0"/>
                                          </p:stCondLst>
                                        </p:cTn>
                                        <p:tgtEl>
                                          <p:spTgt spid="108553">
                                            <p:txEl>
                                              <p:charRg st="14" end="20"/>
                                            </p:txEl>
                                          </p:spTgt>
                                        </p:tgtEl>
                                        <p:attrNameLst>
                                          <p:attrName>style.visibility</p:attrName>
                                        </p:attrNameLst>
                                      </p:cBhvr>
                                      <p:to>
                                        <p:strVal val="visible"/>
                                      </p:to>
                                    </p:set>
                                    <p:animEffect transition="in" filter="barn(outHorizontal)">
                                      <p:cBhvr>
                                        <p:cTn id="60" dur="500"/>
                                        <p:tgtEl>
                                          <p:spTgt spid="108553">
                                            <p:txEl>
                                              <p:charRg st="14" end="2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08558"/>
                                        </p:tgtEl>
                                        <p:attrNameLst>
                                          <p:attrName>style.visibility</p:attrName>
                                        </p:attrNameLst>
                                      </p:cBhvr>
                                      <p:to>
                                        <p:strVal val="visible"/>
                                      </p:to>
                                    </p:set>
                                    <p:animEffect transition="in" filter="dissolve">
                                      <p:cBhvr>
                                        <p:cTn id="65" dur="500"/>
                                        <p:tgtEl>
                                          <p:spTgt spid="10855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08551"/>
                                        </p:tgtEl>
                                        <p:attrNameLst>
                                          <p:attrName>style.visibility</p:attrName>
                                        </p:attrNameLst>
                                      </p:cBhvr>
                                      <p:to>
                                        <p:strVal val="visible"/>
                                      </p:to>
                                    </p:set>
                                    <p:animEffect transition="in" filter="dissolve">
                                      <p:cBhvr>
                                        <p:cTn id="70" dur="500"/>
                                        <p:tgtEl>
                                          <p:spTgt spid="108551"/>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2" fill="hold" grpId="0" nodeType="clickEffect">
                                  <p:stCondLst>
                                    <p:cond delay="0"/>
                                  </p:stCondLst>
                                  <p:childTnLst>
                                    <p:set>
                                      <p:cBhvr>
                                        <p:cTn id="74" dur="1" fill="hold">
                                          <p:stCondLst>
                                            <p:cond delay="0"/>
                                          </p:stCondLst>
                                        </p:cTn>
                                        <p:tgtEl>
                                          <p:spTgt spid="108549">
                                            <p:txEl>
                                              <p:charRg st="0" end="7"/>
                                            </p:txEl>
                                          </p:spTgt>
                                        </p:tgtEl>
                                        <p:attrNameLst>
                                          <p:attrName>style.visibility</p:attrName>
                                        </p:attrNameLst>
                                      </p:cBhvr>
                                      <p:to>
                                        <p:strVal val="visible"/>
                                      </p:to>
                                    </p:set>
                                    <p:animEffect transition="in" filter="slide(fromRight)">
                                      <p:cBhvr>
                                        <p:cTn id="75" dur="500"/>
                                        <p:tgtEl>
                                          <p:spTgt spid="108549">
                                            <p:txEl>
                                              <p:charRg st="0" end="7"/>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2" presetClass="entr" presetSubtype="2" fill="hold" grpId="0" nodeType="clickEffect">
                                  <p:stCondLst>
                                    <p:cond delay="0"/>
                                  </p:stCondLst>
                                  <p:childTnLst>
                                    <p:set>
                                      <p:cBhvr>
                                        <p:cTn id="79" dur="1" fill="hold">
                                          <p:stCondLst>
                                            <p:cond delay="0"/>
                                          </p:stCondLst>
                                        </p:cTn>
                                        <p:tgtEl>
                                          <p:spTgt spid="108549">
                                            <p:txEl>
                                              <p:charRg st="7" end="14"/>
                                            </p:txEl>
                                          </p:spTgt>
                                        </p:tgtEl>
                                        <p:attrNameLst>
                                          <p:attrName>style.visibility</p:attrName>
                                        </p:attrNameLst>
                                      </p:cBhvr>
                                      <p:to>
                                        <p:strVal val="visible"/>
                                      </p:to>
                                    </p:set>
                                    <p:animEffect transition="in" filter="slide(fromRight)">
                                      <p:cBhvr>
                                        <p:cTn id="80" dur="500"/>
                                        <p:tgtEl>
                                          <p:spTgt spid="108549">
                                            <p:txEl>
                                              <p:charRg st="7" end="14"/>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08550"/>
                                        </p:tgtEl>
                                        <p:attrNameLst>
                                          <p:attrName>style.visibility</p:attrName>
                                        </p:attrNameLst>
                                      </p:cBhvr>
                                      <p:to>
                                        <p:strVal val="visible"/>
                                      </p:to>
                                    </p:set>
                                    <p:animEffect transition="in" filter="dissolve">
                                      <p:cBhvr>
                                        <p:cTn id="85" dur="500"/>
                                        <p:tgtEl>
                                          <p:spTgt spid="108550"/>
                                        </p:tgtEl>
                                      </p:cBhvr>
                                    </p:animEffect>
                                  </p:childTnLst>
                                </p:cTn>
                              </p:par>
                            </p:childTnLst>
                          </p:cTn>
                        </p:par>
                      </p:childTnLst>
                    </p:cTn>
                  </p:par>
                  <p:par>
                    <p:cTn id="86" fill="hold">
                      <p:stCondLst>
                        <p:cond delay="indefinite"/>
                      </p:stCondLst>
                      <p:childTnLst>
                        <p:par>
                          <p:cTn id="87" fill="hold">
                            <p:stCondLst>
                              <p:cond delay="0"/>
                            </p:stCondLst>
                            <p:childTnLst>
                              <p:par>
                                <p:cTn id="88" presetID="12" presetClass="entr" presetSubtype="8" fill="hold" grpId="0" nodeType="clickEffect">
                                  <p:stCondLst>
                                    <p:cond delay="0"/>
                                  </p:stCondLst>
                                  <p:childTnLst>
                                    <p:set>
                                      <p:cBhvr>
                                        <p:cTn id="89" dur="1" fill="hold">
                                          <p:stCondLst>
                                            <p:cond delay="0"/>
                                          </p:stCondLst>
                                        </p:cTn>
                                        <p:tgtEl>
                                          <p:spTgt spid="108549">
                                            <p:txEl>
                                              <p:charRg st="14" end="21"/>
                                            </p:txEl>
                                          </p:spTgt>
                                        </p:tgtEl>
                                        <p:attrNameLst>
                                          <p:attrName>style.visibility</p:attrName>
                                        </p:attrNameLst>
                                      </p:cBhvr>
                                      <p:to>
                                        <p:strVal val="visible"/>
                                      </p:to>
                                    </p:set>
                                    <p:animEffect transition="in" filter="slide(fromLeft)">
                                      <p:cBhvr>
                                        <p:cTn id="90" dur="500"/>
                                        <p:tgtEl>
                                          <p:spTgt spid="108549">
                                            <p:txEl>
                                              <p:charRg st="14" end="21"/>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2" presetClass="entr" presetSubtype="8" fill="hold" grpId="0" nodeType="clickEffect">
                                  <p:stCondLst>
                                    <p:cond delay="0"/>
                                  </p:stCondLst>
                                  <p:childTnLst>
                                    <p:set>
                                      <p:cBhvr>
                                        <p:cTn id="94" dur="1" fill="hold">
                                          <p:stCondLst>
                                            <p:cond delay="0"/>
                                          </p:stCondLst>
                                        </p:cTn>
                                        <p:tgtEl>
                                          <p:spTgt spid="108549">
                                            <p:txEl>
                                              <p:charRg st="21" end="28"/>
                                            </p:txEl>
                                          </p:spTgt>
                                        </p:tgtEl>
                                        <p:attrNameLst>
                                          <p:attrName>style.visibility</p:attrName>
                                        </p:attrNameLst>
                                      </p:cBhvr>
                                      <p:to>
                                        <p:strVal val="visible"/>
                                      </p:to>
                                    </p:set>
                                    <p:animEffect transition="in" filter="slide(fromLeft)">
                                      <p:cBhvr>
                                        <p:cTn id="95" dur="500"/>
                                        <p:tgtEl>
                                          <p:spTgt spid="108549">
                                            <p:txEl>
                                              <p:charRg st="21" end="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6" grpId="0"/>
      <p:bldP spid="108547" grpId="0" build="p"/>
      <p:bldP spid="108548" grpId="0" build="p"/>
      <p:bldP spid="108549" grpId="0" build="p"/>
      <p:bldP spid="108550" grpId="0"/>
      <p:bldP spid="108551" grpId="0"/>
      <p:bldP spid="108552" grpId="0" bldLvl="0" animBg="1"/>
      <p:bldP spid="108553" grpId="0" build="p"/>
      <p:bldP spid="108556" grpId="0"/>
      <p:bldP spid="108558" grpId="0" bldLvl="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文本框 109569"/>
          <p:cNvSpPr txBox="1"/>
          <p:nvPr/>
        </p:nvSpPr>
        <p:spPr>
          <a:xfrm>
            <a:off x="179388" y="1481138"/>
            <a:ext cx="1728787" cy="829945"/>
          </a:xfrm>
          <a:prstGeom prst="rect">
            <a:avLst/>
          </a:prstGeom>
          <a:solidFill>
            <a:srgbClr val="FF0000"/>
          </a:solidFill>
          <a:ln w="9525">
            <a:noFill/>
          </a:ln>
        </p:spPr>
        <p:txBody>
          <a:bodyPr>
            <a:spAutoFit/>
          </a:bodyPr>
          <a:p>
            <a:pPr eaLnBrk="1" hangingPunct="1">
              <a:spcBef>
                <a:spcPct val="50000"/>
              </a:spcBef>
            </a:pPr>
            <a:r>
              <a:rPr lang="zh-CN" altLang="en-US" dirty="0">
                <a:solidFill>
                  <a:schemeClr val="bg1"/>
                </a:solidFill>
                <a:latin typeface="Times New Roman" panose="02020603050405020304" pitchFamily="18" charset="0"/>
                <a:ea typeface="仿宋_GB2312" pitchFamily="1" charset="-122"/>
                <a:sym typeface="+mn-ea"/>
              </a:rPr>
              <a:t>Resonan</a:t>
            </a:r>
            <a:r>
              <a:rPr lang="en-US" altLang="zh-CN" dirty="0">
                <a:solidFill>
                  <a:schemeClr val="bg1"/>
                </a:solidFill>
                <a:latin typeface="Times New Roman" panose="02020603050405020304" pitchFamily="18" charset="0"/>
                <a:ea typeface="仿宋_GB2312" pitchFamily="1" charset="-122"/>
                <a:sym typeface="+mn-ea"/>
              </a:rPr>
              <a:t>t</a:t>
            </a:r>
            <a:r>
              <a:rPr lang="zh-CN" altLang="en-US" dirty="0">
                <a:solidFill>
                  <a:schemeClr val="bg1"/>
                </a:solidFill>
                <a:latin typeface="Times New Roman" panose="02020603050405020304" pitchFamily="18" charset="0"/>
                <a:ea typeface="仿宋_GB2312" pitchFamily="1" charset="-122"/>
                <a:sym typeface="+mn-ea"/>
              </a:rPr>
              <a:t> conditions</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baseline="-25000" dirty="0">
              <a:solidFill>
                <a:schemeClr val="bg1"/>
              </a:solidFill>
              <a:latin typeface="Times New Roman" panose="02020603050405020304" pitchFamily="18" charset="0"/>
              <a:ea typeface="Times New Roman" panose="02020603050405020304" pitchFamily="18" charset="0"/>
            </a:endParaRPr>
          </a:p>
        </p:txBody>
      </p:sp>
      <p:sp>
        <p:nvSpPr>
          <p:cNvPr id="109571" name="文本框 109570"/>
          <p:cNvSpPr txBox="1"/>
          <p:nvPr/>
        </p:nvSpPr>
        <p:spPr>
          <a:xfrm>
            <a:off x="179388" y="2420938"/>
            <a:ext cx="1728787" cy="829945"/>
          </a:xfrm>
          <a:prstGeom prst="rect">
            <a:avLst/>
          </a:prstGeom>
          <a:solidFill>
            <a:srgbClr val="FF0000"/>
          </a:solidFill>
          <a:ln w="9525">
            <a:noFill/>
          </a:ln>
        </p:spPr>
        <p:txBody>
          <a:bodyPr>
            <a:spAutoFit/>
          </a:bodyPr>
          <a:p>
            <a:pPr eaLnBrk="1" hangingPunct="1">
              <a:spcBef>
                <a:spcPct val="50000"/>
              </a:spcBef>
            </a:pPr>
            <a:r>
              <a:rPr lang="en-US" altLang="zh-CN" dirty="0">
                <a:solidFill>
                  <a:schemeClr val="bg1"/>
                </a:solidFill>
                <a:latin typeface="Times New Roman" panose="02020603050405020304" pitchFamily="18" charset="0"/>
                <a:ea typeface="仿宋_GB2312" pitchFamily="1" charset="-122"/>
                <a:sym typeface="+mn-ea"/>
              </a:rPr>
              <a:t>R</a:t>
            </a:r>
            <a:r>
              <a:rPr lang="zh-CN" altLang="en-US" dirty="0">
                <a:solidFill>
                  <a:schemeClr val="bg1"/>
                </a:solidFill>
                <a:latin typeface="Times New Roman" panose="02020603050405020304" pitchFamily="18" charset="0"/>
                <a:ea typeface="仿宋_GB2312" pitchFamily="1" charset="-122"/>
                <a:sym typeface="+mn-ea"/>
              </a:rPr>
              <a:t>esonant frequency</a:t>
            </a:r>
            <a:r>
              <a:rPr lang="zh-CN" altLang="en-US" dirty="0">
                <a:solidFill>
                  <a:schemeClr val="bg1"/>
                </a:solidFill>
                <a:latin typeface="Times New Roman" panose="02020603050405020304" pitchFamily="18" charset="0"/>
                <a:cs typeface="Times New Roman" panose="02020603050405020304" pitchFamily="18" charset="0"/>
              </a:rPr>
              <a:t>：</a:t>
            </a:r>
            <a:endParaRPr lang="zh-CN" altLang="en-US" dirty="0">
              <a:solidFill>
                <a:schemeClr val="bg1"/>
              </a:solidFill>
              <a:latin typeface="Times New Roman" panose="02020603050405020304" pitchFamily="18" charset="0"/>
              <a:ea typeface="Times New Roman" panose="02020603050405020304" pitchFamily="18" charset="0"/>
            </a:endParaRPr>
          </a:p>
        </p:txBody>
      </p:sp>
      <p:sp>
        <p:nvSpPr>
          <p:cNvPr id="109572" name="文本框 109571"/>
          <p:cNvSpPr txBox="1"/>
          <p:nvPr/>
        </p:nvSpPr>
        <p:spPr>
          <a:xfrm>
            <a:off x="2700338" y="3429000"/>
            <a:ext cx="914400" cy="521970"/>
          </a:xfrm>
          <a:prstGeom prst="rect">
            <a:avLst/>
          </a:prstGeom>
          <a:noFill/>
          <a:ln w="9525">
            <a:noFill/>
          </a:ln>
        </p:spPr>
        <p:txBody>
          <a:bodyPr>
            <a:spAutoFit/>
          </a:bodyPr>
          <a:p>
            <a:pPr eaLnBrk="1" hangingPunct="1">
              <a:spcBef>
                <a:spcPct val="50000"/>
              </a:spcBef>
            </a:pPr>
            <a:r>
              <a:rPr lang="en-US" altLang="zh-CN" sz="2800" dirty="0">
                <a:solidFill>
                  <a:schemeClr val="bg1"/>
                </a:solidFill>
                <a:latin typeface="Times New Roman" panose="02020603050405020304" pitchFamily="18" charset="0"/>
                <a:cs typeface="Times New Roman" panose="02020603050405020304" pitchFamily="18" charset="0"/>
              </a:rPr>
              <a:t>or</a:t>
            </a:r>
            <a:endParaRPr lang="en-US" altLang="zh-CN" sz="2800" dirty="0">
              <a:solidFill>
                <a:schemeClr val="bg1"/>
              </a:solidFill>
              <a:latin typeface="Times New Roman" panose="02020603050405020304" pitchFamily="18" charset="0"/>
              <a:ea typeface="Times New Roman" panose="02020603050405020304" pitchFamily="18" charset="0"/>
            </a:endParaRPr>
          </a:p>
        </p:txBody>
      </p:sp>
      <p:graphicFrame>
        <p:nvGraphicFramePr>
          <p:cNvPr id="109573" name="对象 109572"/>
          <p:cNvGraphicFramePr>
            <a:graphicFrameLocks noChangeAspect="1"/>
          </p:cNvGraphicFramePr>
          <p:nvPr/>
        </p:nvGraphicFramePr>
        <p:xfrm>
          <a:off x="257810" y="3429000"/>
          <a:ext cx="2009140" cy="3121660"/>
        </p:xfrm>
        <a:graphic>
          <a:graphicData uri="http://schemas.openxmlformats.org/presentationml/2006/ole">
            <mc:AlternateContent xmlns:mc="http://schemas.openxmlformats.org/markup-compatibility/2006">
              <mc:Choice xmlns:v="urn:schemas-microsoft-com:vml" Requires="v">
                <p:oleObj spid="_x0000_s3678" name="" r:id="rId1" imgW="2560320" imgH="3063240" progId="PBrush">
                  <p:embed/>
                </p:oleObj>
              </mc:Choice>
              <mc:Fallback>
                <p:oleObj name="" r:id="rId1" imgW="2560320" imgH="3063240" progId="PBrush">
                  <p:embed/>
                  <p:pic>
                    <p:nvPicPr>
                      <p:cNvPr id="0" name="图片 3677"/>
                      <p:cNvPicPr/>
                      <p:nvPr/>
                    </p:nvPicPr>
                    <p:blipFill>
                      <a:blip r:embed="rId2"/>
                      <a:stretch>
                        <a:fillRect/>
                      </a:stretch>
                    </p:blipFill>
                    <p:spPr>
                      <a:xfrm>
                        <a:off x="257810" y="3429000"/>
                        <a:ext cx="2009140" cy="3121660"/>
                      </a:xfrm>
                      <a:prstGeom prst="rect">
                        <a:avLst/>
                      </a:prstGeom>
                      <a:noFill/>
                      <a:ln w="38100">
                        <a:noFill/>
                        <a:miter/>
                      </a:ln>
                    </p:spPr>
                  </p:pic>
                </p:oleObj>
              </mc:Fallback>
            </mc:AlternateContent>
          </a:graphicData>
        </a:graphic>
      </p:graphicFrame>
      <p:graphicFrame>
        <p:nvGraphicFramePr>
          <p:cNvPr id="109574" name="对象 109573"/>
          <p:cNvGraphicFramePr>
            <a:graphicFrameLocks noChangeAspect="1"/>
          </p:cNvGraphicFramePr>
          <p:nvPr/>
        </p:nvGraphicFramePr>
        <p:xfrm>
          <a:off x="1984375" y="1487488"/>
          <a:ext cx="1743075" cy="646112"/>
        </p:xfrm>
        <a:graphic>
          <a:graphicData uri="http://schemas.openxmlformats.org/presentationml/2006/ole">
            <mc:AlternateContent xmlns:mc="http://schemas.openxmlformats.org/markup-compatibility/2006">
              <mc:Choice xmlns:v="urn:schemas-microsoft-com:vml" Requires="v">
                <p:oleObj spid="_x0000_s3680" name="" r:id="rId3" imgW="850900" imgH="228600" progId="Equation.DSMT4">
                  <p:embed/>
                </p:oleObj>
              </mc:Choice>
              <mc:Fallback>
                <p:oleObj name="" r:id="rId3" imgW="850900" imgH="228600" progId="Equation.DSMT4">
                  <p:embed/>
                  <p:pic>
                    <p:nvPicPr>
                      <p:cNvPr id="0" name="图片 3679"/>
                      <p:cNvPicPr/>
                      <p:nvPr/>
                    </p:nvPicPr>
                    <p:blipFill>
                      <a:blip r:embed="rId4"/>
                      <a:stretch>
                        <a:fillRect/>
                      </a:stretch>
                    </p:blipFill>
                    <p:spPr>
                      <a:xfrm>
                        <a:off x="1984375" y="1487488"/>
                        <a:ext cx="1743075" cy="646112"/>
                      </a:xfrm>
                      <a:prstGeom prst="rect">
                        <a:avLst/>
                      </a:prstGeom>
                      <a:noFill/>
                      <a:ln w="38100">
                        <a:noFill/>
                        <a:miter/>
                      </a:ln>
                    </p:spPr>
                  </p:pic>
                </p:oleObj>
              </mc:Fallback>
            </mc:AlternateContent>
          </a:graphicData>
        </a:graphic>
      </p:graphicFrame>
      <p:graphicFrame>
        <p:nvGraphicFramePr>
          <p:cNvPr id="109575" name="对象 109574"/>
          <p:cNvGraphicFramePr>
            <a:graphicFrameLocks noChangeAspect="1"/>
          </p:cNvGraphicFramePr>
          <p:nvPr/>
        </p:nvGraphicFramePr>
        <p:xfrm>
          <a:off x="3717925" y="1271588"/>
          <a:ext cx="2932113" cy="1039812"/>
        </p:xfrm>
        <a:graphic>
          <a:graphicData uri="http://schemas.openxmlformats.org/presentationml/2006/ole">
            <mc:AlternateContent xmlns:mc="http://schemas.openxmlformats.org/markup-compatibility/2006">
              <mc:Choice xmlns:v="urn:schemas-microsoft-com:vml" Requires="v">
                <p:oleObj spid="_x0000_s3676" name="" r:id="rId5" imgW="952500" imgH="393700" progId="Equation.DSMT4">
                  <p:embed/>
                </p:oleObj>
              </mc:Choice>
              <mc:Fallback>
                <p:oleObj name="" r:id="rId5" imgW="952500" imgH="393700" progId="Equation.DSMT4">
                  <p:embed/>
                  <p:pic>
                    <p:nvPicPr>
                      <p:cNvPr id="0" name="图片 3675"/>
                      <p:cNvPicPr/>
                      <p:nvPr/>
                    </p:nvPicPr>
                    <p:blipFill>
                      <a:blip r:embed="rId6"/>
                      <a:stretch>
                        <a:fillRect/>
                      </a:stretch>
                    </p:blipFill>
                    <p:spPr>
                      <a:xfrm>
                        <a:off x="3717925" y="1271588"/>
                        <a:ext cx="2932113" cy="1039812"/>
                      </a:xfrm>
                      <a:prstGeom prst="rect">
                        <a:avLst/>
                      </a:prstGeom>
                      <a:noFill/>
                      <a:ln w="38100">
                        <a:noFill/>
                        <a:miter/>
                      </a:ln>
                    </p:spPr>
                  </p:pic>
                </p:oleObj>
              </mc:Fallback>
            </mc:AlternateContent>
          </a:graphicData>
        </a:graphic>
      </p:graphicFrame>
      <p:graphicFrame>
        <p:nvGraphicFramePr>
          <p:cNvPr id="109576" name="对象 109575"/>
          <p:cNvGraphicFramePr>
            <a:graphicFrameLocks noChangeAspect="1"/>
          </p:cNvGraphicFramePr>
          <p:nvPr/>
        </p:nvGraphicFramePr>
        <p:xfrm>
          <a:off x="2706688" y="2065338"/>
          <a:ext cx="1739900" cy="1187450"/>
        </p:xfrm>
        <a:graphic>
          <a:graphicData uri="http://schemas.openxmlformats.org/presentationml/2006/ole">
            <mc:AlternateContent xmlns:mc="http://schemas.openxmlformats.org/markup-compatibility/2006">
              <mc:Choice xmlns:v="urn:schemas-microsoft-com:vml" Requires="v">
                <p:oleObj spid="_x0000_s3677" name="" r:id="rId7" imgW="647700" imgH="419100" progId="Equation.DSMT4">
                  <p:embed/>
                </p:oleObj>
              </mc:Choice>
              <mc:Fallback>
                <p:oleObj name="" r:id="rId7" imgW="647700" imgH="419100" progId="Equation.DSMT4">
                  <p:embed/>
                  <p:pic>
                    <p:nvPicPr>
                      <p:cNvPr id="0" name="图片 3676"/>
                      <p:cNvPicPr/>
                      <p:nvPr/>
                    </p:nvPicPr>
                    <p:blipFill>
                      <a:blip r:embed="rId8"/>
                      <a:stretch>
                        <a:fillRect/>
                      </a:stretch>
                    </p:blipFill>
                    <p:spPr>
                      <a:xfrm>
                        <a:off x="2706688" y="2065338"/>
                        <a:ext cx="1739900" cy="1187450"/>
                      </a:xfrm>
                      <a:prstGeom prst="rect">
                        <a:avLst/>
                      </a:prstGeom>
                      <a:noFill/>
                      <a:ln w="38100">
                        <a:noFill/>
                        <a:miter/>
                      </a:ln>
                    </p:spPr>
                  </p:pic>
                </p:oleObj>
              </mc:Fallback>
            </mc:AlternateContent>
          </a:graphicData>
        </a:graphic>
      </p:graphicFrame>
      <p:graphicFrame>
        <p:nvGraphicFramePr>
          <p:cNvPr id="109577" name="对象 109576"/>
          <p:cNvGraphicFramePr>
            <a:graphicFrameLocks noChangeAspect="1"/>
          </p:cNvGraphicFramePr>
          <p:nvPr/>
        </p:nvGraphicFramePr>
        <p:xfrm>
          <a:off x="4525963" y="2352675"/>
          <a:ext cx="895350" cy="646113"/>
        </p:xfrm>
        <a:graphic>
          <a:graphicData uri="http://schemas.openxmlformats.org/presentationml/2006/ole">
            <mc:AlternateContent xmlns:mc="http://schemas.openxmlformats.org/markup-compatibility/2006">
              <mc:Choice xmlns:v="urn:schemas-microsoft-com:vml" Requires="v">
                <p:oleObj spid="_x0000_s3679" name="" r:id="rId9" imgW="304800" imgH="228600" progId="Equation.DSMT4">
                  <p:embed/>
                </p:oleObj>
              </mc:Choice>
              <mc:Fallback>
                <p:oleObj name="" r:id="rId9" imgW="304800" imgH="228600" progId="Equation.DSMT4">
                  <p:embed/>
                  <p:pic>
                    <p:nvPicPr>
                      <p:cNvPr id="0" name="图片 3678"/>
                      <p:cNvPicPr/>
                      <p:nvPr/>
                    </p:nvPicPr>
                    <p:blipFill>
                      <a:blip r:embed="rId10"/>
                      <a:stretch>
                        <a:fillRect/>
                      </a:stretch>
                    </p:blipFill>
                    <p:spPr>
                      <a:xfrm>
                        <a:off x="4525963" y="2352675"/>
                        <a:ext cx="895350" cy="646113"/>
                      </a:xfrm>
                      <a:prstGeom prst="rect">
                        <a:avLst/>
                      </a:prstGeom>
                      <a:noFill/>
                      <a:ln w="38100">
                        <a:noFill/>
                        <a:miter/>
                      </a:ln>
                    </p:spPr>
                  </p:pic>
                </p:oleObj>
              </mc:Fallback>
            </mc:AlternateContent>
          </a:graphicData>
        </a:graphic>
      </p:graphicFrame>
      <p:graphicFrame>
        <p:nvGraphicFramePr>
          <p:cNvPr id="109578" name="对象 109577"/>
          <p:cNvGraphicFramePr>
            <a:graphicFrameLocks noChangeAspect="1"/>
          </p:cNvGraphicFramePr>
          <p:nvPr/>
        </p:nvGraphicFramePr>
        <p:xfrm>
          <a:off x="3303588" y="3216275"/>
          <a:ext cx="2384425" cy="984250"/>
        </p:xfrm>
        <a:graphic>
          <a:graphicData uri="http://schemas.openxmlformats.org/presentationml/2006/ole">
            <mc:AlternateContent xmlns:mc="http://schemas.openxmlformats.org/markup-compatibility/2006">
              <mc:Choice xmlns:v="urn:schemas-microsoft-com:vml" Requires="v">
                <p:oleObj spid="_x0000_s3675" name="" r:id="rId11" imgW="850900" imgH="419100" progId="Equation.DSMT4">
                  <p:embed/>
                </p:oleObj>
              </mc:Choice>
              <mc:Fallback>
                <p:oleObj name="" r:id="rId11" imgW="850900" imgH="419100" progId="Equation.DSMT4">
                  <p:embed/>
                  <p:pic>
                    <p:nvPicPr>
                      <p:cNvPr id="0" name="图片 3674"/>
                      <p:cNvPicPr/>
                      <p:nvPr/>
                    </p:nvPicPr>
                    <p:blipFill>
                      <a:blip r:embed="rId12"/>
                      <a:stretch>
                        <a:fillRect/>
                      </a:stretch>
                    </p:blipFill>
                    <p:spPr>
                      <a:xfrm>
                        <a:off x="3303588" y="3216275"/>
                        <a:ext cx="2384425" cy="984250"/>
                      </a:xfrm>
                      <a:prstGeom prst="rect">
                        <a:avLst/>
                      </a:prstGeom>
                      <a:noFill/>
                      <a:ln w="38100">
                        <a:noFill/>
                        <a:miter/>
                      </a:ln>
                    </p:spPr>
                  </p:pic>
                </p:oleObj>
              </mc:Fallback>
            </mc:AlternateContent>
          </a:graphicData>
        </a:graphic>
      </p:graphicFrame>
      <p:sp>
        <p:nvSpPr>
          <p:cNvPr id="109579" name="文本框 109578"/>
          <p:cNvSpPr txBox="1"/>
          <p:nvPr/>
        </p:nvSpPr>
        <p:spPr>
          <a:xfrm>
            <a:off x="106680" y="763905"/>
            <a:ext cx="8423275" cy="521970"/>
          </a:xfrm>
          <a:prstGeom prst="rect">
            <a:avLst/>
          </a:prstGeom>
          <a:solidFill>
            <a:srgbClr val="FF3300"/>
          </a:solidFill>
          <a:ln w="9525">
            <a:noFill/>
          </a:ln>
        </p:spPr>
        <p:txBody>
          <a:bodyPr wrap="square" anchor="ctr">
            <a:spAutoFit/>
          </a:bodyPr>
          <a:p>
            <a:pPr algn="ctr" eaLnBrk="1" hangingPunct="1"/>
            <a:r>
              <a:rPr lang="en-US" altLang="zh-CN" sz="2800" dirty="0">
                <a:solidFill>
                  <a:schemeClr val="bg1"/>
                </a:solidFill>
                <a:latin typeface="Times New Roman" panose="02020603050405020304" pitchFamily="18" charset="0"/>
                <a:ea typeface="仿宋_GB2312" pitchFamily="1" charset="-122"/>
              </a:rPr>
              <a:t>1</a:t>
            </a:r>
            <a:r>
              <a:rPr lang="zh-CN" altLang="en-US" sz="2800" dirty="0">
                <a:solidFill>
                  <a:schemeClr val="bg1"/>
                </a:solidFill>
                <a:latin typeface="Times New Roman" panose="02020603050405020304" pitchFamily="18" charset="0"/>
                <a:ea typeface="仿宋_GB2312" pitchFamily="1" charset="-122"/>
              </a:rPr>
              <a:t>、Resonan</a:t>
            </a:r>
            <a:r>
              <a:rPr lang="en-US" altLang="zh-CN" sz="2800" dirty="0">
                <a:solidFill>
                  <a:schemeClr val="bg1"/>
                </a:solidFill>
                <a:latin typeface="Times New Roman" panose="02020603050405020304" pitchFamily="18" charset="0"/>
                <a:ea typeface="仿宋_GB2312" pitchFamily="1" charset="-122"/>
              </a:rPr>
              <a:t>t</a:t>
            </a:r>
            <a:r>
              <a:rPr lang="zh-CN" altLang="en-US" sz="2800" dirty="0">
                <a:solidFill>
                  <a:schemeClr val="bg1"/>
                </a:solidFill>
                <a:latin typeface="Times New Roman" panose="02020603050405020304" pitchFamily="18" charset="0"/>
                <a:ea typeface="仿宋_GB2312" pitchFamily="1" charset="-122"/>
              </a:rPr>
              <a:t> conditions and resonant frequency:</a:t>
            </a:r>
            <a:endParaRPr lang="zh-CN" altLang="en-US" sz="2800" dirty="0">
              <a:solidFill>
                <a:schemeClr val="bg1"/>
              </a:solidFill>
              <a:latin typeface="Times New Roman" panose="02020603050405020304" pitchFamily="18" charset="0"/>
              <a:ea typeface="仿宋_GB2312" pitchFamily="1" charset="-122"/>
            </a:endParaRPr>
          </a:p>
        </p:txBody>
      </p:sp>
      <p:sp>
        <p:nvSpPr>
          <p:cNvPr id="109580" name="文本框 109579"/>
          <p:cNvSpPr txBox="1"/>
          <p:nvPr/>
        </p:nvSpPr>
        <p:spPr>
          <a:xfrm>
            <a:off x="2346325" y="5035550"/>
            <a:ext cx="6724650" cy="1260475"/>
          </a:xfrm>
          <a:prstGeom prst="rect">
            <a:avLst/>
          </a:prstGeom>
          <a:gradFill rotWithShape="1">
            <a:gsLst>
              <a:gs pos="0">
                <a:srgbClr val="FFCCFF"/>
              </a:gs>
              <a:gs pos="100000">
                <a:schemeClr val="bg1"/>
              </a:gs>
            </a:gsLst>
            <a:lin ang="5400000" scaled="1"/>
            <a:tileRect/>
          </a:gradFill>
          <a:ln w="9525">
            <a:noFill/>
          </a:ln>
        </p:spPr>
        <p:txBody>
          <a:bodyPr wrap="square">
            <a:spAutoFit/>
          </a:bodyPr>
          <a:p>
            <a:pPr eaLnBrk="1" hangingPunct="1"/>
            <a:r>
              <a:rPr lang="zh-CN" altLang="en-US" sz="2800" dirty="0">
                <a:solidFill>
                  <a:schemeClr val="tx1"/>
                </a:solidFill>
                <a:latin typeface="Times New Roman" panose="02020603050405020304" pitchFamily="18" charset="0"/>
                <a:ea typeface="仿宋_GB2312" pitchFamily="1" charset="-122"/>
              </a:rPr>
              <a:t>Resonance generation method：</a:t>
            </a:r>
            <a:endParaRPr lang="zh-CN" altLang="en-US" sz="2800" dirty="0">
              <a:solidFill>
                <a:schemeClr val="tx1"/>
              </a:solidFill>
              <a:latin typeface="Times New Roman" panose="02020603050405020304" pitchFamily="18" charset="0"/>
              <a:ea typeface="仿宋_GB2312" pitchFamily="1" charset="-122"/>
            </a:endParaRPr>
          </a:p>
          <a:p>
            <a:pPr eaLnBrk="1" hangingPunct="1"/>
            <a:r>
              <a:rPr lang="zh-CN" altLang="en-US" dirty="0">
                <a:solidFill>
                  <a:schemeClr val="tx1"/>
                </a:solidFill>
                <a:latin typeface="Times New Roman" panose="02020603050405020304" pitchFamily="18" charset="0"/>
                <a:ea typeface="仿宋_GB2312" pitchFamily="1" charset="-122"/>
              </a:rPr>
              <a:t> </a:t>
            </a:r>
            <a:r>
              <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rPr>
              <a:t> 1）Given signal source, change circuit parameters;</a:t>
            </a:r>
            <a:endParaRPr lang="zh-CN" altLang="en-US" dirty="0">
              <a:solidFill>
                <a:schemeClr val="tx1"/>
              </a:solidFill>
              <a:latin typeface="Times New Roman" panose="02020603050405020304" pitchFamily="18" charset="0"/>
              <a:ea typeface="仿宋_GB2312" pitchFamily="1" charset="-122"/>
            </a:endParaRPr>
          </a:p>
          <a:p>
            <a:pPr eaLnBrk="1" hangingPunct="1"/>
            <a:r>
              <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rPr>
              <a:t>  2）Circuit given, change signal source frequency.</a:t>
            </a:r>
            <a:endParaRPr lang="zh-CN" altLang="en-US" b="0" dirty="0">
              <a:solidFill>
                <a:schemeClr val="tx1"/>
              </a:solidFill>
              <a:latin typeface="Times New Roman" panose="02020603050405020304" pitchFamily="18" charset="0"/>
              <a:ea typeface="仿宋_GB2312" pitchFamily="1" charset="-122"/>
              <a:cs typeface="Times New Roman" panose="02020603050405020304" pitchFamily="18" charset="0"/>
            </a:endParaRPr>
          </a:p>
        </p:txBody>
      </p:sp>
      <p:sp>
        <p:nvSpPr>
          <p:cNvPr id="109581" name="标题 109580"/>
          <p:cNvSpPr>
            <a:spLocks noGrp="1"/>
          </p:cNvSpPr>
          <p:nvPr>
            <p:ph type="title"/>
          </p:nvPr>
        </p:nvSpPr>
        <p:spPr>
          <a:xfrm>
            <a:off x="2188210" y="85725"/>
            <a:ext cx="4462145" cy="762000"/>
          </a:xfrm>
        </p:spPr>
        <p:txBody>
          <a:bodyPr vert="horz" wrap="square" lIns="91440" tIns="45720" rIns="91440" bIns="45720" anchor="ctr"/>
          <a:p>
            <a:pPr eaLnBrk="1" hangingPunct="1">
              <a:buNone/>
            </a:pPr>
            <a:r>
              <a:rPr lang="en-US" altLang="zh-CN" sz="3200" b="1" dirty="0">
                <a:solidFill>
                  <a:schemeClr val="bg1"/>
                </a:solidFill>
                <a:latin typeface="Times New Roman" panose="02020603050405020304" pitchFamily="18" charset="0"/>
                <a:cs typeface="Times New Roman" panose="02020603050405020304" pitchFamily="18" charset="0"/>
              </a:rPr>
              <a:t>1. </a:t>
            </a:r>
            <a:r>
              <a:rPr lang="en-US" altLang="zh-CN" sz="3200" b="1" dirty="0">
                <a:solidFill>
                  <a:schemeClr val="bg1"/>
                </a:solidFill>
                <a:latin typeface="Times New Roman" panose="02020603050405020304" pitchFamily="18" charset="0"/>
                <a:ea typeface="楷体_GB2312" pitchFamily="1" charset="-122"/>
              </a:rPr>
              <a:t>Series Resonance</a:t>
            </a:r>
            <a:endParaRPr lang="en-US" altLang="zh-CN" sz="3200" b="1" dirty="0">
              <a:solidFill>
                <a:schemeClr val="bg1"/>
              </a:solidFill>
              <a:latin typeface="Times New Roman" panose="02020603050405020304" pitchFamily="18" charset="0"/>
              <a:ea typeface="楷体_GB2312" pitchFamily="1" charset="-122"/>
            </a:endParaRPr>
          </a:p>
        </p:txBody>
      </p:sp>
      <p:sp>
        <p:nvSpPr>
          <p:cNvPr id="109582" name="内容占位符 109581"/>
          <p:cNvSpPr>
            <a:spLocks noGrp="1"/>
          </p:cNvSpPr>
          <p:nvPr>
            <p:ph idx="1"/>
          </p:nvPr>
        </p:nvSpPr>
        <p:spPr>
          <a:xfrm>
            <a:off x="6548438" y="4404043"/>
            <a:ext cx="1735137" cy="427037"/>
          </a:xfrm>
        </p:spPr>
        <p:txBody>
          <a:bodyPr vert="horz" wrap="square" lIns="91440" tIns="45720" rIns="91440" bIns="45720" anchor="t"/>
          <a:p>
            <a:pPr eaLnBrk="1" hangingPunct="1">
              <a:lnSpc>
                <a:spcPct val="80000"/>
              </a:lnSpc>
              <a:buNone/>
            </a:pPr>
            <a:r>
              <a:rPr lang="en-US" altLang="zh-CN" sz="2400" b="1" i="1" u="sng" dirty="0">
                <a:solidFill>
                  <a:schemeClr val="bg1"/>
                </a:solidFill>
                <a:latin typeface="Times New Roman" panose="02020603050405020304" pitchFamily="18" charset="0"/>
                <a:cs typeface="Times New Roman" panose="02020603050405020304" pitchFamily="18" charset="0"/>
                <a:hlinkClick r:id="rId13" action="ppaction://hlinkfile"/>
              </a:rPr>
              <a:t>AM </a:t>
            </a:r>
            <a:r>
              <a:rPr lang="zh-CN" altLang="en-US" sz="2400" b="1" i="1" u="sng" dirty="0">
                <a:solidFill>
                  <a:schemeClr val="bg1"/>
                </a:solidFill>
                <a:latin typeface="Times New Roman" panose="02020603050405020304" pitchFamily="18" charset="0"/>
                <a:cs typeface="Times New Roman" panose="02020603050405020304" pitchFamily="18" charset="0"/>
                <a:hlinkClick r:id="rId13" action="ppaction://hlinkfile"/>
              </a:rPr>
              <a:t>radio</a:t>
            </a:r>
            <a:endParaRPr lang="zh-CN" altLang="en-US" sz="2400" b="1" i="1" u="sng" dirty="0">
              <a:solidFill>
                <a:schemeClr val="bg1"/>
              </a:solidFill>
              <a:latin typeface="Times New Roman" panose="02020603050405020304" pitchFamily="18" charset="0"/>
              <a:cs typeface="Times New Roman" panose="02020603050405020304" pitchFamily="18" charset="0"/>
            </a:endParaRPr>
          </a:p>
        </p:txBody>
      </p:sp>
      <p:grpSp>
        <p:nvGrpSpPr>
          <p:cNvPr id="2" name="组合 109582"/>
          <p:cNvGrpSpPr/>
          <p:nvPr/>
        </p:nvGrpSpPr>
        <p:grpSpPr>
          <a:xfrm>
            <a:off x="6372225" y="2420938"/>
            <a:ext cx="2157413" cy="1873250"/>
            <a:chOff x="0" y="0"/>
            <a:chExt cx="1359" cy="1180"/>
          </a:xfrm>
        </p:grpSpPr>
        <p:grpSp>
          <p:nvGrpSpPr>
            <p:cNvPr id="90128" name="组合 109583"/>
            <p:cNvGrpSpPr/>
            <p:nvPr/>
          </p:nvGrpSpPr>
          <p:grpSpPr>
            <a:xfrm>
              <a:off x="111" y="0"/>
              <a:ext cx="1248" cy="1180"/>
              <a:chOff x="0" y="0"/>
              <a:chExt cx="1248" cy="1180"/>
            </a:xfrm>
          </p:grpSpPr>
          <p:grpSp>
            <p:nvGrpSpPr>
              <p:cNvPr id="90132" name="组合 109584"/>
              <p:cNvGrpSpPr/>
              <p:nvPr/>
            </p:nvGrpSpPr>
            <p:grpSpPr>
              <a:xfrm>
                <a:off x="111" y="434"/>
                <a:ext cx="80" cy="405"/>
                <a:chOff x="0" y="0"/>
                <a:chExt cx="202" cy="1023"/>
              </a:xfrm>
            </p:grpSpPr>
            <p:sp>
              <p:nvSpPr>
                <p:cNvPr id="90155" name="任意多边形 109585"/>
                <p:cNvSpPr/>
                <p:nvPr/>
              </p:nvSpPr>
              <p:spPr>
                <a:xfrm>
                  <a:off x="0" y="0"/>
                  <a:ext cx="202" cy="334"/>
                </a:xfrm>
                <a:custGeom>
                  <a:avLst/>
                  <a:gdLst>
                    <a:gd name="txL" fmla="*/ 0 w 26098"/>
                    <a:gd name="txT" fmla="*/ 0 h 43200"/>
                    <a:gd name="txR" fmla="*/ 26098 w 26098"/>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6098" h="43200" fill="none">
                      <a:moveTo>
                        <a:pt x="4498" y="0"/>
                      </a:moveTo>
                      <a:cubicBezTo>
                        <a:pt x="16427" y="0"/>
                        <a:pt x="26098" y="9671"/>
                        <a:pt x="26098" y="21600"/>
                      </a:cubicBezTo>
                      <a:cubicBezTo>
                        <a:pt x="26098" y="33529"/>
                        <a:pt x="16427" y="43200"/>
                        <a:pt x="4498" y="43200"/>
                      </a:cubicBezTo>
                      <a:cubicBezTo>
                        <a:pt x="2952" y="43200"/>
                        <a:pt x="1443" y="43038"/>
                        <a:pt x="-4" y="42730"/>
                      </a:cubicBezTo>
                    </a:path>
                    <a:path w="26098" h="43200" stroke="0">
                      <a:moveTo>
                        <a:pt x="0" y="42726"/>
                      </a:moveTo>
                      <a:cubicBezTo>
                        <a:pt x="1207" y="46210"/>
                        <a:pt x="1913" y="50440"/>
                        <a:pt x="1913" y="54999"/>
                      </a:cubicBezTo>
                      <a:cubicBezTo>
                        <a:pt x="1913" y="57390"/>
                        <a:pt x="1719" y="59689"/>
                        <a:pt x="1361" y="61835"/>
                      </a:cubicBezTo>
                      <a:lnTo>
                        <a:pt x="4498" y="0"/>
                      </a:lnTo>
                      <a:lnTo>
                        <a:pt x="0" y="42726"/>
                      </a:lnTo>
                      <a:close/>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90156" name="任意多边形 109586"/>
                <p:cNvSpPr/>
                <p:nvPr/>
              </p:nvSpPr>
              <p:spPr>
                <a:xfrm>
                  <a:off x="0" y="344"/>
                  <a:ext cx="202" cy="334"/>
                </a:xfrm>
                <a:custGeom>
                  <a:avLst/>
                  <a:gdLst>
                    <a:gd name="txL" fmla="*/ 0 w 26098"/>
                    <a:gd name="txT" fmla="*/ 0 h 43200"/>
                    <a:gd name="txR" fmla="*/ 26098 w 26098"/>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6098" h="43200" fill="none">
                      <a:moveTo>
                        <a:pt x="4498" y="0"/>
                      </a:moveTo>
                      <a:cubicBezTo>
                        <a:pt x="16427" y="0"/>
                        <a:pt x="26098" y="9671"/>
                        <a:pt x="26098" y="21600"/>
                      </a:cubicBezTo>
                      <a:cubicBezTo>
                        <a:pt x="26098" y="33529"/>
                        <a:pt x="16427" y="43200"/>
                        <a:pt x="4498" y="43200"/>
                      </a:cubicBezTo>
                      <a:cubicBezTo>
                        <a:pt x="2952" y="43200"/>
                        <a:pt x="1443" y="43038"/>
                        <a:pt x="-4" y="42730"/>
                      </a:cubicBezTo>
                    </a:path>
                    <a:path w="26098" h="43200" stroke="0">
                      <a:moveTo>
                        <a:pt x="0" y="42726"/>
                      </a:moveTo>
                      <a:cubicBezTo>
                        <a:pt x="1207" y="46210"/>
                        <a:pt x="1913" y="50440"/>
                        <a:pt x="1913" y="54999"/>
                      </a:cubicBezTo>
                      <a:cubicBezTo>
                        <a:pt x="1913" y="57390"/>
                        <a:pt x="1719" y="59689"/>
                        <a:pt x="1361" y="61835"/>
                      </a:cubicBezTo>
                      <a:lnTo>
                        <a:pt x="4498" y="0"/>
                      </a:lnTo>
                      <a:lnTo>
                        <a:pt x="0" y="42726"/>
                      </a:lnTo>
                      <a:close/>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90157" name="任意多边形 109587"/>
                <p:cNvSpPr/>
                <p:nvPr/>
              </p:nvSpPr>
              <p:spPr>
                <a:xfrm>
                  <a:off x="0" y="689"/>
                  <a:ext cx="202" cy="334"/>
                </a:xfrm>
                <a:custGeom>
                  <a:avLst/>
                  <a:gdLst>
                    <a:gd name="txL" fmla="*/ 0 w 26098"/>
                    <a:gd name="txT" fmla="*/ 0 h 43200"/>
                    <a:gd name="txR" fmla="*/ 26098 w 26098"/>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6098" h="43200" fill="none">
                      <a:moveTo>
                        <a:pt x="4498" y="0"/>
                      </a:moveTo>
                      <a:cubicBezTo>
                        <a:pt x="16427" y="0"/>
                        <a:pt x="26098" y="9671"/>
                        <a:pt x="26098" y="21600"/>
                      </a:cubicBezTo>
                      <a:cubicBezTo>
                        <a:pt x="26098" y="33529"/>
                        <a:pt x="16427" y="43200"/>
                        <a:pt x="4498" y="43200"/>
                      </a:cubicBezTo>
                      <a:cubicBezTo>
                        <a:pt x="2952" y="43200"/>
                        <a:pt x="1443" y="43038"/>
                        <a:pt x="-4" y="42730"/>
                      </a:cubicBezTo>
                    </a:path>
                    <a:path w="26098" h="43200" stroke="0">
                      <a:moveTo>
                        <a:pt x="0" y="42726"/>
                      </a:moveTo>
                      <a:cubicBezTo>
                        <a:pt x="1207" y="46210"/>
                        <a:pt x="1913" y="50440"/>
                        <a:pt x="1913" y="54999"/>
                      </a:cubicBezTo>
                      <a:cubicBezTo>
                        <a:pt x="1913" y="57390"/>
                        <a:pt x="1719" y="59689"/>
                        <a:pt x="1361" y="61835"/>
                      </a:cubicBezTo>
                      <a:lnTo>
                        <a:pt x="4498" y="0"/>
                      </a:lnTo>
                      <a:lnTo>
                        <a:pt x="0" y="42726"/>
                      </a:lnTo>
                      <a:close/>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grpSp>
          <p:grpSp>
            <p:nvGrpSpPr>
              <p:cNvPr id="90133" name="组合 109588"/>
              <p:cNvGrpSpPr/>
              <p:nvPr/>
            </p:nvGrpSpPr>
            <p:grpSpPr>
              <a:xfrm flipH="1">
                <a:off x="299" y="434"/>
                <a:ext cx="80" cy="405"/>
                <a:chOff x="0" y="0"/>
                <a:chExt cx="202" cy="1023"/>
              </a:xfrm>
            </p:grpSpPr>
            <p:sp>
              <p:nvSpPr>
                <p:cNvPr id="90152" name="任意多边形 109589"/>
                <p:cNvSpPr/>
                <p:nvPr/>
              </p:nvSpPr>
              <p:spPr>
                <a:xfrm>
                  <a:off x="0" y="0"/>
                  <a:ext cx="202" cy="334"/>
                </a:xfrm>
                <a:custGeom>
                  <a:avLst/>
                  <a:gdLst>
                    <a:gd name="txL" fmla="*/ 0 w 26098"/>
                    <a:gd name="txT" fmla="*/ 0 h 43200"/>
                    <a:gd name="txR" fmla="*/ 26098 w 26098"/>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6098" h="43200" fill="none">
                      <a:moveTo>
                        <a:pt x="4498" y="0"/>
                      </a:moveTo>
                      <a:cubicBezTo>
                        <a:pt x="16427" y="0"/>
                        <a:pt x="26098" y="9671"/>
                        <a:pt x="26098" y="21600"/>
                      </a:cubicBezTo>
                      <a:cubicBezTo>
                        <a:pt x="26098" y="33529"/>
                        <a:pt x="16427" y="43200"/>
                        <a:pt x="4498" y="43200"/>
                      </a:cubicBezTo>
                      <a:cubicBezTo>
                        <a:pt x="2952" y="43200"/>
                        <a:pt x="1443" y="43038"/>
                        <a:pt x="-4" y="42730"/>
                      </a:cubicBezTo>
                    </a:path>
                    <a:path w="26098" h="43200" stroke="0">
                      <a:moveTo>
                        <a:pt x="0" y="42726"/>
                      </a:moveTo>
                      <a:cubicBezTo>
                        <a:pt x="1207" y="46210"/>
                        <a:pt x="1913" y="50440"/>
                        <a:pt x="1913" y="54999"/>
                      </a:cubicBezTo>
                      <a:cubicBezTo>
                        <a:pt x="1913" y="57390"/>
                        <a:pt x="1719" y="59689"/>
                        <a:pt x="1361" y="61835"/>
                      </a:cubicBezTo>
                      <a:lnTo>
                        <a:pt x="4498" y="0"/>
                      </a:lnTo>
                      <a:lnTo>
                        <a:pt x="0" y="42726"/>
                      </a:lnTo>
                      <a:close/>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90153" name="任意多边形 109590"/>
                <p:cNvSpPr/>
                <p:nvPr/>
              </p:nvSpPr>
              <p:spPr>
                <a:xfrm>
                  <a:off x="0" y="344"/>
                  <a:ext cx="202" cy="334"/>
                </a:xfrm>
                <a:custGeom>
                  <a:avLst/>
                  <a:gdLst>
                    <a:gd name="txL" fmla="*/ 0 w 26098"/>
                    <a:gd name="txT" fmla="*/ 0 h 43200"/>
                    <a:gd name="txR" fmla="*/ 26098 w 26098"/>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6098" h="43200" fill="none">
                      <a:moveTo>
                        <a:pt x="4498" y="0"/>
                      </a:moveTo>
                      <a:cubicBezTo>
                        <a:pt x="16427" y="0"/>
                        <a:pt x="26098" y="9671"/>
                        <a:pt x="26098" y="21600"/>
                      </a:cubicBezTo>
                      <a:cubicBezTo>
                        <a:pt x="26098" y="33529"/>
                        <a:pt x="16427" y="43200"/>
                        <a:pt x="4498" y="43200"/>
                      </a:cubicBezTo>
                      <a:cubicBezTo>
                        <a:pt x="2952" y="43200"/>
                        <a:pt x="1443" y="43038"/>
                        <a:pt x="-4" y="42730"/>
                      </a:cubicBezTo>
                    </a:path>
                    <a:path w="26098" h="43200" stroke="0">
                      <a:moveTo>
                        <a:pt x="0" y="42726"/>
                      </a:moveTo>
                      <a:cubicBezTo>
                        <a:pt x="1207" y="46210"/>
                        <a:pt x="1913" y="50440"/>
                        <a:pt x="1913" y="54999"/>
                      </a:cubicBezTo>
                      <a:cubicBezTo>
                        <a:pt x="1913" y="57390"/>
                        <a:pt x="1719" y="59689"/>
                        <a:pt x="1361" y="61835"/>
                      </a:cubicBezTo>
                      <a:lnTo>
                        <a:pt x="4498" y="0"/>
                      </a:lnTo>
                      <a:lnTo>
                        <a:pt x="0" y="42726"/>
                      </a:lnTo>
                      <a:close/>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sp>
              <p:nvSpPr>
                <p:cNvPr id="90154" name="任意多边形 109591"/>
                <p:cNvSpPr/>
                <p:nvPr/>
              </p:nvSpPr>
              <p:spPr>
                <a:xfrm>
                  <a:off x="0" y="689"/>
                  <a:ext cx="202" cy="334"/>
                </a:xfrm>
                <a:custGeom>
                  <a:avLst/>
                  <a:gdLst>
                    <a:gd name="txL" fmla="*/ 0 w 26098"/>
                    <a:gd name="txT" fmla="*/ 0 h 43200"/>
                    <a:gd name="txR" fmla="*/ 26098 w 26098"/>
                    <a:gd name="txB" fmla="*/ 43200 h 432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6098" h="43200" fill="none">
                      <a:moveTo>
                        <a:pt x="4498" y="0"/>
                      </a:moveTo>
                      <a:cubicBezTo>
                        <a:pt x="16427" y="0"/>
                        <a:pt x="26098" y="9671"/>
                        <a:pt x="26098" y="21600"/>
                      </a:cubicBezTo>
                      <a:cubicBezTo>
                        <a:pt x="26098" y="33529"/>
                        <a:pt x="16427" y="43200"/>
                        <a:pt x="4498" y="43200"/>
                      </a:cubicBezTo>
                      <a:cubicBezTo>
                        <a:pt x="2952" y="43200"/>
                        <a:pt x="1443" y="43038"/>
                        <a:pt x="-4" y="42730"/>
                      </a:cubicBezTo>
                    </a:path>
                    <a:path w="26098" h="43200" stroke="0">
                      <a:moveTo>
                        <a:pt x="0" y="42726"/>
                      </a:moveTo>
                      <a:cubicBezTo>
                        <a:pt x="1207" y="46210"/>
                        <a:pt x="1913" y="50440"/>
                        <a:pt x="1913" y="54999"/>
                      </a:cubicBezTo>
                      <a:cubicBezTo>
                        <a:pt x="1913" y="57390"/>
                        <a:pt x="1719" y="59689"/>
                        <a:pt x="1361" y="61835"/>
                      </a:cubicBezTo>
                      <a:lnTo>
                        <a:pt x="4498" y="0"/>
                      </a:lnTo>
                      <a:lnTo>
                        <a:pt x="0" y="42726"/>
                      </a:lnTo>
                      <a:close/>
                    </a:path>
                  </a:pathLst>
                </a:custGeom>
                <a:noFill/>
                <a:ln w="19050" cap="flat" cmpd="sng">
                  <a:solidFill>
                    <a:schemeClr val="bg1">
                      <a:alpha val="100000"/>
                    </a:schemeClr>
                  </a:solidFill>
                  <a:prstDash val="solid"/>
                  <a:round/>
                  <a:headEnd type="none" w="med" len="med"/>
                  <a:tailEnd type="none" w="med" len="med"/>
                </a:ln>
              </p:spPr>
              <p:txBody>
                <a:bodyPr/>
                <a:p>
                  <a:endParaRPr lang="zh-CN" altLang="en-US"/>
                </a:p>
              </p:txBody>
            </p:sp>
          </p:grpSp>
          <p:sp>
            <p:nvSpPr>
              <p:cNvPr id="90134" name="直接连接符 109592"/>
              <p:cNvSpPr/>
              <p:nvPr/>
            </p:nvSpPr>
            <p:spPr>
              <a:xfrm>
                <a:off x="245" y="388"/>
                <a:ext cx="0" cy="644"/>
              </a:xfrm>
              <a:prstGeom prst="line">
                <a:avLst/>
              </a:prstGeom>
              <a:ln w="50800" cap="flat" cmpd="sng">
                <a:solidFill>
                  <a:schemeClr val="bg1"/>
                </a:solidFill>
                <a:prstDash val="dash"/>
                <a:headEnd type="none" w="med" len="med"/>
                <a:tailEnd type="none" w="med" len="med"/>
              </a:ln>
            </p:spPr>
          </p:sp>
          <p:sp>
            <p:nvSpPr>
              <p:cNvPr id="90135" name="直接连接符 109593"/>
              <p:cNvSpPr/>
              <p:nvPr/>
            </p:nvSpPr>
            <p:spPr>
              <a:xfrm>
                <a:off x="123" y="855"/>
                <a:ext cx="0" cy="323"/>
              </a:xfrm>
              <a:prstGeom prst="line">
                <a:avLst/>
              </a:prstGeom>
              <a:ln w="19050" cap="flat" cmpd="sng">
                <a:solidFill>
                  <a:schemeClr val="bg1"/>
                </a:solidFill>
                <a:prstDash val="solid"/>
                <a:headEnd type="none" w="med" len="med"/>
                <a:tailEnd type="none" w="med" len="med"/>
              </a:ln>
            </p:spPr>
          </p:sp>
          <p:sp>
            <p:nvSpPr>
              <p:cNvPr id="90136" name="直接连接符 109594"/>
              <p:cNvSpPr/>
              <p:nvPr/>
            </p:nvSpPr>
            <p:spPr>
              <a:xfrm>
                <a:off x="56" y="1180"/>
                <a:ext cx="133" cy="0"/>
              </a:xfrm>
              <a:prstGeom prst="line">
                <a:avLst/>
              </a:prstGeom>
              <a:ln w="50800" cap="flat" cmpd="sng">
                <a:solidFill>
                  <a:schemeClr val="bg1"/>
                </a:solidFill>
                <a:prstDash val="solid"/>
                <a:headEnd type="none" w="med" len="med"/>
                <a:tailEnd type="none" w="med" len="med"/>
              </a:ln>
            </p:spPr>
          </p:sp>
          <p:sp>
            <p:nvSpPr>
              <p:cNvPr id="90137" name="直接连接符 109595"/>
              <p:cNvSpPr/>
              <p:nvPr/>
            </p:nvSpPr>
            <p:spPr>
              <a:xfrm>
                <a:off x="123" y="0"/>
                <a:ext cx="0" cy="433"/>
              </a:xfrm>
              <a:prstGeom prst="line">
                <a:avLst/>
              </a:prstGeom>
              <a:ln w="19050" cap="flat" cmpd="sng">
                <a:solidFill>
                  <a:schemeClr val="bg1"/>
                </a:solidFill>
                <a:prstDash val="solid"/>
                <a:headEnd type="none" w="med" len="med"/>
                <a:tailEnd type="none" w="med" len="med"/>
              </a:ln>
            </p:spPr>
          </p:sp>
          <p:sp>
            <p:nvSpPr>
              <p:cNvPr id="90138" name="直接连接符 109596"/>
              <p:cNvSpPr/>
              <p:nvPr/>
            </p:nvSpPr>
            <p:spPr>
              <a:xfrm flipV="1">
                <a:off x="123" y="9"/>
                <a:ext cx="126" cy="159"/>
              </a:xfrm>
              <a:prstGeom prst="line">
                <a:avLst/>
              </a:prstGeom>
              <a:ln w="19050" cap="flat" cmpd="sng">
                <a:solidFill>
                  <a:schemeClr val="bg1"/>
                </a:solidFill>
                <a:prstDash val="solid"/>
                <a:headEnd type="none" w="med" len="med"/>
                <a:tailEnd type="none" w="med" len="med"/>
              </a:ln>
            </p:spPr>
          </p:sp>
          <p:sp>
            <p:nvSpPr>
              <p:cNvPr id="90139" name="直接连接符 109597"/>
              <p:cNvSpPr/>
              <p:nvPr/>
            </p:nvSpPr>
            <p:spPr>
              <a:xfrm flipH="1" flipV="1">
                <a:off x="0" y="15"/>
                <a:ext cx="126" cy="159"/>
              </a:xfrm>
              <a:prstGeom prst="line">
                <a:avLst/>
              </a:prstGeom>
              <a:ln w="19050" cap="flat" cmpd="sng">
                <a:solidFill>
                  <a:schemeClr val="bg1"/>
                </a:solidFill>
                <a:prstDash val="solid"/>
                <a:headEnd type="none" w="med" len="med"/>
                <a:tailEnd type="none" w="med" len="med"/>
              </a:ln>
            </p:spPr>
          </p:sp>
          <p:sp>
            <p:nvSpPr>
              <p:cNvPr id="90140" name="直接连接符 109598"/>
              <p:cNvSpPr/>
              <p:nvPr/>
            </p:nvSpPr>
            <p:spPr>
              <a:xfrm>
                <a:off x="369" y="291"/>
                <a:ext cx="0" cy="147"/>
              </a:xfrm>
              <a:prstGeom prst="line">
                <a:avLst/>
              </a:prstGeom>
              <a:ln w="19050" cap="flat" cmpd="sng">
                <a:solidFill>
                  <a:schemeClr val="bg1"/>
                </a:solidFill>
                <a:prstDash val="solid"/>
                <a:headEnd type="none" w="med" len="med"/>
                <a:tailEnd type="none" w="med" len="med"/>
              </a:ln>
            </p:spPr>
          </p:sp>
          <p:sp>
            <p:nvSpPr>
              <p:cNvPr id="90141" name="直接连接符 109599"/>
              <p:cNvSpPr/>
              <p:nvPr/>
            </p:nvSpPr>
            <p:spPr>
              <a:xfrm>
                <a:off x="795" y="288"/>
                <a:ext cx="0" cy="297"/>
              </a:xfrm>
              <a:prstGeom prst="line">
                <a:avLst/>
              </a:prstGeom>
              <a:ln w="19050" cap="flat" cmpd="sng">
                <a:solidFill>
                  <a:schemeClr val="bg1"/>
                </a:solidFill>
                <a:prstDash val="solid"/>
                <a:headEnd type="none" w="med" len="med"/>
                <a:tailEnd type="none" w="med" len="med"/>
              </a:ln>
            </p:spPr>
          </p:sp>
          <p:sp>
            <p:nvSpPr>
              <p:cNvPr id="90142" name="直接连接符 109600"/>
              <p:cNvSpPr/>
              <p:nvPr/>
            </p:nvSpPr>
            <p:spPr>
              <a:xfrm flipV="1">
                <a:off x="678" y="576"/>
                <a:ext cx="231" cy="0"/>
              </a:xfrm>
              <a:prstGeom prst="line">
                <a:avLst/>
              </a:prstGeom>
              <a:ln w="50800" cap="flat" cmpd="sng">
                <a:solidFill>
                  <a:schemeClr val="bg1"/>
                </a:solidFill>
                <a:prstDash val="solid"/>
                <a:headEnd type="none" w="med" len="med"/>
                <a:tailEnd type="none" w="med" len="med"/>
              </a:ln>
            </p:spPr>
          </p:sp>
          <p:sp>
            <p:nvSpPr>
              <p:cNvPr id="90143" name="直接连接符 109601"/>
              <p:cNvSpPr/>
              <p:nvPr/>
            </p:nvSpPr>
            <p:spPr>
              <a:xfrm flipV="1">
                <a:off x="369" y="834"/>
                <a:ext cx="0" cy="147"/>
              </a:xfrm>
              <a:prstGeom prst="line">
                <a:avLst/>
              </a:prstGeom>
              <a:ln w="19050" cap="flat" cmpd="sng">
                <a:solidFill>
                  <a:schemeClr val="bg1"/>
                </a:solidFill>
                <a:prstDash val="solid"/>
                <a:headEnd type="none" w="med" len="med"/>
                <a:tailEnd type="none" w="med" len="med"/>
              </a:ln>
            </p:spPr>
          </p:sp>
          <p:grpSp>
            <p:nvGrpSpPr>
              <p:cNvPr id="90144" name="组合 109602"/>
              <p:cNvGrpSpPr/>
              <p:nvPr/>
            </p:nvGrpSpPr>
            <p:grpSpPr>
              <a:xfrm>
                <a:off x="369" y="291"/>
                <a:ext cx="795" cy="690"/>
                <a:chOff x="0" y="0"/>
                <a:chExt cx="432" cy="690"/>
              </a:xfrm>
            </p:grpSpPr>
            <p:sp>
              <p:nvSpPr>
                <p:cNvPr id="90150" name="直接连接符 109603"/>
                <p:cNvSpPr/>
                <p:nvPr/>
              </p:nvSpPr>
              <p:spPr>
                <a:xfrm>
                  <a:off x="0" y="0"/>
                  <a:ext cx="432" cy="0"/>
                </a:xfrm>
                <a:prstGeom prst="line">
                  <a:avLst/>
                </a:prstGeom>
                <a:ln w="19050" cap="flat" cmpd="sng">
                  <a:solidFill>
                    <a:schemeClr val="bg1"/>
                  </a:solidFill>
                  <a:prstDash val="solid"/>
                  <a:headEnd type="none" w="med" len="med"/>
                  <a:tailEnd type="none" w="med" len="med"/>
                </a:ln>
              </p:spPr>
            </p:sp>
            <p:sp>
              <p:nvSpPr>
                <p:cNvPr id="90151" name="直接连接符 109604"/>
                <p:cNvSpPr/>
                <p:nvPr/>
              </p:nvSpPr>
              <p:spPr>
                <a:xfrm flipV="1">
                  <a:off x="0" y="690"/>
                  <a:ext cx="432" cy="0"/>
                </a:xfrm>
                <a:prstGeom prst="line">
                  <a:avLst/>
                </a:prstGeom>
                <a:ln w="19050" cap="flat" cmpd="sng">
                  <a:solidFill>
                    <a:schemeClr val="bg1"/>
                  </a:solidFill>
                  <a:prstDash val="solid"/>
                  <a:headEnd type="none" w="med" len="med"/>
                  <a:tailEnd type="none" w="med" len="med"/>
                </a:ln>
              </p:spPr>
            </p:sp>
          </p:grpSp>
          <p:sp>
            <p:nvSpPr>
              <p:cNvPr id="90145" name="直接连接符 109605"/>
              <p:cNvSpPr/>
              <p:nvPr/>
            </p:nvSpPr>
            <p:spPr>
              <a:xfrm flipV="1">
                <a:off x="795" y="687"/>
                <a:ext cx="0" cy="297"/>
              </a:xfrm>
              <a:prstGeom prst="line">
                <a:avLst/>
              </a:prstGeom>
              <a:ln w="19050" cap="flat" cmpd="sng">
                <a:solidFill>
                  <a:schemeClr val="bg1"/>
                </a:solidFill>
                <a:prstDash val="solid"/>
                <a:headEnd type="none" w="med" len="med"/>
                <a:tailEnd type="none" w="med" len="med"/>
              </a:ln>
            </p:spPr>
          </p:sp>
          <p:sp>
            <p:nvSpPr>
              <p:cNvPr id="90146" name="直接连接符 109606"/>
              <p:cNvSpPr/>
              <p:nvPr/>
            </p:nvSpPr>
            <p:spPr>
              <a:xfrm>
                <a:off x="678" y="696"/>
                <a:ext cx="231" cy="0"/>
              </a:xfrm>
              <a:prstGeom prst="line">
                <a:avLst/>
              </a:prstGeom>
              <a:ln w="50800" cap="flat" cmpd="sng">
                <a:solidFill>
                  <a:schemeClr val="bg1"/>
                </a:solidFill>
                <a:prstDash val="solid"/>
                <a:headEnd type="none" w="med" len="med"/>
                <a:tailEnd type="none" w="med" len="med"/>
              </a:ln>
            </p:spPr>
          </p:sp>
          <p:sp>
            <p:nvSpPr>
              <p:cNvPr id="90147" name="直接连接符 109607"/>
              <p:cNvSpPr/>
              <p:nvPr/>
            </p:nvSpPr>
            <p:spPr>
              <a:xfrm flipV="1">
                <a:off x="651" y="387"/>
                <a:ext cx="291" cy="447"/>
              </a:xfrm>
              <a:prstGeom prst="line">
                <a:avLst/>
              </a:prstGeom>
              <a:ln w="28575" cap="flat" cmpd="sng">
                <a:solidFill>
                  <a:schemeClr val="bg1"/>
                </a:solidFill>
                <a:prstDash val="solid"/>
                <a:headEnd type="none" w="med" len="med"/>
                <a:tailEnd type="arrow" w="med" len="med"/>
              </a:ln>
            </p:spPr>
          </p:sp>
          <p:sp>
            <p:nvSpPr>
              <p:cNvPr id="90148" name="椭圆 109608"/>
              <p:cNvSpPr/>
              <p:nvPr/>
            </p:nvSpPr>
            <p:spPr>
              <a:xfrm>
                <a:off x="1167" y="249"/>
                <a:ext cx="81" cy="81"/>
              </a:xfrm>
              <a:prstGeom prst="ellipse">
                <a:avLst/>
              </a:prstGeom>
              <a:solidFill>
                <a:srgbClr val="FF9900"/>
              </a:solidFill>
              <a:ln w="19050" cap="flat" cmpd="sng">
                <a:solidFill>
                  <a:schemeClr val="bg1"/>
                </a:solidFill>
                <a:prstDash val="solid"/>
                <a:headEnd type="none" w="med" len="med"/>
                <a:tailEnd type="none" w="med" len="med"/>
              </a:ln>
            </p:spPr>
            <p:txBody>
              <a:bodyPr/>
              <a:p>
                <a:pPr eaLnBrk="1" hangingPunct="1"/>
                <a:endParaRPr lang="zh-CN" altLang="en-US" dirty="0">
                  <a:latin typeface="Times New Roman" panose="02020603050405020304" pitchFamily="18" charset="0"/>
                  <a:ea typeface="Times New Roman" panose="02020603050405020304" pitchFamily="18" charset="0"/>
                </a:endParaRPr>
              </a:p>
            </p:txBody>
          </p:sp>
          <p:sp>
            <p:nvSpPr>
              <p:cNvPr id="90149" name="椭圆 109609"/>
              <p:cNvSpPr/>
              <p:nvPr/>
            </p:nvSpPr>
            <p:spPr>
              <a:xfrm>
                <a:off x="1164" y="939"/>
                <a:ext cx="81" cy="81"/>
              </a:xfrm>
              <a:prstGeom prst="ellipse">
                <a:avLst/>
              </a:prstGeom>
              <a:solidFill>
                <a:srgbClr val="FF9900"/>
              </a:solidFill>
              <a:ln w="19050" cap="flat" cmpd="sng">
                <a:solidFill>
                  <a:schemeClr val="bg1"/>
                </a:solidFill>
                <a:prstDash val="solid"/>
                <a:headEnd type="none" w="med" len="med"/>
                <a:tailEnd type="none" w="med" len="med"/>
              </a:ln>
            </p:spPr>
            <p:txBody>
              <a:bodyPr/>
              <a:p>
                <a:pPr eaLnBrk="1" hangingPunct="1"/>
                <a:endParaRPr lang="zh-CN" altLang="en-US" dirty="0">
                  <a:latin typeface="Times New Roman" panose="02020603050405020304" pitchFamily="18" charset="0"/>
                  <a:ea typeface="Times New Roman" panose="02020603050405020304" pitchFamily="18" charset="0"/>
                </a:endParaRPr>
              </a:p>
            </p:txBody>
          </p:sp>
        </p:grpSp>
        <p:sp>
          <p:nvSpPr>
            <p:cNvPr id="90129" name="文本框 109610"/>
            <p:cNvSpPr txBox="1"/>
            <p:nvPr/>
          </p:nvSpPr>
          <p:spPr>
            <a:xfrm>
              <a:off x="0" y="488"/>
              <a:ext cx="30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cs typeface="Times New Roman" panose="02020603050405020304" pitchFamily="18" charset="0"/>
                </a:rPr>
                <a:t>L</a:t>
              </a:r>
              <a:r>
                <a:rPr lang="en-US" altLang="zh-CN" sz="2000" baseline="-14000" dirty="0">
                  <a:solidFill>
                    <a:schemeClr val="bg1"/>
                  </a:solidFill>
                  <a:latin typeface="Times New Roman" panose="02020603050405020304" pitchFamily="18" charset="0"/>
                  <a:cs typeface="Times New Roman" panose="02020603050405020304" pitchFamily="18" charset="0"/>
                </a:rPr>
                <a:t>1</a:t>
              </a:r>
              <a:endParaRPr lang="en-US" altLang="zh-CN" sz="2000" dirty="0">
                <a:solidFill>
                  <a:schemeClr val="bg1"/>
                </a:solidFill>
                <a:latin typeface="Times New Roman" panose="02020603050405020304" pitchFamily="18" charset="0"/>
                <a:ea typeface="Times New Roman" panose="02020603050405020304" pitchFamily="18" charset="0"/>
              </a:endParaRPr>
            </a:p>
          </p:txBody>
        </p:sp>
        <p:sp>
          <p:nvSpPr>
            <p:cNvPr id="90130" name="文本框 109611"/>
            <p:cNvSpPr txBox="1"/>
            <p:nvPr/>
          </p:nvSpPr>
          <p:spPr>
            <a:xfrm>
              <a:off x="489" y="488"/>
              <a:ext cx="30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cs typeface="Times New Roman" panose="02020603050405020304" pitchFamily="18" charset="0"/>
                </a:rPr>
                <a:t>L</a:t>
              </a:r>
              <a:endParaRPr lang="en-US" altLang="zh-CN" sz="2000" dirty="0">
                <a:solidFill>
                  <a:schemeClr val="bg1"/>
                </a:solidFill>
                <a:latin typeface="Times New Roman" panose="02020603050405020304" pitchFamily="18" charset="0"/>
                <a:ea typeface="Times New Roman" panose="02020603050405020304" pitchFamily="18" charset="0"/>
              </a:endParaRPr>
            </a:p>
          </p:txBody>
        </p:sp>
        <p:sp>
          <p:nvSpPr>
            <p:cNvPr id="90131" name="文本框 109612"/>
            <p:cNvSpPr txBox="1"/>
            <p:nvPr/>
          </p:nvSpPr>
          <p:spPr>
            <a:xfrm>
              <a:off x="1011" y="532"/>
              <a:ext cx="300" cy="250"/>
            </a:xfrm>
            <a:prstGeom prst="rect">
              <a:avLst/>
            </a:prstGeom>
            <a:noFill/>
            <a:ln w="9525">
              <a:noFill/>
            </a:ln>
          </p:spPr>
          <p:txBody>
            <a:bodyPr>
              <a:spAutoFit/>
            </a:bodyPr>
            <a:p>
              <a:pPr eaLnBrk="1" hangingPunct="1">
                <a:spcBef>
                  <a:spcPct val="50000"/>
                </a:spcBef>
              </a:pPr>
              <a:r>
                <a:rPr lang="en-US" altLang="zh-CN" sz="2000" dirty="0">
                  <a:solidFill>
                    <a:schemeClr val="bg1"/>
                  </a:solidFill>
                  <a:latin typeface="Times New Roman" panose="02020603050405020304" pitchFamily="18" charset="0"/>
                  <a:cs typeface="Times New Roman" panose="02020603050405020304" pitchFamily="18" charset="0"/>
                </a:rPr>
                <a:t>C</a:t>
              </a:r>
              <a:endParaRPr lang="en-US" altLang="zh-CN" sz="2000" dirty="0">
                <a:solidFill>
                  <a:schemeClr val="bg1"/>
                </a:solidFill>
                <a:latin typeface="Times New Roman" panose="02020603050405020304" pitchFamily="18" charset="0"/>
                <a:ea typeface="Times New Roman" panose="02020603050405020304" pitchFamily="18" charset="0"/>
              </a:endParaRP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109581"/>
                                        </p:tgtEl>
                                        <p:attrNameLst>
                                          <p:attrName>style.visibility</p:attrName>
                                        </p:attrNameLst>
                                      </p:cBhvr>
                                      <p:to>
                                        <p:strVal val="visible"/>
                                      </p:to>
                                    </p:set>
                                    <p:anim calcmode="lin" valueType="num">
                                      <p:cBhvr additive="base">
                                        <p:cTn id="7" dur="500" fill="hold"/>
                                        <p:tgtEl>
                                          <p:spTgt spid="109581"/>
                                        </p:tgtEl>
                                        <p:attrNameLst>
                                          <p:attrName>ppt_x</p:attrName>
                                        </p:attrNameLst>
                                      </p:cBhvr>
                                      <p:tavLst>
                                        <p:tav tm="0">
                                          <p:val>
                                            <p:strVal val="0-#ppt_w/2"/>
                                          </p:val>
                                        </p:tav>
                                        <p:tav tm="100000">
                                          <p:val>
                                            <p:strVal val="#ppt_x"/>
                                          </p:val>
                                        </p:tav>
                                      </p:tavLst>
                                    </p:anim>
                                    <p:anim calcmode="lin" valueType="num">
                                      <p:cBhvr additive="base">
                                        <p:cTn id="8" dur="500" fill="hold"/>
                                        <p:tgtEl>
                                          <p:spTgt spid="10958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9"/>
                                        </p:tgtEl>
                                        <p:attrNameLst>
                                          <p:attrName>style.visibility</p:attrName>
                                        </p:attrNameLst>
                                      </p:cBhvr>
                                      <p:to>
                                        <p:strVal val="visible"/>
                                      </p:to>
                                    </p:set>
                                    <p:anim calcmode="lin" valueType="num">
                                      <p:cBhvr additive="base">
                                        <p:cTn id="13" dur="500" fill="hold"/>
                                        <p:tgtEl>
                                          <p:spTgt spid="109579"/>
                                        </p:tgtEl>
                                        <p:attrNameLst>
                                          <p:attrName>ppt_x</p:attrName>
                                        </p:attrNameLst>
                                      </p:cBhvr>
                                      <p:tavLst>
                                        <p:tav tm="0">
                                          <p:val>
                                            <p:strVal val="0-#ppt_w/2"/>
                                          </p:val>
                                        </p:tav>
                                        <p:tav tm="100000">
                                          <p:val>
                                            <p:strVal val="#ppt_x"/>
                                          </p:val>
                                        </p:tav>
                                      </p:tavLst>
                                    </p:anim>
                                    <p:anim calcmode="lin" valueType="num">
                                      <p:cBhvr additive="base">
                                        <p:cTn id="14" dur="500" fill="hold"/>
                                        <p:tgtEl>
                                          <p:spTgt spid="10957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09573"/>
                                        </p:tgtEl>
                                        <p:attrNameLst>
                                          <p:attrName>style.visibility</p:attrName>
                                        </p:attrNameLst>
                                      </p:cBhvr>
                                      <p:to>
                                        <p:strVal val="visible"/>
                                      </p:to>
                                    </p:set>
                                    <p:animEffect transition="in" filter="blinds(horizontal)">
                                      <p:cBhvr>
                                        <p:cTn id="19" dur="500"/>
                                        <p:tgtEl>
                                          <p:spTgt spid="10957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09570"/>
                                        </p:tgtEl>
                                        <p:attrNameLst>
                                          <p:attrName>style.visibility</p:attrName>
                                        </p:attrNameLst>
                                      </p:cBhvr>
                                      <p:to>
                                        <p:strVal val="visible"/>
                                      </p:to>
                                    </p:set>
                                    <p:animEffect transition="in" filter="dissolve">
                                      <p:cBhvr>
                                        <p:cTn id="24" dur="500"/>
                                        <p:tgtEl>
                                          <p:spTgt spid="109570"/>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2" fill="hold" nodeType="clickEffect">
                                  <p:stCondLst>
                                    <p:cond delay="0"/>
                                  </p:stCondLst>
                                  <p:childTnLst>
                                    <p:set>
                                      <p:cBhvr>
                                        <p:cTn id="28" dur="1" fill="hold">
                                          <p:stCondLst>
                                            <p:cond delay="0"/>
                                          </p:stCondLst>
                                        </p:cTn>
                                        <p:tgtEl>
                                          <p:spTgt spid="109574"/>
                                        </p:tgtEl>
                                        <p:attrNameLst>
                                          <p:attrName>style.visibility</p:attrName>
                                        </p:attrNameLst>
                                      </p:cBhvr>
                                      <p:to>
                                        <p:strVal val="visible"/>
                                      </p:to>
                                    </p:set>
                                    <p:animEffect transition="in" filter="slide(fromRight)">
                                      <p:cBhvr>
                                        <p:cTn id="29" dur="500"/>
                                        <p:tgtEl>
                                          <p:spTgt spid="109574"/>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109575"/>
                                        </p:tgtEl>
                                        <p:attrNameLst>
                                          <p:attrName>style.visibility</p:attrName>
                                        </p:attrNameLst>
                                      </p:cBhvr>
                                      <p:to>
                                        <p:strVal val="visible"/>
                                      </p:to>
                                    </p:set>
                                    <p:animEffect transition="in" filter="dissolve">
                                      <p:cBhvr>
                                        <p:cTn id="34" dur="500"/>
                                        <p:tgtEl>
                                          <p:spTgt spid="109575"/>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109571"/>
                                        </p:tgtEl>
                                        <p:attrNameLst>
                                          <p:attrName>style.visibility</p:attrName>
                                        </p:attrNameLst>
                                      </p:cBhvr>
                                      <p:to>
                                        <p:strVal val="visible"/>
                                      </p:to>
                                    </p:set>
                                    <p:animEffect transition="in" filter="dissolve">
                                      <p:cBhvr>
                                        <p:cTn id="39" dur="500"/>
                                        <p:tgtEl>
                                          <p:spTgt spid="109571"/>
                                        </p:tgtEl>
                                      </p:cBhvr>
                                    </p:animEffect>
                                  </p:childTnLst>
                                </p:cTn>
                              </p:par>
                            </p:childTnLst>
                          </p:cTn>
                        </p:par>
                      </p:childTnLst>
                    </p:cTn>
                  </p:par>
                  <p:par>
                    <p:cTn id="40" fill="hold">
                      <p:stCondLst>
                        <p:cond delay="indefinite"/>
                      </p:stCondLst>
                      <p:childTnLst>
                        <p:par>
                          <p:cTn id="41" fill="hold">
                            <p:stCondLst>
                              <p:cond delay="0"/>
                            </p:stCondLst>
                            <p:childTnLst>
                              <p:par>
                                <p:cTn id="42" presetID="15" presetClass="entr" presetSubtype="0" fill="hold" nodeType="clickEffect">
                                  <p:stCondLst>
                                    <p:cond delay="0"/>
                                  </p:stCondLst>
                                  <p:childTnLst>
                                    <p:set>
                                      <p:cBhvr>
                                        <p:cTn id="43" dur="1" fill="hold">
                                          <p:stCondLst>
                                            <p:cond delay="0"/>
                                          </p:stCondLst>
                                        </p:cTn>
                                        <p:tgtEl>
                                          <p:spTgt spid="109576"/>
                                        </p:tgtEl>
                                        <p:attrNameLst>
                                          <p:attrName>style.visibility</p:attrName>
                                        </p:attrNameLst>
                                      </p:cBhvr>
                                      <p:to>
                                        <p:strVal val="visible"/>
                                      </p:to>
                                    </p:set>
                                    <p:anim calcmode="lin" valueType="num">
                                      <p:cBhvr>
                                        <p:cTn id="44" dur="1000" fill="hold"/>
                                        <p:tgtEl>
                                          <p:spTgt spid="109576"/>
                                        </p:tgtEl>
                                        <p:attrNameLst>
                                          <p:attrName>ppt_w</p:attrName>
                                        </p:attrNameLst>
                                      </p:cBhvr>
                                      <p:tavLst>
                                        <p:tav tm="0">
                                          <p:val>
                                            <p:fltVal val="0.000000"/>
                                          </p:val>
                                        </p:tav>
                                        <p:tav tm="100000">
                                          <p:val>
                                            <p:strVal val="#ppt_w"/>
                                          </p:val>
                                        </p:tav>
                                      </p:tavLst>
                                    </p:anim>
                                    <p:anim calcmode="lin" valueType="num">
                                      <p:cBhvr>
                                        <p:cTn id="45" dur="1000" fill="hold"/>
                                        <p:tgtEl>
                                          <p:spTgt spid="109576"/>
                                        </p:tgtEl>
                                        <p:attrNameLst>
                                          <p:attrName>ppt_h</p:attrName>
                                        </p:attrNameLst>
                                      </p:cBhvr>
                                      <p:tavLst>
                                        <p:tav tm="0">
                                          <p:val>
                                            <p:fltVal val="0.000000"/>
                                          </p:val>
                                        </p:tav>
                                        <p:tav tm="100000">
                                          <p:val>
                                            <p:strVal val="#ppt_h"/>
                                          </p:val>
                                        </p:tav>
                                      </p:tavLst>
                                    </p:anim>
                                    <p:anim calcmode="lin" valueType="num">
                                      <p:cBhvr>
                                        <p:cTn id="46" dur="1000" fill="hold"/>
                                        <p:tgtEl>
                                          <p:spTgt spid="109576"/>
                                        </p:tgtEl>
                                        <p:attrNameLst>
                                          <p:attrName>ppt_x</p:attrName>
                                        </p:attrNameLst>
                                      </p:cBhvr>
                                      <p:tavLst>
                                        <p:tav tm="0" fmla="#ppt_x+(cos(-2*pi*(1-$))*-#ppt_x-sin(-2*pi*(1-$))*(1-#ppt_y))*(1-$)">
                                          <p:val>
                                            <p:fltVal val="0.000000"/>
                                          </p:val>
                                        </p:tav>
                                        <p:tav tm="100000">
                                          <p:val>
                                            <p:fltVal val="1.000000"/>
                                          </p:val>
                                        </p:tav>
                                      </p:tavLst>
                                    </p:anim>
                                    <p:anim calcmode="lin" valueType="num">
                                      <p:cBhvr>
                                        <p:cTn id="47" dur="1000" fill="hold"/>
                                        <p:tgtEl>
                                          <p:spTgt spid="109576"/>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09577"/>
                                        </p:tgtEl>
                                        <p:attrNameLst>
                                          <p:attrName>style.visibility</p:attrName>
                                        </p:attrNameLst>
                                      </p:cBhvr>
                                      <p:to>
                                        <p:strVal val="visible"/>
                                      </p:to>
                                    </p:set>
                                    <p:animEffect transition="in" filter="dissolve">
                                      <p:cBhvr>
                                        <p:cTn id="52" dur="500"/>
                                        <p:tgtEl>
                                          <p:spTgt spid="109577"/>
                                        </p:tgtEl>
                                      </p:cBhvr>
                                    </p:animEffect>
                                  </p:childTnLst>
                                </p:cTn>
                              </p:par>
                            </p:childTnLst>
                          </p:cTn>
                        </p:par>
                      </p:childTnLst>
                    </p:cTn>
                  </p:par>
                  <p:par>
                    <p:cTn id="53" fill="hold">
                      <p:stCondLst>
                        <p:cond delay="indefinite"/>
                      </p:stCondLst>
                      <p:childTnLst>
                        <p:par>
                          <p:cTn id="54" fill="hold">
                            <p:stCondLst>
                              <p:cond delay="0"/>
                            </p:stCondLst>
                            <p:childTnLst>
                              <p:par>
                                <p:cTn id="55" presetID="17" presetClass="entr" presetSubtype="10" fill="hold" grpId="0" nodeType="clickEffect">
                                  <p:stCondLst>
                                    <p:cond delay="0"/>
                                  </p:stCondLst>
                                  <p:childTnLst>
                                    <p:set>
                                      <p:cBhvr>
                                        <p:cTn id="56" dur="1" fill="hold">
                                          <p:stCondLst>
                                            <p:cond delay="0"/>
                                          </p:stCondLst>
                                        </p:cTn>
                                        <p:tgtEl>
                                          <p:spTgt spid="109572"/>
                                        </p:tgtEl>
                                        <p:attrNameLst>
                                          <p:attrName>style.visibility</p:attrName>
                                        </p:attrNameLst>
                                      </p:cBhvr>
                                      <p:to>
                                        <p:strVal val="visible"/>
                                      </p:to>
                                    </p:set>
                                    <p:anim calcmode="lin" valueType="num">
                                      <p:cBhvr>
                                        <p:cTn id="57" dur="500" fill="hold"/>
                                        <p:tgtEl>
                                          <p:spTgt spid="109572"/>
                                        </p:tgtEl>
                                        <p:attrNameLst>
                                          <p:attrName>ppt_w</p:attrName>
                                        </p:attrNameLst>
                                      </p:cBhvr>
                                      <p:tavLst>
                                        <p:tav tm="0">
                                          <p:val>
                                            <p:fltVal val="0.000000"/>
                                          </p:val>
                                        </p:tav>
                                        <p:tav tm="100000">
                                          <p:val>
                                            <p:strVal val="#ppt_w"/>
                                          </p:val>
                                        </p:tav>
                                      </p:tavLst>
                                    </p:anim>
                                    <p:anim calcmode="lin" valueType="num">
                                      <p:cBhvr>
                                        <p:cTn id="58" dur="500" fill="hold"/>
                                        <p:tgtEl>
                                          <p:spTgt spid="109572"/>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2" presetClass="entr" presetSubtype="2" fill="hold" nodeType="clickEffect">
                                  <p:stCondLst>
                                    <p:cond delay="0"/>
                                  </p:stCondLst>
                                  <p:childTnLst>
                                    <p:set>
                                      <p:cBhvr>
                                        <p:cTn id="62" dur="1" fill="hold">
                                          <p:stCondLst>
                                            <p:cond delay="0"/>
                                          </p:stCondLst>
                                        </p:cTn>
                                        <p:tgtEl>
                                          <p:spTgt spid="109578"/>
                                        </p:tgtEl>
                                        <p:attrNameLst>
                                          <p:attrName>style.visibility</p:attrName>
                                        </p:attrNameLst>
                                      </p:cBhvr>
                                      <p:to>
                                        <p:strVal val="visible"/>
                                      </p:to>
                                    </p:set>
                                    <p:animEffect transition="in" filter="slide(fromRight)">
                                      <p:cBhvr>
                                        <p:cTn id="63" dur="500"/>
                                        <p:tgtEl>
                                          <p:spTgt spid="109578"/>
                                        </p:tgtEl>
                                      </p:cBhvr>
                                    </p:animEffect>
                                  </p:childTnLst>
                                </p:cTn>
                              </p:par>
                            </p:childTnLst>
                          </p:cTn>
                        </p:par>
                        <p:par>
                          <p:cTn id="64" fill="hold">
                            <p:stCondLst>
                              <p:cond delay="500"/>
                            </p:stCondLst>
                            <p:childTnLst>
                              <p:par>
                                <p:cTn id="65" presetID="55" presetClass="entr" presetSubtype="0" fill="hold" grpId="0" nodeType="afterEffect">
                                  <p:stCondLst>
                                    <p:cond delay="0"/>
                                  </p:stCondLst>
                                  <p:childTnLst>
                                    <p:set>
                                      <p:cBhvr>
                                        <p:cTn id="66" dur="1" fill="hold">
                                          <p:stCondLst>
                                            <p:cond delay="0"/>
                                          </p:stCondLst>
                                        </p:cTn>
                                        <p:tgtEl>
                                          <p:spTgt spid="109580"/>
                                        </p:tgtEl>
                                        <p:attrNameLst>
                                          <p:attrName>style.visibility</p:attrName>
                                        </p:attrNameLst>
                                      </p:cBhvr>
                                      <p:to>
                                        <p:strVal val="visible"/>
                                      </p:to>
                                    </p:set>
                                    <p:anim calcmode="lin" valueType="num">
                                      <p:cBhvr>
                                        <p:cTn id="67" dur="1000" fill="hold"/>
                                        <p:tgtEl>
                                          <p:spTgt spid="109580"/>
                                        </p:tgtEl>
                                        <p:attrNameLst>
                                          <p:attrName>ppt_w</p:attrName>
                                        </p:attrNameLst>
                                      </p:cBhvr>
                                      <p:tavLst>
                                        <p:tav tm="0">
                                          <p:val>
                                            <p:strVal val="#ppt_w*0.70"/>
                                          </p:val>
                                        </p:tav>
                                        <p:tav tm="100000">
                                          <p:val>
                                            <p:strVal val="#ppt_w"/>
                                          </p:val>
                                        </p:tav>
                                      </p:tavLst>
                                    </p:anim>
                                    <p:anim calcmode="lin" valueType="num">
                                      <p:cBhvr>
                                        <p:cTn id="68" dur="1000" fill="hold"/>
                                        <p:tgtEl>
                                          <p:spTgt spid="109580"/>
                                        </p:tgtEl>
                                        <p:attrNameLst>
                                          <p:attrName>ppt_h</p:attrName>
                                        </p:attrNameLst>
                                      </p:cBhvr>
                                      <p:tavLst>
                                        <p:tav tm="0">
                                          <p:val>
                                            <p:strVal val="#ppt_h"/>
                                          </p:val>
                                        </p:tav>
                                        <p:tav tm="100000">
                                          <p:val>
                                            <p:strVal val="#ppt_h"/>
                                          </p:val>
                                        </p:tav>
                                      </p:tavLst>
                                    </p:anim>
                                    <p:animEffect transition="in" filter="fade">
                                      <p:cBhvr>
                                        <p:cTn id="69" dur="1000"/>
                                        <p:tgtEl>
                                          <p:spTgt spid="109580"/>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nodeType="clickEffect">
                                  <p:stCondLst>
                                    <p:cond delay="0"/>
                                  </p:stCondLst>
                                  <p:childTnLst>
                                    <p:set>
                                      <p:cBhvr>
                                        <p:cTn id="73" dur="1" fill="hold">
                                          <p:stCondLst>
                                            <p:cond delay="0"/>
                                          </p:stCondLst>
                                        </p:cTn>
                                        <p:tgtEl>
                                          <p:spTgt spid="2"/>
                                        </p:tgtEl>
                                        <p:attrNameLst>
                                          <p:attrName>style.visibility</p:attrName>
                                        </p:attrNameLst>
                                      </p:cBhvr>
                                      <p:to>
                                        <p:strVal val="visible"/>
                                      </p:to>
                                    </p:set>
                                    <p:animEffect transition="in" filter="blinds(horizontal)">
                                      <p:cBhvr>
                                        <p:cTn id="74" dur="500"/>
                                        <p:tgtEl>
                                          <p:spTgt spid="2"/>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09582">
                                            <p:txEl>
                                              <p:charRg st="0" end="6"/>
                                            </p:txEl>
                                          </p:spTgt>
                                        </p:tgtEl>
                                        <p:attrNameLst>
                                          <p:attrName>style.visibility</p:attrName>
                                        </p:attrNameLst>
                                      </p:cBhvr>
                                      <p:to>
                                        <p:strVal val="visible"/>
                                      </p:to>
                                    </p:set>
                                    <p:animEffect transition="in" filter="blinds(horizontal)">
                                      <p:cBhvr>
                                        <p:cTn id="77" dur="500"/>
                                        <p:tgtEl>
                                          <p:spTgt spid="109582">
                                            <p:txEl>
                                              <p:charRg st="0"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0" grpId="0" bldLvl="0" animBg="1"/>
      <p:bldP spid="109571" grpId="0" bldLvl="0" animBg="1"/>
      <p:bldP spid="109572" grpId="0"/>
      <p:bldP spid="109579" grpId="0" bldLvl="0" animBg="1"/>
      <p:bldP spid="109580" grpId="0" bldLvl="0" animBg="1"/>
      <p:bldP spid="109581" grpId="0"/>
      <p:bldP spid="109582" grpId="0" build="p"/>
    </p:bldLst>
  </p:timing>
</p:sld>
</file>

<file path=ppt/tags/tag1.xml><?xml version="1.0" encoding="utf-8"?>
<p:tagLst xmlns:p="http://schemas.openxmlformats.org/presentationml/2006/main">
  <p:tag name="KSO_WM_UNIT_DIAGRAM_MODELTYPE" val="dynamicNum"/>
  <p:tag name="KSO_WM_BEAUTIFY_FLAG" val="#wm#"/>
  <p:tag name="KSO_WM_UNIT_TYPE" val="ζ_h_f"/>
  <p:tag name="KSO_WM_UNIT_DYNMNUM_TYPE" val="1"/>
  <p:tag name="KSO_WM_DYNAMICNUM_SPEED" val="3"/>
  <p:tag name="KSO_WM_UNIT_DYNMNUM_DGM_ANIMTYPE" val="5"/>
  <p:tag name="KSO_WM_UNIT_INDEX" val="1609808683685_1_1"/>
</p:tagLst>
</file>

<file path=ppt/tags/tag2.xml><?xml version="1.0" encoding="utf-8"?>
<p:tagLst xmlns:p="http://schemas.openxmlformats.org/presentationml/2006/main">
  <p:tag name="KSO_WM_UNIT_TABLE_BEAUTIFY" val="smartTable{40af8d28-9302-4ca9-9aa8-713dfd01d099}"/>
  <p:tag name="TABLE_ENDDRAG_ORIGIN_RECT" val="702*385"/>
  <p:tag name="TABLE_ENDDRAG_RECT" val="6*77*702*385"/>
</p:tagLst>
</file>

<file path=ppt/tags/tag3.xml><?xml version="1.0" encoding="utf-8"?>
<p:tagLst xmlns:p="http://schemas.openxmlformats.org/presentationml/2006/main">
  <p:tag name="COMMONDATA" val="eyJoZGlkIjoiNzdjYTE2ZWVjMTllNmMyOTlkNGVhOWY0Mjk2NDViMmE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30939</Words>
  <Application>WPS 演示</Application>
  <PresentationFormat>全屏显示(4:3)</PresentationFormat>
  <Paragraphs>3888</Paragraphs>
  <Slides>152</Slides>
  <Notes>2</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852</vt:i4>
      </vt:variant>
      <vt:variant>
        <vt:lpstr>幻灯片标题</vt:lpstr>
      </vt:variant>
      <vt:variant>
        <vt:i4>152</vt:i4>
      </vt:variant>
    </vt:vector>
  </HeadingPairs>
  <TitlesOfParts>
    <vt:vector size="1023" baseType="lpstr">
      <vt:lpstr>Arial</vt:lpstr>
      <vt:lpstr>宋体</vt:lpstr>
      <vt:lpstr>Wingdings</vt:lpstr>
      <vt:lpstr>隶书</vt:lpstr>
      <vt:lpstr>Times New Roman</vt:lpstr>
      <vt:lpstr>楷体_GB2312</vt:lpstr>
      <vt:lpstr>新宋体</vt:lpstr>
      <vt:lpstr>Wingdings 3</vt:lpstr>
      <vt:lpstr>Monotype Sorts</vt:lpstr>
      <vt:lpstr>仿宋_GB2312</vt:lpstr>
      <vt:lpstr>仿宋</vt:lpstr>
      <vt:lpstr>Symbol</vt:lpstr>
      <vt:lpstr>微软雅黑</vt:lpstr>
      <vt:lpstr>Arial Unicode MS</vt:lpstr>
      <vt:lpstr>Calibri</vt:lpstr>
      <vt:lpstr>Cambria Math</vt:lpstr>
      <vt:lpstr>Wingdings 2</vt:lpstr>
      <vt:lpstr>Wingdings</vt:lpstr>
      <vt:lpstr>默认设计模板</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PBrush</vt:lpstr>
      <vt:lpstr>PBrush</vt:lpstr>
      <vt:lpstr>PBrush</vt:lpstr>
      <vt:lpstr>PBrush</vt:lpstr>
      <vt:lpstr>PBrush</vt:lpstr>
      <vt:lpstr>PBrush</vt:lpstr>
      <vt:lpstr>PBrush</vt:lpstr>
      <vt:lpstr>PBrush</vt:lpstr>
      <vt:lpstr>Equation.DSMT4</vt:lpstr>
      <vt:lpstr>Equation.DSMT4</vt:lpstr>
      <vt:lpstr>Equation.DSMT4</vt:lpstr>
      <vt:lpstr>Equation.DSMT4</vt:lpstr>
      <vt:lpstr>Equation.DSMT4</vt:lpstr>
      <vt:lpstr>Equation.DSMT4</vt:lpstr>
      <vt:lpstr>Equation.DSMT4</vt:lpstr>
      <vt:lpstr>PBrush</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Equation.KSEE3</vt:lpstr>
      <vt:lpstr>Equation.KSEE3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Equation.3</vt:lpstr>
      <vt:lpstr>Equation.DSMT4</vt:lpstr>
      <vt:lpstr>Equation.DSMT4</vt:lpstr>
      <vt:lpstr>Equation.3</vt:lpstr>
      <vt:lpstr>Equation.3</vt:lpstr>
      <vt:lpstr>Equation.3</vt:lpstr>
      <vt:lpstr>Equation.DSMT4</vt:lpstr>
      <vt:lpstr>Equation.DSMT4</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Equation.3</vt:lpstr>
      <vt:lpstr>Equation.DSMT4</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Equation.3</vt:lpstr>
      <vt:lpstr>Equation.3</vt:lpstr>
      <vt:lpstr>Equation.DSMT4</vt:lpstr>
      <vt:lpstr>Equation.DSMT4</vt:lpstr>
      <vt:lpstr>Equation.DSMT4</vt:lpstr>
      <vt:lpstr>Equation.3</vt:lpstr>
      <vt:lpstr>Equation.3</vt:lpstr>
      <vt:lpstr>Equation.3</vt:lpstr>
      <vt:lpstr>Equation.DSMT4</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Equation.KSEE3</vt:lpstr>
      <vt:lpstr>Equation.KSEE3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Equation.3</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Equation.3</vt:lpstr>
      <vt:lpstr>Equation.DSMT4</vt:lpstr>
      <vt:lpstr>Equation.DSMT4</vt:lpstr>
      <vt:lpstr>Equation.3</vt:lpstr>
      <vt:lpstr>Equation.DSMT4</vt:lpstr>
      <vt:lpstr>Equation.3</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Equation.3</vt:lpstr>
      <vt:lpstr>Equation.DSMT4</vt:lpstr>
      <vt:lpstr>Equation.DSMT4</vt:lpstr>
      <vt:lpstr>Equation.3</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PBrush</vt:lpstr>
      <vt:lpstr>PBrush</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PBrush</vt:lpstr>
      <vt:lpstr>PBrush</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PBrush</vt:lpstr>
      <vt:lpstr>PBrush</vt:lpstr>
      <vt:lpstr>Equation.3</vt:lpstr>
      <vt:lpstr>PBrush</vt:lpstr>
      <vt:lpstr>Equation.DSMT4</vt:lpstr>
      <vt:lpstr>PBrush</vt:lpstr>
      <vt:lpstr>PBrush</vt:lpstr>
      <vt:lpstr>Equation.DSMT4</vt:lpstr>
      <vt:lpstr>Equation.DSMT4</vt:lpstr>
      <vt:lpstr>Equation.3</vt:lpstr>
      <vt:lpstr>Equation.3</vt:lpstr>
      <vt:lpstr>Equation.DSMT4</vt:lpstr>
      <vt:lpstr>Equation.DSMT4</vt:lpstr>
      <vt:lpstr>Equation.DSMT4</vt:lpstr>
      <vt:lpstr>Equation.DSMT4</vt:lpstr>
      <vt:lpstr>Equation.DSMT4</vt:lpstr>
      <vt:lpstr>PBrush</vt:lpstr>
      <vt:lpstr>PBrush</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Equation.KSEE3</vt:lpstr>
      <vt:lpstr>Equation.DSMT4</vt:lpstr>
      <vt:lpstr>Equation.DSMT4</vt:lpstr>
      <vt:lpstr>Equation.DSMT4</vt:lpstr>
      <vt:lpstr>Equation.DSMT4</vt:lpstr>
      <vt:lpstr>Equation.3</vt:lpstr>
      <vt:lpstr>Equation.DSMT4</vt:lpstr>
      <vt:lpstr>Equation.DSMT4</vt:lpstr>
      <vt:lpstr>Equation.DSMT4</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Equation.DSMT4</vt:lpstr>
      <vt:lpstr>Equation.3</vt:lpstr>
      <vt:lpstr>Equation.3</vt:lpstr>
      <vt:lpstr>Equation.3</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Equation.3</vt:lpstr>
      <vt:lpstr>Equation.3</vt:lpstr>
      <vt:lpstr>Equation.DSMT4</vt:lpstr>
      <vt:lpstr>Equation.DSMT4</vt:lpstr>
      <vt:lpstr>Equation.DSMT4</vt:lpstr>
      <vt:lpstr>Equation.DSMT4</vt:lpstr>
      <vt:lpstr>Equation.DSMT4</vt:lpstr>
      <vt:lpstr>Equation.DSMT4</vt:lpstr>
      <vt:lpstr>PBrush</vt:lpstr>
      <vt:lpstr>Equation.DSMT4</vt:lpstr>
      <vt:lpstr>Equation.DSMT4</vt:lpstr>
      <vt:lpstr>Equation.DSMT4</vt:lpstr>
      <vt:lpstr>PBrush</vt:lpstr>
      <vt:lpstr>PBrush</vt:lpstr>
      <vt:lpstr>Equation.DSMT4</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Equation.DSMT4</vt:lpstr>
      <vt:lpstr>Equation.DSMT4</vt:lpstr>
      <vt:lpstr>Visio.Drawing.11</vt:lpstr>
      <vt:lpstr>Equation.DSMT4</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Equation.DSMT4</vt:lpstr>
      <vt:lpstr>Equation.DSMT4</vt:lpstr>
      <vt:lpstr>Equation.DSMT4</vt:lpstr>
      <vt:lpstr>Equation.3</vt:lpstr>
      <vt:lpstr>Equation.3</vt:lpstr>
      <vt:lpstr>Equation.DSMT4</vt:lpstr>
      <vt:lpstr>Equation.DSMT4</vt:lpstr>
      <vt:lpstr>Equation.3</vt:lpstr>
      <vt:lpstr>Equation.DSMT4</vt:lpstr>
      <vt:lpstr>Equation.DSMT4</vt:lpstr>
      <vt:lpstr>Equation.DSMT4</vt:lpstr>
      <vt:lpstr>Equation.DSMT4</vt:lpstr>
      <vt:lpstr>Equation.DSMT4</vt:lpstr>
      <vt:lpstr>Equation.3</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VCR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5.7   Resonant Circuit</vt:lpstr>
      <vt:lpstr>1. Series Resonance</vt:lpstr>
      <vt:lpstr>PowerPoint 演示文稿</vt:lpstr>
      <vt:lpstr>3、Series resonance characteristic</vt:lpstr>
      <vt:lpstr>PowerPoint 演示文稿</vt:lpstr>
      <vt:lpstr>PowerPoint 演示文稿</vt:lpstr>
      <vt:lpstr> 2.  Parallel Resonance</vt:lpstr>
      <vt:lpstr>Circuit model (b)：</vt:lpstr>
      <vt:lpstr>2、Parallel resonance characteristic</vt:lpstr>
      <vt:lpstr>*  Series 、 parallel resonance</vt:lpstr>
      <vt:lpstr>Find circuit resonant frequency: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Note:</vt:lpstr>
      <vt:lpstr>Write the following ideal transformer v-a relationship.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wzy</dc:creator>
  <cp:lastModifiedBy>user</cp:lastModifiedBy>
  <cp:revision>402</cp:revision>
  <dcterms:created xsi:type="dcterms:W3CDTF">2002-08-23T05:36:00Z</dcterms:created>
  <dcterms:modified xsi:type="dcterms:W3CDTF">2022-09-19T08:12:32Z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2052-11.1.0.12313</vt:lpwstr>
  </property>
  <property fmtid="{D5CDD505-2E9C-101B-9397-08002B2CF9AE}" pid="3" name="ICV">
    <vt:lpwstr>A4EC628237E147BD92ED696783110FA7</vt:lpwstr>
  </property>
</Properties>
</file>