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f7233aa31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f7233aa3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f7233aa31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5f7233aa31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f7233aa31_0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5f7233aa31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f7233aa31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5f7233aa31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f7233aa31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f7233aa31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f7233aa31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5f7233aa31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f7233aa3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5f7233aa3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5f7233aa31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5f7233aa31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5f7233aa31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5f7233aa31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f7233aa31_0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5f7233aa31_0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f7233aa3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f7233aa3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5f7233aa31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5f7233aa31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f7233aa3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f7233aa3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f7233aa3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f7233aa3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f7233aa31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f7233aa31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f7233aa3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f7233aa3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f7233aa3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5f7233aa3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f7233aa3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f7233aa3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f7233aa31_0_1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f7233aa31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1137075"/>
            <a:ext cx="8520600" cy="22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/>
              <a:t>Data Wrangling with Baltimore City 911 Report Data</a:t>
            </a:r>
            <a:endParaRPr b="1" sz="4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XYZ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328025" y="4163500"/>
            <a:ext cx="77886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 have considered the description as the column for crime type. As it gives us the prefect analysis for crime types. There are 14 crime types and we decided them into 7-7, this plot has crime types with highest occurance.</a:t>
            </a:r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25" y="250400"/>
            <a:ext cx="7658964" cy="38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can see, compared to the last plot, the crime </a:t>
            </a:r>
            <a:r>
              <a:rPr lang="en"/>
              <a:t>occurrence</a:t>
            </a:r>
            <a:r>
              <a:rPr lang="en"/>
              <a:t> for these crime types is </a:t>
            </a:r>
            <a:r>
              <a:rPr lang="en"/>
              <a:t>comparatively</a:t>
            </a:r>
            <a:r>
              <a:rPr lang="en"/>
              <a:t> low. And Arson is the least occured crime out of everything.</a:t>
            </a:r>
            <a:endParaRPr/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25" y="231325"/>
            <a:ext cx="7607341" cy="38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 of Crime types by time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1 for variation of Crime types over years</a:t>
            </a:r>
            <a:endParaRPr/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00" y="329325"/>
            <a:ext cx="7194139" cy="38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2 for variation of Crime types over years</a:t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25" y="329325"/>
            <a:ext cx="7136305" cy="383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1 for variation of Crime types over several months</a:t>
            </a:r>
            <a:endParaRPr/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00" y="270800"/>
            <a:ext cx="7136305" cy="383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2 for variation of Crime types over several months</a:t>
            </a:r>
            <a:endParaRPr/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25" y="270775"/>
            <a:ext cx="7072695" cy="38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1 for variation of Crime types over different days of the week</a:t>
            </a:r>
            <a:endParaRPr/>
          </a:p>
        </p:txBody>
      </p:sp>
      <p:pic>
        <p:nvPicPr>
          <p:cNvPr id="222" name="Google Shape;2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00" y="244475"/>
            <a:ext cx="7194139" cy="38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2 for variation of Crime types over different days of the week</a:t>
            </a:r>
            <a:endParaRPr/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50" y="244475"/>
            <a:ext cx="7072695" cy="38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based on weapons used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Dataset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dataset has 292761 instances/entries (rows) of victims based crime.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16 columns.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Few mention the time of the incident, few describe the location it took place in. And few others describe the incident that took place.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Few interesting/unique observations: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Columns Crime_Code and Description are highly </a:t>
            </a:r>
            <a:r>
              <a:rPr lang="en"/>
              <a:t>correlated</a:t>
            </a:r>
            <a:r>
              <a:rPr lang="en"/>
              <a:t>, crime_code </a:t>
            </a:r>
            <a:r>
              <a:rPr lang="en"/>
              <a:t>represents</a:t>
            </a:r>
            <a:r>
              <a:rPr lang="en"/>
              <a:t> the type of crime that took place and description explains it. All the rows with same description have same crime code.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value of column Total Incidents is always 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column location1 is NIL for all the rows.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can see most, of the crime are done by using the firearm weapon.</a:t>
            </a:r>
            <a:endParaRPr/>
          </a:p>
        </p:txBody>
      </p:sp>
      <p:pic>
        <p:nvPicPr>
          <p:cNvPr id="239" name="Google Shape;2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800" y="218175"/>
            <a:ext cx="5673108" cy="38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r>
              <a:rPr lang="en"/>
              <a:t> of Columns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Incidents is Numerical, Post contains real values and Longitude and Latitude contains real and </a:t>
            </a:r>
            <a:r>
              <a:rPr lang="en"/>
              <a:t>continuous</a:t>
            </a:r>
            <a:r>
              <a:rPr lang="en"/>
              <a:t> values.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incidents is the only numerical value, and it is constant through the data. So, min, max, mean and median of Total_incidents is 1. And the standard </a:t>
            </a:r>
            <a:r>
              <a:rPr lang="en"/>
              <a:t>deviation</a:t>
            </a:r>
            <a:r>
              <a:rPr lang="en"/>
              <a:t> is 0.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Crime Code, Description, Inside/Outside, Weapon, District, vri_name1 are discrete type of attributes as they have a finite set of values.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Inside/Outside is a symbolic variables which </a:t>
            </a:r>
            <a:r>
              <a:rPr lang="en"/>
              <a:t>describes</a:t>
            </a:r>
            <a:r>
              <a:rPr lang="en"/>
              <a:t> </a:t>
            </a:r>
            <a:r>
              <a:rPr lang="en"/>
              <a:t>weather</a:t>
            </a:r>
            <a:r>
              <a:rPr lang="en"/>
              <a:t> the crime took place inside or outside the house.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Columns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2 </a:t>
            </a:r>
            <a:r>
              <a:rPr lang="en"/>
              <a:t>temporal</a:t>
            </a:r>
            <a:r>
              <a:rPr lang="en"/>
              <a:t> </a:t>
            </a:r>
            <a:r>
              <a:rPr lang="en"/>
              <a:t>column</a:t>
            </a:r>
            <a:r>
              <a:rPr lang="en"/>
              <a:t> which mention about the time the crime took place in. Those are Crime_date and Crime_time.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 they are few spatial </a:t>
            </a:r>
            <a:r>
              <a:rPr lang="en"/>
              <a:t>categories</a:t>
            </a:r>
            <a:r>
              <a:rPr lang="en"/>
              <a:t> which </a:t>
            </a:r>
            <a:r>
              <a:rPr lang="en"/>
              <a:t>describe</a:t>
            </a:r>
            <a:r>
              <a:rPr lang="en"/>
              <a:t> the location of crime like Latitude and Longitude.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8 columns have 0% NIL values. So, for every row they have a proper value.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 of the column has 100% NIL values, so it is of no use having that column. Other than this 2 other columns have above 50% NIL rate </a:t>
            </a:r>
            <a:r>
              <a:rPr lang="en"/>
              <a:t>indicating</a:t>
            </a:r>
            <a:r>
              <a:rPr lang="en"/>
              <a:t> that more have half of their entries have no value.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data is collected over 30 years and 10 </a:t>
            </a:r>
            <a:r>
              <a:rPr lang="en"/>
              <a:t>districts</a:t>
            </a:r>
            <a:r>
              <a:rPr lang="en"/>
              <a:t>, and having 81 crime codes( 81 different kinds of crime).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rate over time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5833475" y="1565425"/>
            <a:ext cx="3013200" cy="297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year wise crimes have been ignored before 2013 because data is very less for years from that.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than that the crime rates have been pretty standard over the years, initially they were gradually increasing. Reached peak on 2017 and now it’s gradually reducing.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 crimes are so low because we have data only for 1.5 months.</a:t>
            </a:r>
            <a:endParaRPr/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25" y="344700"/>
            <a:ext cx="55054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328025" y="1802200"/>
            <a:ext cx="2750100" cy="296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see the trend for monthly crime rates, it is clear that Jan has very high crime rate.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Immediately after that the crimes rate go down by a lot in feb, it again slowly increases and reaches it’s global peak in around August</a:t>
            </a:r>
            <a:endParaRPr/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850" y="476250"/>
            <a:ext cx="55054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Coming to days of week all days seem to have pretty even crime distrubution.</a:t>
            </a:r>
            <a:endParaRPr/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550" y="197925"/>
            <a:ext cx="5505450" cy="39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for Crime Type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