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7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9C13-7D73-4A87-8CC5-7FBB81244F5A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2A36-E8E0-4FC5-AA23-9B55DFB210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9C13-7D73-4A87-8CC5-7FBB81244F5A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2A36-E8E0-4FC5-AA23-9B55DFB210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9C13-7D73-4A87-8CC5-7FBB81244F5A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2A36-E8E0-4FC5-AA23-9B55DFB210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9C13-7D73-4A87-8CC5-7FBB81244F5A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2A36-E8E0-4FC5-AA23-9B55DFB210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9C13-7D73-4A87-8CC5-7FBB81244F5A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2A36-E8E0-4FC5-AA23-9B55DFB210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9C13-7D73-4A87-8CC5-7FBB81244F5A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2A36-E8E0-4FC5-AA23-9B55DFB210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9C13-7D73-4A87-8CC5-7FBB81244F5A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2A36-E8E0-4FC5-AA23-9B55DFB210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9C13-7D73-4A87-8CC5-7FBB81244F5A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2A36-E8E0-4FC5-AA23-9B55DFB210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9C13-7D73-4A87-8CC5-7FBB81244F5A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2A36-E8E0-4FC5-AA23-9B55DFB210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9C13-7D73-4A87-8CC5-7FBB81244F5A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2A36-E8E0-4FC5-AA23-9B55DFB210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9C13-7D73-4A87-8CC5-7FBB81244F5A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2A36-E8E0-4FC5-AA23-9B55DFB210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99C13-7D73-4A87-8CC5-7FBB81244F5A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52A36-E8E0-4FC5-AA23-9B55DFB210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178872" y="6914714"/>
            <a:ext cx="1352718" cy="85725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RocksDB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218908" y="6916992"/>
            <a:ext cx="1357322" cy="85725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WiredTiger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193620" y="6143644"/>
            <a:ext cx="6786610" cy="42862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StorageEngine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StorageMap</a:t>
            </a:r>
            <a:r>
              <a:rPr lang="en-US" altLang="zh-CN" dirty="0" smtClean="0"/>
              <a:t> 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1206066" y="4286256"/>
            <a:ext cx="4256784" cy="42862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TransactionEngine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TransactionMap</a:t>
            </a:r>
            <a:r>
              <a:rPr lang="en-US" altLang="zh-CN" dirty="0" smtClean="0"/>
              <a:t> 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203144" y="5072074"/>
            <a:ext cx="1328446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AMTE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4132722" y="5072074"/>
            <a:ext cx="1315380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Pluggable </a:t>
            </a:r>
            <a:r>
              <a:rPr lang="en-US" altLang="zh-CN" dirty="0" smtClean="0"/>
              <a:t>Other…</a:t>
            </a:r>
            <a:endParaRPr lang="zh-CN" altLang="en-US" dirty="0" smtClean="0"/>
          </a:p>
          <a:p>
            <a:pPr algn="ctr"/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6268020" y="6917016"/>
            <a:ext cx="1714512" cy="85725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Pluggable Other…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186714" y="500042"/>
            <a:ext cx="6715172" cy="57150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SQL Engine 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1216210" y="3429000"/>
            <a:ext cx="4946272" cy="500066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Standard</a:t>
            </a:r>
            <a:r>
              <a:rPr lang="en-US" altLang="zh-CN" dirty="0" err="1" smtClean="0"/>
              <a:t>Table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Standard</a:t>
            </a:r>
            <a:r>
              <a:rPr lang="en-US" altLang="zh-CN" dirty="0" err="1" smtClean="0"/>
              <a:t>Index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6320106" y="3456194"/>
            <a:ext cx="1571636" cy="500066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Pluggable </a:t>
            </a:r>
            <a:r>
              <a:rPr lang="en-US" altLang="zh-CN" dirty="0" smtClean="0"/>
              <a:t>Other…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1918144" y="-1527416"/>
            <a:ext cx="1714512" cy="7143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Client  1</a:t>
            </a:r>
            <a:endParaRPr lang="zh-CN" altLang="en-US" dirty="0" smtClean="0"/>
          </a:p>
          <a:p>
            <a:pPr algn="ctr"/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4000496" y="1428736"/>
            <a:ext cx="1000132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Local Router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2386918" y="1428736"/>
            <a:ext cx="928694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P2P Router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1172472" y="1428736"/>
            <a:ext cx="1000132" cy="78581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Lealone</a:t>
            </a:r>
            <a:r>
              <a:rPr lang="en-US" altLang="zh-CN" dirty="0" smtClean="0"/>
              <a:t> Node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8" name="下箭头 37"/>
          <p:cNvSpPr/>
          <p:nvPr/>
        </p:nvSpPr>
        <p:spPr>
          <a:xfrm>
            <a:off x="4294950" y="157600"/>
            <a:ext cx="357190" cy="34244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下箭头 38"/>
          <p:cNvSpPr/>
          <p:nvPr/>
        </p:nvSpPr>
        <p:spPr>
          <a:xfrm>
            <a:off x="2640872" y="1071546"/>
            <a:ext cx="357190" cy="34244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下箭头 39"/>
          <p:cNvSpPr/>
          <p:nvPr/>
        </p:nvSpPr>
        <p:spPr>
          <a:xfrm>
            <a:off x="6929454" y="1098740"/>
            <a:ext cx="357190" cy="34244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下箭头 40"/>
          <p:cNvSpPr/>
          <p:nvPr/>
        </p:nvSpPr>
        <p:spPr>
          <a:xfrm>
            <a:off x="4603292" y="5786454"/>
            <a:ext cx="357190" cy="34244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下箭头 41"/>
          <p:cNvSpPr/>
          <p:nvPr/>
        </p:nvSpPr>
        <p:spPr>
          <a:xfrm>
            <a:off x="1775268" y="5801202"/>
            <a:ext cx="357190" cy="34244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>
            <a:off x="4603292" y="4714884"/>
            <a:ext cx="357190" cy="34244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>
            <a:off x="1775268" y="4714884"/>
            <a:ext cx="357190" cy="34244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下箭头 44"/>
          <p:cNvSpPr/>
          <p:nvPr/>
        </p:nvSpPr>
        <p:spPr>
          <a:xfrm>
            <a:off x="3174532" y="3929066"/>
            <a:ext cx="357190" cy="34244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>
            <a:off x="6950602" y="3071810"/>
            <a:ext cx="357190" cy="34244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下箭头 46"/>
          <p:cNvSpPr/>
          <p:nvPr/>
        </p:nvSpPr>
        <p:spPr>
          <a:xfrm>
            <a:off x="3174532" y="3071810"/>
            <a:ext cx="357190" cy="34244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下箭头 47"/>
          <p:cNvSpPr/>
          <p:nvPr/>
        </p:nvSpPr>
        <p:spPr>
          <a:xfrm>
            <a:off x="6929454" y="2214554"/>
            <a:ext cx="357190" cy="34244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下箭头 49"/>
          <p:cNvSpPr/>
          <p:nvPr/>
        </p:nvSpPr>
        <p:spPr>
          <a:xfrm>
            <a:off x="1775268" y="6545054"/>
            <a:ext cx="357190" cy="34244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下箭头 50"/>
          <p:cNvSpPr/>
          <p:nvPr/>
        </p:nvSpPr>
        <p:spPr>
          <a:xfrm>
            <a:off x="6937220" y="6587020"/>
            <a:ext cx="357190" cy="34244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下箭头 51"/>
          <p:cNvSpPr/>
          <p:nvPr/>
        </p:nvSpPr>
        <p:spPr>
          <a:xfrm>
            <a:off x="4603292" y="6572272"/>
            <a:ext cx="357190" cy="34244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下箭头 54"/>
          <p:cNvSpPr/>
          <p:nvPr/>
        </p:nvSpPr>
        <p:spPr>
          <a:xfrm>
            <a:off x="6935854" y="3943814"/>
            <a:ext cx="357190" cy="2214578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下箭头 55"/>
          <p:cNvSpPr/>
          <p:nvPr/>
        </p:nvSpPr>
        <p:spPr>
          <a:xfrm>
            <a:off x="5632920" y="3929066"/>
            <a:ext cx="357190" cy="2214578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1201462" y="-428652"/>
            <a:ext cx="6715172" cy="57150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TCP Server/ Protocol</a:t>
            </a:r>
            <a:endParaRPr lang="zh-CN" altLang="en-US" dirty="0"/>
          </a:p>
        </p:txBody>
      </p:sp>
      <p:sp>
        <p:nvSpPr>
          <p:cNvPr id="62" name="圆角矩形 61"/>
          <p:cNvSpPr/>
          <p:nvPr/>
        </p:nvSpPr>
        <p:spPr>
          <a:xfrm>
            <a:off x="1203764" y="2571744"/>
            <a:ext cx="6715172" cy="57150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 Object (Table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Index) API</a:t>
            </a:r>
            <a:endParaRPr lang="zh-CN" altLang="en-US" dirty="0" smtClean="0"/>
          </a:p>
        </p:txBody>
      </p:sp>
      <p:sp>
        <p:nvSpPr>
          <p:cNvPr id="64" name="下箭头 63"/>
          <p:cNvSpPr/>
          <p:nvPr/>
        </p:nvSpPr>
        <p:spPr>
          <a:xfrm>
            <a:off x="2632524" y="-798288"/>
            <a:ext cx="357190" cy="34244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圆角矩形 64"/>
          <p:cNvSpPr/>
          <p:nvPr/>
        </p:nvSpPr>
        <p:spPr>
          <a:xfrm>
            <a:off x="5275730" y="-1514970"/>
            <a:ext cx="1714512" cy="7143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Client  2</a:t>
            </a:r>
            <a:endParaRPr lang="zh-CN" altLang="en-US" dirty="0" smtClean="0"/>
          </a:p>
          <a:p>
            <a:pPr algn="ctr"/>
            <a:endParaRPr lang="zh-CN" altLang="en-US" dirty="0"/>
          </a:p>
        </p:txBody>
      </p:sp>
      <p:sp>
        <p:nvSpPr>
          <p:cNvPr id="66" name="下箭头 65"/>
          <p:cNvSpPr/>
          <p:nvPr/>
        </p:nvSpPr>
        <p:spPr>
          <a:xfrm>
            <a:off x="5990110" y="-800590"/>
            <a:ext cx="357190" cy="34244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>
            <a:off x="6215074" y="1428736"/>
            <a:ext cx="1643074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r>
              <a:rPr lang="en-US" altLang="zh-CN" dirty="0" smtClean="0"/>
              <a:t>luggable </a:t>
            </a:r>
          </a:p>
          <a:p>
            <a:pPr algn="ctr"/>
            <a:r>
              <a:rPr lang="en-US" altLang="zh-CN" dirty="0" smtClean="0"/>
              <a:t>Other…</a:t>
            </a:r>
            <a:endParaRPr lang="zh-CN" altLang="en-US" dirty="0"/>
          </a:p>
        </p:txBody>
      </p:sp>
      <p:sp>
        <p:nvSpPr>
          <p:cNvPr id="69" name="下箭头 68"/>
          <p:cNvSpPr/>
          <p:nvPr/>
        </p:nvSpPr>
        <p:spPr>
          <a:xfrm>
            <a:off x="4294950" y="1071546"/>
            <a:ext cx="357190" cy="34244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下箭头 69"/>
          <p:cNvSpPr/>
          <p:nvPr/>
        </p:nvSpPr>
        <p:spPr>
          <a:xfrm>
            <a:off x="4294950" y="2229302"/>
            <a:ext cx="357190" cy="34244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2691516" y="5072074"/>
            <a:ext cx="1285884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AOTE</a:t>
            </a:r>
            <a:endParaRPr lang="zh-CN" altLang="en-US" dirty="0"/>
          </a:p>
        </p:txBody>
      </p:sp>
      <p:sp>
        <p:nvSpPr>
          <p:cNvPr id="53" name="下箭头 52"/>
          <p:cNvSpPr/>
          <p:nvPr/>
        </p:nvSpPr>
        <p:spPr>
          <a:xfrm>
            <a:off x="3174532" y="4714884"/>
            <a:ext cx="357190" cy="34244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下箭头 53"/>
          <p:cNvSpPr/>
          <p:nvPr/>
        </p:nvSpPr>
        <p:spPr>
          <a:xfrm>
            <a:off x="3174532" y="5786454"/>
            <a:ext cx="357190" cy="34244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>
            <a:off x="2674466" y="6916992"/>
            <a:ext cx="1397468" cy="85725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AOSE</a:t>
            </a:r>
          </a:p>
        </p:txBody>
      </p:sp>
      <p:sp>
        <p:nvSpPr>
          <p:cNvPr id="67" name="下箭头 66"/>
          <p:cNvSpPr/>
          <p:nvPr/>
        </p:nvSpPr>
        <p:spPr>
          <a:xfrm>
            <a:off x="3174532" y="6587020"/>
            <a:ext cx="357190" cy="34244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左箭头 71"/>
          <p:cNvSpPr/>
          <p:nvPr/>
        </p:nvSpPr>
        <p:spPr>
          <a:xfrm>
            <a:off x="2185050" y="1571612"/>
            <a:ext cx="184818" cy="428628"/>
          </a:xfrm>
          <a:prstGeom prst="lef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49</Words>
  <Application>Microsoft Office PowerPoint</Application>
  <PresentationFormat>全屏显示(4:3)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zhh</dc:creator>
  <cp:lastModifiedBy>zhh</cp:lastModifiedBy>
  <cp:revision>29</cp:revision>
  <dcterms:created xsi:type="dcterms:W3CDTF">2015-05-10T15:00:32Z</dcterms:created>
  <dcterms:modified xsi:type="dcterms:W3CDTF">2019-10-10T02:29:19Z</dcterms:modified>
</cp:coreProperties>
</file>