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F455E-8D79-4D8D-9F70-4F029E069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GOLANG</a:t>
            </a:r>
          </a:p>
        </p:txBody>
      </p:sp>
      <p:pic>
        <p:nvPicPr>
          <p:cNvPr id="5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D6235087-FB89-431D-9C83-C31E8338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229" y="2623714"/>
            <a:ext cx="2198594" cy="21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5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A3258-0FB6-4525-B46E-4629975E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C7FAC-F6F4-4BDF-9750-CB40F27E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Développé depuis 2007 chez Google</a:t>
            </a:r>
          </a:p>
          <a:p>
            <a:r>
              <a:rPr lang="fr-FR" dirty="0"/>
              <a:t>Release publique en 2012</a:t>
            </a:r>
          </a:p>
          <a:p>
            <a:r>
              <a:rPr lang="fr-FR" dirty="0"/>
              <a:t>Développé par des gens qui en avaient marre de C et C++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10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1B664-9629-4938-92D8-840694A5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6DDF7-CC65-4FD7-BDAD-700124B3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Typage statique fort</a:t>
            </a:r>
          </a:p>
          <a:p>
            <a:r>
              <a:rPr lang="fr-FR" dirty="0"/>
              <a:t>Facile à apprendre</a:t>
            </a:r>
          </a:p>
          <a:p>
            <a:r>
              <a:rPr lang="fr-FR" dirty="0" err="1"/>
              <a:t>Concurrency</a:t>
            </a:r>
            <a:r>
              <a:rPr lang="fr-FR" dirty="0"/>
              <a:t>-first</a:t>
            </a:r>
          </a:p>
          <a:p>
            <a:r>
              <a:rPr lang="fr-FR" dirty="0"/>
              <a:t>Rapidité de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/>
              <a:t>Un seul fichier </a:t>
            </a:r>
            <a:r>
              <a:rPr lang="fr-FR" dirty="0" err="1"/>
              <a:t>executable</a:t>
            </a:r>
            <a:r>
              <a:rPr lang="fr-FR" dirty="0"/>
              <a:t> final</a:t>
            </a:r>
          </a:p>
          <a:p>
            <a:r>
              <a:rPr lang="fr-FR" dirty="0"/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341518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E57B3-5FED-4E6F-A195-9E96988A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l’utilisent?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5EA9B3D-D619-49E2-9189-BD58876D8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04"/>
              </p:ext>
            </p:extLst>
          </p:nvPr>
        </p:nvGraphicFramePr>
        <p:xfrm>
          <a:off x="1080984" y="2446317"/>
          <a:ext cx="9885876" cy="1217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68">
                  <a:extLst>
                    <a:ext uri="{9D8B030D-6E8A-4147-A177-3AD203B41FA5}">
                      <a16:colId xmlns:a16="http://schemas.microsoft.com/office/drawing/2014/main" val="3631087882"/>
                    </a:ext>
                  </a:extLst>
                </a:gridCol>
                <a:gridCol w="1412268">
                  <a:extLst>
                    <a:ext uri="{9D8B030D-6E8A-4147-A177-3AD203B41FA5}">
                      <a16:colId xmlns:a16="http://schemas.microsoft.com/office/drawing/2014/main" val="1562637837"/>
                    </a:ext>
                  </a:extLst>
                </a:gridCol>
                <a:gridCol w="1412268">
                  <a:extLst>
                    <a:ext uri="{9D8B030D-6E8A-4147-A177-3AD203B41FA5}">
                      <a16:colId xmlns:a16="http://schemas.microsoft.com/office/drawing/2014/main" val="384391139"/>
                    </a:ext>
                  </a:extLst>
                </a:gridCol>
                <a:gridCol w="1412268">
                  <a:extLst>
                    <a:ext uri="{9D8B030D-6E8A-4147-A177-3AD203B41FA5}">
                      <a16:colId xmlns:a16="http://schemas.microsoft.com/office/drawing/2014/main" val="510927070"/>
                    </a:ext>
                  </a:extLst>
                </a:gridCol>
                <a:gridCol w="1412268">
                  <a:extLst>
                    <a:ext uri="{9D8B030D-6E8A-4147-A177-3AD203B41FA5}">
                      <a16:colId xmlns:a16="http://schemas.microsoft.com/office/drawing/2014/main" val="1068075975"/>
                    </a:ext>
                  </a:extLst>
                </a:gridCol>
                <a:gridCol w="1412268">
                  <a:extLst>
                    <a:ext uri="{9D8B030D-6E8A-4147-A177-3AD203B41FA5}">
                      <a16:colId xmlns:a16="http://schemas.microsoft.com/office/drawing/2014/main" val="1295659947"/>
                    </a:ext>
                  </a:extLst>
                </a:gridCol>
                <a:gridCol w="1412268">
                  <a:extLst>
                    <a:ext uri="{9D8B030D-6E8A-4147-A177-3AD203B41FA5}">
                      <a16:colId xmlns:a16="http://schemas.microsoft.com/office/drawing/2014/main" val="1033026191"/>
                    </a:ext>
                  </a:extLst>
                </a:gridCol>
              </a:tblGrid>
              <a:tr h="52898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Bancaire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Musique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Annonces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Conteneurs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Orchestration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Video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462387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Monzo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SoundCloud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Uber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Leboncoin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Kubernetes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Youtube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3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38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3BE01-B21E-4839-A0EB-1A41F41B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26512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3BE01-B21E-4839-A0EB-1A41F41B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808672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22</TotalTime>
  <Words>62</Words>
  <Application>Microsoft Office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Rockwell</vt:lpstr>
      <vt:lpstr>Galerie</vt:lpstr>
      <vt:lpstr>GOLANG</vt:lpstr>
      <vt:lpstr>Histoire</vt:lpstr>
      <vt:lpstr>Fonctionnalités</vt:lpstr>
      <vt:lpstr>Qui l’utilisent?</vt:lpstr>
      <vt:lpstr>Démo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</dc:title>
  <dc:creator>Manutea HUANG</dc:creator>
  <cp:lastModifiedBy>Manutea HUANG</cp:lastModifiedBy>
  <cp:revision>2</cp:revision>
  <dcterms:created xsi:type="dcterms:W3CDTF">2021-11-18T08:01:22Z</dcterms:created>
  <dcterms:modified xsi:type="dcterms:W3CDTF">2021-11-18T08:24:09Z</dcterms:modified>
</cp:coreProperties>
</file>