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AAB88-4E92-40F9-AB6A-A0DF6BAD0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291301-E0C3-4266-909C-79E4712DE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72E9A-F2ED-488C-A9DE-DFF901D6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F5536-66C2-4748-AE92-27C767F4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5B421D-816D-428C-8B31-FC385C08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1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DF235-C901-4102-9B32-FCF7B49D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0549F8-2A81-471D-96C3-F6CDFC13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80517A-3DE8-4446-A436-77062212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52DFCF-6E5F-4EC9-B66E-806057B4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69631-3546-42C7-A613-A7F7C9C8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3CE585-A1A5-42E8-8BDD-C6F60DC1E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6CB29E7-46B1-47E4-9C81-3732C699F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9B7EF-CEE2-4C51-B479-ABF19D72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E592E0-AC29-4C16-97CF-A6891B4F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97857C-FA23-4898-86B0-2DD99084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9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067EF-D93F-42B8-81EE-DBFE2E34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F3877-41AB-41EB-AE7A-5A893D37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36A719-3072-4986-B3B0-BAC25B1F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01810-D67B-489A-8054-1FE1D9E9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4E3DBC-102E-40C7-A5F5-09BC6C09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67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9478E-295E-42B1-ADEB-25FDC516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169D68-D223-4E57-822C-3181F041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F30A7E-4D68-4189-8C1B-FFCED617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445CEC-73BF-4DE5-AE5E-8B62C075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CF8C21-FC47-4544-869E-DCEA1B4C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47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1513B3-585D-4383-9342-0213A4D2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D95AEE-4761-4C07-9D18-B0A5AD28F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A6748C-01E0-424A-9223-EE69D18D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4F23DA-ED8D-48B2-8F49-B49AA79C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199AF4-332F-4DC4-8691-8D6470B8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CC3C1E-9927-4B85-89CF-A2C41D64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2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39478-35DC-4576-B15C-C3D1F0EF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767EAA-25CB-4285-8044-04450F3D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F69B66-7C11-4C17-8F37-AD924C1B2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96F0D6B-31A7-415D-AFD9-08D4BF9A5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21383A-E82C-4A09-8D29-BF4219294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5A7CC8-49F9-485A-AB46-CA9499A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73981A-FCC5-408C-B3DD-DF125AE5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4BEF01-00B5-49CB-9CBA-16D1F600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3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814AD-06C9-4C06-91C1-EDCB100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24EFAE-87AF-40DF-BD11-57323194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45DF69-2967-4B38-BD4B-FB1D7F76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6EE8FE-F370-4CE0-83B7-1B527B08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3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828E69-E5D2-4F7A-BA00-E801BF72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9A86CA8-02A6-40B4-9A3D-FA4CDEDB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7CEE7B-D907-4C36-B88A-13A1D380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05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6BFA3-3EDC-455D-B4DA-23406CCC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FA430B-8960-443F-ADD0-EDC806B8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8188DD-112B-4177-A62B-525E34B14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F5429F-289D-44E9-AA8C-F19FC4DA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82162F-4F3B-47A5-89DD-EB500D69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B9B34-5544-435E-B4D7-4FAB4CFE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350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587C2-3EAB-46DE-B0A6-6BD97D72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1EE11A-8C96-45F2-815F-A3F236EB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6E447A-C3E8-4CAE-820D-8425B472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E1DEB5-798A-418C-94F0-2109852B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DF45E-B54B-4E0C-91D3-44C805AE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714CC3-3918-478C-BC3B-0D3D645D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8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23D915-53BB-4C14-833D-49DB6F36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8B699C-6BC4-4DC4-B5F4-194019D50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4D57E-6FE3-4EEF-AD48-CFCF764EE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01B4-E4DC-40E6-BA08-8281E4AC3480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3FE7A5-6C53-4FBE-99D8-C5EC30D6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5A6D1C-1D5A-43F7-8528-0C52EB9C0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CB879-111D-42A4-9EF4-4CCBD91B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4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8D2F0-55A5-45BC-8300-41E7EA696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OOAD</a:t>
            </a:r>
            <a:r>
              <a:rPr lang="zh-TW" altLang="en-US" dirty="0"/>
              <a:t> </a:t>
            </a:r>
            <a:r>
              <a:rPr lang="en-US" altLang="zh-TW" dirty="0"/>
              <a:t>mod1 </a:t>
            </a:r>
            <a:r>
              <a:rPr lang="zh-TW" altLang="en-US"/>
              <a:t>檢討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24E3A1-9D8A-4464-9F89-0C7596171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339D7-770B-427B-B828-A3428D52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天竺鼠在車子裡 沒有合成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AF7C4-2C72-46A6-8906-911EC481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大部分</a:t>
            </a:r>
            <a:r>
              <a:rPr lang="en-US" altLang="zh-TW" dirty="0"/>
              <a:t>case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B1407F-19C9-4F09-B74D-A79FA8830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9" y="1165664"/>
            <a:ext cx="8321761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4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FE11E-C2C4-4D1C-BA5C-93EFC28B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8472C4-C385-4E75-AF33-C6251B0B4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5DD281-FBFD-4138-9256-084F622B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25443"/>
            <a:ext cx="10722269" cy="66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2615-5D85-432A-A98D-645A3622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天竺鼠車車 </a:t>
            </a:r>
            <a:r>
              <a:rPr lang="en-US" altLang="zh-TW" dirty="0"/>
              <a:t>(J</a:t>
            </a:r>
            <a:r>
              <a:rPr lang="zh-TW" altLang="en-US" dirty="0"/>
              <a:t>個好像比較對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B6880-5704-415F-A842-47992FA8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3D2280-A3BD-40FB-AE2B-815FCA8A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54" y="1946781"/>
            <a:ext cx="8664691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3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0BF0D-567F-4657-A1BE-243C25B3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本身是天竺鼠</a:t>
            </a:r>
            <a:r>
              <a:rPr lang="en-US" altLang="zh-TW" dirty="0"/>
              <a:t>+</a:t>
            </a:r>
            <a:r>
              <a:rPr lang="zh-TW" altLang="en-US" dirty="0"/>
              <a:t>輪子變成車子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FF2AE-69B5-4E14-AE0E-5AFFF3BE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5CAC01-7F52-402F-9688-5682E007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54" y="2034419"/>
            <a:ext cx="8664691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42457-B3BA-46C6-9018-5E718952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本身不是天竺鼠也不是車子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F8969A-F3CE-4954-A527-EC4A4922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8CA41A-DE80-488F-A64F-F3F19978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1" y="1622903"/>
            <a:ext cx="9891617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6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8446E-1F0A-45A4-8326-506C2FE1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63EA97-3BD6-4D93-B12E-28F1DF1F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28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D51EC-940D-4786-9317-70D9608A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FADFE7-D04F-425B-AA36-FB03D6A2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54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6A0BE-715C-4B0B-836B-1F35E2BA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EC434-97CA-4CFC-B77E-CB04DC6ED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18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Office PowerPoint</Application>
  <PresentationFormat>寬螢幕</PresentationFormat>
  <Paragraphs>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OOAD mod1 檢討</vt:lpstr>
      <vt:lpstr>天竺鼠在車子裡 沒有合成</vt:lpstr>
      <vt:lpstr>PowerPoint 簡報</vt:lpstr>
      <vt:lpstr>天竺鼠車車 (J個好像比較對</vt:lpstr>
      <vt:lpstr>本身是天竺鼠+輪子變成車子</vt:lpstr>
      <vt:lpstr>本身不是天竺鼠也不是車子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雅琪 黃</dc:creator>
  <cp:lastModifiedBy>雅琪 黃</cp:lastModifiedBy>
  <cp:revision>2</cp:revision>
  <dcterms:created xsi:type="dcterms:W3CDTF">2023-05-04T06:44:06Z</dcterms:created>
  <dcterms:modified xsi:type="dcterms:W3CDTF">2023-05-04T07:33:33Z</dcterms:modified>
</cp:coreProperties>
</file>